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2" r:id="rId4"/>
    <p:sldId id="297" r:id="rId5"/>
    <p:sldId id="257" r:id="rId6"/>
    <p:sldId id="283" r:id="rId7"/>
    <p:sldId id="295" r:id="rId8"/>
    <p:sldId id="293" r:id="rId9"/>
    <p:sldId id="271" r:id="rId10"/>
    <p:sldId id="29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37"/>
    <a:srgbClr val="007A65"/>
    <a:srgbClr val="B3B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9CAA5-D29B-4730-9FAD-6A1171463D68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EC7AA14-2E5C-4BB8-92CF-516422C01C3C}">
      <dgm:prSet/>
      <dgm:spPr/>
      <dgm:t>
        <a:bodyPr/>
        <a:lstStyle/>
        <a:p>
          <a:pPr rtl="0"/>
          <a:endParaRPr lang="en-US" dirty="0"/>
        </a:p>
      </dgm:t>
    </dgm:pt>
    <dgm:pt modelId="{F98743E7-62D9-43FE-A7AA-132D35EC63E1}" type="parTrans" cxnId="{4C05E8BC-D164-4BC6-A304-23E6D4928BD8}">
      <dgm:prSet/>
      <dgm:spPr/>
      <dgm:t>
        <a:bodyPr/>
        <a:lstStyle/>
        <a:p>
          <a:endParaRPr lang="ru-RU"/>
        </a:p>
      </dgm:t>
    </dgm:pt>
    <dgm:pt modelId="{DB177391-BB94-4D28-A927-F44DF76DBCA1}" type="sibTrans" cxnId="{4C05E8BC-D164-4BC6-A304-23E6D4928BD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DB3110-40D3-4D46-88D9-EC7AD42BD1A7}">
      <dgm:prSet custT="1"/>
      <dgm:spPr/>
      <dgm:t>
        <a:bodyPr/>
        <a:lstStyle/>
        <a:p>
          <a:pPr rtl="0"/>
          <a:r>
            <a:rPr lang="ru-RU" sz="1600" dirty="0" smtClean="0"/>
            <a:t>Сведения продаже  транспортных средств ФЛ</a:t>
          </a:r>
          <a:endParaRPr lang="en-US" sz="1600" dirty="0"/>
        </a:p>
      </dgm:t>
    </dgm:pt>
    <dgm:pt modelId="{07C737D4-F8B0-46B5-B597-04D052BBDDCD}" type="parTrans" cxnId="{98FCBE4E-1C0F-4D17-A1EE-05B74D1EF76F}">
      <dgm:prSet/>
      <dgm:spPr/>
      <dgm:t>
        <a:bodyPr/>
        <a:lstStyle/>
        <a:p>
          <a:endParaRPr lang="ru-RU"/>
        </a:p>
      </dgm:t>
    </dgm:pt>
    <dgm:pt modelId="{14E27BC2-9E86-4DB9-8CDD-28CF8FF83A2A}" type="sibTrans" cxnId="{98FCBE4E-1C0F-4D17-A1EE-05B74D1EF76F}">
      <dgm:prSet/>
      <dgm:spPr/>
      <dgm:t>
        <a:bodyPr/>
        <a:lstStyle/>
        <a:p>
          <a:endParaRPr lang="ru-RU"/>
        </a:p>
      </dgm:t>
    </dgm:pt>
    <dgm:pt modelId="{77265F10-045C-4021-9515-8BAEA979E66F}">
      <dgm:prSet custT="1"/>
      <dgm:spPr/>
      <dgm:t>
        <a:bodyPr/>
        <a:lstStyle/>
        <a:p>
          <a:pPr rtl="0"/>
          <a:r>
            <a:rPr lang="ru-RU" sz="1600" dirty="0" smtClean="0"/>
            <a:t>Доходы из-за границы</a:t>
          </a:r>
          <a:endParaRPr lang="en-US" sz="1600" dirty="0"/>
        </a:p>
      </dgm:t>
    </dgm:pt>
    <dgm:pt modelId="{3446DAB9-CA06-48C3-85E3-F742DB7E592E}" type="parTrans" cxnId="{1451756E-24FF-4A5F-A4C4-DF7F19454467}">
      <dgm:prSet/>
      <dgm:spPr/>
      <dgm:t>
        <a:bodyPr/>
        <a:lstStyle/>
        <a:p>
          <a:endParaRPr lang="ru-RU"/>
        </a:p>
      </dgm:t>
    </dgm:pt>
    <dgm:pt modelId="{733C8641-56F4-4724-9B4F-F77ECFBD269F}" type="sibTrans" cxnId="{1451756E-24FF-4A5F-A4C4-DF7F19454467}">
      <dgm:prSet/>
      <dgm:spPr/>
      <dgm:t>
        <a:bodyPr/>
        <a:lstStyle/>
        <a:p>
          <a:endParaRPr lang="ru-RU"/>
        </a:p>
      </dgm:t>
    </dgm:pt>
    <dgm:pt modelId="{830F8A56-6C4C-4337-8892-7EA5060C198A}">
      <dgm:prSet custT="1"/>
      <dgm:spPr/>
      <dgm:t>
        <a:bodyPr/>
        <a:lstStyle/>
        <a:p>
          <a:pPr rtl="0"/>
          <a:r>
            <a:rPr lang="ru-RU" sz="1600" dirty="0" smtClean="0"/>
            <a:t>Сведения об отчуждении объектов недвижимости </a:t>
          </a:r>
          <a:endParaRPr lang="en-US" sz="1600" dirty="0"/>
        </a:p>
      </dgm:t>
    </dgm:pt>
    <dgm:pt modelId="{97A353E6-48F8-4C26-BF6A-19CB41281EF5}" type="parTrans" cxnId="{95E50F98-2DE2-4446-A7AD-4A6C5511ECCF}">
      <dgm:prSet/>
      <dgm:spPr/>
      <dgm:t>
        <a:bodyPr/>
        <a:lstStyle/>
        <a:p>
          <a:endParaRPr lang="ru-RU"/>
        </a:p>
      </dgm:t>
    </dgm:pt>
    <dgm:pt modelId="{87D9F260-28BE-47E3-8C8E-9DDD4CE24445}" type="sibTrans" cxnId="{95E50F98-2DE2-4446-A7AD-4A6C5511ECCF}">
      <dgm:prSet/>
      <dgm:spPr/>
      <dgm:t>
        <a:bodyPr/>
        <a:lstStyle/>
        <a:p>
          <a:endParaRPr lang="ru-RU"/>
        </a:p>
      </dgm:t>
    </dgm:pt>
    <dgm:pt modelId="{29C89629-71EB-4ED7-8E57-DBDF049D97CA}" type="pres">
      <dgm:prSet presAssocID="{BA49CAA5-D29B-4730-9FAD-6A1171463D6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B3B47C3-BFFD-4C6F-8B88-F0DFD92E0975}" type="pres">
      <dgm:prSet presAssocID="{DB177391-BB94-4D28-A927-F44DF76DBCA1}" presName="picture_1" presStyleLbl="bgImgPlace1" presStyleIdx="0" presStyleCnt="1" custScaleY="83619"/>
      <dgm:spPr/>
      <dgm:t>
        <a:bodyPr/>
        <a:lstStyle/>
        <a:p>
          <a:endParaRPr lang="ru-RU"/>
        </a:p>
      </dgm:t>
    </dgm:pt>
    <dgm:pt modelId="{FF755679-933D-4D8D-8D8E-7C29B4714233}" type="pres">
      <dgm:prSet presAssocID="{CEC7AA14-2E5C-4BB8-92CF-516422C01C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B1A62-4305-4C4C-B5D3-F27C67898A7C}" type="pres">
      <dgm:prSet presAssocID="{BA49CAA5-D29B-4730-9FAD-6A1171463D68}" presName="linV" presStyleCnt="0"/>
      <dgm:spPr/>
      <dgm:t>
        <a:bodyPr/>
        <a:lstStyle/>
        <a:p>
          <a:endParaRPr lang="ru-RU"/>
        </a:p>
      </dgm:t>
    </dgm:pt>
    <dgm:pt modelId="{0DB7DEF3-40DF-4462-9524-09D3394EDF50}" type="pres">
      <dgm:prSet presAssocID="{88DB3110-40D3-4D46-88D9-EC7AD42BD1A7}" presName="pair" presStyleCnt="0"/>
      <dgm:spPr/>
      <dgm:t>
        <a:bodyPr/>
        <a:lstStyle/>
        <a:p>
          <a:endParaRPr lang="ru-RU"/>
        </a:p>
      </dgm:t>
    </dgm:pt>
    <dgm:pt modelId="{39F8E7F9-2A00-4651-A6EE-A8C8A03B8F9E}" type="pres">
      <dgm:prSet presAssocID="{88DB3110-40D3-4D46-88D9-EC7AD42BD1A7}" presName="spaceH" presStyleLbl="node1" presStyleIdx="0" presStyleCnt="0"/>
      <dgm:spPr/>
      <dgm:t>
        <a:bodyPr/>
        <a:lstStyle/>
        <a:p>
          <a:endParaRPr lang="ru-RU"/>
        </a:p>
      </dgm:t>
    </dgm:pt>
    <dgm:pt modelId="{45083AFF-05E5-465F-AAEA-8371CD82DD58}" type="pres">
      <dgm:prSet presAssocID="{88DB3110-40D3-4D46-88D9-EC7AD42BD1A7}" presName="desPictures" presStyleLbl="alignImgPlace1" presStyleIdx="0" presStyleCnt="3"/>
      <dgm:spPr/>
      <dgm:t>
        <a:bodyPr/>
        <a:lstStyle/>
        <a:p>
          <a:endParaRPr lang="ru-RU"/>
        </a:p>
      </dgm:t>
    </dgm:pt>
    <dgm:pt modelId="{76ABCF58-BE6C-4955-9F8E-6D5FD50824DB}" type="pres">
      <dgm:prSet presAssocID="{88DB3110-40D3-4D46-88D9-EC7AD42BD1A7}" presName="desTextWrapper" presStyleCnt="0"/>
      <dgm:spPr/>
      <dgm:t>
        <a:bodyPr/>
        <a:lstStyle/>
        <a:p>
          <a:endParaRPr lang="ru-RU"/>
        </a:p>
      </dgm:t>
    </dgm:pt>
    <dgm:pt modelId="{2D7A3A7D-F7CC-4A38-8105-3A6BCDBBCBAD}" type="pres">
      <dgm:prSet presAssocID="{88DB3110-40D3-4D46-88D9-EC7AD42BD1A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6B9D4-BFFC-4928-A036-0A9C311F4969}" type="pres">
      <dgm:prSet presAssocID="{14E27BC2-9E86-4DB9-8CDD-28CF8FF83A2A}" presName="spaceV" presStyleCnt="0"/>
      <dgm:spPr/>
      <dgm:t>
        <a:bodyPr/>
        <a:lstStyle/>
        <a:p>
          <a:endParaRPr lang="ru-RU"/>
        </a:p>
      </dgm:t>
    </dgm:pt>
    <dgm:pt modelId="{B3D27466-754E-4835-9CBC-B86EED6E54F7}" type="pres">
      <dgm:prSet presAssocID="{77265F10-045C-4021-9515-8BAEA979E66F}" presName="pair" presStyleCnt="0"/>
      <dgm:spPr/>
      <dgm:t>
        <a:bodyPr/>
        <a:lstStyle/>
        <a:p>
          <a:endParaRPr lang="ru-RU"/>
        </a:p>
      </dgm:t>
    </dgm:pt>
    <dgm:pt modelId="{E0E1DA99-F5B6-4E16-94A6-1A0D4ECAE0F2}" type="pres">
      <dgm:prSet presAssocID="{77265F10-045C-4021-9515-8BAEA979E66F}" presName="spaceH" presStyleLbl="node1" presStyleIdx="0" presStyleCnt="0"/>
      <dgm:spPr/>
      <dgm:t>
        <a:bodyPr/>
        <a:lstStyle/>
        <a:p>
          <a:endParaRPr lang="ru-RU"/>
        </a:p>
      </dgm:t>
    </dgm:pt>
    <dgm:pt modelId="{D91673BB-5EF1-40D1-BC11-E735932FA9FA}" type="pres">
      <dgm:prSet presAssocID="{77265F10-045C-4021-9515-8BAEA979E66F}" presName="desPictures" presStyleLbl="alignImgPlace1" presStyleIdx="1" presStyleCnt="3"/>
      <dgm:spPr/>
      <dgm:t>
        <a:bodyPr/>
        <a:lstStyle/>
        <a:p>
          <a:endParaRPr lang="ru-RU"/>
        </a:p>
      </dgm:t>
    </dgm:pt>
    <dgm:pt modelId="{94B61A76-758E-4947-A773-FB24C0FBD43D}" type="pres">
      <dgm:prSet presAssocID="{77265F10-045C-4021-9515-8BAEA979E66F}" presName="desTextWrapper" presStyleCnt="0"/>
      <dgm:spPr/>
      <dgm:t>
        <a:bodyPr/>
        <a:lstStyle/>
        <a:p>
          <a:endParaRPr lang="ru-RU"/>
        </a:p>
      </dgm:t>
    </dgm:pt>
    <dgm:pt modelId="{0616A90E-804D-4D55-AF2C-30E60FE693BF}" type="pres">
      <dgm:prSet presAssocID="{77265F10-045C-4021-9515-8BAEA979E66F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574EA-2B3E-4BA0-9CEA-82850CBCBA5C}" type="pres">
      <dgm:prSet presAssocID="{733C8641-56F4-4724-9B4F-F77ECFBD269F}" presName="spaceV" presStyleCnt="0"/>
      <dgm:spPr/>
      <dgm:t>
        <a:bodyPr/>
        <a:lstStyle/>
        <a:p>
          <a:endParaRPr lang="ru-RU"/>
        </a:p>
      </dgm:t>
    </dgm:pt>
    <dgm:pt modelId="{79C296BB-D900-4821-8609-982D251529FD}" type="pres">
      <dgm:prSet presAssocID="{830F8A56-6C4C-4337-8892-7EA5060C198A}" presName="pair" presStyleCnt="0"/>
      <dgm:spPr/>
      <dgm:t>
        <a:bodyPr/>
        <a:lstStyle/>
        <a:p>
          <a:endParaRPr lang="ru-RU"/>
        </a:p>
      </dgm:t>
    </dgm:pt>
    <dgm:pt modelId="{F7D52E1E-324E-4603-A58A-7B4E48044122}" type="pres">
      <dgm:prSet presAssocID="{830F8A56-6C4C-4337-8892-7EA5060C198A}" presName="spaceH" presStyleLbl="node1" presStyleIdx="0" presStyleCnt="0"/>
      <dgm:spPr/>
      <dgm:t>
        <a:bodyPr/>
        <a:lstStyle/>
        <a:p>
          <a:endParaRPr lang="ru-RU"/>
        </a:p>
      </dgm:t>
    </dgm:pt>
    <dgm:pt modelId="{4D1639EA-921B-4A6A-8D41-7FB95A99E411}" type="pres">
      <dgm:prSet presAssocID="{830F8A56-6C4C-4337-8892-7EA5060C198A}" presName="desPictures" presStyleLbl="alignImgPlace1" presStyleIdx="2" presStyleCnt="3" custScaleY="106135"/>
      <dgm:spPr/>
      <dgm:t>
        <a:bodyPr/>
        <a:lstStyle/>
        <a:p>
          <a:endParaRPr lang="ru-RU"/>
        </a:p>
      </dgm:t>
    </dgm:pt>
    <dgm:pt modelId="{D54AA9F9-1264-4CD2-8846-BFC40B371D86}" type="pres">
      <dgm:prSet presAssocID="{830F8A56-6C4C-4337-8892-7EA5060C198A}" presName="desTextWrapper" presStyleCnt="0"/>
      <dgm:spPr/>
      <dgm:t>
        <a:bodyPr/>
        <a:lstStyle/>
        <a:p>
          <a:endParaRPr lang="ru-RU"/>
        </a:p>
      </dgm:t>
    </dgm:pt>
    <dgm:pt modelId="{D5B99362-B75B-46C6-8C56-3AC2F44E8502}" type="pres">
      <dgm:prSet presAssocID="{830F8A56-6C4C-4337-8892-7EA5060C198A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EEAF9-BD18-4EBA-AAEB-594763B3D498}" type="pres">
      <dgm:prSet presAssocID="{BA49CAA5-D29B-4730-9FAD-6A1171463D68}" presName="maxNode" presStyleCnt="0"/>
      <dgm:spPr/>
      <dgm:t>
        <a:bodyPr/>
        <a:lstStyle/>
        <a:p>
          <a:endParaRPr lang="ru-RU"/>
        </a:p>
      </dgm:t>
    </dgm:pt>
    <dgm:pt modelId="{73F62CB2-65DD-4081-B977-A817F0624692}" type="pres">
      <dgm:prSet presAssocID="{BA49CAA5-D29B-4730-9FAD-6A1171463D68}" presName="Name33" presStyleCnt="0"/>
      <dgm:spPr/>
      <dgm:t>
        <a:bodyPr/>
        <a:lstStyle/>
        <a:p>
          <a:endParaRPr lang="ru-RU"/>
        </a:p>
      </dgm:t>
    </dgm:pt>
  </dgm:ptLst>
  <dgm:cxnLst>
    <dgm:cxn modelId="{98E24C7D-6DF3-440B-B5D4-21E6060AAD96}" type="presOf" srcId="{DB177391-BB94-4D28-A927-F44DF76DBCA1}" destId="{9B3B47C3-BFFD-4C6F-8B88-F0DFD92E0975}" srcOrd="0" destOrd="0" presId="urn:microsoft.com/office/officeart/2008/layout/AccentedPicture"/>
    <dgm:cxn modelId="{98FCBE4E-1C0F-4D17-A1EE-05B74D1EF76F}" srcId="{BA49CAA5-D29B-4730-9FAD-6A1171463D68}" destId="{88DB3110-40D3-4D46-88D9-EC7AD42BD1A7}" srcOrd="1" destOrd="0" parTransId="{07C737D4-F8B0-46B5-B597-04D052BBDDCD}" sibTransId="{14E27BC2-9E86-4DB9-8CDD-28CF8FF83A2A}"/>
    <dgm:cxn modelId="{60257F96-4C19-45A7-B4A0-A01441402B7B}" type="presOf" srcId="{77265F10-045C-4021-9515-8BAEA979E66F}" destId="{0616A90E-804D-4D55-AF2C-30E60FE693BF}" srcOrd="0" destOrd="0" presId="urn:microsoft.com/office/officeart/2008/layout/AccentedPicture"/>
    <dgm:cxn modelId="{51418F56-992F-44DD-8B9F-CBE6F84AE154}" type="presOf" srcId="{BA49CAA5-D29B-4730-9FAD-6A1171463D68}" destId="{29C89629-71EB-4ED7-8E57-DBDF049D97CA}" srcOrd="0" destOrd="0" presId="urn:microsoft.com/office/officeart/2008/layout/AccentedPicture"/>
    <dgm:cxn modelId="{95E50F98-2DE2-4446-A7AD-4A6C5511ECCF}" srcId="{BA49CAA5-D29B-4730-9FAD-6A1171463D68}" destId="{830F8A56-6C4C-4337-8892-7EA5060C198A}" srcOrd="3" destOrd="0" parTransId="{97A353E6-48F8-4C26-BF6A-19CB41281EF5}" sibTransId="{87D9F260-28BE-47E3-8C8E-9DDD4CE24445}"/>
    <dgm:cxn modelId="{14B7B721-9A2C-4076-9392-4D91BCEB507C}" type="presOf" srcId="{88DB3110-40D3-4D46-88D9-EC7AD42BD1A7}" destId="{2D7A3A7D-F7CC-4A38-8105-3A6BCDBBCBAD}" srcOrd="0" destOrd="0" presId="urn:microsoft.com/office/officeart/2008/layout/AccentedPicture"/>
    <dgm:cxn modelId="{A30BB742-8646-4B83-9020-B8632ABBD35A}" type="presOf" srcId="{830F8A56-6C4C-4337-8892-7EA5060C198A}" destId="{D5B99362-B75B-46C6-8C56-3AC2F44E8502}" srcOrd="0" destOrd="0" presId="urn:microsoft.com/office/officeart/2008/layout/AccentedPicture"/>
    <dgm:cxn modelId="{88BC33D5-AF17-4443-BEC7-F2CC9FC2D754}" type="presOf" srcId="{CEC7AA14-2E5C-4BB8-92CF-516422C01C3C}" destId="{FF755679-933D-4D8D-8D8E-7C29B4714233}" srcOrd="0" destOrd="0" presId="urn:microsoft.com/office/officeart/2008/layout/AccentedPicture"/>
    <dgm:cxn modelId="{4C05E8BC-D164-4BC6-A304-23E6D4928BD8}" srcId="{BA49CAA5-D29B-4730-9FAD-6A1171463D68}" destId="{CEC7AA14-2E5C-4BB8-92CF-516422C01C3C}" srcOrd="0" destOrd="0" parTransId="{F98743E7-62D9-43FE-A7AA-132D35EC63E1}" sibTransId="{DB177391-BB94-4D28-A927-F44DF76DBCA1}"/>
    <dgm:cxn modelId="{1451756E-24FF-4A5F-A4C4-DF7F19454467}" srcId="{BA49CAA5-D29B-4730-9FAD-6A1171463D68}" destId="{77265F10-045C-4021-9515-8BAEA979E66F}" srcOrd="2" destOrd="0" parTransId="{3446DAB9-CA06-48C3-85E3-F742DB7E592E}" sibTransId="{733C8641-56F4-4724-9B4F-F77ECFBD269F}"/>
    <dgm:cxn modelId="{C7BCA09A-0148-4B24-9E9F-0348F3B896AC}" type="presParOf" srcId="{29C89629-71EB-4ED7-8E57-DBDF049D97CA}" destId="{9B3B47C3-BFFD-4C6F-8B88-F0DFD92E0975}" srcOrd="0" destOrd="0" presId="urn:microsoft.com/office/officeart/2008/layout/AccentedPicture"/>
    <dgm:cxn modelId="{EEA45CDD-9E20-4A0B-AA71-06D570CF2D0B}" type="presParOf" srcId="{29C89629-71EB-4ED7-8E57-DBDF049D97CA}" destId="{FF755679-933D-4D8D-8D8E-7C29B4714233}" srcOrd="1" destOrd="0" presId="urn:microsoft.com/office/officeart/2008/layout/AccentedPicture"/>
    <dgm:cxn modelId="{8D4227E8-D4A7-49F3-90D9-8A1D94184FD1}" type="presParOf" srcId="{29C89629-71EB-4ED7-8E57-DBDF049D97CA}" destId="{D83B1A62-4305-4C4C-B5D3-F27C67898A7C}" srcOrd="2" destOrd="0" presId="urn:microsoft.com/office/officeart/2008/layout/AccentedPicture"/>
    <dgm:cxn modelId="{8D729B4F-77A3-40FE-929F-C6D275571602}" type="presParOf" srcId="{D83B1A62-4305-4C4C-B5D3-F27C67898A7C}" destId="{0DB7DEF3-40DF-4462-9524-09D3394EDF50}" srcOrd="0" destOrd="0" presId="urn:microsoft.com/office/officeart/2008/layout/AccentedPicture"/>
    <dgm:cxn modelId="{49436D6B-3267-4348-BA9F-0F39565A543C}" type="presParOf" srcId="{0DB7DEF3-40DF-4462-9524-09D3394EDF50}" destId="{39F8E7F9-2A00-4651-A6EE-A8C8A03B8F9E}" srcOrd="0" destOrd="0" presId="urn:microsoft.com/office/officeart/2008/layout/AccentedPicture"/>
    <dgm:cxn modelId="{4851C1C7-C508-4AE8-AB66-56ED63E42F55}" type="presParOf" srcId="{0DB7DEF3-40DF-4462-9524-09D3394EDF50}" destId="{45083AFF-05E5-465F-AAEA-8371CD82DD58}" srcOrd="1" destOrd="0" presId="urn:microsoft.com/office/officeart/2008/layout/AccentedPicture"/>
    <dgm:cxn modelId="{F77CBEFB-1B81-456E-84A1-0BEDB2B11CAB}" type="presParOf" srcId="{0DB7DEF3-40DF-4462-9524-09D3394EDF50}" destId="{76ABCF58-BE6C-4955-9F8E-6D5FD50824DB}" srcOrd="2" destOrd="0" presId="urn:microsoft.com/office/officeart/2008/layout/AccentedPicture"/>
    <dgm:cxn modelId="{FEE43D75-52DD-43E3-A2E8-F2CA7F4B7150}" type="presParOf" srcId="{76ABCF58-BE6C-4955-9F8E-6D5FD50824DB}" destId="{2D7A3A7D-F7CC-4A38-8105-3A6BCDBBCBAD}" srcOrd="0" destOrd="0" presId="urn:microsoft.com/office/officeart/2008/layout/AccentedPicture"/>
    <dgm:cxn modelId="{24AFEC2B-44F8-46AD-B6CB-756F0D6A2680}" type="presParOf" srcId="{D83B1A62-4305-4C4C-B5D3-F27C67898A7C}" destId="{E686B9D4-BFFC-4928-A036-0A9C311F4969}" srcOrd="1" destOrd="0" presId="urn:microsoft.com/office/officeart/2008/layout/AccentedPicture"/>
    <dgm:cxn modelId="{99996B0B-3FB9-4394-BE98-6BF1FD20BB82}" type="presParOf" srcId="{D83B1A62-4305-4C4C-B5D3-F27C67898A7C}" destId="{B3D27466-754E-4835-9CBC-B86EED6E54F7}" srcOrd="2" destOrd="0" presId="urn:microsoft.com/office/officeart/2008/layout/AccentedPicture"/>
    <dgm:cxn modelId="{13D8A0DE-D3A4-4194-B8B6-7DDFC3AD2F40}" type="presParOf" srcId="{B3D27466-754E-4835-9CBC-B86EED6E54F7}" destId="{E0E1DA99-F5B6-4E16-94A6-1A0D4ECAE0F2}" srcOrd="0" destOrd="0" presId="urn:microsoft.com/office/officeart/2008/layout/AccentedPicture"/>
    <dgm:cxn modelId="{043843D7-8C28-4486-80B0-718F3243883B}" type="presParOf" srcId="{B3D27466-754E-4835-9CBC-B86EED6E54F7}" destId="{D91673BB-5EF1-40D1-BC11-E735932FA9FA}" srcOrd="1" destOrd="0" presId="urn:microsoft.com/office/officeart/2008/layout/AccentedPicture"/>
    <dgm:cxn modelId="{5052DC47-C142-40BD-A2FB-F521D4A15C69}" type="presParOf" srcId="{B3D27466-754E-4835-9CBC-B86EED6E54F7}" destId="{94B61A76-758E-4947-A773-FB24C0FBD43D}" srcOrd="2" destOrd="0" presId="urn:microsoft.com/office/officeart/2008/layout/AccentedPicture"/>
    <dgm:cxn modelId="{389E7114-AACF-4571-816C-53E2DE1F9142}" type="presParOf" srcId="{94B61A76-758E-4947-A773-FB24C0FBD43D}" destId="{0616A90E-804D-4D55-AF2C-30E60FE693BF}" srcOrd="0" destOrd="0" presId="urn:microsoft.com/office/officeart/2008/layout/AccentedPicture"/>
    <dgm:cxn modelId="{93264C5B-9672-4B39-B7B6-EE4C3390FC11}" type="presParOf" srcId="{D83B1A62-4305-4C4C-B5D3-F27C67898A7C}" destId="{0E4574EA-2B3E-4BA0-9CEA-82850CBCBA5C}" srcOrd="3" destOrd="0" presId="urn:microsoft.com/office/officeart/2008/layout/AccentedPicture"/>
    <dgm:cxn modelId="{0A786040-FACC-4D74-931B-175166607057}" type="presParOf" srcId="{D83B1A62-4305-4C4C-B5D3-F27C67898A7C}" destId="{79C296BB-D900-4821-8609-982D251529FD}" srcOrd="4" destOrd="0" presId="urn:microsoft.com/office/officeart/2008/layout/AccentedPicture"/>
    <dgm:cxn modelId="{928B4FF5-BC0A-4B3B-8F15-0C98DE609128}" type="presParOf" srcId="{79C296BB-D900-4821-8609-982D251529FD}" destId="{F7D52E1E-324E-4603-A58A-7B4E48044122}" srcOrd="0" destOrd="0" presId="urn:microsoft.com/office/officeart/2008/layout/AccentedPicture"/>
    <dgm:cxn modelId="{4126F5B8-C957-45F1-9C1C-A4EA2532A4FE}" type="presParOf" srcId="{79C296BB-D900-4821-8609-982D251529FD}" destId="{4D1639EA-921B-4A6A-8D41-7FB95A99E411}" srcOrd="1" destOrd="0" presId="urn:microsoft.com/office/officeart/2008/layout/AccentedPicture"/>
    <dgm:cxn modelId="{013808DE-6044-4D5E-86B9-BE14DB2A2B85}" type="presParOf" srcId="{79C296BB-D900-4821-8609-982D251529FD}" destId="{D54AA9F9-1264-4CD2-8846-BFC40B371D86}" srcOrd="2" destOrd="0" presId="urn:microsoft.com/office/officeart/2008/layout/AccentedPicture"/>
    <dgm:cxn modelId="{94D56522-EE80-4102-AD6C-33E84DC59B77}" type="presParOf" srcId="{D54AA9F9-1264-4CD2-8846-BFC40B371D86}" destId="{D5B99362-B75B-46C6-8C56-3AC2F44E8502}" srcOrd="0" destOrd="0" presId="urn:microsoft.com/office/officeart/2008/layout/AccentedPicture"/>
    <dgm:cxn modelId="{6F6C08FA-9E0C-49B9-A41A-76DDACDE02E8}" type="presParOf" srcId="{29C89629-71EB-4ED7-8E57-DBDF049D97CA}" destId="{206EEAF9-BD18-4EBA-AAEB-594763B3D498}" srcOrd="3" destOrd="0" presId="urn:microsoft.com/office/officeart/2008/layout/AccentedPicture"/>
    <dgm:cxn modelId="{2BEB1CFB-0856-4D20-9A7D-C093EB3CCE90}" type="presParOf" srcId="{206EEAF9-BD18-4EBA-AAEB-594763B3D498}" destId="{73F62CB2-65DD-4081-B977-A817F062469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F63661-DEC3-4735-8363-3A91CE28E28B}" type="doc">
      <dgm:prSet loTypeId="urn:microsoft.com/office/officeart/2005/8/layout/h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F1A3A88-07CA-42C8-BEC9-B844C256AE34}">
      <dgm:prSet custT="1"/>
      <dgm:spPr>
        <a:solidFill>
          <a:srgbClr val="014A37"/>
        </a:solidFill>
      </dgm:spPr>
      <dgm:t>
        <a:bodyPr/>
        <a:lstStyle/>
        <a:p>
          <a:pPr rtl="0"/>
          <a:r>
            <a:rPr lang="ru-RU" sz="1800" dirty="0" smtClean="0"/>
            <a:t>Аналитическая подсистема</a:t>
          </a:r>
          <a:endParaRPr lang="en-US" sz="1800" dirty="0"/>
        </a:p>
      </dgm:t>
    </dgm:pt>
    <dgm:pt modelId="{18805391-809A-4DA0-90C5-F50167CBBDD8}" type="parTrans" cxnId="{9C63779E-15EA-4F69-A781-786CCC1EA9D2}">
      <dgm:prSet/>
      <dgm:spPr/>
      <dgm:t>
        <a:bodyPr/>
        <a:lstStyle/>
        <a:p>
          <a:endParaRPr lang="ru-RU"/>
        </a:p>
      </dgm:t>
    </dgm:pt>
    <dgm:pt modelId="{6A4690C8-244C-4079-B254-5E6E01B3E04E}" type="sibTrans" cxnId="{9C63779E-15EA-4F69-A781-786CCC1EA9D2}">
      <dgm:prSet/>
      <dgm:spPr/>
      <dgm:t>
        <a:bodyPr/>
        <a:lstStyle/>
        <a:p>
          <a:endParaRPr lang="ru-RU"/>
        </a:p>
      </dgm:t>
    </dgm:pt>
    <dgm:pt modelId="{785C79DD-5D11-449B-8D04-0031D93C8E0F}" type="pres">
      <dgm:prSet presAssocID="{35F63661-DEC3-4735-8363-3A91CE28E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65DB7-2831-4FF3-85D8-1F937656D88A}" type="pres">
      <dgm:prSet presAssocID="{DF1A3A88-07CA-42C8-BEC9-B844C256AE34}" presName="composite" presStyleCnt="0"/>
      <dgm:spPr/>
    </dgm:pt>
    <dgm:pt modelId="{626D0B5F-0ABC-4363-BDBF-71E44037CF0A}" type="pres">
      <dgm:prSet presAssocID="{DF1A3A88-07CA-42C8-BEC9-B844C256AE34}" presName="parTx" presStyleLbl="alignNode1" presStyleIdx="0" presStyleCnt="1" custLinFactNeighborY="5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05013-CB04-4F24-8F47-97F37EB8D7A8}" type="pres">
      <dgm:prSet presAssocID="{DF1A3A88-07CA-42C8-BEC9-B844C256AE3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C63779E-15EA-4F69-A781-786CCC1EA9D2}" srcId="{35F63661-DEC3-4735-8363-3A91CE28E28B}" destId="{DF1A3A88-07CA-42C8-BEC9-B844C256AE34}" srcOrd="0" destOrd="0" parTransId="{18805391-809A-4DA0-90C5-F50167CBBDD8}" sibTransId="{6A4690C8-244C-4079-B254-5E6E01B3E04E}"/>
    <dgm:cxn modelId="{9EF464E7-7947-491D-BB1E-F951BF4F8694}" type="presOf" srcId="{35F63661-DEC3-4735-8363-3A91CE28E28B}" destId="{785C79DD-5D11-449B-8D04-0031D93C8E0F}" srcOrd="0" destOrd="0" presId="urn:microsoft.com/office/officeart/2005/8/layout/hList1"/>
    <dgm:cxn modelId="{D45F23E8-B0DF-40E8-A1F8-84F83895D65C}" type="presOf" srcId="{DF1A3A88-07CA-42C8-BEC9-B844C256AE34}" destId="{626D0B5F-0ABC-4363-BDBF-71E44037CF0A}" srcOrd="0" destOrd="0" presId="urn:microsoft.com/office/officeart/2005/8/layout/hList1"/>
    <dgm:cxn modelId="{1DFCEDC6-6E0C-4988-A29C-DC130EDC1E3B}" type="presParOf" srcId="{785C79DD-5D11-449B-8D04-0031D93C8E0F}" destId="{D2565DB7-2831-4FF3-85D8-1F937656D88A}" srcOrd="0" destOrd="0" presId="urn:microsoft.com/office/officeart/2005/8/layout/hList1"/>
    <dgm:cxn modelId="{13AC0ABB-A72A-40EF-90CB-0A5F5AEA99E3}" type="presParOf" srcId="{D2565DB7-2831-4FF3-85D8-1F937656D88A}" destId="{626D0B5F-0ABC-4363-BDBF-71E44037CF0A}" srcOrd="0" destOrd="0" presId="urn:microsoft.com/office/officeart/2005/8/layout/hList1"/>
    <dgm:cxn modelId="{D57654D3-60CC-4806-BCF1-ABEC55EE0FCA}" type="presParOf" srcId="{D2565DB7-2831-4FF3-85D8-1F937656D88A}" destId="{5FC05013-CB04-4F24-8F47-97F37EB8D7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C123F2-B5A5-48E1-80D9-7CA3D70F9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972D6-70D6-442E-8F5F-61C0BE00A42C}" type="pres">
      <dgm:prSet presAssocID="{AAC123F2-B5A5-48E1-80D9-7CA3D70F9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7AAF9-B77F-41A0-962E-9D9F20DAE080}" type="presOf" srcId="{AAC123F2-B5A5-48E1-80D9-7CA3D70F9C96}" destId="{43C972D6-70D6-442E-8F5F-61C0BE00A4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9B4499-6285-4F12-B9C1-42CA9172E49B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7954A9-AE76-4B2A-BA74-A20713766235}">
      <dgm:prSet custT="1"/>
      <dgm:spPr/>
      <dgm:t>
        <a:bodyPr/>
        <a:lstStyle/>
        <a:p>
          <a:pPr rtl="0"/>
          <a:r>
            <a:rPr lang="ru-RU" sz="1600" dirty="0" smtClean="0"/>
            <a:t>Система управления рисками</a:t>
          </a:r>
          <a:endParaRPr lang="en-US" sz="1600" dirty="0"/>
        </a:p>
      </dgm:t>
    </dgm:pt>
    <dgm:pt modelId="{4643B778-9785-4ACA-8E06-33C08BD202E6}" type="parTrans" cxnId="{320B3233-1DD0-4E63-94DB-6C2E434210A3}">
      <dgm:prSet/>
      <dgm:spPr/>
      <dgm:t>
        <a:bodyPr/>
        <a:lstStyle/>
        <a:p>
          <a:endParaRPr lang="ru-RU"/>
        </a:p>
      </dgm:t>
    </dgm:pt>
    <dgm:pt modelId="{110827AA-104C-4D54-A5A1-2BECB02520CE}" type="sibTrans" cxnId="{320B3233-1DD0-4E63-94DB-6C2E434210A3}">
      <dgm:prSet/>
      <dgm:spPr/>
      <dgm:t>
        <a:bodyPr/>
        <a:lstStyle/>
        <a:p>
          <a:endParaRPr lang="ru-RU"/>
        </a:p>
      </dgm:t>
    </dgm:pt>
    <dgm:pt modelId="{C9FA6115-E635-4EAE-9CF7-006583581E86}">
      <dgm:prSet custT="1"/>
      <dgm:spPr/>
      <dgm:t>
        <a:bodyPr/>
        <a:lstStyle/>
        <a:p>
          <a:pPr rtl="0"/>
          <a:r>
            <a:rPr lang="ru-RU" sz="1600" dirty="0" smtClean="0"/>
            <a:t>Оцифровка данных</a:t>
          </a:r>
          <a:endParaRPr lang="en-US" sz="1600" dirty="0"/>
        </a:p>
      </dgm:t>
    </dgm:pt>
    <dgm:pt modelId="{ED6BE811-FC81-4FE0-979A-9903379CD31A}" type="sibTrans" cxnId="{ACB05D12-02D8-43CF-BCD4-F4AA8CACC99A}">
      <dgm:prSet/>
      <dgm:spPr/>
      <dgm:t>
        <a:bodyPr/>
        <a:lstStyle/>
        <a:p>
          <a:endParaRPr lang="ru-RU" dirty="0"/>
        </a:p>
      </dgm:t>
    </dgm:pt>
    <dgm:pt modelId="{8F89E3B9-4BB0-4812-895F-8728D47CA516}" type="parTrans" cxnId="{ACB05D12-02D8-43CF-BCD4-F4AA8CACC99A}">
      <dgm:prSet/>
      <dgm:spPr/>
      <dgm:t>
        <a:bodyPr/>
        <a:lstStyle/>
        <a:p>
          <a:endParaRPr lang="ru-RU"/>
        </a:p>
      </dgm:t>
    </dgm:pt>
    <dgm:pt modelId="{B64AAD83-379A-4490-90F3-AB5D35BD8482}">
      <dgm:prSet custT="1"/>
      <dgm:spPr/>
      <dgm:t>
        <a:bodyPr/>
        <a:lstStyle/>
        <a:p>
          <a:pPr rtl="0"/>
          <a:r>
            <a:rPr lang="ru-RU" sz="1600" dirty="0" smtClean="0"/>
            <a:t>Электронное дело плательщика</a:t>
          </a:r>
          <a:endParaRPr lang="en-US" sz="1600" dirty="0"/>
        </a:p>
      </dgm:t>
    </dgm:pt>
    <dgm:pt modelId="{BF4155CF-06FA-4A76-817E-3C9D5FCB3497}" type="parTrans" cxnId="{F0F3A470-F1DD-4836-B2E3-1F856C9135E3}">
      <dgm:prSet/>
      <dgm:spPr/>
      <dgm:t>
        <a:bodyPr/>
        <a:lstStyle/>
        <a:p>
          <a:endParaRPr lang="ru-RU"/>
        </a:p>
      </dgm:t>
    </dgm:pt>
    <dgm:pt modelId="{02939F82-F20D-4360-BAB9-C9F078451CB7}" type="sibTrans" cxnId="{F0F3A470-F1DD-4836-B2E3-1F856C9135E3}">
      <dgm:prSet/>
      <dgm:spPr/>
      <dgm:t>
        <a:bodyPr/>
        <a:lstStyle/>
        <a:p>
          <a:endParaRPr lang="ru-RU"/>
        </a:p>
      </dgm:t>
    </dgm:pt>
    <dgm:pt modelId="{05D5E544-6ABA-4C30-9B40-FB36A270E815}">
      <dgm:prSet custT="1"/>
      <dgm:spPr/>
      <dgm:t>
        <a:bodyPr/>
        <a:lstStyle/>
        <a:p>
          <a:pPr rtl="0"/>
          <a:r>
            <a:rPr lang="ru-RU" sz="1600" dirty="0" smtClean="0"/>
            <a:t>Чат-бот</a:t>
          </a:r>
          <a:endParaRPr lang="en-US" sz="1600" dirty="0"/>
        </a:p>
      </dgm:t>
    </dgm:pt>
    <dgm:pt modelId="{589F8404-DE94-4317-86EC-D2E35C3B9B2E}" type="parTrans" cxnId="{941288E6-52CE-484D-994D-62B9A482E64E}">
      <dgm:prSet/>
      <dgm:spPr/>
      <dgm:t>
        <a:bodyPr/>
        <a:lstStyle/>
        <a:p>
          <a:endParaRPr lang="ru-RU"/>
        </a:p>
      </dgm:t>
    </dgm:pt>
    <dgm:pt modelId="{0F059B6F-E30B-4ACF-B5C1-06781A97907C}" type="sibTrans" cxnId="{941288E6-52CE-484D-994D-62B9A482E64E}">
      <dgm:prSet/>
      <dgm:spPr/>
      <dgm:t>
        <a:bodyPr/>
        <a:lstStyle/>
        <a:p>
          <a:endParaRPr lang="ru-RU"/>
        </a:p>
      </dgm:t>
    </dgm:pt>
    <dgm:pt modelId="{7C9CDEC4-1EC8-4F84-909A-F487B9C3F637}" type="pres">
      <dgm:prSet presAssocID="{D29B4499-6285-4F12-B9C1-42CA9172E4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700E3-5F2C-44B0-B9DF-73073069A79E}" type="pres">
      <dgm:prSet presAssocID="{D29B4499-6285-4F12-B9C1-42CA9172E49B}" presName="bkgdShp" presStyleLbl="alignAccFollowNode1" presStyleIdx="0" presStyleCnt="1" custScaleX="100000" custLinFactNeighborX="-1056" custLinFactNeighborY="-28763"/>
      <dgm:spPr/>
    </dgm:pt>
    <dgm:pt modelId="{1E543A2F-2066-45AC-B248-993CFBE9D1E8}" type="pres">
      <dgm:prSet presAssocID="{D29B4499-6285-4F12-B9C1-42CA9172E49B}" presName="linComp" presStyleCnt="0"/>
      <dgm:spPr/>
    </dgm:pt>
    <dgm:pt modelId="{3CCBFFBB-A085-4DC4-AF3B-FD5E1BF4F088}" type="pres">
      <dgm:prSet presAssocID="{CA7954A9-AE76-4B2A-BA74-A20713766235}" presName="compNode" presStyleCnt="0"/>
      <dgm:spPr/>
    </dgm:pt>
    <dgm:pt modelId="{4FB151A5-00DA-42EC-AC85-7BCA5A58E077}" type="pres">
      <dgm:prSet presAssocID="{CA7954A9-AE76-4B2A-BA74-A20713766235}" presName="node" presStyleLbl="node1" presStyleIdx="0" presStyleCnt="4" custLinFactNeighborX="1216" custLinFactNeighborY="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CA56C-7108-4CB6-A377-57A4A8578DCC}" type="pres">
      <dgm:prSet presAssocID="{CA7954A9-AE76-4B2A-BA74-A20713766235}" presName="invisiNode" presStyleLbl="node1" presStyleIdx="0" presStyleCnt="4"/>
      <dgm:spPr/>
    </dgm:pt>
    <dgm:pt modelId="{599524A5-D2C2-4490-9E04-E214A1B72BB5}" type="pres">
      <dgm:prSet presAssocID="{CA7954A9-AE76-4B2A-BA74-A2071376623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D4AE07-ED08-471F-9746-568D43BB25A4}" type="pres">
      <dgm:prSet presAssocID="{110827AA-104C-4D54-A5A1-2BECB02520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1E925A-1A36-455E-8F97-676E4834CCFC}" type="pres">
      <dgm:prSet presAssocID="{C9FA6115-E635-4EAE-9CF7-006583581E86}" presName="compNode" presStyleCnt="0"/>
      <dgm:spPr/>
    </dgm:pt>
    <dgm:pt modelId="{2BFCE4E0-80DA-404F-8C92-EBFCA95E882D}" type="pres">
      <dgm:prSet presAssocID="{C9FA6115-E635-4EAE-9CF7-006583581E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F3EA4-EB7A-4B92-B2A3-3762B43B794D}" type="pres">
      <dgm:prSet presAssocID="{C9FA6115-E635-4EAE-9CF7-006583581E86}" presName="invisiNode" presStyleLbl="node1" presStyleIdx="1" presStyleCnt="4"/>
      <dgm:spPr/>
    </dgm:pt>
    <dgm:pt modelId="{41088EAD-92EA-49FB-9C3D-AC46A287A3A2}" type="pres">
      <dgm:prSet presAssocID="{C9FA6115-E635-4EAE-9CF7-006583581E8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BDFBBE-0586-43F9-AEA8-DE0B520E01EB}" type="pres">
      <dgm:prSet presAssocID="{ED6BE811-FC81-4FE0-979A-9903379CD3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1473DC-A8C5-44B5-B1E2-81EF959F9C78}" type="pres">
      <dgm:prSet presAssocID="{B64AAD83-379A-4490-90F3-AB5D35BD8482}" presName="compNode" presStyleCnt="0"/>
      <dgm:spPr/>
    </dgm:pt>
    <dgm:pt modelId="{20980DC2-F4BC-4A6D-8B5E-E5F9ED91106F}" type="pres">
      <dgm:prSet presAssocID="{B64AAD83-379A-4490-90F3-AB5D35BD84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F0F06-22F8-4F2E-B756-1594FDC41448}" type="pres">
      <dgm:prSet presAssocID="{B64AAD83-379A-4490-90F3-AB5D35BD8482}" presName="invisiNode" presStyleLbl="node1" presStyleIdx="2" presStyleCnt="4"/>
      <dgm:spPr/>
    </dgm:pt>
    <dgm:pt modelId="{E71E3D76-C818-4A1D-8AE8-9730FF73CB99}" type="pres">
      <dgm:prSet presAssocID="{B64AAD83-379A-4490-90F3-AB5D35BD848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9C20FE-4096-4626-92D0-A7591372E1A6}" type="pres">
      <dgm:prSet presAssocID="{02939F82-F20D-4360-BAB9-C9F078451C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09374C-C7A5-4447-BE6C-7AA207149CA9}" type="pres">
      <dgm:prSet presAssocID="{05D5E544-6ABA-4C30-9B40-FB36A270E815}" presName="compNode" presStyleCnt="0"/>
      <dgm:spPr/>
    </dgm:pt>
    <dgm:pt modelId="{121A0A99-923E-47D1-9AB1-E9E5064A2ECB}" type="pres">
      <dgm:prSet presAssocID="{05D5E544-6ABA-4C30-9B40-FB36A270E8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4F5E6-33C2-4F82-9301-47DE408CE5BE}" type="pres">
      <dgm:prSet presAssocID="{05D5E544-6ABA-4C30-9B40-FB36A270E815}" presName="invisiNode" presStyleLbl="node1" presStyleIdx="3" presStyleCnt="4"/>
      <dgm:spPr/>
    </dgm:pt>
    <dgm:pt modelId="{E96E89BA-5EE7-4B3F-902F-6DC65DCE0092}" type="pres">
      <dgm:prSet presAssocID="{05D5E544-6ABA-4C30-9B40-FB36A270E815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79EE889-5306-4618-9C4A-65EBE6C641F3}" type="presOf" srcId="{110827AA-104C-4D54-A5A1-2BECB02520CE}" destId="{A3D4AE07-ED08-471F-9746-568D43BB25A4}" srcOrd="0" destOrd="0" presId="urn:microsoft.com/office/officeart/2005/8/layout/pList2"/>
    <dgm:cxn modelId="{941288E6-52CE-484D-994D-62B9A482E64E}" srcId="{D29B4499-6285-4F12-B9C1-42CA9172E49B}" destId="{05D5E544-6ABA-4C30-9B40-FB36A270E815}" srcOrd="3" destOrd="0" parTransId="{589F8404-DE94-4317-86EC-D2E35C3B9B2E}" sibTransId="{0F059B6F-E30B-4ACF-B5C1-06781A97907C}"/>
    <dgm:cxn modelId="{ADC6EB55-5D59-407D-A4D8-DD526DC3FBCE}" type="presOf" srcId="{D29B4499-6285-4F12-B9C1-42CA9172E49B}" destId="{7C9CDEC4-1EC8-4F84-909A-F487B9C3F637}" srcOrd="0" destOrd="0" presId="urn:microsoft.com/office/officeart/2005/8/layout/pList2"/>
    <dgm:cxn modelId="{24B3BF8C-B3DE-43C1-8856-EB27BDF6859F}" type="presOf" srcId="{05D5E544-6ABA-4C30-9B40-FB36A270E815}" destId="{121A0A99-923E-47D1-9AB1-E9E5064A2ECB}" srcOrd="0" destOrd="0" presId="urn:microsoft.com/office/officeart/2005/8/layout/pList2"/>
    <dgm:cxn modelId="{ACB05D12-02D8-43CF-BCD4-F4AA8CACC99A}" srcId="{D29B4499-6285-4F12-B9C1-42CA9172E49B}" destId="{C9FA6115-E635-4EAE-9CF7-006583581E86}" srcOrd="1" destOrd="0" parTransId="{8F89E3B9-4BB0-4812-895F-8728D47CA516}" sibTransId="{ED6BE811-FC81-4FE0-979A-9903379CD31A}"/>
    <dgm:cxn modelId="{063769E6-45DC-4DD3-BD39-6E94CD380C0C}" type="presOf" srcId="{B64AAD83-379A-4490-90F3-AB5D35BD8482}" destId="{20980DC2-F4BC-4A6D-8B5E-E5F9ED91106F}" srcOrd="0" destOrd="0" presId="urn:microsoft.com/office/officeart/2005/8/layout/pList2"/>
    <dgm:cxn modelId="{58C32036-0846-41D8-8DA8-E2E4CBC8DB96}" type="presOf" srcId="{CA7954A9-AE76-4B2A-BA74-A20713766235}" destId="{4FB151A5-00DA-42EC-AC85-7BCA5A58E077}" srcOrd="0" destOrd="0" presId="urn:microsoft.com/office/officeart/2005/8/layout/pList2"/>
    <dgm:cxn modelId="{320B3233-1DD0-4E63-94DB-6C2E434210A3}" srcId="{D29B4499-6285-4F12-B9C1-42CA9172E49B}" destId="{CA7954A9-AE76-4B2A-BA74-A20713766235}" srcOrd="0" destOrd="0" parTransId="{4643B778-9785-4ACA-8E06-33C08BD202E6}" sibTransId="{110827AA-104C-4D54-A5A1-2BECB02520CE}"/>
    <dgm:cxn modelId="{E5A31530-11A6-467D-A3AA-B475B5E5B597}" type="presOf" srcId="{C9FA6115-E635-4EAE-9CF7-006583581E86}" destId="{2BFCE4E0-80DA-404F-8C92-EBFCA95E882D}" srcOrd="0" destOrd="0" presId="urn:microsoft.com/office/officeart/2005/8/layout/pList2"/>
    <dgm:cxn modelId="{6DA74824-2428-4146-BC23-528CC1276B8F}" type="presOf" srcId="{02939F82-F20D-4360-BAB9-C9F078451CB7}" destId="{A59C20FE-4096-4626-92D0-A7591372E1A6}" srcOrd="0" destOrd="0" presId="urn:microsoft.com/office/officeart/2005/8/layout/pList2"/>
    <dgm:cxn modelId="{F0F3A470-F1DD-4836-B2E3-1F856C9135E3}" srcId="{D29B4499-6285-4F12-B9C1-42CA9172E49B}" destId="{B64AAD83-379A-4490-90F3-AB5D35BD8482}" srcOrd="2" destOrd="0" parTransId="{BF4155CF-06FA-4A76-817E-3C9D5FCB3497}" sibTransId="{02939F82-F20D-4360-BAB9-C9F078451CB7}"/>
    <dgm:cxn modelId="{C70A8B16-B303-42DB-875E-6E3B827DE958}" type="presOf" srcId="{ED6BE811-FC81-4FE0-979A-9903379CD31A}" destId="{F4BDFBBE-0586-43F9-AEA8-DE0B520E01EB}" srcOrd="0" destOrd="0" presId="urn:microsoft.com/office/officeart/2005/8/layout/pList2"/>
    <dgm:cxn modelId="{69F830CF-E890-466A-AFD7-378A68A6F3D1}" type="presParOf" srcId="{7C9CDEC4-1EC8-4F84-909A-F487B9C3F637}" destId="{E43700E3-5F2C-44B0-B9DF-73073069A79E}" srcOrd="0" destOrd="0" presId="urn:microsoft.com/office/officeart/2005/8/layout/pList2"/>
    <dgm:cxn modelId="{E2FD9001-E485-410B-9C52-B46B808FCC81}" type="presParOf" srcId="{7C9CDEC4-1EC8-4F84-909A-F487B9C3F637}" destId="{1E543A2F-2066-45AC-B248-993CFBE9D1E8}" srcOrd="1" destOrd="0" presId="urn:microsoft.com/office/officeart/2005/8/layout/pList2"/>
    <dgm:cxn modelId="{DA76EE63-FDCD-44D9-ABB5-E0BB540F23D6}" type="presParOf" srcId="{1E543A2F-2066-45AC-B248-993CFBE9D1E8}" destId="{3CCBFFBB-A085-4DC4-AF3B-FD5E1BF4F088}" srcOrd="0" destOrd="0" presId="urn:microsoft.com/office/officeart/2005/8/layout/pList2"/>
    <dgm:cxn modelId="{7C21C159-B634-4993-BB5F-6E9A76324A9A}" type="presParOf" srcId="{3CCBFFBB-A085-4DC4-AF3B-FD5E1BF4F088}" destId="{4FB151A5-00DA-42EC-AC85-7BCA5A58E077}" srcOrd="0" destOrd="0" presId="urn:microsoft.com/office/officeart/2005/8/layout/pList2"/>
    <dgm:cxn modelId="{292FBF45-93AC-40F8-9E06-63E52C271FFD}" type="presParOf" srcId="{3CCBFFBB-A085-4DC4-AF3B-FD5E1BF4F088}" destId="{FB1CA56C-7108-4CB6-A377-57A4A8578DCC}" srcOrd="1" destOrd="0" presId="urn:microsoft.com/office/officeart/2005/8/layout/pList2"/>
    <dgm:cxn modelId="{0A0B02A3-90B8-41EF-9CC0-14F2BC16A118}" type="presParOf" srcId="{3CCBFFBB-A085-4DC4-AF3B-FD5E1BF4F088}" destId="{599524A5-D2C2-4490-9E04-E214A1B72BB5}" srcOrd="2" destOrd="0" presId="urn:microsoft.com/office/officeart/2005/8/layout/pList2"/>
    <dgm:cxn modelId="{9FE6DAD5-DCDB-445B-8EDA-E904145B0353}" type="presParOf" srcId="{1E543A2F-2066-45AC-B248-993CFBE9D1E8}" destId="{A3D4AE07-ED08-471F-9746-568D43BB25A4}" srcOrd="1" destOrd="0" presId="urn:microsoft.com/office/officeart/2005/8/layout/pList2"/>
    <dgm:cxn modelId="{C488406F-BA76-458A-BE10-899D6BE9AA18}" type="presParOf" srcId="{1E543A2F-2066-45AC-B248-993CFBE9D1E8}" destId="{891E925A-1A36-455E-8F97-676E4834CCFC}" srcOrd="2" destOrd="0" presId="urn:microsoft.com/office/officeart/2005/8/layout/pList2"/>
    <dgm:cxn modelId="{B6DF4A0D-FCD1-4125-858C-29209D3C4D02}" type="presParOf" srcId="{891E925A-1A36-455E-8F97-676E4834CCFC}" destId="{2BFCE4E0-80DA-404F-8C92-EBFCA95E882D}" srcOrd="0" destOrd="0" presId="urn:microsoft.com/office/officeart/2005/8/layout/pList2"/>
    <dgm:cxn modelId="{11D813FC-CA36-46B6-83A9-5E608C3DECBC}" type="presParOf" srcId="{891E925A-1A36-455E-8F97-676E4834CCFC}" destId="{E0BF3EA4-EB7A-4B92-B2A3-3762B43B794D}" srcOrd="1" destOrd="0" presId="urn:microsoft.com/office/officeart/2005/8/layout/pList2"/>
    <dgm:cxn modelId="{04DF0B62-6AA8-415F-ACC1-7E99E09947A3}" type="presParOf" srcId="{891E925A-1A36-455E-8F97-676E4834CCFC}" destId="{41088EAD-92EA-49FB-9C3D-AC46A287A3A2}" srcOrd="2" destOrd="0" presId="urn:microsoft.com/office/officeart/2005/8/layout/pList2"/>
    <dgm:cxn modelId="{A8F3ADBF-984B-406C-8D24-49EBAD0024CE}" type="presParOf" srcId="{1E543A2F-2066-45AC-B248-993CFBE9D1E8}" destId="{F4BDFBBE-0586-43F9-AEA8-DE0B520E01EB}" srcOrd="3" destOrd="0" presId="urn:microsoft.com/office/officeart/2005/8/layout/pList2"/>
    <dgm:cxn modelId="{3EFED64F-5217-47F1-902F-595CAB899AE7}" type="presParOf" srcId="{1E543A2F-2066-45AC-B248-993CFBE9D1E8}" destId="{821473DC-A8C5-44B5-B1E2-81EF959F9C78}" srcOrd="4" destOrd="0" presId="urn:microsoft.com/office/officeart/2005/8/layout/pList2"/>
    <dgm:cxn modelId="{9DCEEDB2-787C-41D9-A115-AAB1C4E0CB88}" type="presParOf" srcId="{821473DC-A8C5-44B5-B1E2-81EF959F9C78}" destId="{20980DC2-F4BC-4A6D-8B5E-E5F9ED91106F}" srcOrd="0" destOrd="0" presId="urn:microsoft.com/office/officeart/2005/8/layout/pList2"/>
    <dgm:cxn modelId="{3A7DC12D-DDB3-4773-8172-8E47BD228894}" type="presParOf" srcId="{821473DC-A8C5-44B5-B1E2-81EF959F9C78}" destId="{0E5F0F06-22F8-4F2E-B756-1594FDC41448}" srcOrd="1" destOrd="0" presId="urn:microsoft.com/office/officeart/2005/8/layout/pList2"/>
    <dgm:cxn modelId="{255586E9-69E6-49A7-BB29-7DA8F6653713}" type="presParOf" srcId="{821473DC-A8C5-44B5-B1E2-81EF959F9C78}" destId="{E71E3D76-C818-4A1D-8AE8-9730FF73CB99}" srcOrd="2" destOrd="0" presId="urn:microsoft.com/office/officeart/2005/8/layout/pList2"/>
    <dgm:cxn modelId="{4BE8A6A4-B7D8-4ABB-A057-2B5FCF41A3EE}" type="presParOf" srcId="{1E543A2F-2066-45AC-B248-993CFBE9D1E8}" destId="{A59C20FE-4096-4626-92D0-A7591372E1A6}" srcOrd="5" destOrd="0" presId="urn:microsoft.com/office/officeart/2005/8/layout/pList2"/>
    <dgm:cxn modelId="{672011D8-3F64-489E-A69A-D4B6BFF1B504}" type="presParOf" srcId="{1E543A2F-2066-45AC-B248-993CFBE9D1E8}" destId="{2609374C-C7A5-4447-BE6C-7AA207149CA9}" srcOrd="6" destOrd="0" presId="urn:microsoft.com/office/officeart/2005/8/layout/pList2"/>
    <dgm:cxn modelId="{4696D894-7185-4A6F-8ADB-FE220F9B6966}" type="presParOf" srcId="{2609374C-C7A5-4447-BE6C-7AA207149CA9}" destId="{121A0A99-923E-47D1-9AB1-E9E5064A2ECB}" srcOrd="0" destOrd="0" presId="urn:microsoft.com/office/officeart/2005/8/layout/pList2"/>
    <dgm:cxn modelId="{5CDC213B-2810-4011-85ED-46098B15F1E9}" type="presParOf" srcId="{2609374C-C7A5-4447-BE6C-7AA207149CA9}" destId="{8AD4F5E6-33C2-4F82-9301-47DE408CE5BE}" srcOrd="1" destOrd="0" presId="urn:microsoft.com/office/officeart/2005/8/layout/pList2"/>
    <dgm:cxn modelId="{C1D9B635-06E6-411C-A825-3DDA6D875DA9}" type="presParOf" srcId="{2609374C-C7A5-4447-BE6C-7AA207149CA9}" destId="{E96E89BA-5EE7-4B3F-902F-6DC65DCE00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6821D1-F159-436E-9C8E-DBEF2E2D4F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CCF3C-C880-47CC-A61A-5ED6C6D6A83F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b="0" dirty="0" smtClean="0"/>
            <a:t>Цели создания</a:t>
          </a:r>
          <a:endParaRPr lang="en-US" b="0" dirty="0"/>
        </a:p>
      </dgm:t>
    </dgm:pt>
    <dgm:pt modelId="{B206FCF1-5F44-486B-84A3-E69666002CBA}" type="parTrans" cxnId="{C0562004-374E-4CA3-944F-8AD7B61C30BF}">
      <dgm:prSet/>
      <dgm:spPr/>
      <dgm:t>
        <a:bodyPr/>
        <a:lstStyle/>
        <a:p>
          <a:endParaRPr lang="ru-RU"/>
        </a:p>
      </dgm:t>
    </dgm:pt>
    <dgm:pt modelId="{5D112BA9-0C3E-4D4C-BC66-C82535574C6D}" type="sibTrans" cxnId="{C0562004-374E-4CA3-944F-8AD7B61C30BF}">
      <dgm:prSet/>
      <dgm:spPr/>
      <dgm:t>
        <a:bodyPr/>
        <a:lstStyle/>
        <a:p>
          <a:endParaRPr lang="ru-RU"/>
        </a:p>
      </dgm:t>
    </dgm:pt>
    <dgm:pt modelId="{2D5AE92E-C142-4CEE-8677-948DD8B271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7A65"/>
          </a:solidFill>
        </a:ln>
      </dgm:spPr>
      <dgm:t>
        <a:bodyPr/>
        <a:lstStyle/>
        <a:p>
          <a:pPr rtl="0"/>
          <a:r>
            <a:rPr lang="ru-RU" dirty="0" smtClean="0"/>
            <a:t>повышение эффективности процесса управления рисками</a:t>
          </a:r>
          <a:endParaRPr lang="en-US" dirty="0"/>
        </a:p>
      </dgm:t>
    </dgm:pt>
    <dgm:pt modelId="{5A16267C-24AD-461E-9FE7-D52E8F650E81}" type="parTrans" cxnId="{5758BEC9-5B95-457A-B18B-DC4101181970}">
      <dgm:prSet/>
      <dgm:spPr/>
      <dgm:t>
        <a:bodyPr/>
        <a:lstStyle/>
        <a:p>
          <a:endParaRPr lang="ru-RU"/>
        </a:p>
      </dgm:t>
    </dgm:pt>
    <dgm:pt modelId="{B5C19BC4-DD53-46D6-BBF6-891B501DD176}" type="sibTrans" cxnId="{5758BEC9-5B95-457A-B18B-DC4101181970}">
      <dgm:prSet/>
      <dgm:spPr/>
      <dgm:t>
        <a:bodyPr/>
        <a:lstStyle/>
        <a:p>
          <a:endParaRPr lang="ru-RU"/>
        </a:p>
      </dgm:t>
    </dgm:pt>
    <dgm:pt modelId="{0E36F834-53F7-4FD3-B705-A89EBAB0BF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7A65"/>
          </a:solidFill>
        </a:ln>
      </dgm:spPr>
      <dgm:t>
        <a:bodyPr/>
        <a:lstStyle/>
        <a:p>
          <a:pPr rtl="0"/>
          <a:r>
            <a:rPr lang="ru-RU" dirty="0" smtClean="0"/>
            <a:t>выявление плательщиков, имеющих риски неуплаты налогов, в том числе, использующих схемы уклонения от уплаты налогов  и минимизации налоговых обязательств</a:t>
          </a:r>
          <a:endParaRPr lang="en-US" dirty="0"/>
        </a:p>
      </dgm:t>
    </dgm:pt>
    <dgm:pt modelId="{624C428E-F7F4-40DF-8FB3-5D6AC9E65BF0}" type="parTrans" cxnId="{8CCDB71D-4113-4C00-9468-AB7532595DB9}">
      <dgm:prSet/>
      <dgm:spPr/>
      <dgm:t>
        <a:bodyPr/>
        <a:lstStyle/>
        <a:p>
          <a:endParaRPr lang="ru-RU"/>
        </a:p>
      </dgm:t>
    </dgm:pt>
    <dgm:pt modelId="{D6D04C42-90C8-4F73-9392-B7DDDBD9B10E}" type="sibTrans" cxnId="{8CCDB71D-4113-4C00-9468-AB7532595DB9}">
      <dgm:prSet/>
      <dgm:spPr/>
      <dgm:t>
        <a:bodyPr/>
        <a:lstStyle/>
        <a:p>
          <a:endParaRPr lang="ru-RU"/>
        </a:p>
      </dgm:t>
    </dgm:pt>
    <dgm:pt modelId="{CE3445B2-C683-427B-B2D4-BEF505AAB80F}" type="pres">
      <dgm:prSet presAssocID="{476821D1-F159-436E-9C8E-DBEF2E2D4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D119F-0468-4AF9-9E51-EA7836FE4C44}" type="pres">
      <dgm:prSet presAssocID="{DCACCF3C-C880-47CC-A61A-5ED6C6D6A83F}" presName="linNode" presStyleCnt="0"/>
      <dgm:spPr/>
    </dgm:pt>
    <dgm:pt modelId="{6CE0812C-315A-4BF7-B632-EEFEBA8FE9BA}" type="pres">
      <dgm:prSet presAssocID="{DCACCF3C-C880-47CC-A61A-5ED6C6D6A83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F5F4-7664-4BE8-9215-15536CC03114}" type="pres">
      <dgm:prSet presAssocID="{DCACCF3C-C880-47CC-A61A-5ED6C6D6A8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8BEC9-5B95-457A-B18B-DC4101181970}" srcId="{DCACCF3C-C880-47CC-A61A-5ED6C6D6A83F}" destId="{2D5AE92E-C142-4CEE-8677-948DD8B27189}" srcOrd="0" destOrd="0" parTransId="{5A16267C-24AD-461E-9FE7-D52E8F650E81}" sibTransId="{B5C19BC4-DD53-46D6-BBF6-891B501DD176}"/>
    <dgm:cxn modelId="{C0562004-374E-4CA3-944F-8AD7B61C30BF}" srcId="{476821D1-F159-436E-9C8E-DBEF2E2D4F9C}" destId="{DCACCF3C-C880-47CC-A61A-5ED6C6D6A83F}" srcOrd="0" destOrd="0" parTransId="{B206FCF1-5F44-486B-84A3-E69666002CBA}" sibTransId="{5D112BA9-0C3E-4D4C-BC66-C82535574C6D}"/>
    <dgm:cxn modelId="{6599F077-7472-4F0B-BD59-8F482C288823}" type="presOf" srcId="{2D5AE92E-C142-4CEE-8677-948DD8B27189}" destId="{74D1F5F4-7664-4BE8-9215-15536CC03114}" srcOrd="0" destOrd="0" presId="urn:microsoft.com/office/officeart/2005/8/layout/vList5"/>
    <dgm:cxn modelId="{FA025E65-CA6D-4628-8E56-C49002EC95C0}" type="presOf" srcId="{DCACCF3C-C880-47CC-A61A-5ED6C6D6A83F}" destId="{6CE0812C-315A-4BF7-B632-EEFEBA8FE9BA}" srcOrd="0" destOrd="0" presId="urn:microsoft.com/office/officeart/2005/8/layout/vList5"/>
    <dgm:cxn modelId="{8CCDB71D-4113-4C00-9468-AB7532595DB9}" srcId="{DCACCF3C-C880-47CC-A61A-5ED6C6D6A83F}" destId="{0E36F834-53F7-4FD3-B705-A89EBAB0BF89}" srcOrd="1" destOrd="0" parTransId="{624C428E-F7F4-40DF-8FB3-5D6AC9E65BF0}" sibTransId="{D6D04C42-90C8-4F73-9392-B7DDDBD9B10E}"/>
    <dgm:cxn modelId="{BA5687FA-D1C3-4FE9-910B-93EFF20AB7F6}" type="presOf" srcId="{0E36F834-53F7-4FD3-B705-A89EBAB0BF89}" destId="{74D1F5F4-7664-4BE8-9215-15536CC03114}" srcOrd="0" destOrd="1" presId="urn:microsoft.com/office/officeart/2005/8/layout/vList5"/>
    <dgm:cxn modelId="{306300F4-4334-435F-A6E7-4BD914930AC2}" type="presOf" srcId="{476821D1-F159-436E-9C8E-DBEF2E2D4F9C}" destId="{CE3445B2-C683-427B-B2D4-BEF505AAB80F}" srcOrd="0" destOrd="0" presId="urn:microsoft.com/office/officeart/2005/8/layout/vList5"/>
    <dgm:cxn modelId="{797FDD96-C367-4D7C-96D6-50FFC71192BE}" type="presParOf" srcId="{CE3445B2-C683-427B-B2D4-BEF505AAB80F}" destId="{7CBD119F-0468-4AF9-9E51-EA7836FE4C44}" srcOrd="0" destOrd="0" presId="urn:microsoft.com/office/officeart/2005/8/layout/vList5"/>
    <dgm:cxn modelId="{AFAE9DAB-DACB-41A7-8497-766089EEF11F}" type="presParOf" srcId="{7CBD119F-0468-4AF9-9E51-EA7836FE4C44}" destId="{6CE0812C-315A-4BF7-B632-EEFEBA8FE9BA}" srcOrd="0" destOrd="0" presId="urn:microsoft.com/office/officeart/2005/8/layout/vList5"/>
    <dgm:cxn modelId="{20997E9B-9BA7-45FC-A1DF-CC81622BEA79}" type="presParOf" srcId="{7CBD119F-0468-4AF9-9E51-EA7836FE4C44}" destId="{74D1F5F4-7664-4BE8-9215-15536CC031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20E73D-27A4-4CFE-9FD8-56BA64C894DA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/>
      <dgm:spPr/>
      <dgm:t>
        <a:bodyPr/>
        <a:lstStyle/>
        <a:p>
          <a:endParaRPr lang="ru-RU"/>
        </a:p>
      </dgm:t>
    </dgm:pt>
    <dgm:pt modelId="{EA5DEFA0-FAB4-4149-BC94-D75E2DF641ED}">
      <dgm:prSet/>
      <dgm:spPr/>
      <dgm:t>
        <a:bodyPr/>
        <a:lstStyle/>
        <a:p>
          <a:pPr rtl="0"/>
          <a:r>
            <a:rPr lang="ru-RU" b="1" dirty="0" err="1" smtClean="0"/>
            <a:t>Скоринг</a:t>
          </a:r>
          <a:r>
            <a:rPr lang="ru-RU" dirty="0" smtClean="0"/>
            <a:t> - </a:t>
          </a:r>
          <a:r>
            <a:rPr lang="ru-RU" i="1" dirty="0" smtClean="0"/>
            <a:t>математико-статистическая модель, с помощью которой на основании исторических данных осуществляется </a:t>
          </a:r>
          <a:r>
            <a:rPr lang="ru-RU" b="1" i="1" dirty="0" smtClean="0"/>
            <a:t>балльная оценка плательщика</a:t>
          </a:r>
          <a:r>
            <a:rPr lang="ru-RU" i="1" dirty="0" smtClean="0"/>
            <a:t>, позволяющая определить вероятность неисполнения своих налоговых обязательств. </a:t>
          </a:r>
          <a:endParaRPr lang="en-US" dirty="0"/>
        </a:p>
      </dgm:t>
    </dgm:pt>
    <dgm:pt modelId="{12FE060C-0A6A-41D1-B2BC-3FB8CE736810}" type="parTrans" cxnId="{25CFC478-A1DE-4CD5-B56E-0724E94C5EAF}">
      <dgm:prSet/>
      <dgm:spPr/>
      <dgm:t>
        <a:bodyPr/>
        <a:lstStyle/>
        <a:p>
          <a:endParaRPr lang="ru-RU"/>
        </a:p>
      </dgm:t>
    </dgm:pt>
    <dgm:pt modelId="{3E48B273-27C7-4442-AB61-92C6D3E2A13B}" type="sibTrans" cxnId="{25CFC478-A1DE-4CD5-B56E-0724E94C5EAF}">
      <dgm:prSet/>
      <dgm:spPr/>
      <dgm:t>
        <a:bodyPr/>
        <a:lstStyle/>
        <a:p>
          <a:endParaRPr lang="ru-RU"/>
        </a:p>
      </dgm:t>
    </dgm:pt>
    <dgm:pt modelId="{ED998E35-3C67-4B98-A097-4CF8D7D39C45}" type="pres">
      <dgm:prSet presAssocID="{3720E73D-27A4-4CFE-9FD8-56BA64C89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9CD24-A0DB-4078-9D71-D8F7C932274D}" type="pres">
      <dgm:prSet presAssocID="{EA5DEFA0-FAB4-4149-BC94-D75E2DF641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DF62A-C587-4213-829E-D3EB533F60F2}" type="presOf" srcId="{EA5DEFA0-FAB4-4149-BC94-D75E2DF641ED}" destId="{6059CD24-A0DB-4078-9D71-D8F7C932274D}" srcOrd="0" destOrd="0" presId="urn:microsoft.com/office/officeart/2005/8/layout/vList2"/>
    <dgm:cxn modelId="{25CFC478-A1DE-4CD5-B56E-0724E94C5EAF}" srcId="{3720E73D-27A4-4CFE-9FD8-56BA64C894DA}" destId="{EA5DEFA0-FAB4-4149-BC94-D75E2DF641ED}" srcOrd="0" destOrd="0" parTransId="{12FE060C-0A6A-41D1-B2BC-3FB8CE736810}" sibTransId="{3E48B273-27C7-4442-AB61-92C6D3E2A13B}"/>
    <dgm:cxn modelId="{73710031-2506-4229-AA81-2585A5B40E6B}" type="presOf" srcId="{3720E73D-27A4-4CFE-9FD8-56BA64C894DA}" destId="{ED998E35-3C67-4B98-A097-4CF8D7D39C45}" srcOrd="0" destOrd="0" presId="urn:microsoft.com/office/officeart/2005/8/layout/vList2"/>
    <dgm:cxn modelId="{140DAD6F-0D20-45A4-83ED-93A3C046FC61}" type="presParOf" srcId="{ED998E35-3C67-4B98-A097-4CF8D7D39C45}" destId="{6059CD24-A0DB-4078-9D71-D8F7C9322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259268-7F1D-4814-9C57-4836193EA373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F5A6C01-02DF-470A-BC38-063370E14675}">
      <dgm:prSet/>
      <dgm:spPr/>
      <dgm:t>
        <a:bodyPr/>
        <a:lstStyle/>
        <a:p>
          <a:pPr rtl="0"/>
          <a:r>
            <a:rPr lang="ru-RU" b="1" dirty="0" smtClean="0"/>
            <a:t>Повышение эффективности мониторинга представляемых сведений о плательщике</a:t>
          </a:r>
          <a:endParaRPr lang="en-US" b="1" dirty="0"/>
        </a:p>
      </dgm:t>
    </dgm:pt>
    <dgm:pt modelId="{09B821A3-C96E-4B80-B6C1-9130F94B9333}" type="parTrans" cxnId="{7EBEAD94-5066-4B9E-8B7C-E138ECB0A5D7}">
      <dgm:prSet/>
      <dgm:spPr/>
      <dgm:t>
        <a:bodyPr/>
        <a:lstStyle/>
        <a:p>
          <a:endParaRPr lang="ru-RU"/>
        </a:p>
      </dgm:t>
    </dgm:pt>
    <dgm:pt modelId="{DBEADA63-E070-44D2-A197-6FBA404A963C}" type="sibTrans" cxnId="{7EBEAD94-5066-4B9E-8B7C-E138ECB0A5D7}">
      <dgm:prSet/>
      <dgm:spPr/>
      <dgm:t>
        <a:bodyPr/>
        <a:lstStyle/>
        <a:p>
          <a:endParaRPr lang="ru-RU"/>
        </a:p>
      </dgm:t>
    </dgm:pt>
    <dgm:pt modelId="{858FCB1B-DAA8-4102-89A5-1B551C0F430D}">
      <dgm:prSet/>
      <dgm:spPr/>
      <dgm:t>
        <a:bodyPr/>
        <a:lstStyle/>
        <a:p>
          <a:pPr rtl="0"/>
          <a:r>
            <a:rPr lang="ru-RU" b="1" dirty="0" smtClean="0"/>
            <a:t>Получение информации о плательщике из внешних систем</a:t>
          </a:r>
          <a:endParaRPr lang="en-US" b="1" dirty="0"/>
        </a:p>
      </dgm:t>
    </dgm:pt>
    <dgm:pt modelId="{EEBB424D-84C5-4DB6-9460-5EFB532A2515}" type="parTrans" cxnId="{E4CC973C-17CC-47A1-B0F7-7C758E20B47F}">
      <dgm:prSet/>
      <dgm:spPr/>
      <dgm:t>
        <a:bodyPr/>
        <a:lstStyle/>
        <a:p>
          <a:endParaRPr lang="ru-RU"/>
        </a:p>
      </dgm:t>
    </dgm:pt>
    <dgm:pt modelId="{3472C726-D3D5-46CF-9388-4B4BFB799B2E}" type="sibTrans" cxnId="{E4CC973C-17CC-47A1-B0F7-7C758E20B47F}">
      <dgm:prSet/>
      <dgm:spPr/>
      <dgm:t>
        <a:bodyPr/>
        <a:lstStyle/>
        <a:p>
          <a:endParaRPr lang="ru-RU"/>
        </a:p>
      </dgm:t>
    </dgm:pt>
    <dgm:pt modelId="{5F1DE667-89CA-442E-95C2-2CD902AB404E}">
      <dgm:prSet/>
      <dgm:spPr/>
      <dgm:t>
        <a:bodyPr/>
        <a:lstStyle/>
        <a:p>
          <a:pPr rtl="0"/>
          <a:r>
            <a:rPr lang="ru-RU" b="1" dirty="0" smtClean="0"/>
            <a:t>Классификация информации о плательщике</a:t>
          </a:r>
          <a:endParaRPr lang="en-US" b="1" dirty="0"/>
        </a:p>
      </dgm:t>
    </dgm:pt>
    <dgm:pt modelId="{88B3DDC1-0E19-46C9-94BF-2CF3B34CE432}" type="parTrans" cxnId="{263CDD38-0F72-4515-BD5F-C44212661730}">
      <dgm:prSet/>
      <dgm:spPr/>
      <dgm:t>
        <a:bodyPr/>
        <a:lstStyle/>
        <a:p>
          <a:endParaRPr lang="ru-RU"/>
        </a:p>
      </dgm:t>
    </dgm:pt>
    <dgm:pt modelId="{D89F613D-64CA-4B48-978C-6E16F2823A0F}" type="sibTrans" cxnId="{263CDD38-0F72-4515-BD5F-C44212661730}">
      <dgm:prSet/>
      <dgm:spPr/>
      <dgm:t>
        <a:bodyPr/>
        <a:lstStyle/>
        <a:p>
          <a:endParaRPr lang="ru-RU"/>
        </a:p>
      </dgm:t>
    </dgm:pt>
    <dgm:pt modelId="{EF8634F8-0F15-4196-9ED5-7EE488BBB3F7}">
      <dgm:prSet/>
      <dgm:spPr/>
      <dgm:t>
        <a:bodyPr/>
        <a:lstStyle/>
        <a:p>
          <a:pPr rtl="0"/>
          <a:r>
            <a:rPr lang="ru-RU" b="1" dirty="0" smtClean="0"/>
            <a:t>Обработка и хранение сканов бумажных документов</a:t>
          </a:r>
          <a:endParaRPr lang="en-US" b="1" dirty="0"/>
        </a:p>
      </dgm:t>
    </dgm:pt>
    <dgm:pt modelId="{69ED9F0A-56A6-4DEC-A4D1-AAD863178E22}" type="parTrans" cxnId="{AD61E128-157C-40C0-BE09-E431204C98EF}">
      <dgm:prSet/>
      <dgm:spPr/>
      <dgm:t>
        <a:bodyPr/>
        <a:lstStyle/>
        <a:p>
          <a:endParaRPr lang="ru-RU"/>
        </a:p>
      </dgm:t>
    </dgm:pt>
    <dgm:pt modelId="{653DFB98-7F1F-4B38-9829-65A940A56D46}" type="sibTrans" cxnId="{AD61E128-157C-40C0-BE09-E431204C98EF}">
      <dgm:prSet/>
      <dgm:spPr/>
      <dgm:t>
        <a:bodyPr/>
        <a:lstStyle/>
        <a:p>
          <a:endParaRPr lang="ru-RU"/>
        </a:p>
      </dgm:t>
    </dgm:pt>
    <dgm:pt modelId="{14006A07-790A-4B5C-B51D-F50E3AA898F5}">
      <dgm:prSet/>
      <dgm:spPr/>
      <dgm:t>
        <a:bodyPr/>
        <a:lstStyle/>
        <a:p>
          <a:pPr rtl="0"/>
          <a:r>
            <a:rPr lang="ru-RU" b="1" dirty="0" smtClean="0"/>
            <a:t>Структурированная организация хранения сведений о плательщике</a:t>
          </a:r>
          <a:endParaRPr lang="en-US" b="1" dirty="0"/>
        </a:p>
      </dgm:t>
    </dgm:pt>
    <dgm:pt modelId="{F94179FB-56FC-49AA-A285-7F6970430BF4}" type="parTrans" cxnId="{F93EF0C8-0A15-4DC2-98B1-4F05F738B894}">
      <dgm:prSet/>
      <dgm:spPr/>
      <dgm:t>
        <a:bodyPr/>
        <a:lstStyle/>
        <a:p>
          <a:endParaRPr lang="ru-RU"/>
        </a:p>
      </dgm:t>
    </dgm:pt>
    <dgm:pt modelId="{DEFDF8F7-821D-4E14-A88E-28434D30F616}" type="sibTrans" cxnId="{F93EF0C8-0A15-4DC2-98B1-4F05F738B894}">
      <dgm:prSet/>
      <dgm:spPr/>
      <dgm:t>
        <a:bodyPr/>
        <a:lstStyle/>
        <a:p>
          <a:endParaRPr lang="ru-RU"/>
        </a:p>
      </dgm:t>
    </dgm:pt>
    <dgm:pt modelId="{1812EBAB-79DB-4208-B083-50F97ACA6E4A}" type="pres">
      <dgm:prSet presAssocID="{D0259268-7F1D-4814-9C57-4836193EA3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1F197-95F8-4749-920E-2B436332CF8D}" type="pres">
      <dgm:prSet presAssocID="{14006A07-790A-4B5C-B51D-F50E3AA898F5}" presName="comp" presStyleCnt="0"/>
      <dgm:spPr/>
      <dgm:t>
        <a:bodyPr/>
        <a:lstStyle/>
        <a:p>
          <a:endParaRPr lang="ru-RU"/>
        </a:p>
      </dgm:t>
    </dgm:pt>
    <dgm:pt modelId="{9FB3E092-F0E1-4A50-B065-DCDC7B5A54E9}" type="pres">
      <dgm:prSet presAssocID="{14006A07-790A-4B5C-B51D-F50E3AA898F5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335CE-C8AD-43E0-85A5-74A592DA2110}" type="pres">
      <dgm:prSet presAssocID="{14006A07-790A-4B5C-B51D-F50E3AA898F5}" presName="rect1" presStyleLbl="ln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F1BFF0-2C6D-4B46-A6CE-14DAF84E00D6}" type="pres">
      <dgm:prSet presAssocID="{DEFDF8F7-821D-4E14-A88E-28434D30F616}" presName="sibTrans" presStyleCnt="0"/>
      <dgm:spPr/>
      <dgm:t>
        <a:bodyPr/>
        <a:lstStyle/>
        <a:p>
          <a:endParaRPr lang="ru-RU"/>
        </a:p>
      </dgm:t>
    </dgm:pt>
    <dgm:pt modelId="{C3370EE3-A8C4-4C4E-851B-3C38D771D5A2}" type="pres">
      <dgm:prSet presAssocID="{5F1DE667-89CA-442E-95C2-2CD902AB404E}" presName="comp" presStyleCnt="0"/>
      <dgm:spPr/>
      <dgm:t>
        <a:bodyPr/>
        <a:lstStyle/>
        <a:p>
          <a:endParaRPr lang="ru-RU"/>
        </a:p>
      </dgm:t>
    </dgm:pt>
    <dgm:pt modelId="{E3B46980-5A3D-4013-8614-BF7A19BF2DE8}" type="pres">
      <dgm:prSet presAssocID="{5F1DE667-89CA-442E-95C2-2CD902AB404E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BE73C-1530-47D3-B4F8-C9269FFFF8B0}" type="pres">
      <dgm:prSet presAssocID="{5F1DE667-89CA-442E-95C2-2CD902AB404E}" presName="rect1" presStyleLbl="ln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D029E5-DADE-4CB6-BE10-CCEA2465A066}" type="pres">
      <dgm:prSet presAssocID="{D89F613D-64CA-4B48-978C-6E16F2823A0F}" presName="sibTrans" presStyleCnt="0"/>
      <dgm:spPr/>
      <dgm:t>
        <a:bodyPr/>
        <a:lstStyle/>
        <a:p>
          <a:endParaRPr lang="ru-RU"/>
        </a:p>
      </dgm:t>
    </dgm:pt>
    <dgm:pt modelId="{CD8A540B-B9BC-46C9-8B98-75A07429B6D6}" type="pres">
      <dgm:prSet presAssocID="{EF8634F8-0F15-4196-9ED5-7EE488BBB3F7}" presName="comp" presStyleCnt="0"/>
      <dgm:spPr/>
      <dgm:t>
        <a:bodyPr/>
        <a:lstStyle/>
        <a:p>
          <a:endParaRPr lang="ru-RU"/>
        </a:p>
      </dgm:t>
    </dgm:pt>
    <dgm:pt modelId="{C52495D1-1DE5-461E-8893-B11A566DD029}" type="pres">
      <dgm:prSet presAssocID="{EF8634F8-0F15-4196-9ED5-7EE488BBB3F7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3E7A2-F9E5-429D-A1FA-5E5E677D13E2}" type="pres">
      <dgm:prSet presAssocID="{EF8634F8-0F15-4196-9ED5-7EE488BBB3F7}" presName="rect1" presStyleLbl="ln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4276D6-168B-446F-A1BF-0FB84C3C0FC9}" type="pres">
      <dgm:prSet presAssocID="{653DFB98-7F1F-4B38-9829-65A940A56D46}" presName="sibTrans" presStyleCnt="0"/>
      <dgm:spPr/>
      <dgm:t>
        <a:bodyPr/>
        <a:lstStyle/>
        <a:p>
          <a:endParaRPr lang="ru-RU"/>
        </a:p>
      </dgm:t>
    </dgm:pt>
    <dgm:pt modelId="{23161DA8-0CB1-4605-8499-7944832995AF}" type="pres">
      <dgm:prSet presAssocID="{1F5A6C01-02DF-470A-BC38-063370E14675}" presName="comp" presStyleCnt="0"/>
      <dgm:spPr/>
      <dgm:t>
        <a:bodyPr/>
        <a:lstStyle/>
        <a:p>
          <a:endParaRPr lang="ru-RU"/>
        </a:p>
      </dgm:t>
    </dgm:pt>
    <dgm:pt modelId="{8F223110-510B-497A-994F-AB7BC4941242}" type="pres">
      <dgm:prSet presAssocID="{1F5A6C01-02DF-470A-BC38-063370E14675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214B-5952-4FF8-B82F-490098661139}" type="pres">
      <dgm:prSet presAssocID="{1F5A6C01-02DF-470A-BC38-063370E14675}" presName="rect1" presStyleLbl="ln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5F4A81-68BD-41FB-A3BA-F80852897E16}" type="pres">
      <dgm:prSet presAssocID="{DBEADA63-E070-44D2-A197-6FBA404A963C}" presName="sibTrans" presStyleCnt="0"/>
      <dgm:spPr/>
      <dgm:t>
        <a:bodyPr/>
        <a:lstStyle/>
        <a:p>
          <a:endParaRPr lang="ru-RU"/>
        </a:p>
      </dgm:t>
    </dgm:pt>
    <dgm:pt modelId="{FAD56DFD-AA10-4EFB-87A2-5A17A175AAFA}" type="pres">
      <dgm:prSet presAssocID="{858FCB1B-DAA8-4102-89A5-1B551C0F430D}" presName="comp" presStyleCnt="0"/>
      <dgm:spPr/>
      <dgm:t>
        <a:bodyPr/>
        <a:lstStyle/>
        <a:p>
          <a:endParaRPr lang="ru-RU"/>
        </a:p>
      </dgm:t>
    </dgm:pt>
    <dgm:pt modelId="{F63F6E06-3D23-4F07-8681-23A64D1884E0}" type="pres">
      <dgm:prSet presAssocID="{858FCB1B-DAA8-4102-89A5-1B551C0F430D}" presName="rect2" presStyleLbl="node1" presStyleIdx="4" presStyleCnt="5" custLinFactNeighborX="306" custLinFactNeighborY="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C2320-1AC7-4BD2-8506-D750ED646C9B}" type="pres">
      <dgm:prSet presAssocID="{858FCB1B-DAA8-4102-89A5-1B551C0F430D}" presName="rect1" presStyleLbl="ln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A475B5D-E3E7-4049-943D-9F3C6644E384}" type="presOf" srcId="{858FCB1B-DAA8-4102-89A5-1B551C0F430D}" destId="{F63F6E06-3D23-4F07-8681-23A64D1884E0}" srcOrd="0" destOrd="0" presId="urn:microsoft.com/office/officeart/2008/layout/AlternatingPictureBlocks"/>
    <dgm:cxn modelId="{78462714-FFF1-451B-B3E0-1801DF73070D}" type="presOf" srcId="{5F1DE667-89CA-442E-95C2-2CD902AB404E}" destId="{E3B46980-5A3D-4013-8614-BF7A19BF2DE8}" srcOrd="0" destOrd="0" presId="urn:microsoft.com/office/officeart/2008/layout/AlternatingPictureBlocks"/>
    <dgm:cxn modelId="{4F7F7376-7F9C-407F-A3D8-5AE0EFB51CAE}" type="presOf" srcId="{D0259268-7F1D-4814-9C57-4836193EA373}" destId="{1812EBAB-79DB-4208-B083-50F97ACA6E4A}" srcOrd="0" destOrd="0" presId="urn:microsoft.com/office/officeart/2008/layout/AlternatingPictureBlocks"/>
    <dgm:cxn modelId="{E4CC973C-17CC-47A1-B0F7-7C758E20B47F}" srcId="{D0259268-7F1D-4814-9C57-4836193EA373}" destId="{858FCB1B-DAA8-4102-89A5-1B551C0F430D}" srcOrd="4" destOrd="0" parTransId="{EEBB424D-84C5-4DB6-9460-5EFB532A2515}" sibTransId="{3472C726-D3D5-46CF-9388-4B4BFB799B2E}"/>
    <dgm:cxn modelId="{AD61E128-157C-40C0-BE09-E431204C98EF}" srcId="{D0259268-7F1D-4814-9C57-4836193EA373}" destId="{EF8634F8-0F15-4196-9ED5-7EE488BBB3F7}" srcOrd="2" destOrd="0" parTransId="{69ED9F0A-56A6-4DEC-A4D1-AAD863178E22}" sibTransId="{653DFB98-7F1F-4B38-9829-65A940A56D46}"/>
    <dgm:cxn modelId="{5097B34C-7EDA-4A91-96E1-0C6CD477BE32}" type="presOf" srcId="{EF8634F8-0F15-4196-9ED5-7EE488BBB3F7}" destId="{C52495D1-1DE5-461E-8893-B11A566DD029}" srcOrd="0" destOrd="0" presId="urn:microsoft.com/office/officeart/2008/layout/AlternatingPictureBlocks"/>
    <dgm:cxn modelId="{263CDD38-0F72-4515-BD5F-C44212661730}" srcId="{D0259268-7F1D-4814-9C57-4836193EA373}" destId="{5F1DE667-89CA-442E-95C2-2CD902AB404E}" srcOrd="1" destOrd="0" parTransId="{88B3DDC1-0E19-46C9-94BF-2CF3B34CE432}" sibTransId="{D89F613D-64CA-4B48-978C-6E16F2823A0F}"/>
    <dgm:cxn modelId="{7EBEAD94-5066-4B9E-8B7C-E138ECB0A5D7}" srcId="{D0259268-7F1D-4814-9C57-4836193EA373}" destId="{1F5A6C01-02DF-470A-BC38-063370E14675}" srcOrd="3" destOrd="0" parTransId="{09B821A3-C96E-4B80-B6C1-9130F94B9333}" sibTransId="{DBEADA63-E070-44D2-A197-6FBA404A963C}"/>
    <dgm:cxn modelId="{C8E5BD62-2212-497A-A004-8353B251A7CA}" type="presOf" srcId="{14006A07-790A-4B5C-B51D-F50E3AA898F5}" destId="{9FB3E092-F0E1-4A50-B065-DCDC7B5A54E9}" srcOrd="0" destOrd="0" presId="urn:microsoft.com/office/officeart/2008/layout/AlternatingPictureBlocks"/>
    <dgm:cxn modelId="{F93EF0C8-0A15-4DC2-98B1-4F05F738B894}" srcId="{D0259268-7F1D-4814-9C57-4836193EA373}" destId="{14006A07-790A-4B5C-B51D-F50E3AA898F5}" srcOrd="0" destOrd="0" parTransId="{F94179FB-56FC-49AA-A285-7F6970430BF4}" sibTransId="{DEFDF8F7-821D-4E14-A88E-28434D30F616}"/>
    <dgm:cxn modelId="{D94E12F4-AA5B-4A5E-8577-F60714C24F4F}" type="presOf" srcId="{1F5A6C01-02DF-470A-BC38-063370E14675}" destId="{8F223110-510B-497A-994F-AB7BC4941242}" srcOrd="0" destOrd="0" presId="urn:microsoft.com/office/officeart/2008/layout/AlternatingPictureBlocks"/>
    <dgm:cxn modelId="{30203A1B-9783-4CBA-9E32-F23AD0134EEA}" type="presParOf" srcId="{1812EBAB-79DB-4208-B083-50F97ACA6E4A}" destId="{9EF1F197-95F8-4749-920E-2B436332CF8D}" srcOrd="0" destOrd="0" presId="urn:microsoft.com/office/officeart/2008/layout/AlternatingPictureBlocks"/>
    <dgm:cxn modelId="{62BC749C-2091-4CEA-A51D-F40AA082127A}" type="presParOf" srcId="{9EF1F197-95F8-4749-920E-2B436332CF8D}" destId="{9FB3E092-F0E1-4A50-B065-DCDC7B5A54E9}" srcOrd="0" destOrd="0" presId="urn:microsoft.com/office/officeart/2008/layout/AlternatingPictureBlocks"/>
    <dgm:cxn modelId="{EBA50D97-6B4F-4F0E-A781-35AC4956FE25}" type="presParOf" srcId="{9EF1F197-95F8-4749-920E-2B436332CF8D}" destId="{9D4335CE-C8AD-43E0-85A5-74A592DA2110}" srcOrd="1" destOrd="0" presId="urn:microsoft.com/office/officeart/2008/layout/AlternatingPictureBlocks"/>
    <dgm:cxn modelId="{C8C47DE2-34C2-4459-A920-D877B36F2059}" type="presParOf" srcId="{1812EBAB-79DB-4208-B083-50F97ACA6E4A}" destId="{58F1BFF0-2C6D-4B46-A6CE-14DAF84E00D6}" srcOrd="1" destOrd="0" presId="urn:microsoft.com/office/officeart/2008/layout/AlternatingPictureBlocks"/>
    <dgm:cxn modelId="{75613714-1F4C-4A82-9A8D-2353D4A53A5A}" type="presParOf" srcId="{1812EBAB-79DB-4208-B083-50F97ACA6E4A}" destId="{C3370EE3-A8C4-4C4E-851B-3C38D771D5A2}" srcOrd="2" destOrd="0" presId="urn:microsoft.com/office/officeart/2008/layout/AlternatingPictureBlocks"/>
    <dgm:cxn modelId="{A25602D7-204A-4374-A15D-7B560A8E6FA3}" type="presParOf" srcId="{C3370EE3-A8C4-4C4E-851B-3C38D771D5A2}" destId="{E3B46980-5A3D-4013-8614-BF7A19BF2DE8}" srcOrd="0" destOrd="0" presId="urn:microsoft.com/office/officeart/2008/layout/AlternatingPictureBlocks"/>
    <dgm:cxn modelId="{25AEA94E-BD5C-4764-985E-6E9FCA68C455}" type="presParOf" srcId="{C3370EE3-A8C4-4C4E-851B-3C38D771D5A2}" destId="{208BE73C-1530-47D3-B4F8-C9269FFFF8B0}" srcOrd="1" destOrd="0" presId="urn:microsoft.com/office/officeart/2008/layout/AlternatingPictureBlocks"/>
    <dgm:cxn modelId="{03D52CE5-09BE-41DF-BD09-4DB593DFD026}" type="presParOf" srcId="{1812EBAB-79DB-4208-B083-50F97ACA6E4A}" destId="{96D029E5-DADE-4CB6-BE10-CCEA2465A066}" srcOrd="3" destOrd="0" presId="urn:microsoft.com/office/officeart/2008/layout/AlternatingPictureBlocks"/>
    <dgm:cxn modelId="{EBFA7EF2-A814-4A48-AC34-9AA0BC7719D2}" type="presParOf" srcId="{1812EBAB-79DB-4208-B083-50F97ACA6E4A}" destId="{CD8A540B-B9BC-46C9-8B98-75A07429B6D6}" srcOrd="4" destOrd="0" presId="urn:microsoft.com/office/officeart/2008/layout/AlternatingPictureBlocks"/>
    <dgm:cxn modelId="{C9CCAD5E-59EC-4DAB-9382-4CE8B6BA73CB}" type="presParOf" srcId="{CD8A540B-B9BC-46C9-8B98-75A07429B6D6}" destId="{C52495D1-1DE5-461E-8893-B11A566DD029}" srcOrd="0" destOrd="0" presId="urn:microsoft.com/office/officeart/2008/layout/AlternatingPictureBlocks"/>
    <dgm:cxn modelId="{6E0077AC-854A-493A-8026-FD2626A26567}" type="presParOf" srcId="{CD8A540B-B9BC-46C9-8B98-75A07429B6D6}" destId="{3AB3E7A2-F9E5-429D-A1FA-5E5E677D13E2}" srcOrd="1" destOrd="0" presId="urn:microsoft.com/office/officeart/2008/layout/AlternatingPictureBlocks"/>
    <dgm:cxn modelId="{A271B8AE-55A2-4E27-A338-71ADC8D55A8D}" type="presParOf" srcId="{1812EBAB-79DB-4208-B083-50F97ACA6E4A}" destId="{DF4276D6-168B-446F-A1BF-0FB84C3C0FC9}" srcOrd="5" destOrd="0" presId="urn:microsoft.com/office/officeart/2008/layout/AlternatingPictureBlocks"/>
    <dgm:cxn modelId="{60121047-CEAF-4DDF-B4F9-60457E0E9DC1}" type="presParOf" srcId="{1812EBAB-79DB-4208-B083-50F97ACA6E4A}" destId="{23161DA8-0CB1-4605-8499-7944832995AF}" srcOrd="6" destOrd="0" presId="urn:microsoft.com/office/officeart/2008/layout/AlternatingPictureBlocks"/>
    <dgm:cxn modelId="{7DA0D035-1061-4AE2-BEE5-4D32D85101E1}" type="presParOf" srcId="{23161DA8-0CB1-4605-8499-7944832995AF}" destId="{8F223110-510B-497A-994F-AB7BC4941242}" srcOrd="0" destOrd="0" presId="urn:microsoft.com/office/officeart/2008/layout/AlternatingPictureBlocks"/>
    <dgm:cxn modelId="{76F82A0B-EAB5-44B9-90CC-36F9AD126F8F}" type="presParOf" srcId="{23161DA8-0CB1-4605-8499-7944832995AF}" destId="{6642214B-5952-4FF8-B82F-490098661139}" srcOrd="1" destOrd="0" presId="urn:microsoft.com/office/officeart/2008/layout/AlternatingPictureBlocks"/>
    <dgm:cxn modelId="{1B658990-8BFF-4F33-911E-7563A6580717}" type="presParOf" srcId="{1812EBAB-79DB-4208-B083-50F97ACA6E4A}" destId="{6A5F4A81-68BD-41FB-A3BA-F80852897E16}" srcOrd="7" destOrd="0" presId="urn:microsoft.com/office/officeart/2008/layout/AlternatingPictureBlocks"/>
    <dgm:cxn modelId="{192F92C4-FA2A-48EF-BE1E-283996F4CA5E}" type="presParOf" srcId="{1812EBAB-79DB-4208-B083-50F97ACA6E4A}" destId="{FAD56DFD-AA10-4EFB-87A2-5A17A175AAFA}" srcOrd="8" destOrd="0" presId="urn:microsoft.com/office/officeart/2008/layout/AlternatingPictureBlocks"/>
    <dgm:cxn modelId="{2E9CF39E-5F95-492A-9130-1FBD26ABA804}" type="presParOf" srcId="{FAD56DFD-AA10-4EFB-87A2-5A17A175AAFA}" destId="{F63F6E06-3D23-4F07-8681-23A64D1884E0}" srcOrd="0" destOrd="0" presId="urn:microsoft.com/office/officeart/2008/layout/AlternatingPictureBlocks"/>
    <dgm:cxn modelId="{2618CD21-1496-4CAB-BC66-47B79D708346}" type="presParOf" srcId="{FAD56DFD-AA10-4EFB-87A2-5A17A175AAFA}" destId="{E55C2320-1AC7-4BD2-8506-D750ED646C9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C358DB-BF75-413E-B617-DB5B045FBED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56997-CFAC-4050-AFDA-74CC2E3EC9C3}">
      <dgm:prSet custT="1"/>
      <dgm:spPr/>
      <dgm:t>
        <a:bodyPr/>
        <a:lstStyle/>
        <a:p>
          <a:pPr rtl="0"/>
          <a:r>
            <a:rPr lang="ru-RU" sz="1800" dirty="0" smtClean="0"/>
            <a:t>Единая информационная точка доступа к сведениям о плательщике</a:t>
          </a:r>
          <a:endParaRPr lang="en-US" sz="1800" dirty="0"/>
        </a:p>
      </dgm:t>
    </dgm:pt>
    <dgm:pt modelId="{FA1135B2-8D04-4876-B6B5-4A9DEFBEB845}" type="parTrans" cxnId="{9E783FDE-DF05-45EB-BB25-A611FCEF08C4}">
      <dgm:prSet/>
      <dgm:spPr/>
      <dgm:t>
        <a:bodyPr/>
        <a:lstStyle/>
        <a:p>
          <a:endParaRPr lang="ru-RU"/>
        </a:p>
      </dgm:t>
    </dgm:pt>
    <dgm:pt modelId="{B1BDCEA8-71EC-4C2F-A9F4-D8316A5743DD}" type="sibTrans" cxnId="{9E783FDE-DF05-45EB-BB25-A611FCEF08C4}">
      <dgm:prSet/>
      <dgm:spPr/>
      <dgm:t>
        <a:bodyPr/>
        <a:lstStyle/>
        <a:p>
          <a:endParaRPr lang="ru-RU"/>
        </a:p>
      </dgm:t>
    </dgm:pt>
    <dgm:pt modelId="{65C4F37F-00C0-4FB6-B4CA-A017471371F0}" type="pres">
      <dgm:prSet presAssocID="{7FC358DB-BF75-413E-B617-DB5B045FBED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088EF-E420-4FDC-B342-31F8E8C3E02A}" type="pres">
      <dgm:prSet presAssocID="{7FC358DB-BF75-413E-B617-DB5B045FBEDD}" presName="ellipse" presStyleLbl="trBgShp" presStyleIdx="0" presStyleCnt="1"/>
      <dgm:spPr/>
    </dgm:pt>
    <dgm:pt modelId="{70E75F0B-213D-420E-95E8-D62D1AB89D7E}" type="pres">
      <dgm:prSet presAssocID="{7FC358DB-BF75-413E-B617-DB5B045FBEDD}" presName="arrow1" presStyleLbl="fgShp" presStyleIdx="0" presStyleCnt="1"/>
      <dgm:spPr>
        <a:solidFill>
          <a:srgbClr val="007A65"/>
        </a:solidFill>
      </dgm:spPr>
    </dgm:pt>
    <dgm:pt modelId="{E962A289-6270-44C3-80EF-15E752BD2CC1}" type="pres">
      <dgm:prSet presAssocID="{7FC358DB-BF75-413E-B617-DB5B045FBEDD}" presName="rectangle" presStyleLbl="revTx" presStyleIdx="0" presStyleCnt="1" custScaleX="221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CCB34-F4FD-4443-BC20-42C487E7FF49}" type="pres">
      <dgm:prSet presAssocID="{7FC358DB-BF75-413E-B617-DB5B045FBEDD}" presName="funnel" presStyleLbl="trAlignAcc1" presStyleIdx="0" presStyleCnt="1" custScaleX="106828" custScaleY="102946" custLinFactNeighborX="9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9AF8F45-BAB6-48EB-935E-3C1D8CFEE8D7}" type="presOf" srcId="{7FC358DB-BF75-413E-B617-DB5B045FBEDD}" destId="{65C4F37F-00C0-4FB6-B4CA-A017471371F0}" srcOrd="0" destOrd="0" presId="urn:microsoft.com/office/officeart/2005/8/layout/funnel1"/>
    <dgm:cxn modelId="{9E783FDE-DF05-45EB-BB25-A611FCEF08C4}" srcId="{7FC358DB-BF75-413E-B617-DB5B045FBEDD}" destId="{E5156997-CFAC-4050-AFDA-74CC2E3EC9C3}" srcOrd="0" destOrd="0" parTransId="{FA1135B2-8D04-4876-B6B5-4A9DEFBEB845}" sibTransId="{B1BDCEA8-71EC-4C2F-A9F4-D8316A5743DD}"/>
    <dgm:cxn modelId="{D9B413DD-F906-4A48-8EAB-52823D9018E9}" type="presOf" srcId="{E5156997-CFAC-4050-AFDA-74CC2E3EC9C3}" destId="{E962A289-6270-44C3-80EF-15E752BD2CC1}" srcOrd="0" destOrd="0" presId="urn:microsoft.com/office/officeart/2005/8/layout/funnel1"/>
    <dgm:cxn modelId="{3BAD24FF-580D-4D83-A0A7-CE07C4958EB3}" type="presParOf" srcId="{65C4F37F-00C0-4FB6-B4CA-A017471371F0}" destId="{7EF088EF-E420-4FDC-B342-31F8E8C3E02A}" srcOrd="0" destOrd="0" presId="urn:microsoft.com/office/officeart/2005/8/layout/funnel1"/>
    <dgm:cxn modelId="{AFF6B364-4F61-4A26-9BD1-30533D3D0D32}" type="presParOf" srcId="{65C4F37F-00C0-4FB6-B4CA-A017471371F0}" destId="{70E75F0B-213D-420E-95E8-D62D1AB89D7E}" srcOrd="1" destOrd="0" presId="urn:microsoft.com/office/officeart/2005/8/layout/funnel1"/>
    <dgm:cxn modelId="{9ADAA44F-8E9B-4E5A-BEF5-1679C123C9A6}" type="presParOf" srcId="{65C4F37F-00C0-4FB6-B4CA-A017471371F0}" destId="{E962A289-6270-44C3-80EF-15E752BD2CC1}" srcOrd="2" destOrd="0" presId="urn:microsoft.com/office/officeart/2005/8/layout/funnel1"/>
    <dgm:cxn modelId="{48510F81-4F1B-4D1A-8BD9-A657D178DE73}" type="presParOf" srcId="{65C4F37F-00C0-4FB6-B4CA-A017471371F0}" destId="{7AFCCB34-F4FD-4443-BC20-42C487E7FF49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636941-0B57-4051-89D8-905898FF4BA4}" type="doc">
      <dgm:prSet loTypeId="urn:microsoft.com/office/officeart/2005/8/layout/process4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3536DA52-F7B1-4AC5-A76D-FC6F72AD73C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400" dirty="0" smtClean="0"/>
        </a:p>
        <a:p>
          <a:pPr rtl="0"/>
          <a:endParaRPr lang="ru-RU" sz="2400" dirty="0" smtClean="0"/>
        </a:p>
        <a:p>
          <a:pPr rtl="0"/>
          <a:endParaRPr lang="ru-RU" sz="2400" dirty="0" smtClean="0"/>
        </a:p>
        <a:p>
          <a:pPr rtl="0"/>
          <a:endParaRPr lang="en-US" sz="2400" dirty="0"/>
        </a:p>
      </dgm:t>
    </dgm:pt>
    <dgm:pt modelId="{DC0F13C7-8297-419A-812A-A09A474109E3}" type="parTrans" cxnId="{7A265EFB-2E1D-4DFC-9039-0042B425E9AC}">
      <dgm:prSet/>
      <dgm:spPr/>
      <dgm:t>
        <a:bodyPr/>
        <a:lstStyle/>
        <a:p>
          <a:endParaRPr lang="ru-RU"/>
        </a:p>
      </dgm:t>
    </dgm:pt>
    <dgm:pt modelId="{3DB478DA-51E6-4C7F-B040-29F2021161C1}" type="sibTrans" cxnId="{7A265EFB-2E1D-4DFC-9039-0042B425E9AC}">
      <dgm:prSet/>
      <dgm:spPr/>
      <dgm:t>
        <a:bodyPr/>
        <a:lstStyle/>
        <a:p>
          <a:endParaRPr lang="ru-RU"/>
        </a:p>
      </dgm:t>
    </dgm:pt>
    <dgm:pt modelId="{AA22F909-6EF2-41EC-93B6-A07C8C4C03CA}">
      <dgm:prSet custT="1"/>
      <dgm:spPr/>
      <dgm:t>
        <a:bodyPr/>
        <a:lstStyle/>
        <a:p>
          <a:pPr rtl="0"/>
          <a:r>
            <a:rPr lang="ru-RU" sz="2400" b="1" dirty="0" smtClean="0"/>
            <a:t>уменьшить затраты на хранение данных в действующих АИС МНС</a:t>
          </a:r>
          <a:endParaRPr lang="en-US" sz="2400" dirty="0"/>
        </a:p>
      </dgm:t>
    </dgm:pt>
    <dgm:pt modelId="{57C58950-4CC4-4193-ADAE-7631C7D310B2}" type="parTrans" cxnId="{3C7E5C60-DB23-4954-A8F9-706BF28EFAEE}">
      <dgm:prSet/>
      <dgm:spPr/>
      <dgm:t>
        <a:bodyPr/>
        <a:lstStyle/>
        <a:p>
          <a:endParaRPr lang="ru-RU"/>
        </a:p>
      </dgm:t>
    </dgm:pt>
    <dgm:pt modelId="{E3415519-D41E-4153-8AE3-11D0A36A54CC}" type="sibTrans" cxnId="{3C7E5C60-DB23-4954-A8F9-706BF28EFAEE}">
      <dgm:prSet/>
      <dgm:spPr/>
      <dgm:t>
        <a:bodyPr/>
        <a:lstStyle/>
        <a:p>
          <a:endParaRPr lang="ru-RU"/>
        </a:p>
      </dgm:t>
    </dgm:pt>
    <dgm:pt modelId="{3D0FF3EA-CE91-489B-B336-BF8E31DF573A}">
      <dgm:prSet custT="1"/>
      <dgm:spPr/>
      <dgm:t>
        <a:bodyPr/>
        <a:lstStyle/>
        <a:p>
          <a:pPr rtl="0"/>
          <a:r>
            <a:rPr lang="ru-RU" sz="2400" b="1" dirty="0" smtClean="0"/>
            <a:t>выявлять новые схемы минимизации налоговых обязательств</a:t>
          </a:r>
          <a:r>
            <a:rPr lang="ru-RU" sz="2400" dirty="0" smtClean="0"/>
            <a:t/>
          </a:r>
          <a:br>
            <a:rPr lang="ru-RU" sz="2400" dirty="0" smtClean="0"/>
          </a:br>
          <a:endParaRPr lang="en-US" sz="2400" dirty="0"/>
        </a:p>
      </dgm:t>
    </dgm:pt>
    <dgm:pt modelId="{2529B842-519C-48B3-8A93-EEC2D0DD7F57}" type="parTrans" cxnId="{E6069766-FD76-4EA8-9BDC-AE75942991D9}">
      <dgm:prSet/>
      <dgm:spPr/>
      <dgm:t>
        <a:bodyPr/>
        <a:lstStyle/>
        <a:p>
          <a:endParaRPr lang="ru-RU"/>
        </a:p>
      </dgm:t>
    </dgm:pt>
    <dgm:pt modelId="{0DBFA394-1A46-4457-AA2D-325EC7AA6A63}" type="sibTrans" cxnId="{E6069766-FD76-4EA8-9BDC-AE75942991D9}">
      <dgm:prSet/>
      <dgm:spPr/>
      <dgm:t>
        <a:bodyPr/>
        <a:lstStyle/>
        <a:p>
          <a:endParaRPr lang="ru-RU"/>
        </a:p>
      </dgm:t>
    </dgm:pt>
    <dgm:pt modelId="{9FD9362B-BAAA-400D-8752-FB252AD8571B}">
      <dgm:prSet custT="1"/>
      <dgm:spPr/>
      <dgm:t>
        <a:bodyPr/>
        <a:lstStyle/>
        <a:p>
          <a:pPr rtl="0"/>
          <a:r>
            <a:rPr lang="ru-RU" sz="2400" b="1" dirty="0" smtClean="0"/>
            <a:t>более эффективно определять риск неуплаты налогов</a:t>
          </a:r>
          <a:br>
            <a:rPr lang="ru-RU" sz="2400" b="1" dirty="0" smtClean="0"/>
          </a:br>
          <a:endParaRPr lang="en-US" sz="2400" dirty="0"/>
        </a:p>
      </dgm:t>
    </dgm:pt>
    <dgm:pt modelId="{1854718C-77F1-48DD-8FE5-BDBBB56644F3}" type="parTrans" cxnId="{9986CC76-E8D3-4891-B979-47BB7B578205}">
      <dgm:prSet/>
      <dgm:spPr/>
      <dgm:t>
        <a:bodyPr/>
        <a:lstStyle/>
        <a:p>
          <a:endParaRPr lang="ru-RU"/>
        </a:p>
      </dgm:t>
    </dgm:pt>
    <dgm:pt modelId="{B2F0AD55-2E43-4529-BFA3-39332DE237B8}" type="sibTrans" cxnId="{9986CC76-E8D3-4891-B979-47BB7B578205}">
      <dgm:prSet/>
      <dgm:spPr/>
      <dgm:t>
        <a:bodyPr/>
        <a:lstStyle/>
        <a:p>
          <a:endParaRPr lang="ru-RU"/>
        </a:p>
      </dgm:t>
    </dgm:pt>
    <dgm:pt modelId="{C12F4F41-2166-49A8-A068-BA516DEFB222}">
      <dgm:prSet custT="1"/>
      <dgm:spPr/>
      <dgm:t>
        <a:bodyPr/>
        <a:lstStyle/>
        <a:p>
          <a:pPr rtl="0"/>
          <a:r>
            <a:rPr lang="ru-RU" sz="2400" dirty="0" smtClean="0"/>
            <a:t>сформировать </a:t>
          </a:r>
          <a:r>
            <a:rPr lang="ru-RU" sz="2400" b="1" dirty="0" smtClean="0"/>
            <a:t>многомерную картину сведений о плательщике</a:t>
          </a:r>
          <a:br>
            <a:rPr lang="ru-RU" sz="2400" b="1" dirty="0" smtClean="0"/>
          </a:br>
          <a:endParaRPr lang="en-US" sz="2400" dirty="0"/>
        </a:p>
      </dgm:t>
    </dgm:pt>
    <dgm:pt modelId="{BCD3C38D-F0A4-4E7C-AB5F-03AB4952D0B7}" type="parTrans" cxnId="{77186767-2349-4CEE-A95D-CDCDE4FA26E7}">
      <dgm:prSet/>
      <dgm:spPr/>
      <dgm:t>
        <a:bodyPr/>
        <a:lstStyle/>
        <a:p>
          <a:endParaRPr lang="ru-RU"/>
        </a:p>
      </dgm:t>
    </dgm:pt>
    <dgm:pt modelId="{D52FB9F1-A993-4CD6-BBCB-4CD8CA253911}" type="sibTrans" cxnId="{77186767-2349-4CEE-A95D-CDCDE4FA26E7}">
      <dgm:prSet/>
      <dgm:spPr/>
      <dgm:t>
        <a:bodyPr/>
        <a:lstStyle/>
        <a:p>
          <a:endParaRPr lang="ru-RU"/>
        </a:p>
      </dgm:t>
    </dgm:pt>
    <dgm:pt modelId="{39BB4FED-E9AF-4CCA-B4BF-2C79FC29A235}" type="pres">
      <dgm:prSet presAssocID="{CB636941-0B57-4051-89D8-905898FF4B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C791F-2D01-4DE5-80F1-07C91FEEBE59}" type="pres">
      <dgm:prSet presAssocID="{3536DA52-F7B1-4AC5-A76D-FC6F72AD73C2}" presName="boxAndChildren" presStyleCnt="0"/>
      <dgm:spPr/>
    </dgm:pt>
    <dgm:pt modelId="{0B02E424-7599-47F1-ADD6-5C4DFB96EAD0}" type="pres">
      <dgm:prSet presAssocID="{3536DA52-F7B1-4AC5-A76D-FC6F72AD73C2}" presName="parentTextBox" presStyleLbl="node1" presStyleIdx="0" presStyleCnt="1"/>
      <dgm:spPr/>
      <dgm:t>
        <a:bodyPr/>
        <a:lstStyle/>
        <a:p>
          <a:endParaRPr lang="ru-RU"/>
        </a:p>
      </dgm:t>
    </dgm:pt>
    <dgm:pt modelId="{F58BD830-BDB7-430E-9887-5430E04C84FC}" type="pres">
      <dgm:prSet presAssocID="{3536DA52-F7B1-4AC5-A76D-FC6F72AD73C2}" presName="entireBox" presStyleLbl="node1" presStyleIdx="0" presStyleCnt="1" custAng="0" custLinFactNeighborX="-536"/>
      <dgm:spPr/>
      <dgm:t>
        <a:bodyPr/>
        <a:lstStyle/>
        <a:p>
          <a:endParaRPr lang="ru-RU"/>
        </a:p>
      </dgm:t>
    </dgm:pt>
    <dgm:pt modelId="{0B41F6A8-44F6-4A81-B295-096C1E7A10A1}" type="pres">
      <dgm:prSet presAssocID="{3536DA52-F7B1-4AC5-A76D-FC6F72AD73C2}" presName="descendantBox" presStyleCnt="0"/>
      <dgm:spPr/>
    </dgm:pt>
    <dgm:pt modelId="{D97FF461-1531-432C-8B2B-5F224A21E046}" type="pres">
      <dgm:prSet presAssocID="{AA22F909-6EF2-41EC-93B6-A07C8C4C03C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F3705-9641-42E8-9E2C-4BBB65DAECFE}" type="pres">
      <dgm:prSet presAssocID="{3D0FF3EA-CE91-489B-B336-BF8E31DF573A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3C576-F995-48AD-B2CC-6243FC067D0C}" type="pres">
      <dgm:prSet presAssocID="{9FD9362B-BAAA-400D-8752-FB252AD8571B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ADE87-2006-4876-8176-0E97F31B9C24}" type="pres">
      <dgm:prSet presAssocID="{C12F4F41-2166-49A8-A068-BA516DEFB222}" presName="childTextBox" presStyleLbl="fgAccFollowNode1" presStyleIdx="3" presStyleCnt="4" custLinFactNeighborX="1309" custLinFactNeighborY="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69766-FD76-4EA8-9BDC-AE75942991D9}" srcId="{3536DA52-F7B1-4AC5-A76D-FC6F72AD73C2}" destId="{3D0FF3EA-CE91-489B-B336-BF8E31DF573A}" srcOrd="1" destOrd="0" parTransId="{2529B842-519C-48B3-8A93-EEC2D0DD7F57}" sibTransId="{0DBFA394-1A46-4457-AA2D-325EC7AA6A63}"/>
    <dgm:cxn modelId="{7A265EFB-2E1D-4DFC-9039-0042B425E9AC}" srcId="{CB636941-0B57-4051-89D8-905898FF4BA4}" destId="{3536DA52-F7B1-4AC5-A76D-FC6F72AD73C2}" srcOrd="0" destOrd="0" parTransId="{DC0F13C7-8297-419A-812A-A09A474109E3}" sibTransId="{3DB478DA-51E6-4C7F-B040-29F2021161C1}"/>
    <dgm:cxn modelId="{3C7E5C60-DB23-4954-A8F9-706BF28EFAEE}" srcId="{3536DA52-F7B1-4AC5-A76D-FC6F72AD73C2}" destId="{AA22F909-6EF2-41EC-93B6-A07C8C4C03CA}" srcOrd="0" destOrd="0" parTransId="{57C58950-4CC4-4193-ADAE-7631C7D310B2}" sibTransId="{E3415519-D41E-4153-8AE3-11D0A36A54CC}"/>
    <dgm:cxn modelId="{04A7F590-68E2-4680-B539-D6CDFFE601A5}" type="presOf" srcId="{9FD9362B-BAAA-400D-8752-FB252AD8571B}" destId="{6FB3C576-F995-48AD-B2CC-6243FC067D0C}" srcOrd="0" destOrd="0" presId="urn:microsoft.com/office/officeart/2005/8/layout/process4"/>
    <dgm:cxn modelId="{B1058BEA-D260-4503-AEAC-253414E5524D}" type="presOf" srcId="{3536DA52-F7B1-4AC5-A76D-FC6F72AD73C2}" destId="{F58BD830-BDB7-430E-9887-5430E04C84FC}" srcOrd="1" destOrd="0" presId="urn:microsoft.com/office/officeart/2005/8/layout/process4"/>
    <dgm:cxn modelId="{19FCE0DE-C974-4673-AD77-40B4BADAB978}" type="presOf" srcId="{AA22F909-6EF2-41EC-93B6-A07C8C4C03CA}" destId="{D97FF461-1531-432C-8B2B-5F224A21E046}" srcOrd="0" destOrd="0" presId="urn:microsoft.com/office/officeart/2005/8/layout/process4"/>
    <dgm:cxn modelId="{77186767-2349-4CEE-A95D-CDCDE4FA26E7}" srcId="{3536DA52-F7B1-4AC5-A76D-FC6F72AD73C2}" destId="{C12F4F41-2166-49A8-A068-BA516DEFB222}" srcOrd="3" destOrd="0" parTransId="{BCD3C38D-F0A4-4E7C-AB5F-03AB4952D0B7}" sibTransId="{D52FB9F1-A993-4CD6-BBCB-4CD8CA253911}"/>
    <dgm:cxn modelId="{71C323A3-E9C5-406F-A43D-F2D5EEBF136D}" type="presOf" srcId="{C12F4F41-2166-49A8-A068-BA516DEFB222}" destId="{A8FADE87-2006-4876-8176-0E97F31B9C24}" srcOrd="0" destOrd="0" presId="urn:microsoft.com/office/officeart/2005/8/layout/process4"/>
    <dgm:cxn modelId="{60FD1077-02E4-4FFF-8033-7F1CBF0C7A64}" type="presOf" srcId="{3536DA52-F7B1-4AC5-A76D-FC6F72AD73C2}" destId="{0B02E424-7599-47F1-ADD6-5C4DFB96EAD0}" srcOrd="0" destOrd="0" presId="urn:microsoft.com/office/officeart/2005/8/layout/process4"/>
    <dgm:cxn modelId="{334EF0A4-23A0-44B6-A163-F201D41A6006}" type="presOf" srcId="{3D0FF3EA-CE91-489B-B336-BF8E31DF573A}" destId="{384F3705-9641-42E8-9E2C-4BBB65DAECFE}" srcOrd="0" destOrd="0" presId="urn:microsoft.com/office/officeart/2005/8/layout/process4"/>
    <dgm:cxn modelId="{5FF75078-138E-4E21-A985-755F82056CFF}" type="presOf" srcId="{CB636941-0B57-4051-89D8-905898FF4BA4}" destId="{39BB4FED-E9AF-4CCA-B4BF-2C79FC29A235}" srcOrd="0" destOrd="0" presId="urn:microsoft.com/office/officeart/2005/8/layout/process4"/>
    <dgm:cxn modelId="{9986CC76-E8D3-4891-B979-47BB7B578205}" srcId="{3536DA52-F7B1-4AC5-A76D-FC6F72AD73C2}" destId="{9FD9362B-BAAA-400D-8752-FB252AD8571B}" srcOrd="2" destOrd="0" parTransId="{1854718C-77F1-48DD-8FE5-BDBBB56644F3}" sibTransId="{B2F0AD55-2E43-4529-BFA3-39332DE237B8}"/>
    <dgm:cxn modelId="{DE0C7FA0-8B51-4CB8-AA8A-9DC9AACD9ABF}" type="presParOf" srcId="{39BB4FED-E9AF-4CCA-B4BF-2C79FC29A235}" destId="{F30C791F-2D01-4DE5-80F1-07C91FEEBE59}" srcOrd="0" destOrd="0" presId="urn:microsoft.com/office/officeart/2005/8/layout/process4"/>
    <dgm:cxn modelId="{65EAF3C6-3CA1-4356-9038-3D105D64CBF8}" type="presParOf" srcId="{F30C791F-2D01-4DE5-80F1-07C91FEEBE59}" destId="{0B02E424-7599-47F1-ADD6-5C4DFB96EAD0}" srcOrd="0" destOrd="0" presId="urn:microsoft.com/office/officeart/2005/8/layout/process4"/>
    <dgm:cxn modelId="{AA6050B9-8B12-4F05-81EC-52C4CF57E4C2}" type="presParOf" srcId="{F30C791F-2D01-4DE5-80F1-07C91FEEBE59}" destId="{F58BD830-BDB7-430E-9887-5430E04C84FC}" srcOrd="1" destOrd="0" presId="urn:microsoft.com/office/officeart/2005/8/layout/process4"/>
    <dgm:cxn modelId="{DF31DD85-48DD-4394-AB81-F1C2FE92B7BB}" type="presParOf" srcId="{F30C791F-2D01-4DE5-80F1-07C91FEEBE59}" destId="{0B41F6A8-44F6-4A81-B295-096C1E7A10A1}" srcOrd="2" destOrd="0" presId="urn:microsoft.com/office/officeart/2005/8/layout/process4"/>
    <dgm:cxn modelId="{9E0DF05E-8C09-4CCD-A6EE-7E5DC39254D6}" type="presParOf" srcId="{0B41F6A8-44F6-4A81-B295-096C1E7A10A1}" destId="{D97FF461-1531-432C-8B2B-5F224A21E046}" srcOrd="0" destOrd="0" presId="urn:microsoft.com/office/officeart/2005/8/layout/process4"/>
    <dgm:cxn modelId="{ECE3B2CB-B4EC-4333-9CBA-4CF8972EF851}" type="presParOf" srcId="{0B41F6A8-44F6-4A81-B295-096C1E7A10A1}" destId="{384F3705-9641-42E8-9E2C-4BBB65DAECFE}" srcOrd="1" destOrd="0" presId="urn:microsoft.com/office/officeart/2005/8/layout/process4"/>
    <dgm:cxn modelId="{58A92C5D-BDF9-4F36-B7FC-E9B1CB4D6AE6}" type="presParOf" srcId="{0B41F6A8-44F6-4A81-B295-096C1E7A10A1}" destId="{6FB3C576-F995-48AD-B2CC-6243FC067D0C}" srcOrd="2" destOrd="0" presId="urn:microsoft.com/office/officeart/2005/8/layout/process4"/>
    <dgm:cxn modelId="{C94C58D8-43C2-4BA2-953B-09408494E996}" type="presParOf" srcId="{0B41F6A8-44F6-4A81-B295-096C1E7A10A1}" destId="{A8FADE87-2006-4876-8176-0E97F31B9C2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8D467-D443-41F2-92CD-87124EF23504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F2CECDC-2102-4978-9265-F26059AEA0E3}">
      <dgm:prSet/>
      <dgm:spPr/>
      <dgm:t>
        <a:bodyPr/>
        <a:lstStyle/>
        <a:p>
          <a:pPr rtl="0"/>
          <a:endParaRPr lang="en-US" dirty="0"/>
        </a:p>
      </dgm:t>
    </dgm:pt>
    <dgm:pt modelId="{245C8524-0EF3-44E7-B804-7DCF32D0F304}" type="parTrans" cxnId="{AFFE3C6D-F238-40E0-86F8-9811184654C4}">
      <dgm:prSet/>
      <dgm:spPr/>
      <dgm:t>
        <a:bodyPr/>
        <a:lstStyle/>
        <a:p>
          <a:endParaRPr lang="ru-RU"/>
        </a:p>
      </dgm:t>
    </dgm:pt>
    <dgm:pt modelId="{B4083822-79A9-4ACA-90E9-DB224DFE312A}" type="sibTrans" cxnId="{AFFE3C6D-F238-40E0-86F8-9811184654C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E2B242-DE0F-46E8-A9ED-78808B10A570}">
      <dgm:prSet custT="1"/>
      <dgm:spPr/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Банковская информация о приходных</a:t>
          </a:r>
          <a:r>
            <a:rPr lang="en-US" sz="1600" dirty="0" smtClean="0"/>
            <a:t> </a:t>
          </a:r>
          <a:r>
            <a:rPr lang="ru-RU" sz="1600" dirty="0" smtClean="0"/>
            <a:t>и расходных операциях</a:t>
          </a:r>
          <a:endParaRPr lang="en-US" sz="1600" dirty="0"/>
        </a:p>
      </dgm:t>
    </dgm:pt>
    <dgm:pt modelId="{E72B894D-6F4A-4F97-B158-B4D2F667CC45}" type="parTrans" cxnId="{88300A02-3332-4E99-B66F-2E7DB3250E45}">
      <dgm:prSet/>
      <dgm:spPr/>
      <dgm:t>
        <a:bodyPr/>
        <a:lstStyle/>
        <a:p>
          <a:endParaRPr lang="ru-RU"/>
        </a:p>
      </dgm:t>
    </dgm:pt>
    <dgm:pt modelId="{960315DF-2868-4C74-A469-2EF65035644A}" type="sibTrans" cxnId="{88300A02-3332-4E99-B66F-2E7DB3250E45}">
      <dgm:prSet/>
      <dgm:spPr/>
      <dgm:t>
        <a:bodyPr/>
        <a:lstStyle/>
        <a:p>
          <a:endParaRPr lang="ru-RU"/>
        </a:p>
      </dgm:t>
    </dgm:pt>
    <dgm:pt modelId="{C3EBDA2B-6C65-4659-9DE8-A59C9B7EEEB5}">
      <dgm:prSet custT="1"/>
      <dgm:spPr/>
      <dgm:t>
        <a:bodyPr/>
        <a:lstStyle/>
        <a:p>
          <a:pPr rtl="0"/>
          <a:endParaRPr lang="ru-RU" sz="1600" dirty="0" smtClean="0"/>
        </a:p>
        <a:p>
          <a:pPr rtl="0"/>
          <a:endParaRPr lang="ru-RU" sz="1600" dirty="0" smtClean="0"/>
        </a:p>
        <a:p>
          <a:pPr rtl="0"/>
          <a:r>
            <a:rPr lang="ru-RU" sz="1600" dirty="0" smtClean="0"/>
            <a:t>Сведения системы контроля кассового оборудования</a:t>
          </a:r>
          <a:endParaRPr lang="en-US" sz="1600" dirty="0"/>
        </a:p>
      </dgm:t>
    </dgm:pt>
    <dgm:pt modelId="{582F9996-A08C-4B2D-B340-089FD6B3C2C4}" type="parTrans" cxnId="{4BE13916-77DB-4E84-99FC-5A6AAE6475BF}">
      <dgm:prSet/>
      <dgm:spPr/>
      <dgm:t>
        <a:bodyPr/>
        <a:lstStyle/>
        <a:p>
          <a:endParaRPr lang="ru-RU"/>
        </a:p>
      </dgm:t>
    </dgm:pt>
    <dgm:pt modelId="{3C2E7031-BBF7-4398-8556-297232E4E81F}" type="sibTrans" cxnId="{4BE13916-77DB-4E84-99FC-5A6AAE6475BF}">
      <dgm:prSet/>
      <dgm:spPr/>
      <dgm:t>
        <a:bodyPr/>
        <a:lstStyle/>
        <a:p>
          <a:endParaRPr lang="ru-RU"/>
        </a:p>
      </dgm:t>
    </dgm:pt>
    <dgm:pt modelId="{3E603A53-8F2A-4977-822F-C590D2C9B02A}" type="pres">
      <dgm:prSet presAssocID="{59A8D467-D443-41F2-92CD-87124EF2350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2E83689-2B04-46EC-97AD-B1A21C3D4099}" type="pres">
      <dgm:prSet presAssocID="{B4083822-79A9-4ACA-90E9-DB224DFE312A}" presName="picture_1" presStyleLbl="bgImgPlace1" presStyleIdx="0" presStyleCnt="1" custScaleX="108301" custScaleY="94775" custLinFactNeighborX="-1857" custLinFactNeighborY="-6440"/>
      <dgm:spPr/>
      <dgm:t>
        <a:bodyPr/>
        <a:lstStyle/>
        <a:p>
          <a:endParaRPr lang="ru-RU"/>
        </a:p>
      </dgm:t>
    </dgm:pt>
    <dgm:pt modelId="{7E13B0E0-6F5F-47B5-BE2E-78DACD4CDA47}" type="pres">
      <dgm:prSet presAssocID="{DF2CECDC-2102-4978-9265-F26059AEA0E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38762-CF4F-4E29-87B8-E74578F4EF33}" type="pres">
      <dgm:prSet presAssocID="{59A8D467-D443-41F2-92CD-87124EF23504}" presName="linV" presStyleCnt="0"/>
      <dgm:spPr/>
    </dgm:pt>
    <dgm:pt modelId="{2988B212-DE99-4269-B660-7443A263BA34}" type="pres">
      <dgm:prSet presAssocID="{7CE2B242-DE0F-46E8-A9ED-78808B10A570}" presName="pair" presStyleCnt="0"/>
      <dgm:spPr/>
    </dgm:pt>
    <dgm:pt modelId="{B08B1453-9B75-4F34-8088-D906B0D7B8A1}" type="pres">
      <dgm:prSet presAssocID="{7CE2B242-DE0F-46E8-A9ED-78808B10A570}" presName="spaceH" presStyleLbl="node1" presStyleIdx="0" presStyleCnt="0"/>
      <dgm:spPr/>
    </dgm:pt>
    <dgm:pt modelId="{1DB4ADB7-E17B-4FB4-AABD-98C8618CD29B}" type="pres">
      <dgm:prSet presAssocID="{7CE2B242-DE0F-46E8-A9ED-78808B10A570}" presName="desPictures" presStyleLbl="alignImgPlace1" presStyleIdx="0" presStyleCnt="2" custLinFactNeighborX="1494" custLinFactNeighborY="41501"/>
      <dgm:spPr/>
    </dgm:pt>
    <dgm:pt modelId="{77051689-DC83-42E4-A838-5D3936AE5682}" type="pres">
      <dgm:prSet presAssocID="{7CE2B242-DE0F-46E8-A9ED-78808B10A570}" presName="desTextWrapper" presStyleCnt="0"/>
      <dgm:spPr/>
    </dgm:pt>
    <dgm:pt modelId="{E3BA306C-1595-4F2A-B88F-F7B54CECEDAB}" type="pres">
      <dgm:prSet presAssocID="{7CE2B242-DE0F-46E8-A9ED-78808B10A570}" presName="desText" presStyleLbl="revTx" presStyleIdx="0" presStyleCnt="2" custScaleY="11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55619-DA79-4CDA-B271-D7B9EB47034E}" type="pres">
      <dgm:prSet presAssocID="{960315DF-2868-4C74-A469-2EF65035644A}" presName="spaceV" presStyleCnt="0"/>
      <dgm:spPr/>
    </dgm:pt>
    <dgm:pt modelId="{8282385C-2EAA-49D3-B8CC-89579AB5F02A}" type="pres">
      <dgm:prSet presAssocID="{C3EBDA2B-6C65-4659-9DE8-A59C9B7EEEB5}" presName="pair" presStyleCnt="0"/>
      <dgm:spPr/>
    </dgm:pt>
    <dgm:pt modelId="{B58E322F-4F54-4F17-B557-9848E2AF3DD4}" type="pres">
      <dgm:prSet presAssocID="{C3EBDA2B-6C65-4659-9DE8-A59C9B7EEEB5}" presName="spaceH" presStyleLbl="node1" presStyleIdx="0" presStyleCnt="0"/>
      <dgm:spPr/>
    </dgm:pt>
    <dgm:pt modelId="{192D7969-F42A-4272-9383-5F42732CDB20}" type="pres">
      <dgm:prSet presAssocID="{C3EBDA2B-6C65-4659-9DE8-A59C9B7EEEB5}" presName="desPictures" presStyleLbl="alignImgPlace1" presStyleIdx="1" presStyleCnt="2" custLinFactNeighborX="4483" custLinFactNeighborY="57429"/>
      <dgm:spPr/>
    </dgm:pt>
    <dgm:pt modelId="{8F1380A6-2F7F-492F-A04D-572022B88EA5}" type="pres">
      <dgm:prSet presAssocID="{C3EBDA2B-6C65-4659-9DE8-A59C9B7EEEB5}" presName="desTextWrapper" presStyleCnt="0"/>
      <dgm:spPr/>
    </dgm:pt>
    <dgm:pt modelId="{CC6B1AC6-1E91-488E-9C22-BC5DACED556B}" type="pres">
      <dgm:prSet presAssocID="{C3EBDA2B-6C65-4659-9DE8-A59C9B7EEEB5}" presName="des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EFAFD-DF0C-4848-A89A-46A416247EA8}" type="pres">
      <dgm:prSet presAssocID="{59A8D467-D443-41F2-92CD-87124EF23504}" presName="maxNode" presStyleCnt="0"/>
      <dgm:spPr/>
    </dgm:pt>
    <dgm:pt modelId="{0AC4DB1B-22C1-41B7-9AE4-CFB933505980}" type="pres">
      <dgm:prSet presAssocID="{59A8D467-D443-41F2-92CD-87124EF23504}" presName="Name33" presStyleCnt="0"/>
      <dgm:spPr/>
    </dgm:pt>
  </dgm:ptLst>
  <dgm:cxnLst>
    <dgm:cxn modelId="{0FD67424-B295-42B5-80E0-71E0373B0900}" type="presOf" srcId="{C3EBDA2B-6C65-4659-9DE8-A59C9B7EEEB5}" destId="{CC6B1AC6-1E91-488E-9C22-BC5DACED556B}" srcOrd="0" destOrd="0" presId="urn:microsoft.com/office/officeart/2008/layout/AccentedPicture"/>
    <dgm:cxn modelId="{AFFE3C6D-F238-40E0-86F8-9811184654C4}" srcId="{59A8D467-D443-41F2-92CD-87124EF23504}" destId="{DF2CECDC-2102-4978-9265-F26059AEA0E3}" srcOrd="0" destOrd="0" parTransId="{245C8524-0EF3-44E7-B804-7DCF32D0F304}" sibTransId="{B4083822-79A9-4ACA-90E9-DB224DFE312A}"/>
    <dgm:cxn modelId="{75D93960-1BD1-4CB9-B486-D10B2382FE52}" type="presOf" srcId="{59A8D467-D443-41F2-92CD-87124EF23504}" destId="{3E603A53-8F2A-4977-822F-C590D2C9B02A}" srcOrd="0" destOrd="0" presId="urn:microsoft.com/office/officeart/2008/layout/AccentedPicture"/>
    <dgm:cxn modelId="{F2D19E63-6429-4153-97FF-38B83BF78FC8}" type="presOf" srcId="{B4083822-79A9-4ACA-90E9-DB224DFE312A}" destId="{02E83689-2B04-46EC-97AD-B1A21C3D4099}" srcOrd="0" destOrd="0" presId="urn:microsoft.com/office/officeart/2008/layout/AccentedPicture"/>
    <dgm:cxn modelId="{4DA64FA8-F755-4DE5-8E7D-9F754E278DBA}" type="presOf" srcId="{7CE2B242-DE0F-46E8-A9ED-78808B10A570}" destId="{E3BA306C-1595-4F2A-B88F-F7B54CECEDAB}" srcOrd="0" destOrd="0" presId="urn:microsoft.com/office/officeart/2008/layout/AccentedPicture"/>
    <dgm:cxn modelId="{88300A02-3332-4E99-B66F-2E7DB3250E45}" srcId="{59A8D467-D443-41F2-92CD-87124EF23504}" destId="{7CE2B242-DE0F-46E8-A9ED-78808B10A570}" srcOrd="1" destOrd="0" parTransId="{E72B894D-6F4A-4F97-B158-B4D2F667CC45}" sibTransId="{960315DF-2868-4C74-A469-2EF65035644A}"/>
    <dgm:cxn modelId="{22AD4E80-07B5-4EB2-BEB0-3B3E236D0738}" type="presOf" srcId="{DF2CECDC-2102-4978-9265-F26059AEA0E3}" destId="{7E13B0E0-6F5F-47B5-BE2E-78DACD4CDA47}" srcOrd="0" destOrd="0" presId="urn:microsoft.com/office/officeart/2008/layout/AccentedPicture"/>
    <dgm:cxn modelId="{4BE13916-77DB-4E84-99FC-5A6AAE6475BF}" srcId="{59A8D467-D443-41F2-92CD-87124EF23504}" destId="{C3EBDA2B-6C65-4659-9DE8-A59C9B7EEEB5}" srcOrd="2" destOrd="0" parTransId="{582F9996-A08C-4B2D-B340-089FD6B3C2C4}" sibTransId="{3C2E7031-BBF7-4398-8556-297232E4E81F}"/>
    <dgm:cxn modelId="{83883A82-2D19-4F2B-A9D2-361678854579}" type="presParOf" srcId="{3E603A53-8F2A-4977-822F-C590D2C9B02A}" destId="{02E83689-2B04-46EC-97AD-B1A21C3D4099}" srcOrd="0" destOrd="0" presId="urn:microsoft.com/office/officeart/2008/layout/AccentedPicture"/>
    <dgm:cxn modelId="{C6656876-5B4E-4C3B-A7A9-780C6842834E}" type="presParOf" srcId="{3E603A53-8F2A-4977-822F-C590D2C9B02A}" destId="{7E13B0E0-6F5F-47B5-BE2E-78DACD4CDA47}" srcOrd="1" destOrd="0" presId="urn:microsoft.com/office/officeart/2008/layout/AccentedPicture"/>
    <dgm:cxn modelId="{1074F045-A2E9-4045-800C-F9C46181A3EA}" type="presParOf" srcId="{3E603A53-8F2A-4977-822F-C590D2C9B02A}" destId="{C8338762-CF4F-4E29-87B8-E74578F4EF33}" srcOrd="2" destOrd="0" presId="urn:microsoft.com/office/officeart/2008/layout/AccentedPicture"/>
    <dgm:cxn modelId="{F8178391-8796-4EAF-A6E2-3C0498F69CCD}" type="presParOf" srcId="{C8338762-CF4F-4E29-87B8-E74578F4EF33}" destId="{2988B212-DE99-4269-B660-7443A263BA34}" srcOrd="0" destOrd="0" presId="urn:microsoft.com/office/officeart/2008/layout/AccentedPicture"/>
    <dgm:cxn modelId="{61A98FB5-8C31-40F7-86BD-77224B58168C}" type="presParOf" srcId="{2988B212-DE99-4269-B660-7443A263BA34}" destId="{B08B1453-9B75-4F34-8088-D906B0D7B8A1}" srcOrd="0" destOrd="0" presId="urn:microsoft.com/office/officeart/2008/layout/AccentedPicture"/>
    <dgm:cxn modelId="{FF86C330-29FF-4231-B025-BD3A183416B4}" type="presParOf" srcId="{2988B212-DE99-4269-B660-7443A263BA34}" destId="{1DB4ADB7-E17B-4FB4-AABD-98C8618CD29B}" srcOrd="1" destOrd="0" presId="urn:microsoft.com/office/officeart/2008/layout/AccentedPicture"/>
    <dgm:cxn modelId="{E486F24D-BA2C-47E7-9431-A682043B1FD1}" type="presParOf" srcId="{2988B212-DE99-4269-B660-7443A263BA34}" destId="{77051689-DC83-42E4-A838-5D3936AE5682}" srcOrd="2" destOrd="0" presId="urn:microsoft.com/office/officeart/2008/layout/AccentedPicture"/>
    <dgm:cxn modelId="{A0FCF78D-CE2E-4B2E-AAEB-B13EF8257172}" type="presParOf" srcId="{77051689-DC83-42E4-A838-5D3936AE5682}" destId="{E3BA306C-1595-4F2A-B88F-F7B54CECEDAB}" srcOrd="0" destOrd="0" presId="urn:microsoft.com/office/officeart/2008/layout/AccentedPicture"/>
    <dgm:cxn modelId="{D2F16C7B-B2E6-4BE3-90DC-DFAF31EF8E98}" type="presParOf" srcId="{C8338762-CF4F-4E29-87B8-E74578F4EF33}" destId="{95555619-DA79-4CDA-B271-D7B9EB47034E}" srcOrd="1" destOrd="0" presId="urn:microsoft.com/office/officeart/2008/layout/AccentedPicture"/>
    <dgm:cxn modelId="{4E26C9B6-CD84-4924-B45E-FC9678AEAAFD}" type="presParOf" srcId="{C8338762-CF4F-4E29-87B8-E74578F4EF33}" destId="{8282385C-2EAA-49D3-B8CC-89579AB5F02A}" srcOrd="2" destOrd="0" presId="urn:microsoft.com/office/officeart/2008/layout/AccentedPicture"/>
    <dgm:cxn modelId="{8480A641-F513-4057-9987-A21498234543}" type="presParOf" srcId="{8282385C-2EAA-49D3-B8CC-89579AB5F02A}" destId="{B58E322F-4F54-4F17-B557-9848E2AF3DD4}" srcOrd="0" destOrd="0" presId="urn:microsoft.com/office/officeart/2008/layout/AccentedPicture"/>
    <dgm:cxn modelId="{E308005B-5C30-4E87-814A-7A3122657550}" type="presParOf" srcId="{8282385C-2EAA-49D3-B8CC-89579AB5F02A}" destId="{192D7969-F42A-4272-9383-5F42732CDB20}" srcOrd="1" destOrd="0" presId="urn:microsoft.com/office/officeart/2008/layout/AccentedPicture"/>
    <dgm:cxn modelId="{65B3CDC6-3EB4-403A-976B-FF89CEE4BD27}" type="presParOf" srcId="{8282385C-2EAA-49D3-B8CC-89579AB5F02A}" destId="{8F1380A6-2F7F-492F-A04D-572022B88EA5}" srcOrd="2" destOrd="0" presId="urn:microsoft.com/office/officeart/2008/layout/AccentedPicture"/>
    <dgm:cxn modelId="{9F750386-EEA5-4B09-AEE7-43D356D0FF55}" type="presParOf" srcId="{8F1380A6-2F7F-492F-A04D-572022B88EA5}" destId="{CC6B1AC6-1E91-488E-9C22-BC5DACED556B}" srcOrd="0" destOrd="0" presId="urn:microsoft.com/office/officeart/2008/layout/AccentedPicture"/>
    <dgm:cxn modelId="{1153012E-BD70-46E9-9AA8-35DA0D891D8F}" type="presParOf" srcId="{3E603A53-8F2A-4977-822F-C590D2C9B02A}" destId="{812EFAFD-DF0C-4848-A89A-46A416247EA8}" srcOrd="3" destOrd="0" presId="urn:microsoft.com/office/officeart/2008/layout/AccentedPicture"/>
    <dgm:cxn modelId="{6CA74F3A-1E05-4F63-9347-8C308A917743}" type="presParOf" srcId="{812EFAFD-DF0C-4848-A89A-46A416247EA8}" destId="{0AC4DB1B-22C1-41B7-9AE4-CFB93350598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8D467-D443-41F2-92CD-87124EF23504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F2CECDC-2102-4978-9265-F26059AEA0E3}">
      <dgm:prSet/>
      <dgm:spPr>
        <a:xfrm>
          <a:off x="212850" y="782950"/>
          <a:ext cx="1086418" cy="10797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rtl="0"/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5C8524-0EF3-44E7-B804-7DCF32D0F304}" type="parTrans" cxnId="{AFFE3C6D-F238-40E0-86F8-9811184654C4}">
      <dgm:prSet/>
      <dgm:spPr/>
      <dgm:t>
        <a:bodyPr/>
        <a:lstStyle/>
        <a:p>
          <a:endParaRPr lang="ru-RU"/>
        </a:p>
      </dgm:t>
    </dgm:pt>
    <dgm:pt modelId="{B4083822-79A9-4ACA-90E9-DB224DFE312A}" type="sibTrans" cxnId="{AFFE3C6D-F238-40E0-86F8-9811184654C4}">
      <dgm:prSet/>
      <dgm:spPr>
        <a:xfrm>
          <a:off x="156413" y="0"/>
          <a:ext cx="1410932" cy="179965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CE2B242-DE0F-46E8-A9ED-78808B10A570}">
      <dgm:prSet custT="1"/>
      <dgm:spPr>
        <a:xfrm>
          <a:off x="1958602" y="636387"/>
          <a:ext cx="2258285" cy="48590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База данных земельных участков юридических лиц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2B894D-6F4A-4F97-B158-B4D2F667CC45}" type="parTrans" cxnId="{88300A02-3332-4E99-B66F-2E7DB3250E45}">
      <dgm:prSet/>
      <dgm:spPr/>
      <dgm:t>
        <a:bodyPr/>
        <a:lstStyle/>
        <a:p>
          <a:endParaRPr lang="ru-RU"/>
        </a:p>
      </dgm:t>
    </dgm:pt>
    <dgm:pt modelId="{960315DF-2868-4C74-A469-2EF65035644A}" type="sibTrans" cxnId="{88300A02-3332-4E99-B66F-2E7DB3250E45}">
      <dgm:prSet/>
      <dgm:spPr/>
      <dgm:t>
        <a:bodyPr/>
        <a:lstStyle/>
        <a:p>
          <a:endParaRPr lang="ru-RU"/>
        </a:p>
      </dgm:t>
    </dgm:pt>
    <dgm:pt modelId="{3E603A53-8F2A-4977-822F-C590D2C9B02A}" type="pres">
      <dgm:prSet presAssocID="{59A8D467-D443-41F2-92CD-87124EF2350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2E83689-2B04-46EC-97AD-B1A21C3D4099}" type="pres">
      <dgm:prSet presAssocID="{B4083822-79A9-4ACA-90E9-DB224DFE312A}" presName="picture_1" presStyleLbl="bgImgPlace1" presStyleIdx="0" presStyleCnt="1" custScaleX="116046" custScaleY="97940" custLinFactNeighborX="0" custLinFactNeighborY="-8492"/>
      <dgm:spPr/>
      <dgm:t>
        <a:bodyPr/>
        <a:lstStyle/>
        <a:p>
          <a:endParaRPr lang="ru-RU"/>
        </a:p>
      </dgm:t>
    </dgm:pt>
    <dgm:pt modelId="{7E13B0E0-6F5F-47B5-BE2E-78DACD4CDA47}" type="pres">
      <dgm:prSet presAssocID="{DF2CECDC-2102-4978-9265-F26059AEA0E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38762-CF4F-4E29-87B8-E74578F4EF33}" type="pres">
      <dgm:prSet presAssocID="{59A8D467-D443-41F2-92CD-87124EF23504}" presName="linV" presStyleCnt="0"/>
      <dgm:spPr/>
    </dgm:pt>
    <dgm:pt modelId="{2988B212-DE99-4269-B660-7443A263BA34}" type="pres">
      <dgm:prSet presAssocID="{7CE2B242-DE0F-46E8-A9ED-78808B10A570}" presName="pair" presStyleCnt="0"/>
      <dgm:spPr/>
    </dgm:pt>
    <dgm:pt modelId="{B08B1453-9B75-4F34-8088-D906B0D7B8A1}" type="pres">
      <dgm:prSet presAssocID="{7CE2B242-DE0F-46E8-A9ED-78808B10A570}" presName="spaceH" presStyleLbl="node1" presStyleIdx="0" presStyleCnt="0"/>
      <dgm:spPr/>
    </dgm:pt>
    <dgm:pt modelId="{1DB4ADB7-E17B-4FB4-AABD-98C8618CD29B}" type="pres">
      <dgm:prSet presAssocID="{7CE2B242-DE0F-46E8-A9ED-78808B10A570}" presName="desPictures" presStyleLbl="alignImgPlace1" presStyleIdx="0" presStyleCnt="1" custLinFactNeighborX="22218" custLinFactNeighborY="54610"/>
      <dgm:spPr>
        <a:xfrm>
          <a:off x="1424295" y="632791"/>
          <a:ext cx="485907" cy="4859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7051689-DC83-42E4-A838-5D3936AE5682}" type="pres">
      <dgm:prSet presAssocID="{7CE2B242-DE0F-46E8-A9ED-78808B10A570}" presName="desTextWrapper" presStyleCnt="0"/>
      <dgm:spPr/>
    </dgm:pt>
    <dgm:pt modelId="{E3BA306C-1595-4F2A-B88F-F7B54CECEDAB}" type="pres">
      <dgm:prSet presAssocID="{7CE2B242-DE0F-46E8-A9ED-78808B10A570}" presName="desText" presStyleLbl="revTx" presStyleIdx="0" presStyleCnt="1" custScaleX="87833" custLinFactNeighborX="6319" custLinFactNeighborY="5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EFAFD-DF0C-4848-A89A-46A416247EA8}" type="pres">
      <dgm:prSet presAssocID="{59A8D467-D443-41F2-92CD-87124EF23504}" presName="maxNode" presStyleCnt="0"/>
      <dgm:spPr/>
    </dgm:pt>
    <dgm:pt modelId="{0AC4DB1B-22C1-41B7-9AE4-CFB933505980}" type="pres">
      <dgm:prSet presAssocID="{59A8D467-D443-41F2-92CD-87124EF23504}" presName="Name33" presStyleCnt="0"/>
      <dgm:spPr/>
    </dgm:pt>
  </dgm:ptLst>
  <dgm:cxnLst>
    <dgm:cxn modelId="{AFFE3C6D-F238-40E0-86F8-9811184654C4}" srcId="{59A8D467-D443-41F2-92CD-87124EF23504}" destId="{DF2CECDC-2102-4978-9265-F26059AEA0E3}" srcOrd="0" destOrd="0" parTransId="{245C8524-0EF3-44E7-B804-7DCF32D0F304}" sibTransId="{B4083822-79A9-4ACA-90E9-DB224DFE312A}"/>
    <dgm:cxn modelId="{75D93960-1BD1-4CB9-B486-D10B2382FE52}" type="presOf" srcId="{59A8D467-D443-41F2-92CD-87124EF23504}" destId="{3E603A53-8F2A-4977-822F-C590D2C9B02A}" srcOrd="0" destOrd="0" presId="urn:microsoft.com/office/officeart/2008/layout/AccentedPicture"/>
    <dgm:cxn modelId="{F2D19E63-6429-4153-97FF-38B83BF78FC8}" type="presOf" srcId="{B4083822-79A9-4ACA-90E9-DB224DFE312A}" destId="{02E83689-2B04-46EC-97AD-B1A21C3D4099}" srcOrd="0" destOrd="0" presId="urn:microsoft.com/office/officeart/2008/layout/AccentedPicture"/>
    <dgm:cxn modelId="{4DA64FA8-F755-4DE5-8E7D-9F754E278DBA}" type="presOf" srcId="{7CE2B242-DE0F-46E8-A9ED-78808B10A570}" destId="{E3BA306C-1595-4F2A-B88F-F7B54CECEDAB}" srcOrd="0" destOrd="0" presId="urn:microsoft.com/office/officeart/2008/layout/AccentedPicture"/>
    <dgm:cxn modelId="{88300A02-3332-4E99-B66F-2E7DB3250E45}" srcId="{59A8D467-D443-41F2-92CD-87124EF23504}" destId="{7CE2B242-DE0F-46E8-A9ED-78808B10A570}" srcOrd="1" destOrd="0" parTransId="{E72B894D-6F4A-4F97-B158-B4D2F667CC45}" sibTransId="{960315DF-2868-4C74-A469-2EF65035644A}"/>
    <dgm:cxn modelId="{22AD4E80-07B5-4EB2-BEB0-3B3E236D0738}" type="presOf" srcId="{DF2CECDC-2102-4978-9265-F26059AEA0E3}" destId="{7E13B0E0-6F5F-47B5-BE2E-78DACD4CDA47}" srcOrd="0" destOrd="0" presId="urn:microsoft.com/office/officeart/2008/layout/AccentedPicture"/>
    <dgm:cxn modelId="{83883A82-2D19-4F2B-A9D2-361678854579}" type="presParOf" srcId="{3E603A53-8F2A-4977-822F-C590D2C9B02A}" destId="{02E83689-2B04-46EC-97AD-B1A21C3D4099}" srcOrd="0" destOrd="0" presId="urn:microsoft.com/office/officeart/2008/layout/AccentedPicture"/>
    <dgm:cxn modelId="{C6656876-5B4E-4C3B-A7A9-780C6842834E}" type="presParOf" srcId="{3E603A53-8F2A-4977-822F-C590D2C9B02A}" destId="{7E13B0E0-6F5F-47B5-BE2E-78DACD4CDA47}" srcOrd="1" destOrd="0" presId="urn:microsoft.com/office/officeart/2008/layout/AccentedPicture"/>
    <dgm:cxn modelId="{1074F045-A2E9-4045-800C-F9C46181A3EA}" type="presParOf" srcId="{3E603A53-8F2A-4977-822F-C590D2C9B02A}" destId="{C8338762-CF4F-4E29-87B8-E74578F4EF33}" srcOrd="2" destOrd="0" presId="urn:microsoft.com/office/officeart/2008/layout/AccentedPicture"/>
    <dgm:cxn modelId="{F8178391-8796-4EAF-A6E2-3C0498F69CCD}" type="presParOf" srcId="{C8338762-CF4F-4E29-87B8-E74578F4EF33}" destId="{2988B212-DE99-4269-B660-7443A263BA34}" srcOrd="0" destOrd="0" presId="urn:microsoft.com/office/officeart/2008/layout/AccentedPicture"/>
    <dgm:cxn modelId="{61A98FB5-8C31-40F7-86BD-77224B58168C}" type="presParOf" srcId="{2988B212-DE99-4269-B660-7443A263BA34}" destId="{B08B1453-9B75-4F34-8088-D906B0D7B8A1}" srcOrd="0" destOrd="0" presId="urn:microsoft.com/office/officeart/2008/layout/AccentedPicture"/>
    <dgm:cxn modelId="{FF86C330-29FF-4231-B025-BD3A183416B4}" type="presParOf" srcId="{2988B212-DE99-4269-B660-7443A263BA34}" destId="{1DB4ADB7-E17B-4FB4-AABD-98C8618CD29B}" srcOrd="1" destOrd="0" presId="urn:microsoft.com/office/officeart/2008/layout/AccentedPicture"/>
    <dgm:cxn modelId="{E486F24D-BA2C-47E7-9431-A682043B1FD1}" type="presParOf" srcId="{2988B212-DE99-4269-B660-7443A263BA34}" destId="{77051689-DC83-42E4-A838-5D3936AE5682}" srcOrd="2" destOrd="0" presId="urn:microsoft.com/office/officeart/2008/layout/AccentedPicture"/>
    <dgm:cxn modelId="{A0FCF78D-CE2E-4B2E-AAEB-B13EF8257172}" type="presParOf" srcId="{77051689-DC83-42E4-A838-5D3936AE5682}" destId="{E3BA306C-1595-4F2A-B88F-F7B54CECEDAB}" srcOrd="0" destOrd="0" presId="urn:microsoft.com/office/officeart/2008/layout/AccentedPicture"/>
    <dgm:cxn modelId="{1153012E-BD70-46E9-9AA8-35DA0D891D8F}" type="presParOf" srcId="{3E603A53-8F2A-4977-822F-C590D2C9B02A}" destId="{812EFAFD-DF0C-4848-A89A-46A416247EA8}" srcOrd="3" destOrd="0" presId="urn:microsoft.com/office/officeart/2008/layout/AccentedPicture"/>
    <dgm:cxn modelId="{6CA74F3A-1E05-4F63-9347-8C308A917743}" type="presParOf" srcId="{812EFAFD-DF0C-4848-A89A-46A416247EA8}" destId="{0AC4DB1B-22C1-41B7-9AE4-CFB93350598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9CAA5-D29B-4730-9FAD-6A1171463D68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EC7AA14-2E5C-4BB8-92CF-516422C01C3C}">
      <dgm:prSet/>
      <dgm:spPr/>
      <dgm:t>
        <a:bodyPr/>
        <a:lstStyle/>
        <a:p>
          <a:pPr rtl="0"/>
          <a:endParaRPr lang="en-US" dirty="0"/>
        </a:p>
      </dgm:t>
    </dgm:pt>
    <dgm:pt modelId="{F98743E7-62D9-43FE-A7AA-132D35EC63E1}" type="parTrans" cxnId="{4C05E8BC-D164-4BC6-A304-23E6D4928BD8}">
      <dgm:prSet/>
      <dgm:spPr/>
      <dgm:t>
        <a:bodyPr/>
        <a:lstStyle/>
        <a:p>
          <a:endParaRPr lang="ru-RU"/>
        </a:p>
      </dgm:t>
    </dgm:pt>
    <dgm:pt modelId="{DB177391-BB94-4D28-A927-F44DF76DBCA1}" type="sibTrans" cxnId="{4C05E8BC-D164-4BC6-A304-23E6D4928BD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DB3110-40D3-4D46-88D9-EC7AD42BD1A7}">
      <dgm:prSet custT="1"/>
      <dgm:spPr/>
      <dgm:t>
        <a:bodyPr/>
        <a:lstStyle/>
        <a:p>
          <a:pPr rtl="0"/>
          <a:r>
            <a:rPr lang="ru-RU" sz="1600" dirty="0" smtClean="0"/>
            <a:t>Сведения об электронных счетах-фактурах</a:t>
          </a:r>
          <a:endParaRPr lang="en-US" sz="1600" dirty="0"/>
        </a:p>
      </dgm:t>
    </dgm:pt>
    <dgm:pt modelId="{07C737D4-F8B0-46B5-B597-04D052BBDDCD}" type="parTrans" cxnId="{98FCBE4E-1C0F-4D17-A1EE-05B74D1EF76F}">
      <dgm:prSet/>
      <dgm:spPr/>
      <dgm:t>
        <a:bodyPr/>
        <a:lstStyle/>
        <a:p>
          <a:endParaRPr lang="ru-RU"/>
        </a:p>
      </dgm:t>
    </dgm:pt>
    <dgm:pt modelId="{14E27BC2-9E86-4DB9-8CDD-28CF8FF83A2A}" type="sibTrans" cxnId="{98FCBE4E-1C0F-4D17-A1EE-05B74D1EF76F}">
      <dgm:prSet/>
      <dgm:spPr/>
      <dgm:t>
        <a:bodyPr/>
        <a:lstStyle/>
        <a:p>
          <a:endParaRPr lang="ru-RU"/>
        </a:p>
      </dgm:t>
    </dgm:pt>
    <dgm:pt modelId="{77265F10-045C-4021-9515-8BAEA979E66F}">
      <dgm:prSet custT="1"/>
      <dgm:spPr/>
      <dgm:t>
        <a:bodyPr/>
        <a:lstStyle/>
        <a:p>
          <a:pPr rtl="0"/>
          <a:r>
            <a:rPr lang="ru-RU" sz="1600" dirty="0" smtClean="0"/>
            <a:t>Сведения из таможенных деклараций</a:t>
          </a:r>
          <a:endParaRPr lang="en-US" sz="1600" dirty="0"/>
        </a:p>
      </dgm:t>
    </dgm:pt>
    <dgm:pt modelId="{3446DAB9-CA06-48C3-85E3-F742DB7E592E}" type="parTrans" cxnId="{1451756E-24FF-4A5F-A4C4-DF7F19454467}">
      <dgm:prSet/>
      <dgm:spPr/>
      <dgm:t>
        <a:bodyPr/>
        <a:lstStyle/>
        <a:p>
          <a:endParaRPr lang="ru-RU"/>
        </a:p>
      </dgm:t>
    </dgm:pt>
    <dgm:pt modelId="{733C8641-56F4-4724-9B4F-F77ECFBD269F}" type="sibTrans" cxnId="{1451756E-24FF-4A5F-A4C4-DF7F19454467}">
      <dgm:prSet/>
      <dgm:spPr/>
      <dgm:t>
        <a:bodyPr/>
        <a:lstStyle/>
        <a:p>
          <a:endParaRPr lang="ru-RU"/>
        </a:p>
      </dgm:t>
    </dgm:pt>
    <dgm:pt modelId="{830F8A56-6C4C-4337-8892-7EA5060C198A}">
      <dgm:prSet custT="1"/>
      <dgm:spPr/>
      <dgm:t>
        <a:bodyPr/>
        <a:lstStyle/>
        <a:p>
          <a:pPr rtl="0"/>
          <a:r>
            <a:rPr lang="ru-RU" sz="1600" dirty="0" smtClean="0"/>
            <a:t>Сведения из деклараций НДС </a:t>
          </a:r>
          <a:endParaRPr lang="en-US" sz="1600" dirty="0"/>
        </a:p>
      </dgm:t>
    </dgm:pt>
    <dgm:pt modelId="{97A353E6-48F8-4C26-BF6A-19CB41281EF5}" type="parTrans" cxnId="{95E50F98-2DE2-4446-A7AD-4A6C5511ECCF}">
      <dgm:prSet/>
      <dgm:spPr/>
      <dgm:t>
        <a:bodyPr/>
        <a:lstStyle/>
        <a:p>
          <a:endParaRPr lang="ru-RU"/>
        </a:p>
      </dgm:t>
    </dgm:pt>
    <dgm:pt modelId="{87D9F260-28BE-47E3-8C8E-9DDD4CE24445}" type="sibTrans" cxnId="{95E50F98-2DE2-4446-A7AD-4A6C5511ECCF}">
      <dgm:prSet/>
      <dgm:spPr/>
      <dgm:t>
        <a:bodyPr/>
        <a:lstStyle/>
        <a:p>
          <a:endParaRPr lang="ru-RU"/>
        </a:p>
      </dgm:t>
    </dgm:pt>
    <dgm:pt modelId="{29C89629-71EB-4ED7-8E57-DBDF049D97CA}" type="pres">
      <dgm:prSet presAssocID="{BA49CAA5-D29B-4730-9FAD-6A1171463D6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B3B47C3-BFFD-4C6F-8B88-F0DFD92E0975}" type="pres">
      <dgm:prSet presAssocID="{DB177391-BB94-4D28-A927-F44DF76DBCA1}" presName="picture_1" presStyleLbl="bgImgPlace1" presStyleIdx="0" presStyleCnt="1" custScaleY="83619"/>
      <dgm:spPr/>
      <dgm:t>
        <a:bodyPr/>
        <a:lstStyle/>
        <a:p>
          <a:endParaRPr lang="ru-RU"/>
        </a:p>
      </dgm:t>
    </dgm:pt>
    <dgm:pt modelId="{FF755679-933D-4D8D-8D8E-7C29B4714233}" type="pres">
      <dgm:prSet presAssocID="{CEC7AA14-2E5C-4BB8-92CF-516422C01C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B1A62-4305-4C4C-B5D3-F27C67898A7C}" type="pres">
      <dgm:prSet presAssocID="{BA49CAA5-D29B-4730-9FAD-6A1171463D68}" presName="linV" presStyleCnt="0"/>
      <dgm:spPr/>
    </dgm:pt>
    <dgm:pt modelId="{0DB7DEF3-40DF-4462-9524-09D3394EDF50}" type="pres">
      <dgm:prSet presAssocID="{88DB3110-40D3-4D46-88D9-EC7AD42BD1A7}" presName="pair" presStyleCnt="0"/>
      <dgm:spPr/>
    </dgm:pt>
    <dgm:pt modelId="{39F8E7F9-2A00-4651-A6EE-A8C8A03B8F9E}" type="pres">
      <dgm:prSet presAssocID="{88DB3110-40D3-4D46-88D9-EC7AD42BD1A7}" presName="spaceH" presStyleLbl="node1" presStyleIdx="0" presStyleCnt="0"/>
      <dgm:spPr/>
    </dgm:pt>
    <dgm:pt modelId="{45083AFF-05E5-465F-AAEA-8371CD82DD58}" type="pres">
      <dgm:prSet presAssocID="{88DB3110-40D3-4D46-88D9-EC7AD42BD1A7}" presName="desPictures" presStyleLbl="alignImgPlace1" presStyleIdx="0" presStyleCnt="3"/>
      <dgm:spPr/>
    </dgm:pt>
    <dgm:pt modelId="{76ABCF58-BE6C-4955-9F8E-6D5FD50824DB}" type="pres">
      <dgm:prSet presAssocID="{88DB3110-40D3-4D46-88D9-EC7AD42BD1A7}" presName="desTextWrapper" presStyleCnt="0"/>
      <dgm:spPr/>
    </dgm:pt>
    <dgm:pt modelId="{2D7A3A7D-F7CC-4A38-8105-3A6BCDBBCBAD}" type="pres">
      <dgm:prSet presAssocID="{88DB3110-40D3-4D46-88D9-EC7AD42BD1A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6B9D4-BFFC-4928-A036-0A9C311F4969}" type="pres">
      <dgm:prSet presAssocID="{14E27BC2-9E86-4DB9-8CDD-28CF8FF83A2A}" presName="spaceV" presStyleCnt="0"/>
      <dgm:spPr/>
    </dgm:pt>
    <dgm:pt modelId="{B3D27466-754E-4835-9CBC-B86EED6E54F7}" type="pres">
      <dgm:prSet presAssocID="{77265F10-045C-4021-9515-8BAEA979E66F}" presName="pair" presStyleCnt="0"/>
      <dgm:spPr/>
    </dgm:pt>
    <dgm:pt modelId="{E0E1DA99-F5B6-4E16-94A6-1A0D4ECAE0F2}" type="pres">
      <dgm:prSet presAssocID="{77265F10-045C-4021-9515-8BAEA979E66F}" presName="spaceH" presStyleLbl="node1" presStyleIdx="0" presStyleCnt="0"/>
      <dgm:spPr/>
    </dgm:pt>
    <dgm:pt modelId="{D91673BB-5EF1-40D1-BC11-E735932FA9FA}" type="pres">
      <dgm:prSet presAssocID="{77265F10-045C-4021-9515-8BAEA979E66F}" presName="desPictures" presStyleLbl="alignImgPlace1" presStyleIdx="1" presStyleCnt="3"/>
      <dgm:spPr/>
    </dgm:pt>
    <dgm:pt modelId="{94B61A76-758E-4947-A773-FB24C0FBD43D}" type="pres">
      <dgm:prSet presAssocID="{77265F10-045C-4021-9515-8BAEA979E66F}" presName="desTextWrapper" presStyleCnt="0"/>
      <dgm:spPr/>
    </dgm:pt>
    <dgm:pt modelId="{0616A90E-804D-4D55-AF2C-30E60FE693BF}" type="pres">
      <dgm:prSet presAssocID="{77265F10-045C-4021-9515-8BAEA979E66F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574EA-2B3E-4BA0-9CEA-82850CBCBA5C}" type="pres">
      <dgm:prSet presAssocID="{733C8641-56F4-4724-9B4F-F77ECFBD269F}" presName="spaceV" presStyleCnt="0"/>
      <dgm:spPr/>
    </dgm:pt>
    <dgm:pt modelId="{79C296BB-D900-4821-8609-982D251529FD}" type="pres">
      <dgm:prSet presAssocID="{830F8A56-6C4C-4337-8892-7EA5060C198A}" presName="pair" presStyleCnt="0"/>
      <dgm:spPr/>
    </dgm:pt>
    <dgm:pt modelId="{F7D52E1E-324E-4603-A58A-7B4E48044122}" type="pres">
      <dgm:prSet presAssocID="{830F8A56-6C4C-4337-8892-7EA5060C198A}" presName="spaceH" presStyleLbl="node1" presStyleIdx="0" presStyleCnt="0"/>
      <dgm:spPr/>
    </dgm:pt>
    <dgm:pt modelId="{4D1639EA-921B-4A6A-8D41-7FB95A99E411}" type="pres">
      <dgm:prSet presAssocID="{830F8A56-6C4C-4337-8892-7EA5060C198A}" presName="desPictures" presStyleLbl="alignImgPlace1" presStyleIdx="2" presStyleCnt="3"/>
      <dgm:spPr/>
    </dgm:pt>
    <dgm:pt modelId="{D54AA9F9-1264-4CD2-8846-BFC40B371D86}" type="pres">
      <dgm:prSet presAssocID="{830F8A56-6C4C-4337-8892-7EA5060C198A}" presName="desTextWrapper" presStyleCnt="0"/>
      <dgm:spPr/>
    </dgm:pt>
    <dgm:pt modelId="{D5B99362-B75B-46C6-8C56-3AC2F44E8502}" type="pres">
      <dgm:prSet presAssocID="{830F8A56-6C4C-4337-8892-7EA5060C198A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EEAF9-BD18-4EBA-AAEB-594763B3D498}" type="pres">
      <dgm:prSet presAssocID="{BA49CAA5-D29B-4730-9FAD-6A1171463D68}" presName="maxNode" presStyleCnt="0"/>
      <dgm:spPr/>
    </dgm:pt>
    <dgm:pt modelId="{73F62CB2-65DD-4081-B977-A817F0624692}" type="pres">
      <dgm:prSet presAssocID="{BA49CAA5-D29B-4730-9FAD-6A1171463D68}" presName="Name33" presStyleCnt="0"/>
      <dgm:spPr/>
    </dgm:pt>
  </dgm:ptLst>
  <dgm:cxnLst>
    <dgm:cxn modelId="{98E24C7D-6DF3-440B-B5D4-21E6060AAD96}" type="presOf" srcId="{DB177391-BB94-4D28-A927-F44DF76DBCA1}" destId="{9B3B47C3-BFFD-4C6F-8B88-F0DFD92E0975}" srcOrd="0" destOrd="0" presId="urn:microsoft.com/office/officeart/2008/layout/AccentedPicture"/>
    <dgm:cxn modelId="{98FCBE4E-1C0F-4D17-A1EE-05B74D1EF76F}" srcId="{BA49CAA5-D29B-4730-9FAD-6A1171463D68}" destId="{88DB3110-40D3-4D46-88D9-EC7AD42BD1A7}" srcOrd="1" destOrd="0" parTransId="{07C737D4-F8B0-46B5-B597-04D052BBDDCD}" sibTransId="{14E27BC2-9E86-4DB9-8CDD-28CF8FF83A2A}"/>
    <dgm:cxn modelId="{60257F96-4C19-45A7-B4A0-A01441402B7B}" type="presOf" srcId="{77265F10-045C-4021-9515-8BAEA979E66F}" destId="{0616A90E-804D-4D55-AF2C-30E60FE693BF}" srcOrd="0" destOrd="0" presId="urn:microsoft.com/office/officeart/2008/layout/AccentedPicture"/>
    <dgm:cxn modelId="{51418F56-992F-44DD-8B9F-CBE6F84AE154}" type="presOf" srcId="{BA49CAA5-D29B-4730-9FAD-6A1171463D68}" destId="{29C89629-71EB-4ED7-8E57-DBDF049D97CA}" srcOrd="0" destOrd="0" presId="urn:microsoft.com/office/officeart/2008/layout/AccentedPicture"/>
    <dgm:cxn modelId="{95E50F98-2DE2-4446-A7AD-4A6C5511ECCF}" srcId="{BA49CAA5-D29B-4730-9FAD-6A1171463D68}" destId="{830F8A56-6C4C-4337-8892-7EA5060C198A}" srcOrd="3" destOrd="0" parTransId="{97A353E6-48F8-4C26-BF6A-19CB41281EF5}" sibTransId="{87D9F260-28BE-47E3-8C8E-9DDD4CE24445}"/>
    <dgm:cxn modelId="{14B7B721-9A2C-4076-9392-4D91BCEB507C}" type="presOf" srcId="{88DB3110-40D3-4D46-88D9-EC7AD42BD1A7}" destId="{2D7A3A7D-F7CC-4A38-8105-3A6BCDBBCBAD}" srcOrd="0" destOrd="0" presId="urn:microsoft.com/office/officeart/2008/layout/AccentedPicture"/>
    <dgm:cxn modelId="{A30BB742-8646-4B83-9020-B8632ABBD35A}" type="presOf" srcId="{830F8A56-6C4C-4337-8892-7EA5060C198A}" destId="{D5B99362-B75B-46C6-8C56-3AC2F44E8502}" srcOrd="0" destOrd="0" presId="urn:microsoft.com/office/officeart/2008/layout/AccentedPicture"/>
    <dgm:cxn modelId="{88BC33D5-AF17-4443-BEC7-F2CC9FC2D754}" type="presOf" srcId="{CEC7AA14-2E5C-4BB8-92CF-516422C01C3C}" destId="{FF755679-933D-4D8D-8D8E-7C29B4714233}" srcOrd="0" destOrd="0" presId="urn:microsoft.com/office/officeart/2008/layout/AccentedPicture"/>
    <dgm:cxn modelId="{4C05E8BC-D164-4BC6-A304-23E6D4928BD8}" srcId="{BA49CAA5-D29B-4730-9FAD-6A1171463D68}" destId="{CEC7AA14-2E5C-4BB8-92CF-516422C01C3C}" srcOrd="0" destOrd="0" parTransId="{F98743E7-62D9-43FE-A7AA-132D35EC63E1}" sibTransId="{DB177391-BB94-4D28-A927-F44DF76DBCA1}"/>
    <dgm:cxn modelId="{1451756E-24FF-4A5F-A4C4-DF7F19454467}" srcId="{BA49CAA5-D29B-4730-9FAD-6A1171463D68}" destId="{77265F10-045C-4021-9515-8BAEA979E66F}" srcOrd="2" destOrd="0" parTransId="{3446DAB9-CA06-48C3-85E3-F742DB7E592E}" sibTransId="{733C8641-56F4-4724-9B4F-F77ECFBD269F}"/>
    <dgm:cxn modelId="{C7BCA09A-0148-4B24-9E9F-0348F3B896AC}" type="presParOf" srcId="{29C89629-71EB-4ED7-8E57-DBDF049D97CA}" destId="{9B3B47C3-BFFD-4C6F-8B88-F0DFD92E0975}" srcOrd="0" destOrd="0" presId="urn:microsoft.com/office/officeart/2008/layout/AccentedPicture"/>
    <dgm:cxn modelId="{EEA45CDD-9E20-4A0B-AA71-06D570CF2D0B}" type="presParOf" srcId="{29C89629-71EB-4ED7-8E57-DBDF049D97CA}" destId="{FF755679-933D-4D8D-8D8E-7C29B4714233}" srcOrd="1" destOrd="0" presId="urn:microsoft.com/office/officeart/2008/layout/AccentedPicture"/>
    <dgm:cxn modelId="{8D4227E8-D4A7-49F3-90D9-8A1D94184FD1}" type="presParOf" srcId="{29C89629-71EB-4ED7-8E57-DBDF049D97CA}" destId="{D83B1A62-4305-4C4C-B5D3-F27C67898A7C}" srcOrd="2" destOrd="0" presId="urn:microsoft.com/office/officeart/2008/layout/AccentedPicture"/>
    <dgm:cxn modelId="{8D729B4F-77A3-40FE-929F-C6D275571602}" type="presParOf" srcId="{D83B1A62-4305-4C4C-B5D3-F27C67898A7C}" destId="{0DB7DEF3-40DF-4462-9524-09D3394EDF50}" srcOrd="0" destOrd="0" presId="urn:microsoft.com/office/officeart/2008/layout/AccentedPicture"/>
    <dgm:cxn modelId="{49436D6B-3267-4348-BA9F-0F39565A543C}" type="presParOf" srcId="{0DB7DEF3-40DF-4462-9524-09D3394EDF50}" destId="{39F8E7F9-2A00-4651-A6EE-A8C8A03B8F9E}" srcOrd="0" destOrd="0" presId="urn:microsoft.com/office/officeart/2008/layout/AccentedPicture"/>
    <dgm:cxn modelId="{4851C1C7-C508-4AE8-AB66-56ED63E42F55}" type="presParOf" srcId="{0DB7DEF3-40DF-4462-9524-09D3394EDF50}" destId="{45083AFF-05E5-465F-AAEA-8371CD82DD58}" srcOrd="1" destOrd="0" presId="urn:microsoft.com/office/officeart/2008/layout/AccentedPicture"/>
    <dgm:cxn modelId="{F77CBEFB-1B81-456E-84A1-0BEDB2B11CAB}" type="presParOf" srcId="{0DB7DEF3-40DF-4462-9524-09D3394EDF50}" destId="{76ABCF58-BE6C-4955-9F8E-6D5FD50824DB}" srcOrd="2" destOrd="0" presId="urn:microsoft.com/office/officeart/2008/layout/AccentedPicture"/>
    <dgm:cxn modelId="{FEE43D75-52DD-43E3-A2E8-F2CA7F4B7150}" type="presParOf" srcId="{76ABCF58-BE6C-4955-9F8E-6D5FD50824DB}" destId="{2D7A3A7D-F7CC-4A38-8105-3A6BCDBBCBAD}" srcOrd="0" destOrd="0" presId="urn:microsoft.com/office/officeart/2008/layout/AccentedPicture"/>
    <dgm:cxn modelId="{24AFEC2B-44F8-46AD-B6CB-756F0D6A2680}" type="presParOf" srcId="{D83B1A62-4305-4C4C-B5D3-F27C67898A7C}" destId="{E686B9D4-BFFC-4928-A036-0A9C311F4969}" srcOrd="1" destOrd="0" presId="urn:microsoft.com/office/officeart/2008/layout/AccentedPicture"/>
    <dgm:cxn modelId="{99996B0B-3FB9-4394-BE98-6BF1FD20BB82}" type="presParOf" srcId="{D83B1A62-4305-4C4C-B5D3-F27C67898A7C}" destId="{B3D27466-754E-4835-9CBC-B86EED6E54F7}" srcOrd="2" destOrd="0" presId="urn:microsoft.com/office/officeart/2008/layout/AccentedPicture"/>
    <dgm:cxn modelId="{13D8A0DE-D3A4-4194-B8B6-7DDFC3AD2F40}" type="presParOf" srcId="{B3D27466-754E-4835-9CBC-B86EED6E54F7}" destId="{E0E1DA99-F5B6-4E16-94A6-1A0D4ECAE0F2}" srcOrd="0" destOrd="0" presId="urn:microsoft.com/office/officeart/2008/layout/AccentedPicture"/>
    <dgm:cxn modelId="{043843D7-8C28-4486-80B0-718F3243883B}" type="presParOf" srcId="{B3D27466-754E-4835-9CBC-B86EED6E54F7}" destId="{D91673BB-5EF1-40D1-BC11-E735932FA9FA}" srcOrd="1" destOrd="0" presId="urn:microsoft.com/office/officeart/2008/layout/AccentedPicture"/>
    <dgm:cxn modelId="{5052DC47-C142-40BD-A2FB-F521D4A15C69}" type="presParOf" srcId="{B3D27466-754E-4835-9CBC-B86EED6E54F7}" destId="{94B61A76-758E-4947-A773-FB24C0FBD43D}" srcOrd="2" destOrd="0" presId="urn:microsoft.com/office/officeart/2008/layout/AccentedPicture"/>
    <dgm:cxn modelId="{389E7114-AACF-4571-816C-53E2DE1F9142}" type="presParOf" srcId="{94B61A76-758E-4947-A773-FB24C0FBD43D}" destId="{0616A90E-804D-4D55-AF2C-30E60FE693BF}" srcOrd="0" destOrd="0" presId="urn:microsoft.com/office/officeart/2008/layout/AccentedPicture"/>
    <dgm:cxn modelId="{93264C5B-9672-4B39-B7B6-EE4C3390FC11}" type="presParOf" srcId="{D83B1A62-4305-4C4C-B5D3-F27C67898A7C}" destId="{0E4574EA-2B3E-4BA0-9CEA-82850CBCBA5C}" srcOrd="3" destOrd="0" presId="urn:microsoft.com/office/officeart/2008/layout/AccentedPicture"/>
    <dgm:cxn modelId="{0A786040-FACC-4D74-931B-175166607057}" type="presParOf" srcId="{D83B1A62-4305-4C4C-B5D3-F27C67898A7C}" destId="{79C296BB-D900-4821-8609-982D251529FD}" srcOrd="4" destOrd="0" presId="urn:microsoft.com/office/officeart/2008/layout/AccentedPicture"/>
    <dgm:cxn modelId="{928B4FF5-BC0A-4B3B-8F15-0C98DE609128}" type="presParOf" srcId="{79C296BB-D900-4821-8609-982D251529FD}" destId="{F7D52E1E-324E-4603-A58A-7B4E48044122}" srcOrd="0" destOrd="0" presId="urn:microsoft.com/office/officeart/2008/layout/AccentedPicture"/>
    <dgm:cxn modelId="{4126F5B8-C957-45F1-9C1C-A4EA2532A4FE}" type="presParOf" srcId="{79C296BB-D900-4821-8609-982D251529FD}" destId="{4D1639EA-921B-4A6A-8D41-7FB95A99E411}" srcOrd="1" destOrd="0" presId="urn:microsoft.com/office/officeart/2008/layout/AccentedPicture"/>
    <dgm:cxn modelId="{013808DE-6044-4D5E-86B9-BE14DB2A2B85}" type="presParOf" srcId="{79C296BB-D900-4821-8609-982D251529FD}" destId="{D54AA9F9-1264-4CD2-8846-BFC40B371D86}" srcOrd="2" destOrd="0" presId="urn:microsoft.com/office/officeart/2008/layout/AccentedPicture"/>
    <dgm:cxn modelId="{94D56522-EE80-4102-AD6C-33E84DC59B77}" type="presParOf" srcId="{D54AA9F9-1264-4CD2-8846-BFC40B371D86}" destId="{D5B99362-B75B-46C6-8C56-3AC2F44E8502}" srcOrd="0" destOrd="0" presId="urn:microsoft.com/office/officeart/2008/layout/AccentedPicture"/>
    <dgm:cxn modelId="{6F6C08FA-9E0C-49B9-A41A-76DDACDE02E8}" type="presParOf" srcId="{29C89629-71EB-4ED7-8E57-DBDF049D97CA}" destId="{206EEAF9-BD18-4EBA-AAEB-594763B3D498}" srcOrd="3" destOrd="0" presId="urn:microsoft.com/office/officeart/2008/layout/AccentedPicture"/>
    <dgm:cxn modelId="{2BEB1CFB-0856-4D20-9A7D-C093EB3CCE90}" type="presParOf" srcId="{206EEAF9-BD18-4EBA-AAEB-594763B3D498}" destId="{73F62CB2-65DD-4081-B977-A817F062469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EF9E5-FC0E-475C-9161-D5E05FBEA93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4512BF-A17A-4E89-A4BF-E99AA9E70A7B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Автоматизация аналитической работы</a:t>
          </a:r>
          <a:endParaRPr lang="en-US" dirty="0"/>
        </a:p>
      </dgm:t>
    </dgm:pt>
    <dgm:pt modelId="{873F9586-3096-4379-819D-42C235AAB4BD}" type="parTrans" cxnId="{40C096A1-C7A9-46BB-B1E8-9435B12A7DCE}">
      <dgm:prSet/>
      <dgm:spPr/>
      <dgm:t>
        <a:bodyPr/>
        <a:lstStyle/>
        <a:p>
          <a:endParaRPr lang="ru-RU"/>
        </a:p>
      </dgm:t>
    </dgm:pt>
    <dgm:pt modelId="{492556C2-1BBA-4061-85DC-9880F58D1A22}" type="sibTrans" cxnId="{40C096A1-C7A9-46BB-B1E8-9435B12A7DCE}">
      <dgm:prSet/>
      <dgm:spPr/>
      <dgm:t>
        <a:bodyPr/>
        <a:lstStyle/>
        <a:p>
          <a:endParaRPr lang="ru-RU"/>
        </a:p>
      </dgm:t>
    </dgm:pt>
    <dgm:pt modelId="{63C1F401-BC34-45AF-87F6-3DACFB6708B4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Эффективная обработка сведений о плательщике из сторонних источников</a:t>
          </a:r>
          <a:endParaRPr lang="en-US" dirty="0"/>
        </a:p>
      </dgm:t>
    </dgm:pt>
    <dgm:pt modelId="{C60DD0FC-CB00-4AC2-A2B8-653AF676DA5D}" type="parTrans" cxnId="{EB3C57CB-02B8-480C-B3B1-EE4A465CFDBD}">
      <dgm:prSet/>
      <dgm:spPr/>
      <dgm:t>
        <a:bodyPr/>
        <a:lstStyle/>
        <a:p>
          <a:endParaRPr lang="ru-RU"/>
        </a:p>
      </dgm:t>
    </dgm:pt>
    <dgm:pt modelId="{CF7DB746-B367-4265-A84A-B946EA668E71}" type="sibTrans" cxnId="{EB3C57CB-02B8-480C-B3B1-EE4A465CFDBD}">
      <dgm:prSet/>
      <dgm:spPr/>
      <dgm:t>
        <a:bodyPr/>
        <a:lstStyle/>
        <a:p>
          <a:endParaRPr lang="ru-RU"/>
        </a:p>
      </dgm:t>
    </dgm:pt>
    <dgm:pt modelId="{E01BB05D-F406-41EF-B59A-31C42B1856F9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Аналитика подачи электронной отчетности с привязкой к карте территориальных налоговых органов</a:t>
          </a:r>
          <a:endParaRPr lang="en-US" dirty="0"/>
        </a:p>
      </dgm:t>
    </dgm:pt>
    <dgm:pt modelId="{F00F0586-7B48-4FE6-BBEC-B633F083D801}" type="parTrans" cxnId="{9DC9B42E-C1C2-44F0-A79E-F979A718EAA7}">
      <dgm:prSet/>
      <dgm:spPr/>
      <dgm:t>
        <a:bodyPr/>
        <a:lstStyle/>
        <a:p>
          <a:endParaRPr lang="ru-RU"/>
        </a:p>
      </dgm:t>
    </dgm:pt>
    <dgm:pt modelId="{C67AF1AA-B28F-4CF3-8099-0B96D694CF25}" type="sibTrans" cxnId="{9DC9B42E-C1C2-44F0-A79E-F979A718EAA7}">
      <dgm:prSet/>
      <dgm:spPr/>
      <dgm:t>
        <a:bodyPr/>
        <a:lstStyle/>
        <a:p>
          <a:endParaRPr lang="ru-RU"/>
        </a:p>
      </dgm:t>
    </dgm:pt>
    <dgm:pt modelId="{1A3406A0-7947-4E4C-802F-E5964748EB92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Предварительный анализ поведения плательщика в целях  предотвращения нарушений</a:t>
          </a:r>
          <a:endParaRPr lang="en-US" dirty="0"/>
        </a:p>
      </dgm:t>
    </dgm:pt>
    <dgm:pt modelId="{0C5EF1C4-85D2-4CB7-A7F7-A928668D0462}" type="parTrans" cxnId="{EC8E60F2-FB94-4960-81A8-642F922C3196}">
      <dgm:prSet/>
      <dgm:spPr/>
      <dgm:t>
        <a:bodyPr/>
        <a:lstStyle/>
        <a:p>
          <a:endParaRPr lang="ru-RU"/>
        </a:p>
      </dgm:t>
    </dgm:pt>
    <dgm:pt modelId="{EF11280F-C379-4878-9215-B37D37C80438}" type="sibTrans" cxnId="{EC8E60F2-FB94-4960-81A8-642F922C3196}">
      <dgm:prSet/>
      <dgm:spPr/>
      <dgm:t>
        <a:bodyPr/>
        <a:lstStyle/>
        <a:p>
          <a:endParaRPr lang="ru-RU"/>
        </a:p>
      </dgm:t>
    </dgm:pt>
    <dgm:pt modelId="{01964976-67DF-49CD-8C1E-5F45D13923C7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Совершенствование системы уведомлений, расчет оптимального времени на обработку документов</a:t>
          </a:r>
          <a:endParaRPr lang="en-US" dirty="0"/>
        </a:p>
      </dgm:t>
    </dgm:pt>
    <dgm:pt modelId="{9625934F-F58D-4182-84A7-B1AE1272AA2E}" type="parTrans" cxnId="{6B6C50CC-F82C-44CD-9D83-7084EC8C04E6}">
      <dgm:prSet/>
      <dgm:spPr/>
      <dgm:t>
        <a:bodyPr/>
        <a:lstStyle/>
        <a:p>
          <a:endParaRPr lang="ru-RU"/>
        </a:p>
      </dgm:t>
    </dgm:pt>
    <dgm:pt modelId="{1D38D773-27B8-46B4-8861-E76BDADD66E6}" type="sibTrans" cxnId="{6B6C50CC-F82C-44CD-9D83-7084EC8C04E6}">
      <dgm:prSet/>
      <dgm:spPr/>
      <dgm:t>
        <a:bodyPr/>
        <a:lstStyle/>
        <a:p>
          <a:endParaRPr lang="ru-RU"/>
        </a:p>
      </dgm:t>
    </dgm:pt>
    <dgm:pt modelId="{6A03DBA7-E988-46F5-8F99-12494477CDDA}">
      <dgm:prSet/>
      <dgm:spPr>
        <a:solidFill>
          <a:srgbClr val="007A65"/>
        </a:solidFill>
      </dgm:spPr>
      <dgm:t>
        <a:bodyPr/>
        <a:lstStyle/>
        <a:p>
          <a:pPr rtl="0"/>
          <a:r>
            <a:rPr lang="ru-RU" dirty="0" smtClean="0"/>
            <a:t>Анализ взаимосвязей физического лица</a:t>
          </a:r>
          <a:endParaRPr lang="en-US" dirty="0"/>
        </a:p>
      </dgm:t>
    </dgm:pt>
    <dgm:pt modelId="{5CB12851-02A8-407D-9751-22FEC1CC5A94}" type="parTrans" cxnId="{23F8FD59-13E2-4D71-A59E-C8BC8DF192D3}">
      <dgm:prSet/>
      <dgm:spPr/>
      <dgm:t>
        <a:bodyPr/>
        <a:lstStyle/>
        <a:p>
          <a:endParaRPr lang="ru-RU"/>
        </a:p>
      </dgm:t>
    </dgm:pt>
    <dgm:pt modelId="{350EB765-F63C-4566-817A-CA48A47201B1}" type="sibTrans" cxnId="{23F8FD59-13E2-4D71-A59E-C8BC8DF192D3}">
      <dgm:prSet/>
      <dgm:spPr/>
      <dgm:t>
        <a:bodyPr/>
        <a:lstStyle/>
        <a:p>
          <a:endParaRPr lang="ru-RU"/>
        </a:p>
      </dgm:t>
    </dgm:pt>
    <dgm:pt modelId="{917DA820-32C3-49C4-8756-935451247F92}" type="pres">
      <dgm:prSet presAssocID="{AB6EF9E5-FC0E-475C-9161-D5E05FBEA9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D965A-5D59-4DFB-B0AD-155883950A2C}" type="pres">
      <dgm:prSet presAssocID="{AB6EF9E5-FC0E-475C-9161-D5E05FBEA93E}" presName="fgShape" presStyleLbl="f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352ADC0A-EAD2-4522-9BEE-16C2CEA742DB}" type="pres">
      <dgm:prSet presAssocID="{AB6EF9E5-FC0E-475C-9161-D5E05FBEA93E}" presName="linComp" presStyleCnt="0"/>
      <dgm:spPr/>
    </dgm:pt>
    <dgm:pt modelId="{DCF180AD-111E-4654-889C-DD1E3C54F37B}" type="pres">
      <dgm:prSet presAssocID="{B84512BF-A17A-4E89-A4BF-E99AA9E70A7B}" presName="compNode" presStyleCnt="0"/>
      <dgm:spPr/>
    </dgm:pt>
    <dgm:pt modelId="{44311480-7401-4A4B-AA1A-ADAD0A6F758D}" type="pres">
      <dgm:prSet presAssocID="{B84512BF-A17A-4E89-A4BF-E99AA9E70A7B}" presName="bkgdShape" presStyleLbl="node1" presStyleIdx="0" presStyleCnt="6" custLinFactNeighborX="7696" custLinFactNeighborY="0"/>
      <dgm:spPr/>
      <dgm:t>
        <a:bodyPr/>
        <a:lstStyle/>
        <a:p>
          <a:endParaRPr lang="ru-RU"/>
        </a:p>
      </dgm:t>
    </dgm:pt>
    <dgm:pt modelId="{394767C3-7400-434F-BDDA-C9082B1B1C77}" type="pres">
      <dgm:prSet presAssocID="{B84512BF-A17A-4E89-A4BF-E99AA9E70A7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C4512-80AF-410E-B201-ACAB5438405F}" type="pres">
      <dgm:prSet presAssocID="{B84512BF-A17A-4E89-A4BF-E99AA9E70A7B}" presName="invisiNode" presStyleLbl="node1" presStyleIdx="0" presStyleCnt="6"/>
      <dgm:spPr/>
    </dgm:pt>
    <dgm:pt modelId="{5A529B15-5BC6-4992-AD2D-1B9130A1B7F4}" type="pres">
      <dgm:prSet presAssocID="{B84512BF-A17A-4E89-A4BF-E99AA9E70A7B}" presName="imagNode" presStyleLbl="fgImgPlace1" presStyleIdx="0" presStyleCnt="6" custLinFactNeighborX="9391" custLinFactNeighborY="-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01C00C-EF78-41A9-88A1-EDE15A33E045}" type="pres">
      <dgm:prSet presAssocID="{492556C2-1BBA-4061-85DC-9880F58D1A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6038CD-BA91-4C15-B218-C29ED1797F3C}" type="pres">
      <dgm:prSet presAssocID="{63C1F401-BC34-45AF-87F6-3DACFB6708B4}" presName="compNode" presStyleCnt="0"/>
      <dgm:spPr/>
    </dgm:pt>
    <dgm:pt modelId="{7AF7167A-4D6E-4928-B6FE-6300B6F23AC9}" type="pres">
      <dgm:prSet presAssocID="{63C1F401-BC34-45AF-87F6-3DACFB6708B4}" presName="bkgdShape" presStyleLbl="node1" presStyleIdx="1" presStyleCnt="6"/>
      <dgm:spPr/>
      <dgm:t>
        <a:bodyPr/>
        <a:lstStyle/>
        <a:p>
          <a:endParaRPr lang="ru-RU"/>
        </a:p>
      </dgm:t>
    </dgm:pt>
    <dgm:pt modelId="{6198F9B7-363A-4DB3-A436-22C60E9A5C39}" type="pres">
      <dgm:prSet presAssocID="{63C1F401-BC34-45AF-87F6-3DACFB6708B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90DA-9E18-4CD0-B38F-F32BD363E0D9}" type="pres">
      <dgm:prSet presAssocID="{63C1F401-BC34-45AF-87F6-3DACFB6708B4}" presName="invisiNode" presStyleLbl="node1" presStyleIdx="1" presStyleCnt="6"/>
      <dgm:spPr/>
    </dgm:pt>
    <dgm:pt modelId="{72690432-A34A-499B-91B3-7A7ADB46730A}" type="pres">
      <dgm:prSet presAssocID="{63C1F401-BC34-45AF-87F6-3DACFB6708B4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55B8FF-EB56-4F00-AF57-A296B743AD21}" type="pres">
      <dgm:prSet presAssocID="{CF7DB746-B367-4265-A84A-B946EA668E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BF144C-7BE5-4F46-9BB1-08DEE5D72FC8}" type="pres">
      <dgm:prSet presAssocID="{E01BB05D-F406-41EF-B59A-31C42B1856F9}" presName="compNode" presStyleCnt="0"/>
      <dgm:spPr/>
    </dgm:pt>
    <dgm:pt modelId="{6A7BACF4-9B5B-41F1-B68A-30223F5A82DF}" type="pres">
      <dgm:prSet presAssocID="{E01BB05D-F406-41EF-B59A-31C42B1856F9}" presName="bkgdShape" presStyleLbl="node1" presStyleIdx="2" presStyleCnt="6" custLinFactNeighborX="0" custLinFactNeighborY="0"/>
      <dgm:spPr/>
      <dgm:t>
        <a:bodyPr/>
        <a:lstStyle/>
        <a:p>
          <a:endParaRPr lang="ru-RU"/>
        </a:p>
      </dgm:t>
    </dgm:pt>
    <dgm:pt modelId="{3611726C-A8DA-448F-BE38-44B78DBD31FA}" type="pres">
      <dgm:prSet presAssocID="{E01BB05D-F406-41EF-B59A-31C42B1856F9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AED9-F9BE-4CB8-A9DC-DBF4A60E99BF}" type="pres">
      <dgm:prSet presAssocID="{E01BB05D-F406-41EF-B59A-31C42B1856F9}" presName="invisiNode" presStyleLbl="node1" presStyleIdx="2" presStyleCnt="6"/>
      <dgm:spPr/>
    </dgm:pt>
    <dgm:pt modelId="{2D846743-8F85-46A7-B169-3630C1D97E42}" type="pres">
      <dgm:prSet presAssocID="{E01BB05D-F406-41EF-B59A-31C42B1856F9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8B191D-6BE8-47D3-81E0-25158643E231}" type="pres">
      <dgm:prSet presAssocID="{C67AF1AA-B28F-4CF3-8099-0B96D694CF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667ABD-F036-481F-9484-1C5704A611B1}" type="pres">
      <dgm:prSet presAssocID="{1A3406A0-7947-4E4C-802F-E5964748EB92}" presName="compNode" presStyleCnt="0"/>
      <dgm:spPr/>
    </dgm:pt>
    <dgm:pt modelId="{3F6C839D-5090-4039-BC41-F12A59EE1D29}" type="pres">
      <dgm:prSet presAssocID="{1A3406A0-7947-4E4C-802F-E5964748EB92}" presName="bkgdShape" presStyleLbl="node1" presStyleIdx="3" presStyleCnt="6" custLinFactNeighborX="0" custLinFactNeighborY="0"/>
      <dgm:spPr/>
      <dgm:t>
        <a:bodyPr/>
        <a:lstStyle/>
        <a:p>
          <a:endParaRPr lang="ru-RU"/>
        </a:p>
      </dgm:t>
    </dgm:pt>
    <dgm:pt modelId="{E9327A18-847A-43D2-AB76-C5216BFBB327}" type="pres">
      <dgm:prSet presAssocID="{1A3406A0-7947-4E4C-802F-E5964748EB9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F6F7E-D36F-4182-AE0E-E652025AB3DD}" type="pres">
      <dgm:prSet presAssocID="{1A3406A0-7947-4E4C-802F-E5964748EB92}" presName="invisiNode" presStyleLbl="node1" presStyleIdx="3" presStyleCnt="6"/>
      <dgm:spPr/>
    </dgm:pt>
    <dgm:pt modelId="{FC095803-8C31-4DC9-BF4D-9D3670B034FD}" type="pres">
      <dgm:prSet presAssocID="{1A3406A0-7947-4E4C-802F-E5964748EB92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7D7016-34AE-4DC0-9119-F886793708A0}" type="pres">
      <dgm:prSet presAssocID="{EF11280F-C379-4878-9215-B37D37C804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7874A1-4282-4E5D-8B4D-681B0AEF0E7C}" type="pres">
      <dgm:prSet presAssocID="{01964976-67DF-49CD-8C1E-5F45D13923C7}" presName="compNode" presStyleCnt="0"/>
      <dgm:spPr/>
    </dgm:pt>
    <dgm:pt modelId="{CD623CAD-5BEC-4CE1-808F-7060EEFBF238}" type="pres">
      <dgm:prSet presAssocID="{01964976-67DF-49CD-8C1E-5F45D13923C7}" presName="bkgdShape" presStyleLbl="node1" presStyleIdx="4" presStyleCnt="6"/>
      <dgm:spPr/>
      <dgm:t>
        <a:bodyPr/>
        <a:lstStyle/>
        <a:p>
          <a:endParaRPr lang="ru-RU"/>
        </a:p>
      </dgm:t>
    </dgm:pt>
    <dgm:pt modelId="{A01557FE-2A97-4ED5-B9B9-7F85A44EF0FE}" type="pres">
      <dgm:prSet presAssocID="{01964976-67DF-49CD-8C1E-5F45D13923C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D21CE-BF47-4D03-8027-8526C9690D87}" type="pres">
      <dgm:prSet presAssocID="{01964976-67DF-49CD-8C1E-5F45D13923C7}" presName="invisiNode" presStyleLbl="node1" presStyleIdx="4" presStyleCnt="6"/>
      <dgm:spPr/>
    </dgm:pt>
    <dgm:pt modelId="{1E7FECEA-8BFC-473A-AF65-C9A902563A09}" type="pres">
      <dgm:prSet presAssocID="{01964976-67DF-49CD-8C1E-5F45D13923C7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3F37CD-DB04-47B8-912C-FE2B0C372A32}" type="pres">
      <dgm:prSet presAssocID="{1D38D773-27B8-46B4-8861-E76BDADD6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F39D31-EB14-45C2-90E3-A355F93D86F3}" type="pres">
      <dgm:prSet presAssocID="{6A03DBA7-E988-46F5-8F99-12494477CDDA}" presName="compNode" presStyleCnt="0"/>
      <dgm:spPr/>
    </dgm:pt>
    <dgm:pt modelId="{B23697A3-0BBD-407C-8AEF-2FB816C2D888}" type="pres">
      <dgm:prSet presAssocID="{6A03DBA7-E988-46F5-8F99-12494477CDDA}" presName="bkgdShape" presStyleLbl="node1" presStyleIdx="5" presStyleCnt="6" custLinFactNeighborY="1962"/>
      <dgm:spPr/>
      <dgm:t>
        <a:bodyPr/>
        <a:lstStyle/>
        <a:p>
          <a:endParaRPr lang="ru-RU"/>
        </a:p>
      </dgm:t>
    </dgm:pt>
    <dgm:pt modelId="{0F67A24F-F5C6-488E-B113-968C5CA9515B}" type="pres">
      <dgm:prSet presAssocID="{6A03DBA7-E988-46F5-8F99-12494477CDDA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C3210-3E99-4214-BEEB-DD02B92B6019}" type="pres">
      <dgm:prSet presAssocID="{6A03DBA7-E988-46F5-8F99-12494477CDDA}" presName="invisiNode" presStyleLbl="node1" presStyleIdx="5" presStyleCnt="6"/>
      <dgm:spPr/>
    </dgm:pt>
    <dgm:pt modelId="{80D5715C-4F55-4F22-813B-C21A042FCBBD}" type="pres">
      <dgm:prSet presAssocID="{6A03DBA7-E988-46F5-8F99-12494477CDDA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C8E60F2-FB94-4960-81A8-642F922C3196}" srcId="{AB6EF9E5-FC0E-475C-9161-D5E05FBEA93E}" destId="{1A3406A0-7947-4E4C-802F-E5964748EB92}" srcOrd="3" destOrd="0" parTransId="{0C5EF1C4-85D2-4CB7-A7F7-A928668D0462}" sibTransId="{EF11280F-C379-4878-9215-B37D37C80438}"/>
    <dgm:cxn modelId="{40C096A1-C7A9-46BB-B1E8-9435B12A7DCE}" srcId="{AB6EF9E5-FC0E-475C-9161-D5E05FBEA93E}" destId="{B84512BF-A17A-4E89-A4BF-E99AA9E70A7B}" srcOrd="0" destOrd="0" parTransId="{873F9586-3096-4379-819D-42C235AAB4BD}" sibTransId="{492556C2-1BBA-4061-85DC-9880F58D1A22}"/>
    <dgm:cxn modelId="{F9AA6D84-BAF7-4CF0-81C6-43D1F2931893}" type="presOf" srcId="{1A3406A0-7947-4E4C-802F-E5964748EB92}" destId="{3F6C839D-5090-4039-BC41-F12A59EE1D29}" srcOrd="0" destOrd="0" presId="urn:microsoft.com/office/officeart/2005/8/layout/hList7"/>
    <dgm:cxn modelId="{23F8FD59-13E2-4D71-A59E-C8BC8DF192D3}" srcId="{AB6EF9E5-FC0E-475C-9161-D5E05FBEA93E}" destId="{6A03DBA7-E988-46F5-8F99-12494477CDDA}" srcOrd="5" destOrd="0" parTransId="{5CB12851-02A8-407D-9751-22FEC1CC5A94}" sibTransId="{350EB765-F63C-4566-817A-CA48A47201B1}"/>
    <dgm:cxn modelId="{D845A138-65AD-41F1-99A6-F7048BC12CE3}" type="presOf" srcId="{492556C2-1BBA-4061-85DC-9880F58D1A22}" destId="{3C01C00C-EF78-41A9-88A1-EDE15A33E045}" srcOrd="0" destOrd="0" presId="urn:microsoft.com/office/officeart/2005/8/layout/hList7"/>
    <dgm:cxn modelId="{7949DCA2-193E-44D6-9771-8D2FB0A55B0D}" type="presOf" srcId="{B84512BF-A17A-4E89-A4BF-E99AA9E70A7B}" destId="{44311480-7401-4A4B-AA1A-ADAD0A6F758D}" srcOrd="0" destOrd="0" presId="urn:microsoft.com/office/officeart/2005/8/layout/hList7"/>
    <dgm:cxn modelId="{9DC9B42E-C1C2-44F0-A79E-F979A718EAA7}" srcId="{AB6EF9E5-FC0E-475C-9161-D5E05FBEA93E}" destId="{E01BB05D-F406-41EF-B59A-31C42B1856F9}" srcOrd="2" destOrd="0" parTransId="{F00F0586-7B48-4FE6-BBEC-B633F083D801}" sibTransId="{C67AF1AA-B28F-4CF3-8099-0B96D694CF25}"/>
    <dgm:cxn modelId="{940F156D-2BCB-46A6-A025-02584FA3EE33}" type="presOf" srcId="{63C1F401-BC34-45AF-87F6-3DACFB6708B4}" destId="{7AF7167A-4D6E-4928-B6FE-6300B6F23AC9}" srcOrd="0" destOrd="0" presId="urn:microsoft.com/office/officeart/2005/8/layout/hList7"/>
    <dgm:cxn modelId="{FA821AF1-CDB0-4862-A001-A735D3E5B3DE}" type="presOf" srcId="{E01BB05D-F406-41EF-B59A-31C42B1856F9}" destId="{3611726C-A8DA-448F-BE38-44B78DBD31FA}" srcOrd="1" destOrd="0" presId="urn:microsoft.com/office/officeart/2005/8/layout/hList7"/>
    <dgm:cxn modelId="{D7A229F3-17CD-4AC1-8E2D-05DDF4BB6EB2}" type="presOf" srcId="{63C1F401-BC34-45AF-87F6-3DACFB6708B4}" destId="{6198F9B7-363A-4DB3-A436-22C60E9A5C39}" srcOrd="1" destOrd="0" presId="urn:microsoft.com/office/officeart/2005/8/layout/hList7"/>
    <dgm:cxn modelId="{54F1784F-1274-4C49-A718-3798B3EC271D}" type="presOf" srcId="{1D38D773-27B8-46B4-8861-E76BDADD66E6}" destId="{603F37CD-DB04-47B8-912C-FE2B0C372A32}" srcOrd="0" destOrd="0" presId="urn:microsoft.com/office/officeart/2005/8/layout/hList7"/>
    <dgm:cxn modelId="{E8D1CDDE-A17B-4D9D-AFC3-582FC5024F35}" type="presOf" srcId="{AB6EF9E5-FC0E-475C-9161-D5E05FBEA93E}" destId="{917DA820-32C3-49C4-8756-935451247F92}" srcOrd="0" destOrd="0" presId="urn:microsoft.com/office/officeart/2005/8/layout/hList7"/>
    <dgm:cxn modelId="{A2BBCBFE-64A3-486C-89B1-56F3FDDEC5FB}" type="presOf" srcId="{6A03DBA7-E988-46F5-8F99-12494477CDDA}" destId="{0F67A24F-F5C6-488E-B113-968C5CA9515B}" srcOrd="1" destOrd="0" presId="urn:microsoft.com/office/officeart/2005/8/layout/hList7"/>
    <dgm:cxn modelId="{C5E1A533-C2E4-4B48-9FDD-7F16BDF7027B}" type="presOf" srcId="{EF11280F-C379-4878-9215-B37D37C80438}" destId="{607D7016-34AE-4DC0-9119-F886793708A0}" srcOrd="0" destOrd="0" presId="urn:microsoft.com/office/officeart/2005/8/layout/hList7"/>
    <dgm:cxn modelId="{C221E06C-6FC2-47E9-B387-78F31A7640D2}" type="presOf" srcId="{6A03DBA7-E988-46F5-8F99-12494477CDDA}" destId="{B23697A3-0BBD-407C-8AEF-2FB816C2D888}" srcOrd="0" destOrd="0" presId="urn:microsoft.com/office/officeart/2005/8/layout/hList7"/>
    <dgm:cxn modelId="{BC042A6E-2842-41EC-96B8-6D080C8117B4}" type="presOf" srcId="{E01BB05D-F406-41EF-B59A-31C42B1856F9}" destId="{6A7BACF4-9B5B-41F1-B68A-30223F5A82DF}" srcOrd="0" destOrd="0" presId="urn:microsoft.com/office/officeart/2005/8/layout/hList7"/>
    <dgm:cxn modelId="{6B6C50CC-F82C-44CD-9D83-7084EC8C04E6}" srcId="{AB6EF9E5-FC0E-475C-9161-D5E05FBEA93E}" destId="{01964976-67DF-49CD-8C1E-5F45D13923C7}" srcOrd="4" destOrd="0" parTransId="{9625934F-F58D-4182-84A7-B1AE1272AA2E}" sibTransId="{1D38D773-27B8-46B4-8861-E76BDADD66E6}"/>
    <dgm:cxn modelId="{5846BD2B-C08C-4E88-9CEA-6197B24620D3}" type="presOf" srcId="{C67AF1AA-B28F-4CF3-8099-0B96D694CF25}" destId="{698B191D-6BE8-47D3-81E0-25158643E231}" srcOrd="0" destOrd="0" presId="urn:microsoft.com/office/officeart/2005/8/layout/hList7"/>
    <dgm:cxn modelId="{A38F9AC7-0FDF-4C77-B441-E86D256AADC5}" type="presOf" srcId="{01964976-67DF-49CD-8C1E-5F45D13923C7}" destId="{CD623CAD-5BEC-4CE1-808F-7060EEFBF238}" srcOrd="0" destOrd="0" presId="urn:microsoft.com/office/officeart/2005/8/layout/hList7"/>
    <dgm:cxn modelId="{EB3C57CB-02B8-480C-B3B1-EE4A465CFDBD}" srcId="{AB6EF9E5-FC0E-475C-9161-D5E05FBEA93E}" destId="{63C1F401-BC34-45AF-87F6-3DACFB6708B4}" srcOrd="1" destOrd="0" parTransId="{C60DD0FC-CB00-4AC2-A2B8-653AF676DA5D}" sibTransId="{CF7DB746-B367-4265-A84A-B946EA668E71}"/>
    <dgm:cxn modelId="{767503F6-5ED9-4F04-94CA-14F8F061E715}" type="presOf" srcId="{CF7DB746-B367-4265-A84A-B946EA668E71}" destId="{AB55B8FF-EB56-4F00-AF57-A296B743AD21}" srcOrd="0" destOrd="0" presId="urn:microsoft.com/office/officeart/2005/8/layout/hList7"/>
    <dgm:cxn modelId="{CC9F3925-2DCD-4E1E-A59A-AA98301F315A}" type="presOf" srcId="{1A3406A0-7947-4E4C-802F-E5964748EB92}" destId="{E9327A18-847A-43D2-AB76-C5216BFBB327}" srcOrd="1" destOrd="0" presId="urn:microsoft.com/office/officeart/2005/8/layout/hList7"/>
    <dgm:cxn modelId="{BF3BE699-CAC8-4E97-ACB2-4B04C359BB52}" type="presOf" srcId="{01964976-67DF-49CD-8C1E-5F45D13923C7}" destId="{A01557FE-2A97-4ED5-B9B9-7F85A44EF0FE}" srcOrd="1" destOrd="0" presId="urn:microsoft.com/office/officeart/2005/8/layout/hList7"/>
    <dgm:cxn modelId="{C5132A81-FD47-4B76-8D0D-4162EBE46F75}" type="presOf" srcId="{B84512BF-A17A-4E89-A4BF-E99AA9E70A7B}" destId="{394767C3-7400-434F-BDDA-C9082B1B1C77}" srcOrd="1" destOrd="0" presId="urn:microsoft.com/office/officeart/2005/8/layout/hList7"/>
    <dgm:cxn modelId="{A7CBC273-69B3-43E8-9029-E65DA68CAA71}" type="presParOf" srcId="{917DA820-32C3-49C4-8756-935451247F92}" destId="{EB5D965A-5D59-4DFB-B0AD-155883950A2C}" srcOrd="0" destOrd="0" presId="urn:microsoft.com/office/officeart/2005/8/layout/hList7"/>
    <dgm:cxn modelId="{09A1A619-D9F7-4EC0-85D4-EB6A614E8F2E}" type="presParOf" srcId="{917DA820-32C3-49C4-8756-935451247F92}" destId="{352ADC0A-EAD2-4522-9BEE-16C2CEA742DB}" srcOrd="1" destOrd="0" presId="urn:microsoft.com/office/officeart/2005/8/layout/hList7"/>
    <dgm:cxn modelId="{431CAF72-4F3C-4C4A-96D7-01E07B3E4A58}" type="presParOf" srcId="{352ADC0A-EAD2-4522-9BEE-16C2CEA742DB}" destId="{DCF180AD-111E-4654-889C-DD1E3C54F37B}" srcOrd="0" destOrd="0" presId="urn:microsoft.com/office/officeart/2005/8/layout/hList7"/>
    <dgm:cxn modelId="{F7432D1E-1232-4536-BBC9-BB8F09AA3F08}" type="presParOf" srcId="{DCF180AD-111E-4654-889C-DD1E3C54F37B}" destId="{44311480-7401-4A4B-AA1A-ADAD0A6F758D}" srcOrd="0" destOrd="0" presId="urn:microsoft.com/office/officeart/2005/8/layout/hList7"/>
    <dgm:cxn modelId="{7055F824-9F93-4648-9C14-D522C156E1B6}" type="presParOf" srcId="{DCF180AD-111E-4654-889C-DD1E3C54F37B}" destId="{394767C3-7400-434F-BDDA-C9082B1B1C77}" srcOrd="1" destOrd="0" presId="urn:microsoft.com/office/officeart/2005/8/layout/hList7"/>
    <dgm:cxn modelId="{2F278053-3905-4A86-BBF9-E2DCE0A0F294}" type="presParOf" srcId="{DCF180AD-111E-4654-889C-DD1E3C54F37B}" destId="{54AC4512-80AF-410E-B201-ACAB5438405F}" srcOrd="2" destOrd="0" presId="urn:microsoft.com/office/officeart/2005/8/layout/hList7"/>
    <dgm:cxn modelId="{2D982AAE-65C3-4B05-A8D0-08786CC3D408}" type="presParOf" srcId="{DCF180AD-111E-4654-889C-DD1E3C54F37B}" destId="{5A529B15-5BC6-4992-AD2D-1B9130A1B7F4}" srcOrd="3" destOrd="0" presId="urn:microsoft.com/office/officeart/2005/8/layout/hList7"/>
    <dgm:cxn modelId="{D9C5FA84-EBFF-4EDC-9865-B7E57254E210}" type="presParOf" srcId="{352ADC0A-EAD2-4522-9BEE-16C2CEA742DB}" destId="{3C01C00C-EF78-41A9-88A1-EDE15A33E045}" srcOrd="1" destOrd="0" presId="urn:microsoft.com/office/officeart/2005/8/layout/hList7"/>
    <dgm:cxn modelId="{349B23C6-18FF-4EE7-B089-611F1CC55C71}" type="presParOf" srcId="{352ADC0A-EAD2-4522-9BEE-16C2CEA742DB}" destId="{5B6038CD-BA91-4C15-B218-C29ED1797F3C}" srcOrd="2" destOrd="0" presId="urn:microsoft.com/office/officeart/2005/8/layout/hList7"/>
    <dgm:cxn modelId="{8AC70A05-0829-4B12-BEC9-25FB96F8F42E}" type="presParOf" srcId="{5B6038CD-BA91-4C15-B218-C29ED1797F3C}" destId="{7AF7167A-4D6E-4928-B6FE-6300B6F23AC9}" srcOrd="0" destOrd="0" presId="urn:microsoft.com/office/officeart/2005/8/layout/hList7"/>
    <dgm:cxn modelId="{CEAED595-4CEC-496A-8D3C-F2D0B723B028}" type="presParOf" srcId="{5B6038CD-BA91-4C15-B218-C29ED1797F3C}" destId="{6198F9B7-363A-4DB3-A436-22C60E9A5C39}" srcOrd="1" destOrd="0" presId="urn:microsoft.com/office/officeart/2005/8/layout/hList7"/>
    <dgm:cxn modelId="{35E5F787-9B59-4995-A0F3-F23B6D5E7794}" type="presParOf" srcId="{5B6038CD-BA91-4C15-B218-C29ED1797F3C}" destId="{87A190DA-9E18-4CD0-B38F-F32BD363E0D9}" srcOrd="2" destOrd="0" presId="urn:microsoft.com/office/officeart/2005/8/layout/hList7"/>
    <dgm:cxn modelId="{94342100-35C5-407E-8AA8-E2D49E0C7498}" type="presParOf" srcId="{5B6038CD-BA91-4C15-B218-C29ED1797F3C}" destId="{72690432-A34A-499B-91B3-7A7ADB46730A}" srcOrd="3" destOrd="0" presId="urn:microsoft.com/office/officeart/2005/8/layout/hList7"/>
    <dgm:cxn modelId="{E0FC4834-710D-4181-8F84-9248933B3B83}" type="presParOf" srcId="{352ADC0A-EAD2-4522-9BEE-16C2CEA742DB}" destId="{AB55B8FF-EB56-4F00-AF57-A296B743AD21}" srcOrd="3" destOrd="0" presId="urn:microsoft.com/office/officeart/2005/8/layout/hList7"/>
    <dgm:cxn modelId="{4F1D7E6F-1E1B-4472-A7AF-1AD39A2E996F}" type="presParOf" srcId="{352ADC0A-EAD2-4522-9BEE-16C2CEA742DB}" destId="{00BF144C-7BE5-4F46-9BB1-08DEE5D72FC8}" srcOrd="4" destOrd="0" presId="urn:microsoft.com/office/officeart/2005/8/layout/hList7"/>
    <dgm:cxn modelId="{1C7DAC2A-5261-41CE-892E-C6A35E2393D2}" type="presParOf" srcId="{00BF144C-7BE5-4F46-9BB1-08DEE5D72FC8}" destId="{6A7BACF4-9B5B-41F1-B68A-30223F5A82DF}" srcOrd="0" destOrd="0" presId="urn:microsoft.com/office/officeart/2005/8/layout/hList7"/>
    <dgm:cxn modelId="{BCBEC2A2-21E1-4D68-B74F-B8CAB7A6A0FA}" type="presParOf" srcId="{00BF144C-7BE5-4F46-9BB1-08DEE5D72FC8}" destId="{3611726C-A8DA-448F-BE38-44B78DBD31FA}" srcOrd="1" destOrd="0" presId="urn:microsoft.com/office/officeart/2005/8/layout/hList7"/>
    <dgm:cxn modelId="{9F57CEFA-6722-41C8-920A-D0B8C933BBAB}" type="presParOf" srcId="{00BF144C-7BE5-4F46-9BB1-08DEE5D72FC8}" destId="{7648AED9-F9BE-4CB8-A9DC-DBF4A60E99BF}" srcOrd="2" destOrd="0" presId="urn:microsoft.com/office/officeart/2005/8/layout/hList7"/>
    <dgm:cxn modelId="{806F3361-C6FD-4E78-94E0-4630083F53BE}" type="presParOf" srcId="{00BF144C-7BE5-4F46-9BB1-08DEE5D72FC8}" destId="{2D846743-8F85-46A7-B169-3630C1D97E42}" srcOrd="3" destOrd="0" presId="urn:microsoft.com/office/officeart/2005/8/layout/hList7"/>
    <dgm:cxn modelId="{EE758457-6D3E-4C15-A3B6-82741887E6AF}" type="presParOf" srcId="{352ADC0A-EAD2-4522-9BEE-16C2CEA742DB}" destId="{698B191D-6BE8-47D3-81E0-25158643E231}" srcOrd="5" destOrd="0" presId="urn:microsoft.com/office/officeart/2005/8/layout/hList7"/>
    <dgm:cxn modelId="{CE6774AB-053C-4F64-B39D-7D0EB7CA6264}" type="presParOf" srcId="{352ADC0A-EAD2-4522-9BEE-16C2CEA742DB}" destId="{AF667ABD-F036-481F-9484-1C5704A611B1}" srcOrd="6" destOrd="0" presId="urn:microsoft.com/office/officeart/2005/8/layout/hList7"/>
    <dgm:cxn modelId="{18BE11A9-3DB1-40CE-88B5-E15FACF9C54A}" type="presParOf" srcId="{AF667ABD-F036-481F-9484-1C5704A611B1}" destId="{3F6C839D-5090-4039-BC41-F12A59EE1D29}" srcOrd="0" destOrd="0" presId="urn:microsoft.com/office/officeart/2005/8/layout/hList7"/>
    <dgm:cxn modelId="{4C8BE453-424C-426D-9A8F-47A92AF63EB5}" type="presParOf" srcId="{AF667ABD-F036-481F-9484-1C5704A611B1}" destId="{E9327A18-847A-43D2-AB76-C5216BFBB327}" srcOrd="1" destOrd="0" presId="urn:microsoft.com/office/officeart/2005/8/layout/hList7"/>
    <dgm:cxn modelId="{CB7EB56C-27A9-497F-BC4C-6881CD3E2F26}" type="presParOf" srcId="{AF667ABD-F036-481F-9484-1C5704A611B1}" destId="{748F6F7E-D36F-4182-AE0E-E652025AB3DD}" srcOrd="2" destOrd="0" presId="urn:microsoft.com/office/officeart/2005/8/layout/hList7"/>
    <dgm:cxn modelId="{66C77B31-9A70-47EE-8F63-5FF8C20A1C79}" type="presParOf" srcId="{AF667ABD-F036-481F-9484-1C5704A611B1}" destId="{FC095803-8C31-4DC9-BF4D-9D3670B034FD}" srcOrd="3" destOrd="0" presId="urn:microsoft.com/office/officeart/2005/8/layout/hList7"/>
    <dgm:cxn modelId="{1CA33EBB-610F-47C0-B194-48A64D974AF9}" type="presParOf" srcId="{352ADC0A-EAD2-4522-9BEE-16C2CEA742DB}" destId="{607D7016-34AE-4DC0-9119-F886793708A0}" srcOrd="7" destOrd="0" presId="urn:microsoft.com/office/officeart/2005/8/layout/hList7"/>
    <dgm:cxn modelId="{33C059A4-78E7-47B9-A1EA-31F9411E1B1B}" type="presParOf" srcId="{352ADC0A-EAD2-4522-9BEE-16C2CEA742DB}" destId="{0E7874A1-4282-4E5D-8B4D-681B0AEF0E7C}" srcOrd="8" destOrd="0" presId="urn:microsoft.com/office/officeart/2005/8/layout/hList7"/>
    <dgm:cxn modelId="{B1211AB0-B08C-453C-BC1A-1E5D3ECDFFE5}" type="presParOf" srcId="{0E7874A1-4282-4E5D-8B4D-681B0AEF0E7C}" destId="{CD623CAD-5BEC-4CE1-808F-7060EEFBF238}" srcOrd="0" destOrd="0" presId="urn:microsoft.com/office/officeart/2005/8/layout/hList7"/>
    <dgm:cxn modelId="{784E0007-84C1-4CBC-AA39-99D7B5C33438}" type="presParOf" srcId="{0E7874A1-4282-4E5D-8B4D-681B0AEF0E7C}" destId="{A01557FE-2A97-4ED5-B9B9-7F85A44EF0FE}" srcOrd="1" destOrd="0" presId="urn:microsoft.com/office/officeart/2005/8/layout/hList7"/>
    <dgm:cxn modelId="{71C35638-5D7B-4393-81A6-708469A69D16}" type="presParOf" srcId="{0E7874A1-4282-4E5D-8B4D-681B0AEF0E7C}" destId="{49AD21CE-BF47-4D03-8027-8526C9690D87}" srcOrd="2" destOrd="0" presId="urn:microsoft.com/office/officeart/2005/8/layout/hList7"/>
    <dgm:cxn modelId="{77FDFDCF-C976-4DE0-AE5E-BC76DA313808}" type="presParOf" srcId="{0E7874A1-4282-4E5D-8B4D-681B0AEF0E7C}" destId="{1E7FECEA-8BFC-473A-AF65-C9A902563A09}" srcOrd="3" destOrd="0" presId="urn:microsoft.com/office/officeart/2005/8/layout/hList7"/>
    <dgm:cxn modelId="{707BBF3D-FCBD-4559-BF36-C129ECDAC8C4}" type="presParOf" srcId="{352ADC0A-EAD2-4522-9BEE-16C2CEA742DB}" destId="{603F37CD-DB04-47B8-912C-FE2B0C372A32}" srcOrd="9" destOrd="0" presId="urn:microsoft.com/office/officeart/2005/8/layout/hList7"/>
    <dgm:cxn modelId="{C773ADF1-928E-4453-858E-8D12D3973076}" type="presParOf" srcId="{352ADC0A-EAD2-4522-9BEE-16C2CEA742DB}" destId="{6AF39D31-EB14-45C2-90E3-A355F93D86F3}" srcOrd="10" destOrd="0" presId="urn:microsoft.com/office/officeart/2005/8/layout/hList7"/>
    <dgm:cxn modelId="{B003E460-D7D5-48C9-B5DE-394823708B3B}" type="presParOf" srcId="{6AF39D31-EB14-45C2-90E3-A355F93D86F3}" destId="{B23697A3-0BBD-407C-8AEF-2FB816C2D888}" srcOrd="0" destOrd="0" presId="urn:microsoft.com/office/officeart/2005/8/layout/hList7"/>
    <dgm:cxn modelId="{F1A17FE2-0ADF-485E-829D-23E986B7B417}" type="presParOf" srcId="{6AF39D31-EB14-45C2-90E3-A355F93D86F3}" destId="{0F67A24F-F5C6-488E-B113-968C5CA9515B}" srcOrd="1" destOrd="0" presId="urn:microsoft.com/office/officeart/2005/8/layout/hList7"/>
    <dgm:cxn modelId="{849E4FC9-182D-47AC-931E-BEF8CB2D5F28}" type="presParOf" srcId="{6AF39D31-EB14-45C2-90E3-A355F93D86F3}" destId="{EE9C3210-3E99-4214-BEEB-DD02B92B6019}" srcOrd="2" destOrd="0" presId="urn:microsoft.com/office/officeart/2005/8/layout/hList7"/>
    <dgm:cxn modelId="{8D9D0A4E-1CEF-4C74-AF21-0F829C361668}" type="presParOf" srcId="{6AF39D31-EB14-45C2-90E3-A355F93D86F3}" destId="{80D5715C-4F55-4F22-813B-C21A042FCB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5B421-931B-4BA8-B654-B28EE1A62DB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8D1B7-77CE-46F4-800B-F2C7190DF8A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Разработка и внедрение самообучаемой системы для выявления схем минимизации налоговых обязательств на основе заданных комбинаций критериев оценки степени риска</a:t>
          </a:r>
          <a:endParaRPr lang="en-US" dirty="0">
            <a:solidFill>
              <a:schemeClr val="tx1"/>
            </a:solidFill>
          </a:endParaRPr>
        </a:p>
      </dgm:t>
    </dgm:pt>
    <dgm:pt modelId="{AE1DF52B-5FE6-440F-9E85-2D9504C17B76}" type="parTrans" cxnId="{26451149-5284-4168-80E5-EFBF23047F18}">
      <dgm:prSet/>
      <dgm:spPr/>
      <dgm:t>
        <a:bodyPr/>
        <a:lstStyle/>
        <a:p>
          <a:endParaRPr lang="ru-RU"/>
        </a:p>
      </dgm:t>
    </dgm:pt>
    <dgm:pt modelId="{72518B4B-CB5C-43CA-B09C-8C21F202F7A9}" type="sibTrans" cxnId="{26451149-5284-4168-80E5-EFBF23047F18}">
      <dgm:prSet/>
      <dgm:spPr/>
      <dgm:t>
        <a:bodyPr/>
        <a:lstStyle/>
        <a:p>
          <a:endParaRPr lang="ru-RU"/>
        </a:p>
      </dgm:t>
    </dgm:pt>
    <dgm:pt modelId="{B49B7C34-E48E-4FB3-AF6D-D330126ACE2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Создание подсистемы электронного консультирования плательщиков</a:t>
          </a:r>
          <a:endParaRPr lang="en-US" dirty="0">
            <a:solidFill>
              <a:schemeClr val="tx1"/>
            </a:solidFill>
          </a:endParaRPr>
        </a:p>
      </dgm:t>
    </dgm:pt>
    <dgm:pt modelId="{BBA9F540-066A-4F77-927B-63DC9D1CBBC9}" type="parTrans" cxnId="{C24B06FD-20D2-4E8F-9411-C3FE32FE4114}">
      <dgm:prSet/>
      <dgm:spPr/>
      <dgm:t>
        <a:bodyPr/>
        <a:lstStyle/>
        <a:p>
          <a:endParaRPr lang="ru-RU"/>
        </a:p>
      </dgm:t>
    </dgm:pt>
    <dgm:pt modelId="{568483E7-37D1-4443-A065-2AA1C7B87797}" type="sibTrans" cxnId="{C24B06FD-20D2-4E8F-9411-C3FE32FE4114}">
      <dgm:prSet/>
      <dgm:spPr/>
      <dgm:t>
        <a:bodyPr/>
        <a:lstStyle/>
        <a:p>
          <a:endParaRPr lang="ru-RU"/>
        </a:p>
      </dgm:t>
    </dgm:pt>
    <dgm:pt modelId="{D6388AB1-6E66-4B07-9293-90B97744AA75}" type="pres">
      <dgm:prSet presAssocID="{0DB5B421-931B-4BA8-B654-B28EE1A62D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E7E5D-777E-419B-AA65-16F057FDA7DF}" type="pres">
      <dgm:prSet presAssocID="{E4B8D1B7-77CE-46F4-800B-F2C7190DF8AC}" presName="composite" presStyleCnt="0"/>
      <dgm:spPr/>
    </dgm:pt>
    <dgm:pt modelId="{669D80E9-0F23-4C0D-AB07-3B0F79B7F3E3}" type="pres">
      <dgm:prSet presAssocID="{E4B8D1B7-77CE-46F4-800B-F2C7190DF8AC}" presName="imgShp" presStyleLbl="fgImgPlace1" presStyleIdx="0" presStyleCnt="2" custLinFactX="-98911" custLinFactY="14103" custLinFactNeighborX="-100000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7BBFF7FC-C1D4-4568-9904-AA8A2F6D2510}" type="pres">
      <dgm:prSet presAssocID="{E4B8D1B7-77CE-46F4-800B-F2C7190DF8AC}" presName="txShp" presStyleLbl="node1" presStyleIdx="0" presStyleCnt="2" custScaleX="79437" custLinFactY="14103" custLinFactNeighborX="-421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06478-C8B3-44D1-898A-2E93BEAE2207}" type="pres">
      <dgm:prSet presAssocID="{72518B4B-CB5C-43CA-B09C-8C21F202F7A9}" presName="spacing" presStyleCnt="0"/>
      <dgm:spPr/>
    </dgm:pt>
    <dgm:pt modelId="{83B35A20-51FD-48AF-8B22-46E4FF726180}" type="pres">
      <dgm:prSet presAssocID="{B49B7C34-E48E-4FB3-AF6D-D330126ACE24}" presName="composite" presStyleCnt="0"/>
      <dgm:spPr/>
    </dgm:pt>
    <dgm:pt modelId="{AD1F9F2E-70F9-47F3-B2DE-FAACCA2FCD92}" type="pres">
      <dgm:prSet presAssocID="{B49B7C34-E48E-4FB3-AF6D-D330126ACE24}" presName="imgShp" presStyleLbl="fgImgPlace1" presStyleIdx="1" presStyleCnt="2" custLinFactX="146360" custLinFactNeighborX="200000" custLinFactNeighborY="-108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A1CFEB-8F2E-4669-A4F8-6C7AA6477BF1}" type="pres">
      <dgm:prSet presAssocID="{B49B7C34-E48E-4FB3-AF6D-D330126ACE24}" presName="txShp" presStyleLbl="node1" presStyleIdx="1" presStyleCnt="2" custScaleX="62378" custScaleY="95003" custLinFactNeighborX="30255" custLinFactNeighborY="-1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AC6F6-3397-468B-97BD-968CF003D792}" type="presOf" srcId="{0DB5B421-931B-4BA8-B654-B28EE1A62DB0}" destId="{D6388AB1-6E66-4B07-9293-90B97744AA75}" srcOrd="0" destOrd="0" presId="urn:microsoft.com/office/officeart/2005/8/layout/vList3"/>
    <dgm:cxn modelId="{26451149-5284-4168-80E5-EFBF23047F18}" srcId="{0DB5B421-931B-4BA8-B654-B28EE1A62DB0}" destId="{E4B8D1B7-77CE-46F4-800B-F2C7190DF8AC}" srcOrd="0" destOrd="0" parTransId="{AE1DF52B-5FE6-440F-9E85-2D9504C17B76}" sibTransId="{72518B4B-CB5C-43CA-B09C-8C21F202F7A9}"/>
    <dgm:cxn modelId="{C24B06FD-20D2-4E8F-9411-C3FE32FE4114}" srcId="{0DB5B421-931B-4BA8-B654-B28EE1A62DB0}" destId="{B49B7C34-E48E-4FB3-AF6D-D330126ACE24}" srcOrd="1" destOrd="0" parTransId="{BBA9F540-066A-4F77-927B-63DC9D1CBBC9}" sibTransId="{568483E7-37D1-4443-A065-2AA1C7B87797}"/>
    <dgm:cxn modelId="{58211450-C4F3-437D-9C1D-673D36FC31AC}" type="presOf" srcId="{E4B8D1B7-77CE-46F4-800B-F2C7190DF8AC}" destId="{7BBFF7FC-C1D4-4568-9904-AA8A2F6D2510}" srcOrd="0" destOrd="0" presId="urn:microsoft.com/office/officeart/2005/8/layout/vList3"/>
    <dgm:cxn modelId="{0CF1ABA1-6F59-4165-B6A9-85517EBD51FF}" type="presOf" srcId="{B49B7C34-E48E-4FB3-AF6D-D330126ACE24}" destId="{48A1CFEB-8F2E-4669-A4F8-6C7AA6477BF1}" srcOrd="0" destOrd="0" presId="urn:microsoft.com/office/officeart/2005/8/layout/vList3"/>
    <dgm:cxn modelId="{37FF4695-8430-444E-AEA5-73D2E286C492}" type="presParOf" srcId="{D6388AB1-6E66-4B07-9293-90B97744AA75}" destId="{DFAE7E5D-777E-419B-AA65-16F057FDA7DF}" srcOrd="0" destOrd="0" presId="urn:microsoft.com/office/officeart/2005/8/layout/vList3"/>
    <dgm:cxn modelId="{777FD1F0-3516-42A0-86B4-C9B7265CF3C1}" type="presParOf" srcId="{DFAE7E5D-777E-419B-AA65-16F057FDA7DF}" destId="{669D80E9-0F23-4C0D-AB07-3B0F79B7F3E3}" srcOrd="0" destOrd="0" presId="urn:microsoft.com/office/officeart/2005/8/layout/vList3"/>
    <dgm:cxn modelId="{0AA5C7A0-85D9-4E07-B172-16CF2246A36B}" type="presParOf" srcId="{DFAE7E5D-777E-419B-AA65-16F057FDA7DF}" destId="{7BBFF7FC-C1D4-4568-9904-AA8A2F6D2510}" srcOrd="1" destOrd="0" presId="urn:microsoft.com/office/officeart/2005/8/layout/vList3"/>
    <dgm:cxn modelId="{EE465787-2918-421E-BBE7-7F6A72838218}" type="presParOf" srcId="{D6388AB1-6E66-4B07-9293-90B97744AA75}" destId="{95506478-C8B3-44D1-898A-2E93BEAE2207}" srcOrd="1" destOrd="0" presId="urn:microsoft.com/office/officeart/2005/8/layout/vList3"/>
    <dgm:cxn modelId="{5B0CB798-1950-4C93-B0EA-75EA7B1F4DC2}" type="presParOf" srcId="{D6388AB1-6E66-4B07-9293-90B97744AA75}" destId="{83B35A20-51FD-48AF-8B22-46E4FF726180}" srcOrd="2" destOrd="0" presId="urn:microsoft.com/office/officeart/2005/8/layout/vList3"/>
    <dgm:cxn modelId="{ABCB49D8-D3C7-47E3-9232-05A4DBCC189D}" type="presParOf" srcId="{83B35A20-51FD-48AF-8B22-46E4FF726180}" destId="{AD1F9F2E-70F9-47F3-B2DE-FAACCA2FCD92}" srcOrd="0" destOrd="0" presId="urn:microsoft.com/office/officeart/2005/8/layout/vList3"/>
    <dgm:cxn modelId="{FEBBD809-8EFA-4EE0-BBEC-D20D4BD1DCB6}" type="presParOf" srcId="{83B35A20-51FD-48AF-8B22-46E4FF726180}" destId="{48A1CFEB-8F2E-4669-A4F8-6C7AA6477B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A786C-242A-4809-8A28-94FFB9102AF5}" type="doc">
      <dgm:prSet loTypeId="urn:microsoft.com/office/officeart/2005/8/layout/target2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3327FD9-F88E-41DD-BF16-CFBCA714F625}">
      <dgm:prSet custT="1"/>
      <dgm:spPr>
        <a:gradFill rotWithShape="0">
          <a:gsLst>
            <a:gs pos="0">
              <a:srgbClr val="014A37"/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 rtl="0"/>
          <a:r>
            <a:rPr lang="ru-RU" sz="1800" dirty="0" smtClean="0"/>
            <a:t>Реактивное программное обеспечение</a:t>
          </a:r>
          <a:endParaRPr lang="en-US" sz="1800" dirty="0"/>
        </a:p>
      </dgm:t>
    </dgm:pt>
    <dgm:pt modelId="{E43DF7EB-A9EB-461A-B2FF-F931F343BB16}" type="parTrans" cxnId="{0E27D0AE-E815-4DB9-99D0-8905F10307D4}">
      <dgm:prSet/>
      <dgm:spPr/>
      <dgm:t>
        <a:bodyPr/>
        <a:lstStyle/>
        <a:p>
          <a:endParaRPr lang="ru-RU"/>
        </a:p>
      </dgm:t>
    </dgm:pt>
    <dgm:pt modelId="{4D9486F5-2087-4EB8-BF46-8D1657F93E34}" type="sibTrans" cxnId="{0E27D0AE-E815-4DB9-99D0-8905F10307D4}">
      <dgm:prSet/>
      <dgm:spPr/>
      <dgm:t>
        <a:bodyPr/>
        <a:lstStyle/>
        <a:p>
          <a:endParaRPr lang="ru-RU"/>
        </a:p>
      </dgm:t>
    </dgm:pt>
    <dgm:pt modelId="{8EB43F72-3F78-4D30-B196-FE1564F03F6A}">
      <dgm:prSet custT="1"/>
      <dgm:spPr/>
      <dgm:t>
        <a:bodyPr/>
        <a:lstStyle/>
        <a:p>
          <a:pPr rtl="0"/>
          <a:r>
            <a:rPr lang="ru-RU" sz="1600" dirty="0" err="1" smtClean="0"/>
            <a:t>non-blocking</a:t>
          </a:r>
          <a:r>
            <a:rPr lang="ru-RU" sz="1600" dirty="0" smtClean="0"/>
            <a:t> I/O</a:t>
          </a:r>
          <a:endParaRPr lang="en-US" sz="1600" dirty="0"/>
        </a:p>
      </dgm:t>
    </dgm:pt>
    <dgm:pt modelId="{02D9A777-272D-40C6-9DE4-54F207764707}" type="parTrans" cxnId="{D02A63D0-A834-4E75-B264-77785CF0261C}">
      <dgm:prSet/>
      <dgm:spPr/>
      <dgm:t>
        <a:bodyPr/>
        <a:lstStyle/>
        <a:p>
          <a:endParaRPr lang="ru-RU"/>
        </a:p>
      </dgm:t>
    </dgm:pt>
    <dgm:pt modelId="{7A3123DE-76B3-4F74-AA0E-6634D6755371}" type="sibTrans" cxnId="{D02A63D0-A834-4E75-B264-77785CF0261C}">
      <dgm:prSet/>
      <dgm:spPr/>
      <dgm:t>
        <a:bodyPr/>
        <a:lstStyle/>
        <a:p>
          <a:endParaRPr lang="ru-RU"/>
        </a:p>
      </dgm:t>
    </dgm:pt>
    <dgm:pt modelId="{877C77D6-4828-4433-BE7F-7678FCDD11C4}">
      <dgm:prSet custT="1"/>
      <dgm:spPr/>
      <dgm:t>
        <a:bodyPr/>
        <a:lstStyle/>
        <a:p>
          <a:pPr rtl="0"/>
          <a:r>
            <a:rPr lang="ru-RU" sz="1600" dirty="0" err="1" smtClean="0"/>
            <a:t>reactive</a:t>
          </a:r>
          <a:r>
            <a:rPr lang="ru-RU" sz="1600" dirty="0" smtClean="0"/>
            <a:t> REST </a:t>
          </a:r>
          <a:r>
            <a:rPr lang="ru-RU" sz="1600" dirty="0" err="1" smtClean="0"/>
            <a:t>and</a:t>
          </a:r>
          <a:r>
            <a:rPr lang="en-US" sz="1600" dirty="0" smtClean="0"/>
            <a:t> </a:t>
          </a:r>
          <a:r>
            <a:rPr lang="ru-RU" sz="1600" dirty="0" err="1" smtClean="0"/>
            <a:t>database</a:t>
          </a:r>
          <a:r>
            <a:rPr lang="ru-RU" sz="1600" dirty="0" smtClean="0"/>
            <a:t> </a:t>
          </a:r>
          <a:r>
            <a:rPr lang="en-US" sz="1600" dirty="0" smtClean="0"/>
            <a:t>d</a:t>
          </a:r>
          <a:r>
            <a:rPr lang="ru-RU" sz="1600" dirty="0" err="1" smtClean="0"/>
            <a:t>rivers</a:t>
          </a:r>
          <a:endParaRPr lang="en-US" sz="1600" dirty="0"/>
        </a:p>
      </dgm:t>
    </dgm:pt>
    <dgm:pt modelId="{4135A26A-5D2F-408F-BA99-CBFEEF314E20}" type="parTrans" cxnId="{BFFD70F0-FE7E-42B2-81F3-40591A1821AD}">
      <dgm:prSet/>
      <dgm:spPr/>
      <dgm:t>
        <a:bodyPr/>
        <a:lstStyle/>
        <a:p>
          <a:endParaRPr lang="ru-RU"/>
        </a:p>
      </dgm:t>
    </dgm:pt>
    <dgm:pt modelId="{DB985FD1-5926-4A30-BF25-609C202503E1}" type="sibTrans" cxnId="{BFFD70F0-FE7E-42B2-81F3-40591A1821AD}">
      <dgm:prSet/>
      <dgm:spPr/>
      <dgm:t>
        <a:bodyPr/>
        <a:lstStyle/>
        <a:p>
          <a:endParaRPr lang="ru-RU"/>
        </a:p>
      </dgm:t>
    </dgm:pt>
    <dgm:pt modelId="{A504CF14-4286-448C-A5EA-6773528BE1C2}">
      <dgm:prSet custT="1"/>
      <dgm:spPr/>
      <dgm:t>
        <a:bodyPr/>
        <a:lstStyle/>
        <a:p>
          <a:pPr rtl="0"/>
          <a:r>
            <a:rPr lang="ru-RU" sz="1800" dirty="0" err="1" smtClean="0"/>
            <a:t>Нереляционные</a:t>
          </a:r>
          <a:r>
            <a:rPr lang="ru-RU" sz="1800" dirty="0" smtClean="0"/>
            <a:t> базы данных, объектно-ориентированные хранилища (</a:t>
          </a:r>
          <a:r>
            <a:rPr lang="ru-RU" sz="1800" dirty="0" err="1" smtClean="0"/>
            <a:t>MongoDB</a:t>
          </a:r>
          <a:r>
            <a:rPr lang="ru-RU" sz="1800" dirty="0" smtClean="0"/>
            <a:t>, </a:t>
          </a:r>
          <a:r>
            <a:rPr lang="ru-RU" sz="1800" dirty="0" err="1" smtClean="0"/>
            <a:t>MinIO</a:t>
          </a:r>
          <a:r>
            <a:rPr lang="ru-RU" sz="1800" dirty="0" smtClean="0"/>
            <a:t>, </a:t>
          </a:r>
          <a:r>
            <a:rPr lang="ru-RU" sz="1800" dirty="0" err="1" smtClean="0"/>
            <a:t>ElasticSearch</a:t>
          </a:r>
          <a:r>
            <a:rPr lang="ru-RU" sz="1800" dirty="0" smtClean="0"/>
            <a:t>)</a:t>
          </a:r>
          <a:endParaRPr lang="en-US" sz="1800" dirty="0"/>
        </a:p>
      </dgm:t>
    </dgm:pt>
    <dgm:pt modelId="{2F80FC91-176D-4BD8-8841-B98F624990D7}" type="parTrans" cxnId="{89340694-25D5-4E03-883F-674A0C2F7BBA}">
      <dgm:prSet/>
      <dgm:spPr/>
      <dgm:t>
        <a:bodyPr/>
        <a:lstStyle/>
        <a:p>
          <a:endParaRPr lang="ru-RU"/>
        </a:p>
      </dgm:t>
    </dgm:pt>
    <dgm:pt modelId="{F58DF585-FAF7-4B4E-B6EE-5ACA8EF45B5F}" type="sibTrans" cxnId="{89340694-25D5-4E03-883F-674A0C2F7BBA}">
      <dgm:prSet/>
      <dgm:spPr/>
      <dgm:t>
        <a:bodyPr/>
        <a:lstStyle/>
        <a:p>
          <a:endParaRPr lang="ru-RU"/>
        </a:p>
      </dgm:t>
    </dgm:pt>
    <dgm:pt modelId="{8322E7B3-06E5-41B0-A527-96147CFFA952}">
      <dgm:prSet custT="1"/>
      <dgm:spPr/>
      <dgm:t>
        <a:bodyPr/>
        <a:lstStyle/>
        <a:p>
          <a:pPr rtl="0"/>
          <a:r>
            <a:rPr lang="ru-RU" sz="1600" dirty="0" smtClean="0"/>
            <a:t>горизонтальное масштабирование</a:t>
          </a:r>
          <a:endParaRPr lang="en-US" sz="1600" dirty="0"/>
        </a:p>
      </dgm:t>
    </dgm:pt>
    <dgm:pt modelId="{84B381A2-E1BE-4AC3-B3AB-1BEC97BD9354}" type="parTrans" cxnId="{E16408BF-B115-45E7-BECA-BA0B4AEA7900}">
      <dgm:prSet/>
      <dgm:spPr/>
      <dgm:t>
        <a:bodyPr/>
        <a:lstStyle/>
        <a:p>
          <a:endParaRPr lang="ru-RU"/>
        </a:p>
      </dgm:t>
    </dgm:pt>
    <dgm:pt modelId="{6F3720D3-55EF-4350-8BEF-BF5669C06FB3}" type="sibTrans" cxnId="{E16408BF-B115-45E7-BECA-BA0B4AEA7900}">
      <dgm:prSet/>
      <dgm:spPr/>
      <dgm:t>
        <a:bodyPr/>
        <a:lstStyle/>
        <a:p>
          <a:endParaRPr lang="ru-RU"/>
        </a:p>
      </dgm:t>
    </dgm:pt>
    <dgm:pt modelId="{903D03C4-FB92-4C79-A130-F0B1063C2FA6}">
      <dgm:prSet custT="1"/>
      <dgm:spPr/>
      <dgm:t>
        <a:bodyPr/>
        <a:lstStyle/>
        <a:p>
          <a:pPr rtl="0"/>
          <a:r>
            <a:rPr lang="ru-RU" sz="1600" dirty="0" smtClean="0"/>
            <a:t>встроенные алгоритмы сжатия данных</a:t>
          </a:r>
          <a:endParaRPr lang="en-US" sz="1600" dirty="0"/>
        </a:p>
      </dgm:t>
    </dgm:pt>
    <dgm:pt modelId="{D4882367-4CCA-493C-93D0-F133FB13529C}" type="parTrans" cxnId="{C1E55E81-ED12-4197-9D08-CC47437418D9}">
      <dgm:prSet/>
      <dgm:spPr/>
      <dgm:t>
        <a:bodyPr/>
        <a:lstStyle/>
        <a:p>
          <a:endParaRPr lang="ru-RU"/>
        </a:p>
      </dgm:t>
    </dgm:pt>
    <dgm:pt modelId="{954EDF62-B476-4A0A-81A0-916DF91EADFE}" type="sibTrans" cxnId="{C1E55E81-ED12-4197-9D08-CC47437418D9}">
      <dgm:prSet/>
      <dgm:spPr/>
      <dgm:t>
        <a:bodyPr/>
        <a:lstStyle/>
        <a:p>
          <a:endParaRPr lang="ru-RU"/>
        </a:p>
      </dgm:t>
    </dgm:pt>
    <dgm:pt modelId="{5DE4C7BC-0642-4011-A917-AC87120185D8}">
      <dgm:prSet custT="1"/>
      <dgm:spPr/>
      <dgm:t>
        <a:bodyPr/>
        <a:lstStyle/>
        <a:p>
          <a:pPr rtl="0"/>
          <a:r>
            <a:rPr lang="ru-RU" sz="1800" dirty="0" err="1" smtClean="0"/>
            <a:t>Tesseract</a:t>
          </a:r>
          <a:r>
            <a:rPr lang="ru-RU" sz="1800" dirty="0" smtClean="0"/>
            <a:t> OCR механизм оптического распознавания символов, используется </a:t>
          </a:r>
          <a:r>
            <a:rPr lang="ru-RU" sz="1800" dirty="0" err="1" smtClean="0"/>
            <a:t>Google</a:t>
          </a:r>
          <a:endParaRPr lang="en-US" sz="1800" dirty="0"/>
        </a:p>
      </dgm:t>
    </dgm:pt>
    <dgm:pt modelId="{E797CE69-7C0A-439A-807D-87E7BEC7F554}" type="parTrans" cxnId="{660C20F4-EB45-4DC4-91B8-89A74C582902}">
      <dgm:prSet/>
      <dgm:spPr/>
      <dgm:t>
        <a:bodyPr/>
        <a:lstStyle/>
        <a:p>
          <a:endParaRPr lang="ru-RU"/>
        </a:p>
      </dgm:t>
    </dgm:pt>
    <dgm:pt modelId="{EF02971D-A234-4AD0-8442-6BE8A7599DD5}" type="sibTrans" cxnId="{660C20F4-EB45-4DC4-91B8-89A74C582902}">
      <dgm:prSet/>
      <dgm:spPr/>
      <dgm:t>
        <a:bodyPr/>
        <a:lstStyle/>
        <a:p>
          <a:endParaRPr lang="ru-RU"/>
        </a:p>
      </dgm:t>
    </dgm:pt>
    <dgm:pt modelId="{B5A52129-FA2C-419C-8EFC-9C5AD7BEA91E}" type="pres">
      <dgm:prSet presAssocID="{C99A786C-242A-4809-8A28-94FFB9102A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1206C4-F651-4127-80F9-2AA690A42D5D}" type="pres">
      <dgm:prSet presAssocID="{C99A786C-242A-4809-8A28-94FFB9102AF5}" presName="outerBox" presStyleCnt="0"/>
      <dgm:spPr/>
    </dgm:pt>
    <dgm:pt modelId="{93319780-33F5-4679-A7CC-191A0B2487E5}" type="pres">
      <dgm:prSet presAssocID="{C99A786C-242A-4809-8A28-94FFB9102AF5}" presName="outerBoxParent" presStyleLbl="node1" presStyleIdx="0" presStyleCnt="3" custLinFactNeighborX="-8752" custLinFactNeighborY="88"/>
      <dgm:spPr/>
      <dgm:t>
        <a:bodyPr/>
        <a:lstStyle/>
        <a:p>
          <a:endParaRPr lang="ru-RU"/>
        </a:p>
      </dgm:t>
    </dgm:pt>
    <dgm:pt modelId="{EDBE1836-56C3-4C72-A7EA-60936ED550DC}" type="pres">
      <dgm:prSet presAssocID="{C99A786C-242A-4809-8A28-94FFB9102AF5}" presName="outerBoxChildren" presStyleCnt="0"/>
      <dgm:spPr/>
    </dgm:pt>
    <dgm:pt modelId="{E2F4F9A5-8F06-4A29-A74B-C8A5B93CE995}" type="pres">
      <dgm:prSet presAssocID="{8EB43F72-3F78-4D30-B196-FE1564F03F6A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9C06B-61D9-4589-B70C-A1DB6D3676EC}" type="pres">
      <dgm:prSet presAssocID="{7A3123DE-76B3-4F74-AA0E-6634D6755371}" presName="outerSibTrans" presStyleCnt="0"/>
      <dgm:spPr/>
    </dgm:pt>
    <dgm:pt modelId="{8299B4BD-FD51-4982-8511-08DAE2F08936}" type="pres">
      <dgm:prSet presAssocID="{877C77D6-4828-4433-BE7F-7678FCDD11C4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426F8-ED5F-4235-81DD-8D7515CCE7FF}" type="pres">
      <dgm:prSet presAssocID="{C99A786C-242A-4809-8A28-94FFB9102AF5}" presName="middleBox" presStyleCnt="0"/>
      <dgm:spPr/>
    </dgm:pt>
    <dgm:pt modelId="{3B8F2360-C921-43B3-A839-E64CE25A30BE}" type="pres">
      <dgm:prSet presAssocID="{C99A786C-242A-4809-8A28-94FFB9102AF5}" presName="middleBoxParent" presStyleLbl="node1" presStyleIdx="1" presStyleCnt="3" custScaleY="116666" custLinFactNeighborX="469" custLinFactNeighborY="-3934"/>
      <dgm:spPr/>
      <dgm:t>
        <a:bodyPr/>
        <a:lstStyle/>
        <a:p>
          <a:endParaRPr lang="ru-RU"/>
        </a:p>
      </dgm:t>
    </dgm:pt>
    <dgm:pt modelId="{9D42FFE1-47A9-4AF7-B435-76DF48A7C6C7}" type="pres">
      <dgm:prSet presAssocID="{C99A786C-242A-4809-8A28-94FFB9102AF5}" presName="middleBoxChildren" presStyleCnt="0"/>
      <dgm:spPr/>
    </dgm:pt>
    <dgm:pt modelId="{98DB62AB-48CD-42F5-9D29-C72078B777A1}" type="pres">
      <dgm:prSet presAssocID="{8322E7B3-06E5-41B0-A527-96147CFFA952}" presName="mChild" presStyleLbl="fgAcc1" presStyleIdx="2" presStyleCnt="4" custScaleX="196218" custLinFactNeighborX="44298" custLinFactNeighborY="-3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70DDB-5598-4EE0-A87C-7B992DA16209}" type="pres">
      <dgm:prSet presAssocID="{6F3720D3-55EF-4350-8BEF-BF5669C06FB3}" presName="middleSibTrans" presStyleCnt="0"/>
      <dgm:spPr/>
    </dgm:pt>
    <dgm:pt modelId="{794068C3-50D2-400F-BE18-FD13F568204D}" type="pres">
      <dgm:prSet presAssocID="{903D03C4-FB92-4C79-A130-F0B1063C2FA6}" presName="mChild" presStyleLbl="fgAcc1" presStyleIdx="3" presStyleCnt="4" custScaleX="195587" custLinFactNeighborX="43812" custLinFactNeighborY="-1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5BF4B-E475-4733-BF16-3216A695EE0C}" type="pres">
      <dgm:prSet presAssocID="{C99A786C-242A-4809-8A28-94FFB9102AF5}" presName="centerBox" presStyleCnt="0"/>
      <dgm:spPr/>
    </dgm:pt>
    <dgm:pt modelId="{D58309A7-F66D-4F68-BB1F-2F76B1BBCD47}" type="pres">
      <dgm:prSet presAssocID="{C99A786C-242A-4809-8A28-94FFB9102AF5}" presName="centerBoxParent" presStyleLbl="node1" presStyleIdx="2" presStyleCnt="3" custScaleX="80429" custLinFactNeighborX="13392" custLinFactNeighborY="-2847"/>
      <dgm:spPr/>
      <dgm:t>
        <a:bodyPr/>
        <a:lstStyle/>
        <a:p>
          <a:endParaRPr lang="ru-RU"/>
        </a:p>
      </dgm:t>
    </dgm:pt>
  </dgm:ptLst>
  <dgm:cxnLst>
    <dgm:cxn modelId="{C1E55E81-ED12-4197-9D08-CC47437418D9}" srcId="{A504CF14-4286-448C-A5EA-6773528BE1C2}" destId="{903D03C4-FB92-4C79-A130-F0B1063C2FA6}" srcOrd="1" destOrd="0" parTransId="{D4882367-4CCA-493C-93D0-F133FB13529C}" sibTransId="{954EDF62-B476-4A0A-81A0-916DF91EADFE}"/>
    <dgm:cxn modelId="{112FA5F1-FC9D-4910-B9EC-05C374CF3098}" type="presOf" srcId="{903D03C4-FB92-4C79-A130-F0B1063C2FA6}" destId="{794068C3-50D2-400F-BE18-FD13F568204D}" srcOrd="0" destOrd="0" presId="urn:microsoft.com/office/officeart/2005/8/layout/target2"/>
    <dgm:cxn modelId="{211425E4-CD25-4301-B56C-63C09BCC046D}" type="presOf" srcId="{877C77D6-4828-4433-BE7F-7678FCDD11C4}" destId="{8299B4BD-FD51-4982-8511-08DAE2F08936}" srcOrd="0" destOrd="0" presId="urn:microsoft.com/office/officeart/2005/8/layout/target2"/>
    <dgm:cxn modelId="{5F58D41C-55E9-4A9E-99C9-FB73C8BCA5B4}" type="presOf" srcId="{8EB43F72-3F78-4D30-B196-FE1564F03F6A}" destId="{E2F4F9A5-8F06-4A29-A74B-C8A5B93CE995}" srcOrd="0" destOrd="0" presId="urn:microsoft.com/office/officeart/2005/8/layout/target2"/>
    <dgm:cxn modelId="{660C20F4-EB45-4DC4-91B8-89A74C582902}" srcId="{C99A786C-242A-4809-8A28-94FFB9102AF5}" destId="{5DE4C7BC-0642-4011-A917-AC87120185D8}" srcOrd="2" destOrd="0" parTransId="{E797CE69-7C0A-439A-807D-87E7BEC7F554}" sibTransId="{EF02971D-A234-4AD0-8442-6BE8A7599DD5}"/>
    <dgm:cxn modelId="{BFFD70F0-FE7E-42B2-81F3-40591A1821AD}" srcId="{E3327FD9-F88E-41DD-BF16-CFBCA714F625}" destId="{877C77D6-4828-4433-BE7F-7678FCDD11C4}" srcOrd="1" destOrd="0" parTransId="{4135A26A-5D2F-408F-BA99-CBFEEF314E20}" sibTransId="{DB985FD1-5926-4A30-BF25-609C202503E1}"/>
    <dgm:cxn modelId="{3A9D3C91-4FA2-48AF-B175-BDE8AF9589A2}" type="presOf" srcId="{5DE4C7BC-0642-4011-A917-AC87120185D8}" destId="{D58309A7-F66D-4F68-BB1F-2F76B1BBCD47}" srcOrd="0" destOrd="0" presId="urn:microsoft.com/office/officeart/2005/8/layout/target2"/>
    <dgm:cxn modelId="{0E27D0AE-E815-4DB9-99D0-8905F10307D4}" srcId="{C99A786C-242A-4809-8A28-94FFB9102AF5}" destId="{E3327FD9-F88E-41DD-BF16-CFBCA714F625}" srcOrd="0" destOrd="0" parTransId="{E43DF7EB-A9EB-461A-B2FF-F931F343BB16}" sibTransId="{4D9486F5-2087-4EB8-BF46-8D1657F93E34}"/>
    <dgm:cxn modelId="{D02A63D0-A834-4E75-B264-77785CF0261C}" srcId="{E3327FD9-F88E-41DD-BF16-CFBCA714F625}" destId="{8EB43F72-3F78-4D30-B196-FE1564F03F6A}" srcOrd="0" destOrd="0" parTransId="{02D9A777-272D-40C6-9DE4-54F207764707}" sibTransId="{7A3123DE-76B3-4F74-AA0E-6634D6755371}"/>
    <dgm:cxn modelId="{FB85C47E-6ADC-4D2B-97C6-53972BA3BDC8}" type="presOf" srcId="{E3327FD9-F88E-41DD-BF16-CFBCA714F625}" destId="{93319780-33F5-4679-A7CC-191A0B2487E5}" srcOrd="0" destOrd="0" presId="urn:microsoft.com/office/officeart/2005/8/layout/target2"/>
    <dgm:cxn modelId="{89340694-25D5-4E03-883F-674A0C2F7BBA}" srcId="{C99A786C-242A-4809-8A28-94FFB9102AF5}" destId="{A504CF14-4286-448C-A5EA-6773528BE1C2}" srcOrd="1" destOrd="0" parTransId="{2F80FC91-176D-4BD8-8841-B98F624990D7}" sibTransId="{F58DF585-FAF7-4B4E-B6EE-5ACA8EF45B5F}"/>
    <dgm:cxn modelId="{E16408BF-B115-45E7-BECA-BA0B4AEA7900}" srcId="{A504CF14-4286-448C-A5EA-6773528BE1C2}" destId="{8322E7B3-06E5-41B0-A527-96147CFFA952}" srcOrd="0" destOrd="0" parTransId="{84B381A2-E1BE-4AC3-B3AB-1BEC97BD9354}" sibTransId="{6F3720D3-55EF-4350-8BEF-BF5669C06FB3}"/>
    <dgm:cxn modelId="{121C50AD-1E0E-4D1C-AB2C-083A69C4CB1B}" type="presOf" srcId="{8322E7B3-06E5-41B0-A527-96147CFFA952}" destId="{98DB62AB-48CD-42F5-9D29-C72078B777A1}" srcOrd="0" destOrd="0" presId="urn:microsoft.com/office/officeart/2005/8/layout/target2"/>
    <dgm:cxn modelId="{0A6FED05-9EC5-40D2-BC62-9CFAE0041944}" type="presOf" srcId="{C99A786C-242A-4809-8A28-94FFB9102AF5}" destId="{B5A52129-FA2C-419C-8EFC-9C5AD7BEA91E}" srcOrd="0" destOrd="0" presId="urn:microsoft.com/office/officeart/2005/8/layout/target2"/>
    <dgm:cxn modelId="{95411057-5E3B-49EA-9709-E680F187BA60}" type="presOf" srcId="{A504CF14-4286-448C-A5EA-6773528BE1C2}" destId="{3B8F2360-C921-43B3-A839-E64CE25A30BE}" srcOrd="0" destOrd="0" presId="urn:microsoft.com/office/officeart/2005/8/layout/target2"/>
    <dgm:cxn modelId="{AAA36FEC-07D5-4FDA-B63A-4E0235D7E19F}" type="presParOf" srcId="{B5A52129-FA2C-419C-8EFC-9C5AD7BEA91E}" destId="{CD1206C4-F651-4127-80F9-2AA690A42D5D}" srcOrd="0" destOrd="0" presId="urn:microsoft.com/office/officeart/2005/8/layout/target2"/>
    <dgm:cxn modelId="{4A3540D0-CE14-4AEF-B944-A16053D9AFC3}" type="presParOf" srcId="{CD1206C4-F651-4127-80F9-2AA690A42D5D}" destId="{93319780-33F5-4679-A7CC-191A0B2487E5}" srcOrd="0" destOrd="0" presId="urn:microsoft.com/office/officeart/2005/8/layout/target2"/>
    <dgm:cxn modelId="{75E140A5-E151-4132-BEC7-C28042F759ED}" type="presParOf" srcId="{CD1206C4-F651-4127-80F9-2AA690A42D5D}" destId="{EDBE1836-56C3-4C72-A7EA-60936ED550DC}" srcOrd="1" destOrd="0" presId="urn:microsoft.com/office/officeart/2005/8/layout/target2"/>
    <dgm:cxn modelId="{74CFA880-21F2-4FF5-8C1E-215ADCD3BC21}" type="presParOf" srcId="{EDBE1836-56C3-4C72-A7EA-60936ED550DC}" destId="{E2F4F9A5-8F06-4A29-A74B-C8A5B93CE995}" srcOrd="0" destOrd="0" presId="urn:microsoft.com/office/officeart/2005/8/layout/target2"/>
    <dgm:cxn modelId="{9E560485-D2E8-49C2-BE4B-5E2138427365}" type="presParOf" srcId="{EDBE1836-56C3-4C72-A7EA-60936ED550DC}" destId="{A1C9C06B-61D9-4589-B70C-A1DB6D3676EC}" srcOrd="1" destOrd="0" presId="urn:microsoft.com/office/officeart/2005/8/layout/target2"/>
    <dgm:cxn modelId="{9EA54033-72C2-4253-A010-65ED4DCA203E}" type="presParOf" srcId="{EDBE1836-56C3-4C72-A7EA-60936ED550DC}" destId="{8299B4BD-FD51-4982-8511-08DAE2F08936}" srcOrd="2" destOrd="0" presId="urn:microsoft.com/office/officeart/2005/8/layout/target2"/>
    <dgm:cxn modelId="{BC0E6C74-86C1-4487-A935-2961506C4A04}" type="presParOf" srcId="{B5A52129-FA2C-419C-8EFC-9C5AD7BEA91E}" destId="{02B426F8-ED5F-4235-81DD-8D7515CCE7FF}" srcOrd="1" destOrd="0" presId="urn:microsoft.com/office/officeart/2005/8/layout/target2"/>
    <dgm:cxn modelId="{7E3EE033-0F89-456D-B7FC-A2E6CDFD4097}" type="presParOf" srcId="{02B426F8-ED5F-4235-81DD-8D7515CCE7FF}" destId="{3B8F2360-C921-43B3-A839-E64CE25A30BE}" srcOrd="0" destOrd="0" presId="urn:microsoft.com/office/officeart/2005/8/layout/target2"/>
    <dgm:cxn modelId="{89E34051-B4DD-426E-8CDB-49C9F0E6A071}" type="presParOf" srcId="{02B426F8-ED5F-4235-81DD-8D7515CCE7FF}" destId="{9D42FFE1-47A9-4AF7-B435-76DF48A7C6C7}" srcOrd="1" destOrd="0" presId="urn:microsoft.com/office/officeart/2005/8/layout/target2"/>
    <dgm:cxn modelId="{01ACAB18-CD2A-4CD0-9A69-E31427B6DD76}" type="presParOf" srcId="{9D42FFE1-47A9-4AF7-B435-76DF48A7C6C7}" destId="{98DB62AB-48CD-42F5-9D29-C72078B777A1}" srcOrd="0" destOrd="0" presId="urn:microsoft.com/office/officeart/2005/8/layout/target2"/>
    <dgm:cxn modelId="{FA775B46-CE88-4305-AEDB-B6B652229250}" type="presParOf" srcId="{9D42FFE1-47A9-4AF7-B435-76DF48A7C6C7}" destId="{95870DDB-5598-4EE0-A87C-7B992DA16209}" srcOrd="1" destOrd="0" presId="urn:microsoft.com/office/officeart/2005/8/layout/target2"/>
    <dgm:cxn modelId="{5CDB632D-A7F3-4195-A8FA-F7D4E73B53F6}" type="presParOf" srcId="{9D42FFE1-47A9-4AF7-B435-76DF48A7C6C7}" destId="{794068C3-50D2-400F-BE18-FD13F568204D}" srcOrd="2" destOrd="0" presId="urn:microsoft.com/office/officeart/2005/8/layout/target2"/>
    <dgm:cxn modelId="{D25FC8CD-9B27-4FA3-809F-BB283A399799}" type="presParOf" srcId="{B5A52129-FA2C-419C-8EFC-9C5AD7BEA91E}" destId="{7B55BF4B-E475-4733-BF16-3216A695EE0C}" srcOrd="2" destOrd="0" presId="urn:microsoft.com/office/officeart/2005/8/layout/target2"/>
    <dgm:cxn modelId="{E185A0A9-0801-40FF-9EEE-0E97EA8F1EB0}" type="presParOf" srcId="{7B55BF4B-E475-4733-BF16-3216A695EE0C}" destId="{D58309A7-F66D-4F68-BB1F-2F76B1BBCD4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2BC8A8-5571-49AE-B025-3092088AEB2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9E39FB-1167-45A5-8F51-6A4270AE50EE}">
      <dgm:prSet/>
      <dgm:spPr/>
      <dgm:t>
        <a:bodyPr/>
        <a:lstStyle/>
        <a:p>
          <a:pPr rtl="0"/>
          <a:r>
            <a:rPr lang="ru-RU" dirty="0" smtClean="0"/>
            <a:t>Хранение больших объемов разнородных данных</a:t>
          </a:r>
          <a:endParaRPr lang="en-US" dirty="0"/>
        </a:p>
      </dgm:t>
    </dgm:pt>
    <dgm:pt modelId="{D3EC539A-60FD-415F-A484-BB539E3AFCBB}" type="parTrans" cxnId="{3F78B06B-DA0F-4168-B3EB-AD9B93AC776D}">
      <dgm:prSet/>
      <dgm:spPr/>
      <dgm:t>
        <a:bodyPr/>
        <a:lstStyle/>
        <a:p>
          <a:endParaRPr lang="ru-RU"/>
        </a:p>
      </dgm:t>
    </dgm:pt>
    <dgm:pt modelId="{68F7EB43-6C20-49F0-9BDB-52AA470F78FA}" type="sibTrans" cxnId="{3F78B06B-DA0F-4168-B3EB-AD9B93AC776D}">
      <dgm:prSet/>
      <dgm:spPr/>
      <dgm:t>
        <a:bodyPr/>
        <a:lstStyle/>
        <a:p>
          <a:endParaRPr lang="ru-RU"/>
        </a:p>
      </dgm:t>
    </dgm:pt>
    <dgm:pt modelId="{5F05EA09-4D8A-4643-8F51-23238450D584}">
      <dgm:prSet/>
      <dgm:spPr/>
      <dgm:t>
        <a:bodyPr/>
        <a:lstStyle/>
        <a:p>
          <a:pPr rtl="0"/>
          <a:r>
            <a:rPr lang="ru-RU" smtClean="0"/>
            <a:t>Представление агрегированных данных по запросу во внешние системы либо для анализа</a:t>
          </a:r>
          <a:endParaRPr lang="en-US"/>
        </a:p>
      </dgm:t>
    </dgm:pt>
    <dgm:pt modelId="{637856D2-7ECE-4D8B-B939-3006E8B07694}" type="parTrans" cxnId="{A05F7561-DD6D-40BA-B607-13861181E684}">
      <dgm:prSet/>
      <dgm:spPr/>
      <dgm:t>
        <a:bodyPr/>
        <a:lstStyle/>
        <a:p>
          <a:endParaRPr lang="ru-RU"/>
        </a:p>
      </dgm:t>
    </dgm:pt>
    <dgm:pt modelId="{9C5AA121-FB83-430E-BCD7-299B2A279C29}" type="sibTrans" cxnId="{A05F7561-DD6D-40BA-B607-13861181E684}">
      <dgm:prSet/>
      <dgm:spPr/>
      <dgm:t>
        <a:bodyPr/>
        <a:lstStyle/>
        <a:p>
          <a:endParaRPr lang="ru-RU"/>
        </a:p>
      </dgm:t>
    </dgm:pt>
    <dgm:pt modelId="{06B54311-5306-406D-9080-7004121C4578}">
      <dgm:prSet/>
      <dgm:spPr/>
      <dgm:t>
        <a:bodyPr/>
        <a:lstStyle/>
        <a:p>
          <a:pPr rtl="0"/>
          <a:r>
            <a:rPr lang="ru-RU" smtClean="0"/>
            <a:t>Реализация платформы для запуска алгоритмов машинного обучения</a:t>
          </a:r>
          <a:endParaRPr lang="en-US"/>
        </a:p>
      </dgm:t>
    </dgm:pt>
    <dgm:pt modelId="{04E8B59C-89AF-45CB-8736-392473D8832E}" type="parTrans" cxnId="{348CECDE-140F-4A9C-933E-D414779506E3}">
      <dgm:prSet/>
      <dgm:spPr/>
      <dgm:t>
        <a:bodyPr/>
        <a:lstStyle/>
        <a:p>
          <a:endParaRPr lang="ru-RU"/>
        </a:p>
      </dgm:t>
    </dgm:pt>
    <dgm:pt modelId="{CBB31D67-036B-4C2B-B147-A4CFD77832A6}" type="sibTrans" cxnId="{348CECDE-140F-4A9C-933E-D414779506E3}">
      <dgm:prSet/>
      <dgm:spPr/>
      <dgm:t>
        <a:bodyPr/>
        <a:lstStyle/>
        <a:p>
          <a:endParaRPr lang="ru-RU"/>
        </a:p>
      </dgm:t>
    </dgm:pt>
    <dgm:pt modelId="{777D9A16-71E2-49AF-A07F-794E79F54525}">
      <dgm:prSet/>
      <dgm:spPr/>
      <dgm:t>
        <a:bodyPr/>
        <a:lstStyle/>
        <a:p>
          <a:pPr rtl="0"/>
          <a:r>
            <a:rPr lang="ru-RU" smtClean="0"/>
            <a:t>Предоставление результатов работы алгоритмов машинного обучения во внешние системы и/или пользователям СИОД</a:t>
          </a:r>
          <a:endParaRPr lang="en-US"/>
        </a:p>
      </dgm:t>
    </dgm:pt>
    <dgm:pt modelId="{1D9FEBF2-6FEA-4045-8382-FC7189FDD773}" type="parTrans" cxnId="{4B34DE30-E928-48AA-8C55-2BDA91D9A126}">
      <dgm:prSet/>
      <dgm:spPr/>
      <dgm:t>
        <a:bodyPr/>
        <a:lstStyle/>
        <a:p>
          <a:endParaRPr lang="ru-RU"/>
        </a:p>
      </dgm:t>
    </dgm:pt>
    <dgm:pt modelId="{5BC01453-2B5C-4F4E-AB0E-4FB23C3802F5}" type="sibTrans" cxnId="{4B34DE30-E928-48AA-8C55-2BDA91D9A126}">
      <dgm:prSet/>
      <dgm:spPr/>
      <dgm:t>
        <a:bodyPr/>
        <a:lstStyle/>
        <a:p>
          <a:endParaRPr lang="ru-RU"/>
        </a:p>
      </dgm:t>
    </dgm:pt>
    <dgm:pt modelId="{52364EA2-738A-4592-A367-71E2D9A50063}" type="pres">
      <dgm:prSet presAssocID="{5E2BC8A8-5571-49AE-B025-3092088AEB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6AB4AD-19BF-402A-9A5C-09A5E7569914}" type="pres">
      <dgm:prSet presAssocID="{E59E39FB-1167-45A5-8F51-6A4270AE50EE}" presName="thickLine" presStyleLbl="alignNode1" presStyleIdx="0" presStyleCnt="4"/>
      <dgm:spPr/>
    </dgm:pt>
    <dgm:pt modelId="{C183D5B6-A665-460E-9E00-496E4ED13013}" type="pres">
      <dgm:prSet presAssocID="{E59E39FB-1167-45A5-8F51-6A4270AE50EE}" presName="horz1" presStyleCnt="0"/>
      <dgm:spPr/>
    </dgm:pt>
    <dgm:pt modelId="{6527CBDC-DC74-46EC-A9D8-A804610D2D62}" type="pres">
      <dgm:prSet presAssocID="{E59E39FB-1167-45A5-8F51-6A4270AE50EE}" presName="tx1" presStyleLbl="revTx" presStyleIdx="0" presStyleCnt="4"/>
      <dgm:spPr/>
      <dgm:t>
        <a:bodyPr/>
        <a:lstStyle/>
        <a:p>
          <a:endParaRPr lang="ru-RU"/>
        </a:p>
      </dgm:t>
    </dgm:pt>
    <dgm:pt modelId="{CBB67438-034C-4CA1-9CFC-FB9456DA7C2F}" type="pres">
      <dgm:prSet presAssocID="{E59E39FB-1167-45A5-8F51-6A4270AE50EE}" presName="vert1" presStyleCnt="0"/>
      <dgm:spPr/>
    </dgm:pt>
    <dgm:pt modelId="{4882B8F2-968C-4437-967A-2FC234E8B1A1}" type="pres">
      <dgm:prSet presAssocID="{5F05EA09-4D8A-4643-8F51-23238450D584}" presName="thickLine" presStyleLbl="alignNode1" presStyleIdx="1" presStyleCnt="4"/>
      <dgm:spPr/>
    </dgm:pt>
    <dgm:pt modelId="{27B4BC4D-876F-4230-BD0A-EC96F37E1C0F}" type="pres">
      <dgm:prSet presAssocID="{5F05EA09-4D8A-4643-8F51-23238450D584}" presName="horz1" presStyleCnt="0"/>
      <dgm:spPr/>
    </dgm:pt>
    <dgm:pt modelId="{9744A0DC-10C9-4C48-91A1-F9890E3CBE28}" type="pres">
      <dgm:prSet presAssocID="{5F05EA09-4D8A-4643-8F51-23238450D584}" presName="tx1" presStyleLbl="revTx" presStyleIdx="1" presStyleCnt="4"/>
      <dgm:spPr/>
      <dgm:t>
        <a:bodyPr/>
        <a:lstStyle/>
        <a:p>
          <a:endParaRPr lang="ru-RU"/>
        </a:p>
      </dgm:t>
    </dgm:pt>
    <dgm:pt modelId="{103215D4-5954-464D-9990-1CDA0B137815}" type="pres">
      <dgm:prSet presAssocID="{5F05EA09-4D8A-4643-8F51-23238450D584}" presName="vert1" presStyleCnt="0"/>
      <dgm:spPr/>
    </dgm:pt>
    <dgm:pt modelId="{62C0573E-3B95-4812-A9D3-AEB821024475}" type="pres">
      <dgm:prSet presAssocID="{06B54311-5306-406D-9080-7004121C4578}" presName="thickLine" presStyleLbl="alignNode1" presStyleIdx="2" presStyleCnt="4"/>
      <dgm:spPr/>
    </dgm:pt>
    <dgm:pt modelId="{55AA4BBC-D2B4-4065-89CA-40EF0CFBC19C}" type="pres">
      <dgm:prSet presAssocID="{06B54311-5306-406D-9080-7004121C4578}" presName="horz1" presStyleCnt="0"/>
      <dgm:spPr/>
    </dgm:pt>
    <dgm:pt modelId="{C27467D3-4FAF-48A4-A4E4-8BCFF46C5057}" type="pres">
      <dgm:prSet presAssocID="{06B54311-5306-406D-9080-7004121C4578}" presName="tx1" presStyleLbl="revTx" presStyleIdx="2" presStyleCnt="4"/>
      <dgm:spPr/>
      <dgm:t>
        <a:bodyPr/>
        <a:lstStyle/>
        <a:p>
          <a:endParaRPr lang="ru-RU"/>
        </a:p>
      </dgm:t>
    </dgm:pt>
    <dgm:pt modelId="{CC3A5560-5C1E-44AB-A270-8C8E364A58A7}" type="pres">
      <dgm:prSet presAssocID="{06B54311-5306-406D-9080-7004121C4578}" presName="vert1" presStyleCnt="0"/>
      <dgm:spPr/>
    </dgm:pt>
    <dgm:pt modelId="{72CE21D9-E0EC-4B41-B10D-381E5FC04F16}" type="pres">
      <dgm:prSet presAssocID="{777D9A16-71E2-49AF-A07F-794E79F54525}" presName="thickLine" presStyleLbl="alignNode1" presStyleIdx="3" presStyleCnt="4"/>
      <dgm:spPr/>
    </dgm:pt>
    <dgm:pt modelId="{1D8F2F44-D941-4E6D-82B2-8A05E2103721}" type="pres">
      <dgm:prSet presAssocID="{777D9A16-71E2-49AF-A07F-794E79F54525}" presName="horz1" presStyleCnt="0"/>
      <dgm:spPr/>
    </dgm:pt>
    <dgm:pt modelId="{DF92FFA3-E663-4113-87B6-62F5508CDD6B}" type="pres">
      <dgm:prSet presAssocID="{777D9A16-71E2-49AF-A07F-794E79F54525}" presName="tx1" presStyleLbl="revTx" presStyleIdx="3" presStyleCnt="4"/>
      <dgm:spPr/>
      <dgm:t>
        <a:bodyPr/>
        <a:lstStyle/>
        <a:p>
          <a:endParaRPr lang="ru-RU"/>
        </a:p>
      </dgm:t>
    </dgm:pt>
    <dgm:pt modelId="{E41DAB8A-D659-44AF-A11F-E42F0161B66C}" type="pres">
      <dgm:prSet presAssocID="{777D9A16-71E2-49AF-A07F-794E79F54525}" presName="vert1" presStyleCnt="0"/>
      <dgm:spPr/>
    </dgm:pt>
  </dgm:ptLst>
  <dgm:cxnLst>
    <dgm:cxn modelId="{94733F5D-A02E-463B-980A-D72E375209DA}" type="presOf" srcId="{5E2BC8A8-5571-49AE-B025-3092088AEB21}" destId="{52364EA2-738A-4592-A367-71E2D9A50063}" srcOrd="0" destOrd="0" presId="urn:microsoft.com/office/officeart/2008/layout/LinedList"/>
    <dgm:cxn modelId="{348CECDE-140F-4A9C-933E-D414779506E3}" srcId="{5E2BC8A8-5571-49AE-B025-3092088AEB21}" destId="{06B54311-5306-406D-9080-7004121C4578}" srcOrd="2" destOrd="0" parTransId="{04E8B59C-89AF-45CB-8736-392473D8832E}" sibTransId="{CBB31D67-036B-4C2B-B147-A4CFD77832A6}"/>
    <dgm:cxn modelId="{95461852-3117-4A4A-A3D3-44CA3DAEEA9B}" type="presOf" srcId="{777D9A16-71E2-49AF-A07F-794E79F54525}" destId="{DF92FFA3-E663-4113-87B6-62F5508CDD6B}" srcOrd="0" destOrd="0" presId="urn:microsoft.com/office/officeart/2008/layout/LinedList"/>
    <dgm:cxn modelId="{55DAE171-0226-47DF-90C2-5C5CF47A6895}" type="presOf" srcId="{06B54311-5306-406D-9080-7004121C4578}" destId="{C27467D3-4FAF-48A4-A4E4-8BCFF46C5057}" srcOrd="0" destOrd="0" presId="urn:microsoft.com/office/officeart/2008/layout/LinedList"/>
    <dgm:cxn modelId="{4B34DE30-E928-48AA-8C55-2BDA91D9A126}" srcId="{5E2BC8A8-5571-49AE-B025-3092088AEB21}" destId="{777D9A16-71E2-49AF-A07F-794E79F54525}" srcOrd="3" destOrd="0" parTransId="{1D9FEBF2-6FEA-4045-8382-FC7189FDD773}" sibTransId="{5BC01453-2B5C-4F4E-AB0E-4FB23C3802F5}"/>
    <dgm:cxn modelId="{3F78B06B-DA0F-4168-B3EB-AD9B93AC776D}" srcId="{5E2BC8A8-5571-49AE-B025-3092088AEB21}" destId="{E59E39FB-1167-45A5-8F51-6A4270AE50EE}" srcOrd="0" destOrd="0" parTransId="{D3EC539A-60FD-415F-A484-BB539E3AFCBB}" sibTransId="{68F7EB43-6C20-49F0-9BDB-52AA470F78FA}"/>
    <dgm:cxn modelId="{A05F7561-DD6D-40BA-B607-13861181E684}" srcId="{5E2BC8A8-5571-49AE-B025-3092088AEB21}" destId="{5F05EA09-4D8A-4643-8F51-23238450D584}" srcOrd="1" destOrd="0" parTransId="{637856D2-7ECE-4D8B-B939-3006E8B07694}" sibTransId="{9C5AA121-FB83-430E-BCD7-299B2A279C29}"/>
    <dgm:cxn modelId="{83FD4CE3-F71F-40F2-8FC5-B8018DF8B4D7}" type="presOf" srcId="{E59E39FB-1167-45A5-8F51-6A4270AE50EE}" destId="{6527CBDC-DC74-46EC-A9D8-A804610D2D62}" srcOrd="0" destOrd="0" presId="urn:microsoft.com/office/officeart/2008/layout/LinedList"/>
    <dgm:cxn modelId="{ECA9FAA0-97F8-4A46-A168-787C5D5731FD}" type="presOf" srcId="{5F05EA09-4D8A-4643-8F51-23238450D584}" destId="{9744A0DC-10C9-4C48-91A1-F9890E3CBE28}" srcOrd="0" destOrd="0" presId="urn:microsoft.com/office/officeart/2008/layout/LinedList"/>
    <dgm:cxn modelId="{A9303DEE-55BC-480C-B7C1-43C9CFFF74FB}" type="presParOf" srcId="{52364EA2-738A-4592-A367-71E2D9A50063}" destId="{6C6AB4AD-19BF-402A-9A5C-09A5E7569914}" srcOrd="0" destOrd="0" presId="urn:microsoft.com/office/officeart/2008/layout/LinedList"/>
    <dgm:cxn modelId="{DEE309B0-BC45-4AAB-BEA1-C9BFF7C6A846}" type="presParOf" srcId="{52364EA2-738A-4592-A367-71E2D9A50063}" destId="{C183D5B6-A665-460E-9E00-496E4ED13013}" srcOrd="1" destOrd="0" presId="urn:microsoft.com/office/officeart/2008/layout/LinedList"/>
    <dgm:cxn modelId="{C438BE28-6A7D-48C5-92CF-865E2C60D03E}" type="presParOf" srcId="{C183D5B6-A665-460E-9E00-496E4ED13013}" destId="{6527CBDC-DC74-46EC-A9D8-A804610D2D62}" srcOrd="0" destOrd="0" presId="urn:microsoft.com/office/officeart/2008/layout/LinedList"/>
    <dgm:cxn modelId="{8C995991-D911-48A1-8269-04BBF9044E4F}" type="presParOf" srcId="{C183D5B6-A665-460E-9E00-496E4ED13013}" destId="{CBB67438-034C-4CA1-9CFC-FB9456DA7C2F}" srcOrd="1" destOrd="0" presId="urn:microsoft.com/office/officeart/2008/layout/LinedList"/>
    <dgm:cxn modelId="{59E2005F-0861-483E-856B-529D5295F379}" type="presParOf" srcId="{52364EA2-738A-4592-A367-71E2D9A50063}" destId="{4882B8F2-968C-4437-967A-2FC234E8B1A1}" srcOrd="2" destOrd="0" presId="urn:microsoft.com/office/officeart/2008/layout/LinedList"/>
    <dgm:cxn modelId="{EC8E7478-1E4B-4FE0-A967-76BDC432045A}" type="presParOf" srcId="{52364EA2-738A-4592-A367-71E2D9A50063}" destId="{27B4BC4D-876F-4230-BD0A-EC96F37E1C0F}" srcOrd="3" destOrd="0" presId="urn:microsoft.com/office/officeart/2008/layout/LinedList"/>
    <dgm:cxn modelId="{A31E6BBE-85D3-4C7F-95E9-72889161946E}" type="presParOf" srcId="{27B4BC4D-876F-4230-BD0A-EC96F37E1C0F}" destId="{9744A0DC-10C9-4C48-91A1-F9890E3CBE28}" srcOrd="0" destOrd="0" presId="urn:microsoft.com/office/officeart/2008/layout/LinedList"/>
    <dgm:cxn modelId="{B215E3DC-B1DF-4575-AE17-EB333E4E0AB4}" type="presParOf" srcId="{27B4BC4D-876F-4230-BD0A-EC96F37E1C0F}" destId="{103215D4-5954-464D-9990-1CDA0B137815}" srcOrd="1" destOrd="0" presId="urn:microsoft.com/office/officeart/2008/layout/LinedList"/>
    <dgm:cxn modelId="{420C86F6-49A2-48F8-B6CB-B27AD0B363BF}" type="presParOf" srcId="{52364EA2-738A-4592-A367-71E2D9A50063}" destId="{62C0573E-3B95-4812-A9D3-AEB821024475}" srcOrd="4" destOrd="0" presId="urn:microsoft.com/office/officeart/2008/layout/LinedList"/>
    <dgm:cxn modelId="{70062205-3990-4E1F-AB39-DF9400A426A6}" type="presParOf" srcId="{52364EA2-738A-4592-A367-71E2D9A50063}" destId="{55AA4BBC-D2B4-4065-89CA-40EF0CFBC19C}" srcOrd="5" destOrd="0" presId="urn:microsoft.com/office/officeart/2008/layout/LinedList"/>
    <dgm:cxn modelId="{01CA3FCD-2E86-4DBD-948D-53D2EE0382EC}" type="presParOf" srcId="{55AA4BBC-D2B4-4065-89CA-40EF0CFBC19C}" destId="{C27467D3-4FAF-48A4-A4E4-8BCFF46C5057}" srcOrd="0" destOrd="0" presId="urn:microsoft.com/office/officeart/2008/layout/LinedList"/>
    <dgm:cxn modelId="{08A8FB64-5CDC-4E06-9250-A8C7970B4ED2}" type="presParOf" srcId="{55AA4BBC-D2B4-4065-89CA-40EF0CFBC19C}" destId="{CC3A5560-5C1E-44AB-A270-8C8E364A58A7}" srcOrd="1" destOrd="0" presId="urn:microsoft.com/office/officeart/2008/layout/LinedList"/>
    <dgm:cxn modelId="{0E9D9A1A-A750-4BB8-9980-FA39A42C425E}" type="presParOf" srcId="{52364EA2-738A-4592-A367-71E2D9A50063}" destId="{72CE21D9-E0EC-4B41-B10D-381E5FC04F16}" srcOrd="6" destOrd="0" presId="urn:microsoft.com/office/officeart/2008/layout/LinedList"/>
    <dgm:cxn modelId="{BA838F2C-7E71-4599-B8F4-5DFE6D36962C}" type="presParOf" srcId="{52364EA2-738A-4592-A367-71E2D9A50063}" destId="{1D8F2F44-D941-4E6D-82B2-8A05E2103721}" srcOrd="7" destOrd="0" presId="urn:microsoft.com/office/officeart/2008/layout/LinedList"/>
    <dgm:cxn modelId="{CD6735AF-932C-4F20-BEBC-8377742D535A}" type="presParOf" srcId="{1D8F2F44-D941-4E6D-82B2-8A05E2103721}" destId="{DF92FFA3-E663-4113-87B6-62F5508CDD6B}" srcOrd="0" destOrd="0" presId="urn:microsoft.com/office/officeart/2008/layout/LinedList"/>
    <dgm:cxn modelId="{1B670D60-49DC-4D9D-8675-5DB236DFE4FC}" type="presParOf" srcId="{1D8F2F44-D941-4E6D-82B2-8A05E2103721}" destId="{E41DAB8A-D659-44AF-A11F-E42F0161B6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686475-44A2-4361-A5A7-F3F05CEF686E}" type="doc">
      <dgm:prSet loTypeId="urn:microsoft.com/office/officeart/2005/8/layout/vList2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0BBEB9C-D0C2-4E23-9297-AFA7238BA373}">
      <dgm:prSet/>
      <dgm:spPr/>
      <dgm:t>
        <a:bodyPr/>
        <a:lstStyle/>
        <a:p>
          <a:pPr rtl="0"/>
          <a:r>
            <a:rPr lang="ru-RU" dirty="0" smtClean="0"/>
            <a:t>Озеро данных</a:t>
          </a:r>
          <a:endParaRPr lang="en-US" dirty="0"/>
        </a:p>
      </dgm:t>
    </dgm:pt>
    <dgm:pt modelId="{806AB8A0-86F7-470D-8413-166AC54D0011}" type="parTrans" cxnId="{6E720E8A-62C2-4EF8-B4FB-F0D8E1C5EC2A}">
      <dgm:prSet/>
      <dgm:spPr/>
      <dgm:t>
        <a:bodyPr/>
        <a:lstStyle/>
        <a:p>
          <a:endParaRPr lang="ru-RU"/>
        </a:p>
      </dgm:t>
    </dgm:pt>
    <dgm:pt modelId="{05AA7096-14B2-4F13-947E-6DFC8F30CB75}" type="sibTrans" cxnId="{6E720E8A-62C2-4EF8-B4FB-F0D8E1C5EC2A}">
      <dgm:prSet/>
      <dgm:spPr/>
      <dgm:t>
        <a:bodyPr/>
        <a:lstStyle/>
        <a:p>
          <a:endParaRPr lang="ru-RU"/>
        </a:p>
      </dgm:t>
    </dgm:pt>
    <dgm:pt modelId="{D4A0527A-3023-4A7D-AA5D-464E7AFD47BC}">
      <dgm:prSet/>
      <dgm:spPr/>
      <dgm:t>
        <a:bodyPr/>
        <a:lstStyle/>
        <a:p>
          <a:pPr rtl="0"/>
          <a:r>
            <a:rPr lang="ru-RU" smtClean="0"/>
            <a:t>Менеджмент данных</a:t>
          </a:r>
          <a:endParaRPr lang="en-US"/>
        </a:p>
      </dgm:t>
    </dgm:pt>
    <dgm:pt modelId="{DD7C98B1-078A-4F52-8A75-F88C34CD23BE}" type="parTrans" cxnId="{F217A596-BB03-442A-82F2-195CA4EF7C1D}">
      <dgm:prSet/>
      <dgm:spPr/>
      <dgm:t>
        <a:bodyPr/>
        <a:lstStyle/>
        <a:p>
          <a:endParaRPr lang="ru-RU"/>
        </a:p>
      </dgm:t>
    </dgm:pt>
    <dgm:pt modelId="{20FE2EAA-6518-421D-8CA0-560E93BD58E7}" type="sibTrans" cxnId="{F217A596-BB03-442A-82F2-195CA4EF7C1D}">
      <dgm:prSet/>
      <dgm:spPr/>
      <dgm:t>
        <a:bodyPr/>
        <a:lstStyle/>
        <a:p>
          <a:endParaRPr lang="ru-RU"/>
        </a:p>
      </dgm:t>
    </dgm:pt>
    <dgm:pt modelId="{5013F82F-B7B1-45CC-A3D5-2E14F9FF0E77}">
      <dgm:prSet/>
      <dgm:spPr/>
      <dgm:t>
        <a:bodyPr/>
        <a:lstStyle/>
        <a:p>
          <a:pPr rtl="0"/>
          <a:r>
            <a:rPr lang="ru-RU" dirty="0" smtClean="0"/>
            <a:t>Администрирование пользователей</a:t>
          </a:r>
          <a:endParaRPr lang="en-US" dirty="0"/>
        </a:p>
      </dgm:t>
    </dgm:pt>
    <dgm:pt modelId="{2142B18E-27AD-418B-BDDD-6E045A3754F5}" type="parTrans" cxnId="{0D790158-1D38-4A37-A3F9-B2A53F8F5FC7}">
      <dgm:prSet/>
      <dgm:spPr/>
      <dgm:t>
        <a:bodyPr/>
        <a:lstStyle/>
        <a:p>
          <a:endParaRPr lang="ru-RU"/>
        </a:p>
      </dgm:t>
    </dgm:pt>
    <dgm:pt modelId="{FC7457F3-18DB-4CCA-B5D1-2D98B18E2404}" type="sibTrans" cxnId="{0D790158-1D38-4A37-A3F9-B2A53F8F5FC7}">
      <dgm:prSet/>
      <dgm:spPr/>
      <dgm:t>
        <a:bodyPr/>
        <a:lstStyle/>
        <a:p>
          <a:endParaRPr lang="ru-RU"/>
        </a:p>
      </dgm:t>
    </dgm:pt>
    <dgm:pt modelId="{86DA6CFD-EA6A-41FD-9B1F-54FC092CE3C3}">
      <dgm:prSet/>
      <dgm:spPr/>
      <dgm:t>
        <a:bodyPr/>
        <a:lstStyle/>
        <a:p>
          <a:pPr rtl="0"/>
          <a:r>
            <a:rPr lang="ru-RU" smtClean="0"/>
            <a:t>НСИ</a:t>
          </a:r>
          <a:endParaRPr lang="en-US"/>
        </a:p>
      </dgm:t>
    </dgm:pt>
    <dgm:pt modelId="{D608515A-AFA7-4E9D-8B7C-1D6FB6F72D5D}" type="parTrans" cxnId="{A9469874-044A-473F-ABDD-3A0BB748A5F8}">
      <dgm:prSet/>
      <dgm:spPr/>
      <dgm:t>
        <a:bodyPr/>
        <a:lstStyle/>
        <a:p>
          <a:endParaRPr lang="ru-RU"/>
        </a:p>
      </dgm:t>
    </dgm:pt>
    <dgm:pt modelId="{65848870-492D-45FC-A9FC-ADEA1B7E932B}" type="sibTrans" cxnId="{A9469874-044A-473F-ABDD-3A0BB748A5F8}">
      <dgm:prSet/>
      <dgm:spPr/>
      <dgm:t>
        <a:bodyPr/>
        <a:lstStyle/>
        <a:p>
          <a:endParaRPr lang="ru-RU"/>
        </a:p>
      </dgm:t>
    </dgm:pt>
    <dgm:pt modelId="{E67ABAD2-512A-424A-8863-59EC0895D8A4}">
      <dgm:prSet/>
      <dgm:spPr/>
      <dgm:t>
        <a:bodyPr/>
        <a:lstStyle/>
        <a:p>
          <a:pPr rtl="0"/>
          <a:r>
            <a:rPr lang="ru-RU" smtClean="0"/>
            <a:t>Аудит действий пользователей</a:t>
          </a:r>
          <a:endParaRPr lang="en-US"/>
        </a:p>
      </dgm:t>
    </dgm:pt>
    <dgm:pt modelId="{BF20642D-AB7B-4A7B-98CF-08FBC088E388}" type="parTrans" cxnId="{39EF6407-1078-4CF9-A4F7-E6EC3425B871}">
      <dgm:prSet/>
      <dgm:spPr/>
      <dgm:t>
        <a:bodyPr/>
        <a:lstStyle/>
        <a:p>
          <a:endParaRPr lang="ru-RU"/>
        </a:p>
      </dgm:t>
    </dgm:pt>
    <dgm:pt modelId="{32DEADE0-0BB5-430E-B6E7-3CBBF46BF2F6}" type="sibTrans" cxnId="{39EF6407-1078-4CF9-A4F7-E6EC3425B871}">
      <dgm:prSet/>
      <dgm:spPr/>
      <dgm:t>
        <a:bodyPr/>
        <a:lstStyle/>
        <a:p>
          <a:endParaRPr lang="ru-RU"/>
        </a:p>
      </dgm:t>
    </dgm:pt>
    <dgm:pt modelId="{4244CF37-9C1F-4092-BD22-CC66C9400C19}">
      <dgm:prSet/>
      <dgm:spPr/>
      <dgm:t>
        <a:bodyPr/>
        <a:lstStyle/>
        <a:p>
          <a:pPr rtl="0"/>
          <a:r>
            <a:rPr lang="ru-RU" smtClean="0"/>
            <a:t>Защита информации</a:t>
          </a:r>
          <a:endParaRPr lang="en-US"/>
        </a:p>
      </dgm:t>
    </dgm:pt>
    <dgm:pt modelId="{4A903A14-D34E-43C2-A381-B4365DD64BC6}" type="parTrans" cxnId="{AE2FC8A8-417A-4241-A106-66DB2175E832}">
      <dgm:prSet/>
      <dgm:spPr/>
      <dgm:t>
        <a:bodyPr/>
        <a:lstStyle/>
        <a:p>
          <a:endParaRPr lang="ru-RU"/>
        </a:p>
      </dgm:t>
    </dgm:pt>
    <dgm:pt modelId="{CCB222D0-2459-4678-9424-2CABBD4216BC}" type="sibTrans" cxnId="{AE2FC8A8-417A-4241-A106-66DB2175E832}">
      <dgm:prSet/>
      <dgm:spPr/>
      <dgm:t>
        <a:bodyPr/>
        <a:lstStyle/>
        <a:p>
          <a:endParaRPr lang="ru-RU"/>
        </a:p>
      </dgm:t>
    </dgm:pt>
    <dgm:pt modelId="{406037E3-3152-49CB-85DC-1BA5E7F6FB40}">
      <dgm:prSet/>
      <dgm:spPr/>
      <dgm:t>
        <a:bodyPr/>
        <a:lstStyle/>
        <a:p>
          <a:pPr rtl="0"/>
          <a:r>
            <a:rPr lang="ru-RU" smtClean="0"/>
            <a:t>Подсистема внешних сервисов</a:t>
          </a:r>
          <a:endParaRPr lang="en-US"/>
        </a:p>
      </dgm:t>
    </dgm:pt>
    <dgm:pt modelId="{322DD63F-98CA-40FC-99A4-AAC604874CC5}" type="parTrans" cxnId="{C4A4A0D1-A743-4E42-9471-6D5BBC86C422}">
      <dgm:prSet/>
      <dgm:spPr/>
      <dgm:t>
        <a:bodyPr/>
        <a:lstStyle/>
        <a:p>
          <a:endParaRPr lang="ru-RU"/>
        </a:p>
      </dgm:t>
    </dgm:pt>
    <dgm:pt modelId="{68DD5E55-8B10-49E6-A6BE-C5BDD074A766}" type="sibTrans" cxnId="{C4A4A0D1-A743-4E42-9471-6D5BBC86C422}">
      <dgm:prSet/>
      <dgm:spPr/>
      <dgm:t>
        <a:bodyPr/>
        <a:lstStyle/>
        <a:p>
          <a:endParaRPr lang="ru-RU"/>
        </a:p>
      </dgm:t>
    </dgm:pt>
    <dgm:pt modelId="{FA9C43F7-3DB2-41F1-B10F-61CBFF6DEC97}">
      <dgm:prSet/>
      <dgm:spPr/>
      <dgm:t>
        <a:bodyPr/>
        <a:lstStyle/>
        <a:p>
          <a:pPr rtl="0"/>
          <a:r>
            <a:rPr lang="ru-RU" dirty="0" smtClean="0"/>
            <a:t>Подсистема CI/CD</a:t>
          </a:r>
          <a:endParaRPr lang="en-US" dirty="0"/>
        </a:p>
      </dgm:t>
    </dgm:pt>
    <dgm:pt modelId="{22B177A9-6A72-46B3-A118-F2F434FE3B96}" type="parTrans" cxnId="{D99B6023-0031-4243-9E27-AB16D66413FD}">
      <dgm:prSet/>
      <dgm:spPr/>
      <dgm:t>
        <a:bodyPr/>
        <a:lstStyle/>
        <a:p>
          <a:endParaRPr lang="ru-RU"/>
        </a:p>
      </dgm:t>
    </dgm:pt>
    <dgm:pt modelId="{A0F1BFEB-FAE0-4730-BC6C-7FBF89DD5C1E}" type="sibTrans" cxnId="{D99B6023-0031-4243-9E27-AB16D66413FD}">
      <dgm:prSet/>
      <dgm:spPr/>
      <dgm:t>
        <a:bodyPr/>
        <a:lstStyle/>
        <a:p>
          <a:endParaRPr lang="ru-RU"/>
        </a:p>
      </dgm:t>
    </dgm:pt>
    <dgm:pt modelId="{3A3F33AF-379F-4E5F-A202-5416598A8EBD}">
      <dgm:prSet/>
      <dgm:spPr/>
      <dgm:t>
        <a:bodyPr/>
        <a:lstStyle/>
        <a:p>
          <a:pPr rtl="0"/>
          <a:r>
            <a:rPr lang="ru-RU" dirty="0" smtClean="0"/>
            <a:t>Подсистема мониторинга</a:t>
          </a:r>
          <a:endParaRPr lang="en-US" dirty="0"/>
        </a:p>
      </dgm:t>
    </dgm:pt>
    <dgm:pt modelId="{9D12EB9C-B7A0-4381-BAC1-5079B4C060F6}" type="parTrans" cxnId="{D9A3A78F-795A-4F0A-8389-BC4E0F8D7B9A}">
      <dgm:prSet/>
      <dgm:spPr/>
      <dgm:t>
        <a:bodyPr/>
        <a:lstStyle/>
        <a:p>
          <a:endParaRPr lang="ru-RU"/>
        </a:p>
      </dgm:t>
    </dgm:pt>
    <dgm:pt modelId="{DC9F28AA-42CC-4C7D-BE76-FE714C21E1D3}" type="sibTrans" cxnId="{D9A3A78F-795A-4F0A-8389-BC4E0F8D7B9A}">
      <dgm:prSet/>
      <dgm:spPr/>
      <dgm:t>
        <a:bodyPr/>
        <a:lstStyle/>
        <a:p>
          <a:endParaRPr lang="ru-RU"/>
        </a:p>
      </dgm:t>
    </dgm:pt>
    <dgm:pt modelId="{6D0B1552-7389-4C8A-A1FE-4DFAB81469FE}">
      <dgm:prSet/>
      <dgm:spPr/>
      <dgm:t>
        <a:bodyPr/>
        <a:lstStyle/>
        <a:p>
          <a:pPr rtl="0"/>
          <a:r>
            <a:rPr lang="ru-RU" dirty="0" smtClean="0"/>
            <a:t>Подсистема резервного копирования</a:t>
          </a:r>
          <a:endParaRPr lang="en-US" dirty="0"/>
        </a:p>
      </dgm:t>
    </dgm:pt>
    <dgm:pt modelId="{2D19A1C8-E422-43F3-9603-F9694718A21E}" type="parTrans" cxnId="{460D9FCA-EC4E-4855-BD4E-AAE16BF338EC}">
      <dgm:prSet/>
      <dgm:spPr/>
      <dgm:t>
        <a:bodyPr/>
        <a:lstStyle/>
        <a:p>
          <a:endParaRPr lang="ru-RU"/>
        </a:p>
      </dgm:t>
    </dgm:pt>
    <dgm:pt modelId="{B7AFFF71-8020-4416-B736-C33B72ACBC7A}" type="sibTrans" cxnId="{460D9FCA-EC4E-4855-BD4E-AAE16BF338EC}">
      <dgm:prSet/>
      <dgm:spPr/>
      <dgm:t>
        <a:bodyPr/>
        <a:lstStyle/>
        <a:p>
          <a:endParaRPr lang="ru-RU"/>
        </a:p>
      </dgm:t>
    </dgm:pt>
    <dgm:pt modelId="{7686A556-A85E-49E1-ADBC-BA91C5097BF2}">
      <dgm:prSet/>
      <dgm:spPr/>
      <dgm:t>
        <a:bodyPr/>
        <a:lstStyle/>
        <a:p>
          <a:pPr rtl="0"/>
          <a:r>
            <a:rPr lang="ru-RU" dirty="0" smtClean="0"/>
            <a:t>Подсистема восстановления данных</a:t>
          </a:r>
          <a:endParaRPr lang="en-US" dirty="0"/>
        </a:p>
      </dgm:t>
    </dgm:pt>
    <dgm:pt modelId="{9D64432B-C755-48A2-A6F7-3F91745C90AE}" type="parTrans" cxnId="{0B72BDDB-EDBA-4DF9-83B4-F17943475911}">
      <dgm:prSet/>
      <dgm:spPr/>
      <dgm:t>
        <a:bodyPr/>
        <a:lstStyle/>
        <a:p>
          <a:endParaRPr lang="ru-RU"/>
        </a:p>
      </dgm:t>
    </dgm:pt>
    <dgm:pt modelId="{B5D33718-D537-43BE-B6F1-38677E777240}" type="sibTrans" cxnId="{0B72BDDB-EDBA-4DF9-83B4-F17943475911}">
      <dgm:prSet/>
      <dgm:spPr/>
      <dgm:t>
        <a:bodyPr/>
        <a:lstStyle/>
        <a:p>
          <a:endParaRPr lang="ru-RU"/>
        </a:p>
      </dgm:t>
    </dgm:pt>
    <dgm:pt modelId="{D1C7A506-4202-4C64-A024-5C7A0794395B}" type="pres">
      <dgm:prSet presAssocID="{10686475-44A2-4361-A5A7-F3F05CEF68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49C06-3784-477D-A8F0-45524009C7AC}" type="pres">
      <dgm:prSet presAssocID="{B0BBEB9C-D0C2-4E23-9297-AFA7238BA373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70C2C-C886-4FA5-B293-966F6FAEFA74}" type="pres">
      <dgm:prSet presAssocID="{05AA7096-14B2-4F13-947E-6DFC8F30CB75}" presName="spacer" presStyleCnt="0"/>
      <dgm:spPr/>
    </dgm:pt>
    <dgm:pt modelId="{E6C5376C-73BC-4D5C-B5D7-BB412271ED10}" type="pres">
      <dgm:prSet presAssocID="{D4A0527A-3023-4A7D-AA5D-464E7AFD47BC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475D9-9311-4F3E-9832-00280A4D7514}" type="pres">
      <dgm:prSet presAssocID="{20FE2EAA-6518-421D-8CA0-560E93BD58E7}" presName="spacer" presStyleCnt="0"/>
      <dgm:spPr/>
    </dgm:pt>
    <dgm:pt modelId="{143C3F0D-5DC7-40EE-9A5D-77073CCD0749}" type="pres">
      <dgm:prSet presAssocID="{5013F82F-B7B1-45CC-A3D5-2E14F9FF0E7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6101E-BCB5-4FA4-9F02-C13B406B38A3}" type="pres">
      <dgm:prSet presAssocID="{FC7457F3-18DB-4CCA-B5D1-2D98B18E2404}" presName="spacer" presStyleCnt="0"/>
      <dgm:spPr/>
    </dgm:pt>
    <dgm:pt modelId="{02219D91-D095-4697-93C4-B4DF9AD7F251}" type="pres">
      <dgm:prSet presAssocID="{86DA6CFD-EA6A-41FD-9B1F-54FC092CE3C3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FC215-0167-4932-BFC7-759D5E61ABBA}" type="pres">
      <dgm:prSet presAssocID="{65848870-492D-45FC-A9FC-ADEA1B7E932B}" presName="spacer" presStyleCnt="0"/>
      <dgm:spPr/>
    </dgm:pt>
    <dgm:pt modelId="{DC3763CC-9BC0-40D5-A55F-B15726B87D18}" type="pres">
      <dgm:prSet presAssocID="{E67ABAD2-512A-424A-8863-59EC0895D8A4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3A315-71DC-4DC1-9C44-38081ADE6F6D}" type="pres">
      <dgm:prSet presAssocID="{32DEADE0-0BB5-430E-B6E7-3CBBF46BF2F6}" presName="spacer" presStyleCnt="0"/>
      <dgm:spPr/>
    </dgm:pt>
    <dgm:pt modelId="{52D359E2-A1DA-49B3-959F-1A7A4D9A306B}" type="pres">
      <dgm:prSet presAssocID="{4244CF37-9C1F-4092-BD22-CC66C9400C19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34D4-7A96-4A7B-966B-4B392B2DA46C}" type="pres">
      <dgm:prSet presAssocID="{CCB222D0-2459-4678-9424-2CABBD4216BC}" presName="spacer" presStyleCnt="0"/>
      <dgm:spPr/>
    </dgm:pt>
    <dgm:pt modelId="{856F6AEC-C85D-43FB-BEA1-5FFDF935447A}" type="pres">
      <dgm:prSet presAssocID="{406037E3-3152-49CB-85DC-1BA5E7F6FB40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FE06C-F477-4954-BE0C-45154AF62507}" type="pres">
      <dgm:prSet presAssocID="{68DD5E55-8B10-49E6-A6BE-C5BDD074A766}" presName="spacer" presStyleCnt="0"/>
      <dgm:spPr/>
    </dgm:pt>
    <dgm:pt modelId="{A78BDE91-9D47-4FBE-86A1-ECD288D59521}" type="pres">
      <dgm:prSet presAssocID="{FA9C43F7-3DB2-41F1-B10F-61CBFF6DEC97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02EC4-ABFE-432E-962A-EFF0115BD47A}" type="pres">
      <dgm:prSet presAssocID="{A0F1BFEB-FAE0-4730-BC6C-7FBF89DD5C1E}" presName="spacer" presStyleCnt="0"/>
      <dgm:spPr/>
    </dgm:pt>
    <dgm:pt modelId="{7204D484-EC69-4D3F-8999-2BA2325B6DF5}" type="pres">
      <dgm:prSet presAssocID="{3A3F33AF-379F-4E5F-A202-5416598A8EBD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71ADA-0285-4091-93D8-4A29624F94B9}" type="pres">
      <dgm:prSet presAssocID="{DC9F28AA-42CC-4C7D-BE76-FE714C21E1D3}" presName="spacer" presStyleCnt="0"/>
      <dgm:spPr/>
    </dgm:pt>
    <dgm:pt modelId="{E0F26145-81EA-4F0C-925E-04138E016984}" type="pres">
      <dgm:prSet presAssocID="{6D0B1552-7389-4C8A-A1FE-4DFAB81469F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6C7DF-1E30-48E0-8C62-4629864622B6}" type="pres">
      <dgm:prSet presAssocID="{B7AFFF71-8020-4416-B736-C33B72ACBC7A}" presName="spacer" presStyleCnt="0"/>
      <dgm:spPr/>
    </dgm:pt>
    <dgm:pt modelId="{714000AC-BA34-40CD-A4CB-84A55AEA6357}" type="pres">
      <dgm:prSet presAssocID="{7686A556-A85E-49E1-ADBC-BA91C5097BF2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93570-09F8-49C8-BB1D-38F1BC8B5ABE}" type="presOf" srcId="{6D0B1552-7389-4C8A-A1FE-4DFAB81469FE}" destId="{E0F26145-81EA-4F0C-925E-04138E016984}" srcOrd="0" destOrd="0" presId="urn:microsoft.com/office/officeart/2005/8/layout/vList2"/>
    <dgm:cxn modelId="{6E720E8A-62C2-4EF8-B4FB-F0D8E1C5EC2A}" srcId="{10686475-44A2-4361-A5A7-F3F05CEF686E}" destId="{B0BBEB9C-D0C2-4E23-9297-AFA7238BA373}" srcOrd="0" destOrd="0" parTransId="{806AB8A0-86F7-470D-8413-166AC54D0011}" sibTransId="{05AA7096-14B2-4F13-947E-6DFC8F30CB75}"/>
    <dgm:cxn modelId="{318095B0-FC4C-4479-9E03-0DEA5F167800}" type="presOf" srcId="{B0BBEB9C-D0C2-4E23-9297-AFA7238BA373}" destId="{65049C06-3784-477D-A8F0-45524009C7AC}" srcOrd="0" destOrd="0" presId="urn:microsoft.com/office/officeart/2005/8/layout/vList2"/>
    <dgm:cxn modelId="{DAC0540A-B082-4307-9FE2-35FFFF9E46C3}" type="presOf" srcId="{D4A0527A-3023-4A7D-AA5D-464E7AFD47BC}" destId="{E6C5376C-73BC-4D5C-B5D7-BB412271ED10}" srcOrd="0" destOrd="0" presId="urn:microsoft.com/office/officeart/2005/8/layout/vList2"/>
    <dgm:cxn modelId="{D9A3A78F-795A-4F0A-8389-BC4E0F8D7B9A}" srcId="{10686475-44A2-4361-A5A7-F3F05CEF686E}" destId="{3A3F33AF-379F-4E5F-A202-5416598A8EBD}" srcOrd="8" destOrd="0" parTransId="{9D12EB9C-B7A0-4381-BAC1-5079B4C060F6}" sibTransId="{DC9F28AA-42CC-4C7D-BE76-FE714C21E1D3}"/>
    <dgm:cxn modelId="{39EF6407-1078-4CF9-A4F7-E6EC3425B871}" srcId="{10686475-44A2-4361-A5A7-F3F05CEF686E}" destId="{E67ABAD2-512A-424A-8863-59EC0895D8A4}" srcOrd="4" destOrd="0" parTransId="{BF20642D-AB7B-4A7B-98CF-08FBC088E388}" sibTransId="{32DEADE0-0BB5-430E-B6E7-3CBBF46BF2F6}"/>
    <dgm:cxn modelId="{675DA86D-A95F-4A9C-8392-39797F9A35D5}" type="presOf" srcId="{5013F82F-B7B1-45CC-A3D5-2E14F9FF0E77}" destId="{143C3F0D-5DC7-40EE-9A5D-77073CCD0749}" srcOrd="0" destOrd="0" presId="urn:microsoft.com/office/officeart/2005/8/layout/vList2"/>
    <dgm:cxn modelId="{0B72BDDB-EDBA-4DF9-83B4-F17943475911}" srcId="{10686475-44A2-4361-A5A7-F3F05CEF686E}" destId="{7686A556-A85E-49E1-ADBC-BA91C5097BF2}" srcOrd="10" destOrd="0" parTransId="{9D64432B-C755-48A2-A6F7-3F91745C90AE}" sibTransId="{B5D33718-D537-43BE-B6F1-38677E777240}"/>
    <dgm:cxn modelId="{D99B6023-0031-4243-9E27-AB16D66413FD}" srcId="{10686475-44A2-4361-A5A7-F3F05CEF686E}" destId="{FA9C43F7-3DB2-41F1-B10F-61CBFF6DEC97}" srcOrd="7" destOrd="0" parTransId="{22B177A9-6A72-46B3-A118-F2F434FE3B96}" sibTransId="{A0F1BFEB-FAE0-4730-BC6C-7FBF89DD5C1E}"/>
    <dgm:cxn modelId="{E808854C-D79B-40AD-AE7B-BFE1714743CB}" type="presOf" srcId="{FA9C43F7-3DB2-41F1-B10F-61CBFF6DEC97}" destId="{A78BDE91-9D47-4FBE-86A1-ECD288D59521}" srcOrd="0" destOrd="0" presId="urn:microsoft.com/office/officeart/2005/8/layout/vList2"/>
    <dgm:cxn modelId="{A53C316F-B449-48E8-96E6-8501E0D435DF}" type="presOf" srcId="{10686475-44A2-4361-A5A7-F3F05CEF686E}" destId="{D1C7A506-4202-4C64-A024-5C7A0794395B}" srcOrd="0" destOrd="0" presId="urn:microsoft.com/office/officeart/2005/8/layout/vList2"/>
    <dgm:cxn modelId="{0D790158-1D38-4A37-A3F9-B2A53F8F5FC7}" srcId="{10686475-44A2-4361-A5A7-F3F05CEF686E}" destId="{5013F82F-B7B1-45CC-A3D5-2E14F9FF0E77}" srcOrd="2" destOrd="0" parTransId="{2142B18E-27AD-418B-BDDD-6E045A3754F5}" sibTransId="{FC7457F3-18DB-4CCA-B5D1-2D98B18E2404}"/>
    <dgm:cxn modelId="{9DA7D7DC-B39E-4A04-BFA4-5EE4558D527B}" type="presOf" srcId="{7686A556-A85E-49E1-ADBC-BA91C5097BF2}" destId="{714000AC-BA34-40CD-A4CB-84A55AEA6357}" srcOrd="0" destOrd="0" presId="urn:microsoft.com/office/officeart/2005/8/layout/vList2"/>
    <dgm:cxn modelId="{AE2FC8A8-417A-4241-A106-66DB2175E832}" srcId="{10686475-44A2-4361-A5A7-F3F05CEF686E}" destId="{4244CF37-9C1F-4092-BD22-CC66C9400C19}" srcOrd="5" destOrd="0" parTransId="{4A903A14-D34E-43C2-A381-B4365DD64BC6}" sibTransId="{CCB222D0-2459-4678-9424-2CABBD4216BC}"/>
    <dgm:cxn modelId="{365FE2BF-D643-4255-B520-86504E986073}" type="presOf" srcId="{E67ABAD2-512A-424A-8863-59EC0895D8A4}" destId="{DC3763CC-9BC0-40D5-A55F-B15726B87D18}" srcOrd="0" destOrd="0" presId="urn:microsoft.com/office/officeart/2005/8/layout/vList2"/>
    <dgm:cxn modelId="{A9469874-044A-473F-ABDD-3A0BB748A5F8}" srcId="{10686475-44A2-4361-A5A7-F3F05CEF686E}" destId="{86DA6CFD-EA6A-41FD-9B1F-54FC092CE3C3}" srcOrd="3" destOrd="0" parTransId="{D608515A-AFA7-4E9D-8B7C-1D6FB6F72D5D}" sibTransId="{65848870-492D-45FC-A9FC-ADEA1B7E932B}"/>
    <dgm:cxn modelId="{F217A596-BB03-442A-82F2-195CA4EF7C1D}" srcId="{10686475-44A2-4361-A5A7-F3F05CEF686E}" destId="{D4A0527A-3023-4A7D-AA5D-464E7AFD47BC}" srcOrd="1" destOrd="0" parTransId="{DD7C98B1-078A-4F52-8A75-F88C34CD23BE}" sibTransId="{20FE2EAA-6518-421D-8CA0-560E93BD58E7}"/>
    <dgm:cxn modelId="{885FBE28-060D-4FD7-91CF-1738C7F7C7B6}" type="presOf" srcId="{406037E3-3152-49CB-85DC-1BA5E7F6FB40}" destId="{856F6AEC-C85D-43FB-BEA1-5FFDF935447A}" srcOrd="0" destOrd="0" presId="urn:microsoft.com/office/officeart/2005/8/layout/vList2"/>
    <dgm:cxn modelId="{1764F562-A62D-4CC3-B6E8-4A42C8959409}" type="presOf" srcId="{4244CF37-9C1F-4092-BD22-CC66C9400C19}" destId="{52D359E2-A1DA-49B3-959F-1A7A4D9A306B}" srcOrd="0" destOrd="0" presId="urn:microsoft.com/office/officeart/2005/8/layout/vList2"/>
    <dgm:cxn modelId="{863F9ED4-60DE-4265-8040-F095C93B5C1D}" type="presOf" srcId="{3A3F33AF-379F-4E5F-A202-5416598A8EBD}" destId="{7204D484-EC69-4D3F-8999-2BA2325B6DF5}" srcOrd="0" destOrd="0" presId="urn:microsoft.com/office/officeart/2005/8/layout/vList2"/>
    <dgm:cxn modelId="{D6ABD38F-4198-45F6-97C6-D8CB1FBA625E}" type="presOf" srcId="{86DA6CFD-EA6A-41FD-9B1F-54FC092CE3C3}" destId="{02219D91-D095-4697-93C4-B4DF9AD7F251}" srcOrd="0" destOrd="0" presId="urn:microsoft.com/office/officeart/2005/8/layout/vList2"/>
    <dgm:cxn modelId="{460D9FCA-EC4E-4855-BD4E-AAE16BF338EC}" srcId="{10686475-44A2-4361-A5A7-F3F05CEF686E}" destId="{6D0B1552-7389-4C8A-A1FE-4DFAB81469FE}" srcOrd="9" destOrd="0" parTransId="{2D19A1C8-E422-43F3-9603-F9694718A21E}" sibTransId="{B7AFFF71-8020-4416-B736-C33B72ACBC7A}"/>
    <dgm:cxn modelId="{C4A4A0D1-A743-4E42-9471-6D5BBC86C422}" srcId="{10686475-44A2-4361-A5A7-F3F05CEF686E}" destId="{406037E3-3152-49CB-85DC-1BA5E7F6FB40}" srcOrd="6" destOrd="0" parTransId="{322DD63F-98CA-40FC-99A4-AAC604874CC5}" sibTransId="{68DD5E55-8B10-49E6-A6BE-C5BDD074A766}"/>
    <dgm:cxn modelId="{952436F4-BFF6-4323-88D1-215206A1EE4E}" type="presParOf" srcId="{D1C7A506-4202-4C64-A024-5C7A0794395B}" destId="{65049C06-3784-477D-A8F0-45524009C7AC}" srcOrd="0" destOrd="0" presId="urn:microsoft.com/office/officeart/2005/8/layout/vList2"/>
    <dgm:cxn modelId="{91624846-9173-4027-B563-C46CB3EF689F}" type="presParOf" srcId="{D1C7A506-4202-4C64-A024-5C7A0794395B}" destId="{03670C2C-C886-4FA5-B293-966F6FAEFA74}" srcOrd="1" destOrd="0" presId="urn:microsoft.com/office/officeart/2005/8/layout/vList2"/>
    <dgm:cxn modelId="{CACB1431-559B-48B6-8795-37AF41F4E6AF}" type="presParOf" srcId="{D1C7A506-4202-4C64-A024-5C7A0794395B}" destId="{E6C5376C-73BC-4D5C-B5D7-BB412271ED10}" srcOrd="2" destOrd="0" presId="urn:microsoft.com/office/officeart/2005/8/layout/vList2"/>
    <dgm:cxn modelId="{07250DF8-0A9C-4F11-A307-78AC07DC0C85}" type="presParOf" srcId="{D1C7A506-4202-4C64-A024-5C7A0794395B}" destId="{64D475D9-9311-4F3E-9832-00280A4D7514}" srcOrd="3" destOrd="0" presId="urn:microsoft.com/office/officeart/2005/8/layout/vList2"/>
    <dgm:cxn modelId="{C7D13000-F271-4372-AE0A-6AFF96BE4A12}" type="presParOf" srcId="{D1C7A506-4202-4C64-A024-5C7A0794395B}" destId="{143C3F0D-5DC7-40EE-9A5D-77073CCD0749}" srcOrd="4" destOrd="0" presId="urn:microsoft.com/office/officeart/2005/8/layout/vList2"/>
    <dgm:cxn modelId="{C209CBF9-311C-4602-902C-678169CE0D55}" type="presParOf" srcId="{D1C7A506-4202-4C64-A024-5C7A0794395B}" destId="{8396101E-BCB5-4FA4-9F02-C13B406B38A3}" srcOrd="5" destOrd="0" presId="urn:microsoft.com/office/officeart/2005/8/layout/vList2"/>
    <dgm:cxn modelId="{D295D884-8615-44DF-9899-6CD3079D02A4}" type="presParOf" srcId="{D1C7A506-4202-4C64-A024-5C7A0794395B}" destId="{02219D91-D095-4697-93C4-B4DF9AD7F251}" srcOrd="6" destOrd="0" presId="urn:microsoft.com/office/officeart/2005/8/layout/vList2"/>
    <dgm:cxn modelId="{8154415D-EBDB-4AFE-96DF-BE2965643218}" type="presParOf" srcId="{D1C7A506-4202-4C64-A024-5C7A0794395B}" destId="{CA6FC215-0167-4932-BFC7-759D5E61ABBA}" srcOrd="7" destOrd="0" presId="urn:microsoft.com/office/officeart/2005/8/layout/vList2"/>
    <dgm:cxn modelId="{9095C459-05C2-4CAB-A9E4-1A792FF5FAD7}" type="presParOf" srcId="{D1C7A506-4202-4C64-A024-5C7A0794395B}" destId="{DC3763CC-9BC0-40D5-A55F-B15726B87D18}" srcOrd="8" destOrd="0" presId="urn:microsoft.com/office/officeart/2005/8/layout/vList2"/>
    <dgm:cxn modelId="{8AF58CAD-90B2-4CF1-BA02-CDCDF5E6EDFD}" type="presParOf" srcId="{D1C7A506-4202-4C64-A024-5C7A0794395B}" destId="{CF73A315-71DC-4DC1-9C44-38081ADE6F6D}" srcOrd="9" destOrd="0" presId="urn:microsoft.com/office/officeart/2005/8/layout/vList2"/>
    <dgm:cxn modelId="{F177B632-9425-4F57-BEEE-61682FFA8C90}" type="presParOf" srcId="{D1C7A506-4202-4C64-A024-5C7A0794395B}" destId="{52D359E2-A1DA-49B3-959F-1A7A4D9A306B}" srcOrd="10" destOrd="0" presId="urn:microsoft.com/office/officeart/2005/8/layout/vList2"/>
    <dgm:cxn modelId="{9DCF22DA-6F2E-460C-B19B-AFD524FFB216}" type="presParOf" srcId="{D1C7A506-4202-4C64-A024-5C7A0794395B}" destId="{EBB534D4-7A96-4A7B-966B-4B392B2DA46C}" srcOrd="11" destOrd="0" presId="urn:microsoft.com/office/officeart/2005/8/layout/vList2"/>
    <dgm:cxn modelId="{B312DAD4-5BD9-4639-952A-F11FCACE66E4}" type="presParOf" srcId="{D1C7A506-4202-4C64-A024-5C7A0794395B}" destId="{856F6AEC-C85D-43FB-BEA1-5FFDF935447A}" srcOrd="12" destOrd="0" presId="urn:microsoft.com/office/officeart/2005/8/layout/vList2"/>
    <dgm:cxn modelId="{EC045161-545E-4B3F-ACF9-C6DFFD7A74ED}" type="presParOf" srcId="{D1C7A506-4202-4C64-A024-5C7A0794395B}" destId="{449FE06C-F477-4954-BE0C-45154AF62507}" srcOrd="13" destOrd="0" presId="urn:microsoft.com/office/officeart/2005/8/layout/vList2"/>
    <dgm:cxn modelId="{29D99C71-2CFE-4F25-B1E4-B8D347BE3AD1}" type="presParOf" srcId="{D1C7A506-4202-4C64-A024-5C7A0794395B}" destId="{A78BDE91-9D47-4FBE-86A1-ECD288D59521}" srcOrd="14" destOrd="0" presId="urn:microsoft.com/office/officeart/2005/8/layout/vList2"/>
    <dgm:cxn modelId="{3A4848C3-D78E-41B6-8F31-66CBD885193C}" type="presParOf" srcId="{D1C7A506-4202-4C64-A024-5C7A0794395B}" destId="{C8A02EC4-ABFE-432E-962A-EFF0115BD47A}" srcOrd="15" destOrd="0" presId="urn:microsoft.com/office/officeart/2005/8/layout/vList2"/>
    <dgm:cxn modelId="{56B95B6D-2F19-4686-9A60-F798401D3DD6}" type="presParOf" srcId="{D1C7A506-4202-4C64-A024-5C7A0794395B}" destId="{7204D484-EC69-4D3F-8999-2BA2325B6DF5}" srcOrd="16" destOrd="0" presId="urn:microsoft.com/office/officeart/2005/8/layout/vList2"/>
    <dgm:cxn modelId="{F7E6244D-52AA-4F8D-B345-7B7885BE6913}" type="presParOf" srcId="{D1C7A506-4202-4C64-A024-5C7A0794395B}" destId="{ABE71ADA-0285-4091-93D8-4A29624F94B9}" srcOrd="17" destOrd="0" presId="urn:microsoft.com/office/officeart/2005/8/layout/vList2"/>
    <dgm:cxn modelId="{F1A16969-F0F1-4E3C-9D50-F09F53A6B9CA}" type="presParOf" srcId="{D1C7A506-4202-4C64-A024-5C7A0794395B}" destId="{E0F26145-81EA-4F0C-925E-04138E016984}" srcOrd="18" destOrd="0" presId="urn:microsoft.com/office/officeart/2005/8/layout/vList2"/>
    <dgm:cxn modelId="{A6512A51-1E21-4E3B-8C6B-A3E789798474}" type="presParOf" srcId="{D1C7A506-4202-4C64-A024-5C7A0794395B}" destId="{BE56C7DF-1E30-48E0-8C62-4629864622B6}" srcOrd="19" destOrd="0" presId="urn:microsoft.com/office/officeart/2005/8/layout/vList2"/>
    <dgm:cxn modelId="{92C242CB-9928-40F6-94D3-AF7B6C0B7988}" type="presParOf" srcId="{D1C7A506-4202-4C64-A024-5C7A0794395B}" destId="{714000AC-BA34-40CD-A4CB-84A55AEA6357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47C3-BFFD-4C6F-8B88-F0DFD92E0975}">
      <dsp:nvSpPr>
        <dsp:cNvPr id="0" name=""/>
        <dsp:cNvSpPr/>
      </dsp:nvSpPr>
      <dsp:spPr>
        <a:xfrm>
          <a:off x="83818" y="293550"/>
          <a:ext cx="1134770" cy="10120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55679-933D-4D8D-8D8E-7C29B4714233}">
      <dsp:nvSpPr>
        <dsp:cNvPr id="0" name=""/>
        <dsp:cNvSpPr/>
      </dsp:nvSpPr>
      <dsp:spPr>
        <a:xfrm>
          <a:off x="222153" y="814618"/>
          <a:ext cx="873773" cy="86844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222153" y="814618"/>
        <a:ext cx="873773" cy="868446"/>
      </dsp:txXfrm>
    </dsp:sp>
    <dsp:sp modelId="{45083AFF-05E5-465F-AAEA-8371CD82DD58}">
      <dsp:nvSpPr>
        <dsp:cNvPr id="0" name=""/>
        <dsp:cNvSpPr/>
      </dsp:nvSpPr>
      <dsp:spPr>
        <a:xfrm>
          <a:off x="1116132" y="221180"/>
          <a:ext cx="390801" cy="390801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A3A7D-F7CC-4A38-8105-3A6BCDBBCBAD}">
      <dsp:nvSpPr>
        <dsp:cNvPr id="0" name=""/>
        <dsp:cNvSpPr/>
      </dsp:nvSpPr>
      <dsp:spPr>
        <a:xfrm>
          <a:off x="1506933" y="221180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продаже  транспортных средств ФЛ</a:t>
          </a:r>
          <a:endParaRPr lang="en-US" sz="1600" kern="1200" dirty="0"/>
        </a:p>
      </dsp:txBody>
      <dsp:txXfrm>
        <a:off x="1506933" y="221180"/>
        <a:ext cx="2563363" cy="390801"/>
      </dsp:txXfrm>
    </dsp:sp>
    <dsp:sp modelId="{D91673BB-5EF1-40D1-BC11-E735932FA9FA}">
      <dsp:nvSpPr>
        <dsp:cNvPr id="0" name=""/>
        <dsp:cNvSpPr/>
      </dsp:nvSpPr>
      <dsp:spPr>
        <a:xfrm>
          <a:off x="1116132" y="682325"/>
          <a:ext cx="390801" cy="390801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A90E-804D-4D55-AF2C-30E60FE693BF}">
      <dsp:nvSpPr>
        <dsp:cNvPr id="0" name=""/>
        <dsp:cNvSpPr/>
      </dsp:nvSpPr>
      <dsp:spPr>
        <a:xfrm>
          <a:off x="1506933" y="682325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Доходы из-за границы</a:t>
          </a:r>
          <a:endParaRPr lang="en-US" sz="1600" kern="1200" dirty="0"/>
        </a:p>
      </dsp:txBody>
      <dsp:txXfrm>
        <a:off x="1506933" y="682325"/>
        <a:ext cx="2563363" cy="390801"/>
      </dsp:txXfrm>
    </dsp:sp>
    <dsp:sp modelId="{4D1639EA-921B-4A6A-8D41-7FB95A99E411}">
      <dsp:nvSpPr>
        <dsp:cNvPr id="0" name=""/>
        <dsp:cNvSpPr/>
      </dsp:nvSpPr>
      <dsp:spPr>
        <a:xfrm>
          <a:off x="1116132" y="1143470"/>
          <a:ext cx="390801" cy="41477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99362-B75B-46C6-8C56-3AC2F44E8502}">
      <dsp:nvSpPr>
        <dsp:cNvPr id="0" name=""/>
        <dsp:cNvSpPr/>
      </dsp:nvSpPr>
      <dsp:spPr>
        <a:xfrm>
          <a:off x="1506933" y="1155458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об отчуждении объектов недвижимости </a:t>
          </a:r>
          <a:endParaRPr lang="en-US" sz="1600" kern="1200" dirty="0"/>
        </a:p>
      </dsp:txBody>
      <dsp:txXfrm>
        <a:off x="1506933" y="1155458"/>
        <a:ext cx="2563363" cy="390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0B5F-0ABC-4363-BDBF-71E44037CF0A}">
      <dsp:nvSpPr>
        <dsp:cNvPr id="0" name=""/>
        <dsp:cNvSpPr/>
      </dsp:nvSpPr>
      <dsp:spPr>
        <a:xfrm>
          <a:off x="0" y="85701"/>
          <a:ext cx="6755332" cy="892800"/>
        </a:xfrm>
        <a:prstGeom prst="rect">
          <a:avLst/>
        </a:prstGeom>
        <a:solidFill>
          <a:srgbClr val="014A37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Аналитическая подсистема</a:t>
          </a:r>
          <a:endParaRPr lang="en-US" sz="1800" kern="1200" dirty="0"/>
        </a:p>
      </dsp:txBody>
      <dsp:txXfrm>
        <a:off x="0" y="85701"/>
        <a:ext cx="6755332" cy="892800"/>
      </dsp:txXfrm>
    </dsp:sp>
    <dsp:sp modelId="{5FC05013-CB04-4F24-8F47-97F37EB8D7A8}">
      <dsp:nvSpPr>
        <dsp:cNvPr id="0" name=""/>
        <dsp:cNvSpPr/>
      </dsp:nvSpPr>
      <dsp:spPr>
        <a:xfrm>
          <a:off x="0" y="927210"/>
          <a:ext cx="6755332" cy="13615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00E3-5F2C-44B0-B9DF-73073069A79E}">
      <dsp:nvSpPr>
        <dsp:cNvPr id="0" name=""/>
        <dsp:cNvSpPr/>
      </dsp:nvSpPr>
      <dsp:spPr>
        <a:xfrm>
          <a:off x="0" y="0"/>
          <a:ext cx="7194698" cy="1848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524A5-D2C2-4490-9E04-E214A1B72BB5}">
      <dsp:nvSpPr>
        <dsp:cNvPr id="0" name=""/>
        <dsp:cNvSpPr/>
      </dsp:nvSpPr>
      <dsp:spPr>
        <a:xfrm>
          <a:off x="217822" y="246505"/>
          <a:ext cx="1571872" cy="1355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151A5-00DA-42EC-AC85-7BCA5A58E077}">
      <dsp:nvSpPr>
        <dsp:cNvPr id="0" name=""/>
        <dsp:cNvSpPr/>
      </dsp:nvSpPr>
      <dsp:spPr>
        <a:xfrm rot="10800000">
          <a:off x="236936" y="1848793"/>
          <a:ext cx="1571872" cy="225963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управления рисками</a:t>
          </a:r>
          <a:endParaRPr lang="en-US" sz="1600" kern="1200" dirty="0"/>
        </a:p>
      </dsp:txBody>
      <dsp:txXfrm rot="10800000">
        <a:off x="285276" y="1848793"/>
        <a:ext cx="1475192" cy="2211296"/>
      </dsp:txXfrm>
    </dsp:sp>
    <dsp:sp modelId="{41088EAD-92EA-49FB-9C3D-AC46A287A3A2}">
      <dsp:nvSpPr>
        <dsp:cNvPr id="0" name=""/>
        <dsp:cNvSpPr/>
      </dsp:nvSpPr>
      <dsp:spPr>
        <a:xfrm>
          <a:off x="1946882" y="246505"/>
          <a:ext cx="1571872" cy="1355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CE4E0-80DA-404F-8C92-EBFCA95E882D}">
      <dsp:nvSpPr>
        <dsp:cNvPr id="0" name=""/>
        <dsp:cNvSpPr/>
      </dsp:nvSpPr>
      <dsp:spPr>
        <a:xfrm rot="10800000">
          <a:off x="1946882" y="1848793"/>
          <a:ext cx="1571872" cy="225963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Оцифровка данных</a:t>
          </a:r>
          <a:endParaRPr lang="en-US" sz="1600" kern="1200" dirty="0"/>
        </a:p>
      </dsp:txBody>
      <dsp:txXfrm rot="10800000">
        <a:off x="1995222" y="1848793"/>
        <a:ext cx="1475192" cy="2211296"/>
      </dsp:txXfrm>
    </dsp:sp>
    <dsp:sp modelId="{E71E3D76-C818-4A1D-8AE8-9730FF73CB99}">
      <dsp:nvSpPr>
        <dsp:cNvPr id="0" name=""/>
        <dsp:cNvSpPr/>
      </dsp:nvSpPr>
      <dsp:spPr>
        <a:xfrm>
          <a:off x="3675942" y="246505"/>
          <a:ext cx="1571872" cy="1355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80DC2-F4BC-4A6D-8B5E-E5F9ED91106F}">
      <dsp:nvSpPr>
        <dsp:cNvPr id="0" name=""/>
        <dsp:cNvSpPr/>
      </dsp:nvSpPr>
      <dsp:spPr>
        <a:xfrm rot="10800000">
          <a:off x="3675942" y="1848793"/>
          <a:ext cx="1571872" cy="225963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Электронное дело плательщика</a:t>
          </a:r>
          <a:endParaRPr lang="en-US" sz="1600" kern="1200" dirty="0"/>
        </a:p>
      </dsp:txBody>
      <dsp:txXfrm rot="10800000">
        <a:off x="3724282" y="1848793"/>
        <a:ext cx="1475192" cy="2211296"/>
      </dsp:txXfrm>
    </dsp:sp>
    <dsp:sp modelId="{E96E89BA-5EE7-4B3F-902F-6DC65DCE0092}">
      <dsp:nvSpPr>
        <dsp:cNvPr id="0" name=""/>
        <dsp:cNvSpPr/>
      </dsp:nvSpPr>
      <dsp:spPr>
        <a:xfrm>
          <a:off x="5405002" y="246505"/>
          <a:ext cx="1571872" cy="1355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A0A99-923E-47D1-9AB1-E9E5064A2ECB}">
      <dsp:nvSpPr>
        <dsp:cNvPr id="0" name=""/>
        <dsp:cNvSpPr/>
      </dsp:nvSpPr>
      <dsp:spPr>
        <a:xfrm rot="10800000">
          <a:off x="5405002" y="1848793"/>
          <a:ext cx="1571872" cy="225963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Чат-бот</a:t>
          </a:r>
          <a:endParaRPr lang="en-US" sz="1600" kern="1200" dirty="0"/>
        </a:p>
      </dsp:txBody>
      <dsp:txXfrm rot="10800000">
        <a:off x="5453342" y="1848793"/>
        <a:ext cx="1475192" cy="2211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F5F4-7664-4BE8-9215-15536CC03114}">
      <dsp:nvSpPr>
        <dsp:cNvPr id="0" name=""/>
        <dsp:cNvSpPr/>
      </dsp:nvSpPr>
      <dsp:spPr>
        <a:xfrm rot="5400000">
          <a:off x="2148530" y="233928"/>
          <a:ext cx="3194720" cy="3525544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rgbClr val="007A65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повышение эффективности процесса управления рисками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выявление плательщиков, имеющих риски неуплаты налогов, в том числе, использующих схемы уклонения от уплаты налогов  и минимизации налоговых обязательств</a:t>
          </a:r>
          <a:endParaRPr lang="en-US" sz="1900" kern="1200" dirty="0"/>
        </a:p>
      </dsp:txBody>
      <dsp:txXfrm rot="-5400000">
        <a:off x="1983119" y="555293"/>
        <a:ext cx="3369591" cy="2882814"/>
      </dsp:txXfrm>
    </dsp:sp>
    <dsp:sp modelId="{6CE0812C-315A-4BF7-B632-EEFEBA8FE9BA}">
      <dsp:nvSpPr>
        <dsp:cNvPr id="0" name=""/>
        <dsp:cNvSpPr/>
      </dsp:nvSpPr>
      <dsp:spPr>
        <a:xfrm>
          <a:off x="0" y="0"/>
          <a:ext cx="1983118" cy="3993401"/>
        </a:xfrm>
        <a:prstGeom prst="roundRect">
          <a:avLst/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Цели создания</a:t>
          </a:r>
          <a:endParaRPr lang="en-US" sz="3000" b="0" kern="1200" dirty="0"/>
        </a:p>
      </dsp:txBody>
      <dsp:txXfrm>
        <a:off x="96808" y="96808"/>
        <a:ext cx="1789502" cy="37997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CD24-A0DB-4078-9D71-D8F7C932274D}">
      <dsp:nvSpPr>
        <dsp:cNvPr id="0" name=""/>
        <dsp:cNvSpPr/>
      </dsp:nvSpPr>
      <dsp:spPr>
        <a:xfrm>
          <a:off x="0" y="126444"/>
          <a:ext cx="5568445" cy="107055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Скоринг</a:t>
          </a:r>
          <a:r>
            <a:rPr lang="ru-RU" sz="1500" kern="1200" dirty="0" smtClean="0"/>
            <a:t> - </a:t>
          </a:r>
          <a:r>
            <a:rPr lang="ru-RU" sz="1500" i="1" kern="1200" dirty="0" smtClean="0"/>
            <a:t>математико-статистическая модель, с помощью которой на основании исторических данных осуществляется </a:t>
          </a:r>
          <a:r>
            <a:rPr lang="ru-RU" sz="1500" b="1" i="1" kern="1200" dirty="0" smtClean="0"/>
            <a:t>балльная оценка плательщика</a:t>
          </a:r>
          <a:r>
            <a:rPr lang="ru-RU" sz="1500" i="1" kern="1200" dirty="0" smtClean="0"/>
            <a:t>, позволяющая определить вероятность неисполнения своих налоговых обязательств. </a:t>
          </a:r>
          <a:endParaRPr lang="en-US" sz="1500" kern="1200" dirty="0"/>
        </a:p>
      </dsp:txBody>
      <dsp:txXfrm>
        <a:off x="52260" y="178704"/>
        <a:ext cx="5463925" cy="9660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3E092-F0E1-4A50-B065-DCDC7B5A54E9}">
      <dsp:nvSpPr>
        <dsp:cNvPr id="0" name=""/>
        <dsp:cNvSpPr/>
      </dsp:nvSpPr>
      <dsp:spPr>
        <a:xfrm>
          <a:off x="2183519" y="2852"/>
          <a:ext cx="2317549" cy="1048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Структурированная организация хранения сведений о плательщике</a:t>
          </a:r>
          <a:endParaRPr lang="en-US" sz="1400" b="1" kern="1200" dirty="0"/>
        </a:p>
      </dsp:txBody>
      <dsp:txXfrm>
        <a:off x="2183519" y="2852"/>
        <a:ext cx="2317549" cy="1048190"/>
      </dsp:txXfrm>
    </dsp:sp>
    <dsp:sp modelId="{9D4335CE-C8AD-43E0-85A5-74A592DA2110}">
      <dsp:nvSpPr>
        <dsp:cNvPr id="0" name=""/>
        <dsp:cNvSpPr/>
      </dsp:nvSpPr>
      <dsp:spPr>
        <a:xfrm>
          <a:off x="1042039" y="2852"/>
          <a:ext cx="1037708" cy="10481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3B46980-5A3D-4013-8614-BF7A19BF2DE8}">
      <dsp:nvSpPr>
        <dsp:cNvPr id="0" name=""/>
        <dsp:cNvSpPr/>
      </dsp:nvSpPr>
      <dsp:spPr>
        <a:xfrm>
          <a:off x="1042039" y="1223994"/>
          <a:ext cx="2317549" cy="1048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Классификация информации о плательщике</a:t>
          </a:r>
          <a:endParaRPr lang="en-US" sz="1400" b="1" kern="1200" dirty="0"/>
        </a:p>
      </dsp:txBody>
      <dsp:txXfrm>
        <a:off x="1042039" y="1223994"/>
        <a:ext cx="2317549" cy="1048190"/>
      </dsp:txXfrm>
    </dsp:sp>
    <dsp:sp modelId="{208BE73C-1530-47D3-B4F8-C9269FFFF8B0}">
      <dsp:nvSpPr>
        <dsp:cNvPr id="0" name=""/>
        <dsp:cNvSpPr/>
      </dsp:nvSpPr>
      <dsp:spPr>
        <a:xfrm>
          <a:off x="3463359" y="1223994"/>
          <a:ext cx="1037708" cy="10481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52495D1-1DE5-461E-8893-B11A566DD029}">
      <dsp:nvSpPr>
        <dsp:cNvPr id="0" name=""/>
        <dsp:cNvSpPr/>
      </dsp:nvSpPr>
      <dsp:spPr>
        <a:xfrm>
          <a:off x="2183519" y="2445136"/>
          <a:ext cx="2317549" cy="1048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Обработка и хранение сканов бумажных документов</a:t>
          </a:r>
          <a:endParaRPr lang="en-US" sz="1400" b="1" kern="1200" dirty="0"/>
        </a:p>
      </dsp:txBody>
      <dsp:txXfrm>
        <a:off x="2183519" y="2445136"/>
        <a:ext cx="2317549" cy="1048190"/>
      </dsp:txXfrm>
    </dsp:sp>
    <dsp:sp modelId="{3AB3E7A2-F9E5-429D-A1FA-5E5E677D13E2}">
      <dsp:nvSpPr>
        <dsp:cNvPr id="0" name=""/>
        <dsp:cNvSpPr/>
      </dsp:nvSpPr>
      <dsp:spPr>
        <a:xfrm>
          <a:off x="1042039" y="2445136"/>
          <a:ext cx="1037708" cy="104819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F223110-510B-497A-994F-AB7BC4941242}">
      <dsp:nvSpPr>
        <dsp:cNvPr id="0" name=""/>
        <dsp:cNvSpPr/>
      </dsp:nvSpPr>
      <dsp:spPr>
        <a:xfrm>
          <a:off x="1042039" y="3666278"/>
          <a:ext cx="2317549" cy="1048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мониторинга представляемых сведений о плательщике</a:t>
          </a:r>
          <a:endParaRPr lang="en-US" sz="1400" b="1" kern="1200" dirty="0"/>
        </a:p>
      </dsp:txBody>
      <dsp:txXfrm>
        <a:off x="1042039" y="3666278"/>
        <a:ext cx="2317549" cy="1048190"/>
      </dsp:txXfrm>
    </dsp:sp>
    <dsp:sp modelId="{6642214B-5952-4FF8-B82F-490098661139}">
      <dsp:nvSpPr>
        <dsp:cNvPr id="0" name=""/>
        <dsp:cNvSpPr/>
      </dsp:nvSpPr>
      <dsp:spPr>
        <a:xfrm>
          <a:off x="3463359" y="3666278"/>
          <a:ext cx="1037708" cy="104819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63F6E06-3D23-4F07-8681-23A64D1884E0}">
      <dsp:nvSpPr>
        <dsp:cNvPr id="0" name=""/>
        <dsp:cNvSpPr/>
      </dsp:nvSpPr>
      <dsp:spPr>
        <a:xfrm>
          <a:off x="2190610" y="4890273"/>
          <a:ext cx="2317549" cy="1048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Получение информации о плательщике из внешних систем</a:t>
          </a:r>
          <a:endParaRPr lang="en-US" sz="1400" b="1" kern="1200" dirty="0"/>
        </a:p>
      </dsp:txBody>
      <dsp:txXfrm>
        <a:off x="2190610" y="4890273"/>
        <a:ext cx="2317549" cy="1048190"/>
      </dsp:txXfrm>
    </dsp:sp>
    <dsp:sp modelId="{E55C2320-1AC7-4BD2-8506-D750ED646C9B}">
      <dsp:nvSpPr>
        <dsp:cNvPr id="0" name=""/>
        <dsp:cNvSpPr/>
      </dsp:nvSpPr>
      <dsp:spPr>
        <a:xfrm>
          <a:off x="1042039" y="4887420"/>
          <a:ext cx="1037708" cy="104819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088EF-E420-4FDC-B342-31F8E8C3E02A}">
      <dsp:nvSpPr>
        <dsp:cNvPr id="0" name=""/>
        <dsp:cNvSpPr/>
      </dsp:nvSpPr>
      <dsp:spPr>
        <a:xfrm>
          <a:off x="1555478" y="161783"/>
          <a:ext cx="2849206" cy="9894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75F0B-213D-420E-95E8-D62D1AB89D7E}">
      <dsp:nvSpPr>
        <dsp:cNvPr id="0" name=""/>
        <dsp:cNvSpPr/>
      </dsp:nvSpPr>
      <dsp:spPr>
        <a:xfrm>
          <a:off x="2708413" y="2584713"/>
          <a:ext cx="552171" cy="353390"/>
        </a:xfrm>
        <a:prstGeom prst="downArrow">
          <a:avLst/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A289-6270-44C3-80EF-15E752BD2CC1}">
      <dsp:nvSpPr>
        <dsp:cNvPr id="0" name=""/>
        <dsp:cNvSpPr/>
      </dsp:nvSpPr>
      <dsp:spPr>
        <a:xfrm>
          <a:off x="52069" y="2867425"/>
          <a:ext cx="5864860" cy="662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Единая информационная точка доступа к сведениям о плательщике</a:t>
          </a:r>
          <a:endParaRPr lang="en-US" sz="1800" kern="1200" dirty="0"/>
        </a:p>
      </dsp:txBody>
      <dsp:txXfrm>
        <a:off x="52069" y="2867425"/>
        <a:ext cx="5864860" cy="662606"/>
      </dsp:txXfrm>
    </dsp:sp>
    <dsp:sp modelId="{7AFCCB34-F4FD-4443-BC20-42C487E7FF49}">
      <dsp:nvSpPr>
        <dsp:cNvPr id="0" name=""/>
        <dsp:cNvSpPr/>
      </dsp:nvSpPr>
      <dsp:spPr>
        <a:xfrm>
          <a:off x="1363556" y="3867"/>
          <a:ext cx="3303295" cy="2546606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D830-BDB7-430E-9887-5430E04C84FC}">
      <dsp:nvSpPr>
        <dsp:cNvPr id="0" name=""/>
        <dsp:cNvSpPr/>
      </dsp:nvSpPr>
      <dsp:spPr>
        <a:xfrm>
          <a:off x="0" y="0"/>
          <a:ext cx="12058863" cy="6046828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6">
              <a:tint val="90000"/>
              <a:satMod val="13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0" y="0"/>
        <a:ext cx="12058863" cy="3265287"/>
      </dsp:txXfrm>
    </dsp:sp>
    <dsp:sp modelId="{D97FF461-1531-432C-8B2B-5F224A21E046}">
      <dsp:nvSpPr>
        <dsp:cNvPr id="0" name=""/>
        <dsp:cNvSpPr/>
      </dsp:nvSpPr>
      <dsp:spPr>
        <a:xfrm>
          <a:off x="0" y="3144350"/>
          <a:ext cx="3014715" cy="27815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уменьшить затраты на хранение данных в действующих АИС МНС</a:t>
          </a:r>
          <a:endParaRPr lang="en-US" sz="2400" kern="1200" dirty="0"/>
        </a:p>
      </dsp:txBody>
      <dsp:txXfrm>
        <a:off x="0" y="3144350"/>
        <a:ext cx="3014715" cy="2781540"/>
      </dsp:txXfrm>
    </dsp:sp>
    <dsp:sp modelId="{384F3705-9641-42E8-9E2C-4BBB65DAECFE}">
      <dsp:nvSpPr>
        <dsp:cNvPr id="0" name=""/>
        <dsp:cNvSpPr/>
      </dsp:nvSpPr>
      <dsp:spPr>
        <a:xfrm>
          <a:off x="3014715" y="3144350"/>
          <a:ext cx="3014715" cy="27815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выявлять новые схемы минимизации налоговых обязательств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en-US" sz="2400" kern="1200" dirty="0"/>
        </a:p>
      </dsp:txBody>
      <dsp:txXfrm>
        <a:off x="3014715" y="3144350"/>
        <a:ext cx="3014715" cy="2781540"/>
      </dsp:txXfrm>
    </dsp:sp>
    <dsp:sp modelId="{6FB3C576-F995-48AD-B2CC-6243FC067D0C}">
      <dsp:nvSpPr>
        <dsp:cNvPr id="0" name=""/>
        <dsp:cNvSpPr/>
      </dsp:nvSpPr>
      <dsp:spPr>
        <a:xfrm>
          <a:off x="6029431" y="3144350"/>
          <a:ext cx="3014715" cy="27815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более эффективно определять риск неуплаты налогов</a:t>
          </a:r>
          <a:br>
            <a:rPr lang="ru-RU" sz="2400" b="1" kern="1200" dirty="0" smtClean="0"/>
          </a:br>
          <a:endParaRPr lang="en-US" sz="2400" kern="1200" dirty="0"/>
        </a:p>
      </dsp:txBody>
      <dsp:txXfrm>
        <a:off x="6029431" y="3144350"/>
        <a:ext cx="3014715" cy="2781540"/>
      </dsp:txXfrm>
    </dsp:sp>
    <dsp:sp modelId="{A8FADE87-2006-4876-8176-0E97F31B9C24}">
      <dsp:nvSpPr>
        <dsp:cNvPr id="0" name=""/>
        <dsp:cNvSpPr/>
      </dsp:nvSpPr>
      <dsp:spPr>
        <a:xfrm>
          <a:off x="9044147" y="3156394"/>
          <a:ext cx="3014715" cy="27815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сформировать </a:t>
          </a:r>
          <a:r>
            <a:rPr lang="ru-RU" sz="2400" b="1" kern="1200" dirty="0" smtClean="0"/>
            <a:t>многомерную картину сведений о плательщике</a:t>
          </a:r>
          <a:br>
            <a:rPr lang="ru-RU" sz="2400" b="1" kern="1200" dirty="0" smtClean="0"/>
          </a:br>
          <a:endParaRPr lang="en-US" sz="2400" kern="1200" dirty="0"/>
        </a:p>
      </dsp:txBody>
      <dsp:txXfrm>
        <a:off x="9044147" y="3156394"/>
        <a:ext cx="3014715" cy="2781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83689-2B04-46EC-97AD-B1A21C3D4099}">
      <dsp:nvSpPr>
        <dsp:cNvPr id="0" name=""/>
        <dsp:cNvSpPr/>
      </dsp:nvSpPr>
      <dsp:spPr>
        <a:xfrm>
          <a:off x="-1962" y="107130"/>
          <a:ext cx="1413670" cy="149550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3B0E0-6F5F-47B5-BE2E-78DACD4CDA47}">
      <dsp:nvSpPr>
        <dsp:cNvPr id="0" name=""/>
        <dsp:cNvSpPr/>
      </dsp:nvSpPr>
      <dsp:spPr>
        <a:xfrm>
          <a:off x="138529" y="808130"/>
          <a:ext cx="1005093" cy="99896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b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138529" y="808130"/>
        <a:ext cx="1005093" cy="998966"/>
      </dsp:txXfrm>
    </dsp:sp>
    <dsp:sp modelId="{1DB4ADB7-E17B-4FB4-AABD-98C8618CD29B}">
      <dsp:nvSpPr>
        <dsp:cNvPr id="0" name=""/>
        <dsp:cNvSpPr/>
      </dsp:nvSpPr>
      <dsp:spPr>
        <a:xfrm>
          <a:off x="1173581" y="336580"/>
          <a:ext cx="449534" cy="4495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A306C-1595-4F2A-B88F-F7B54CECEDAB}">
      <dsp:nvSpPr>
        <dsp:cNvPr id="0" name=""/>
        <dsp:cNvSpPr/>
      </dsp:nvSpPr>
      <dsp:spPr>
        <a:xfrm>
          <a:off x="1616400" y="125503"/>
          <a:ext cx="2631743" cy="49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Банковская информация о приходных</a:t>
          </a:r>
          <a:r>
            <a:rPr lang="en-US" sz="1600" kern="1200" dirty="0" smtClean="0"/>
            <a:t> </a:t>
          </a:r>
          <a:r>
            <a:rPr lang="ru-RU" sz="1600" kern="1200" dirty="0" smtClean="0"/>
            <a:t>и расходных операциях</a:t>
          </a:r>
          <a:endParaRPr lang="en-US" sz="1600" kern="1200" dirty="0"/>
        </a:p>
      </dsp:txBody>
      <dsp:txXfrm>
        <a:off x="1616400" y="125503"/>
        <a:ext cx="2631743" cy="498565"/>
      </dsp:txXfrm>
    </dsp:sp>
    <dsp:sp modelId="{192D7969-F42A-4272-9383-5F42732CDB20}">
      <dsp:nvSpPr>
        <dsp:cNvPr id="0" name=""/>
        <dsp:cNvSpPr/>
      </dsp:nvSpPr>
      <dsp:spPr>
        <a:xfrm>
          <a:off x="1187017" y="963148"/>
          <a:ext cx="449534" cy="4495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B1AC6-1E91-488E-9C22-BC5DACED556B}">
      <dsp:nvSpPr>
        <dsp:cNvPr id="0" name=""/>
        <dsp:cNvSpPr/>
      </dsp:nvSpPr>
      <dsp:spPr>
        <a:xfrm>
          <a:off x="1616400" y="704985"/>
          <a:ext cx="2631743" cy="44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системы контроля кассового оборудования</a:t>
          </a:r>
          <a:endParaRPr lang="en-US" sz="1600" kern="1200" dirty="0"/>
        </a:p>
      </dsp:txBody>
      <dsp:txXfrm>
        <a:off x="1616400" y="704985"/>
        <a:ext cx="2631743" cy="449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83689-2B04-46EC-97AD-B1A21C3D4099}">
      <dsp:nvSpPr>
        <dsp:cNvPr id="0" name=""/>
        <dsp:cNvSpPr/>
      </dsp:nvSpPr>
      <dsp:spPr>
        <a:xfrm>
          <a:off x="110898" y="41339"/>
          <a:ext cx="1603601" cy="169071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3B0E0-6F5F-47B5-BE2E-78DACD4CDA47}">
      <dsp:nvSpPr>
        <dsp:cNvPr id="0" name=""/>
        <dsp:cNvSpPr/>
      </dsp:nvSpPr>
      <dsp:spPr>
        <a:xfrm>
          <a:off x="291273" y="822465"/>
          <a:ext cx="1064037" cy="105755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b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1273" y="822465"/>
        <a:ext cx="1064037" cy="1057551"/>
      </dsp:txXfrm>
    </dsp:sp>
    <dsp:sp modelId="{1DB4ADB7-E17B-4FB4-AABD-98C8618CD29B}">
      <dsp:nvSpPr>
        <dsp:cNvPr id="0" name=""/>
        <dsp:cNvSpPr/>
      </dsp:nvSpPr>
      <dsp:spPr>
        <a:xfrm>
          <a:off x="1485652" y="359693"/>
          <a:ext cx="475898" cy="4758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A306C-1595-4F2A-B88F-F7B54CECEDAB}">
      <dsp:nvSpPr>
        <dsp:cNvPr id="0" name=""/>
        <dsp:cNvSpPr/>
      </dsp:nvSpPr>
      <dsp:spPr>
        <a:xfrm>
          <a:off x="1966713" y="347429"/>
          <a:ext cx="2258285" cy="47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База данных земельных участков юридических лиц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66713" y="347429"/>
        <a:ext cx="2258285" cy="475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47C3-BFFD-4C6F-8B88-F0DFD92E0975}">
      <dsp:nvSpPr>
        <dsp:cNvPr id="0" name=""/>
        <dsp:cNvSpPr/>
      </dsp:nvSpPr>
      <dsp:spPr>
        <a:xfrm>
          <a:off x="83818" y="293550"/>
          <a:ext cx="1134770" cy="10120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55679-933D-4D8D-8D8E-7C29B4714233}">
      <dsp:nvSpPr>
        <dsp:cNvPr id="0" name=""/>
        <dsp:cNvSpPr/>
      </dsp:nvSpPr>
      <dsp:spPr>
        <a:xfrm>
          <a:off x="222153" y="814618"/>
          <a:ext cx="873773" cy="86844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222153" y="814618"/>
        <a:ext cx="873773" cy="868446"/>
      </dsp:txXfrm>
    </dsp:sp>
    <dsp:sp modelId="{45083AFF-05E5-465F-AAEA-8371CD82DD58}">
      <dsp:nvSpPr>
        <dsp:cNvPr id="0" name=""/>
        <dsp:cNvSpPr/>
      </dsp:nvSpPr>
      <dsp:spPr>
        <a:xfrm>
          <a:off x="1116132" y="221180"/>
          <a:ext cx="390801" cy="390801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A3A7D-F7CC-4A38-8105-3A6BCDBBCBAD}">
      <dsp:nvSpPr>
        <dsp:cNvPr id="0" name=""/>
        <dsp:cNvSpPr/>
      </dsp:nvSpPr>
      <dsp:spPr>
        <a:xfrm>
          <a:off x="1506933" y="221180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об электронных счетах-фактурах</a:t>
          </a:r>
          <a:endParaRPr lang="en-US" sz="1600" kern="1200" dirty="0"/>
        </a:p>
      </dsp:txBody>
      <dsp:txXfrm>
        <a:off x="1506933" y="221180"/>
        <a:ext cx="2563363" cy="390801"/>
      </dsp:txXfrm>
    </dsp:sp>
    <dsp:sp modelId="{D91673BB-5EF1-40D1-BC11-E735932FA9FA}">
      <dsp:nvSpPr>
        <dsp:cNvPr id="0" name=""/>
        <dsp:cNvSpPr/>
      </dsp:nvSpPr>
      <dsp:spPr>
        <a:xfrm>
          <a:off x="1116132" y="682325"/>
          <a:ext cx="390801" cy="390801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A90E-804D-4D55-AF2C-30E60FE693BF}">
      <dsp:nvSpPr>
        <dsp:cNvPr id="0" name=""/>
        <dsp:cNvSpPr/>
      </dsp:nvSpPr>
      <dsp:spPr>
        <a:xfrm>
          <a:off x="1506933" y="682325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из таможенных деклараций</a:t>
          </a:r>
          <a:endParaRPr lang="en-US" sz="1600" kern="1200" dirty="0"/>
        </a:p>
      </dsp:txBody>
      <dsp:txXfrm>
        <a:off x="1506933" y="682325"/>
        <a:ext cx="2563363" cy="390801"/>
      </dsp:txXfrm>
    </dsp:sp>
    <dsp:sp modelId="{4D1639EA-921B-4A6A-8D41-7FB95A99E411}">
      <dsp:nvSpPr>
        <dsp:cNvPr id="0" name=""/>
        <dsp:cNvSpPr/>
      </dsp:nvSpPr>
      <dsp:spPr>
        <a:xfrm>
          <a:off x="1116132" y="1143470"/>
          <a:ext cx="390801" cy="390801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99362-B75B-46C6-8C56-3AC2F44E8502}">
      <dsp:nvSpPr>
        <dsp:cNvPr id="0" name=""/>
        <dsp:cNvSpPr/>
      </dsp:nvSpPr>
      <dsp:spPr>
        <a:xfrm>
          <a:off x="1506933" y="1143470"/>
          <a:ext cx="2563363" cy="39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из деклараций НДС </a:t>
          </a:r>
          <a:endParaRPr lang="en-US" sz="1600" kern="1200" dirty="0"/>
        </a:p>
      </dsp:txBody>
      <dsp:txXfrm>
        <a:off x="1506933" y="1143470"/>
        <a:ext cx="2563363" cy="390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11480-7401-4A4B-AA1A-ADAD0A6F758D}">
      <dsp:nvSpPr>
        <dsp:cNvPr id="0" name=""/>
        <dsp:cNvSpPr/>
      </dsp:nvSpPr>
      <dsp:spPr>
        <a:xfrm>
          <a:off x="137940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Автоматизация аналитической работы</a:t>
          </a:r>
          <a:endParaRPr lang="en-US" sz="1400" kern="1200" dirty="0"/>
        </a:p>
      </dsp:txBody>
      <dsp:txXfrm>
        <a:off x="137940" y="1781943"/>
        <a:ext cx="1790615" cy="1781943"/>
      </dsp:txXfrm>
    </dsp:sp>
    <dsp:sp modelId="{5A529B15-5BC6-4992-AD2D-1B9130A1B7F4}">
      <dsp:nvSpPr>
        <dsp:cNvPr id="0" name=""/>
        <dsp:cNvSpPr/>
      </dsp:nvSpPr>
      <dsp:spPr>
        <a:xfrm>
          <a:off x="293020" y="257337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7167A-4D6E-4928-B6FE-6300B6F23AC9}">
      <dsp:nvSpPr>
        <dsp:cNvPr id="0" name=""/>
        <dsp:cNvSpPr/>
      </dsp:nvSpPr>
      <dsp:spPr>
        <a:xfrm>
          <a:off x="1844468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Эффективная обработка сведений о плательщике из сторонних источников</a:t>
          </a:r>
          <a:endParaRPr lang="en-US" sz="1400" kern="1200" dirty="0"/>
        </a:p>
      </dsp:txBody>
      <dsp:txXfrm>
        <a:off x="1844468" y="1781943"/>
        <a:ext cx="1790615" cy="1781943"/>
      </dsp:txXfrm>
    </dsp:sp>
    <dsp:sp modelId="{72690432-A34A-499B-91B3-7A7ADB46730A}">
      <dsp:nvSpPr>
        <dsp:cNvPr id="0" name=""/>
        <dsp:cNvSpPr/>
      </dsp:nvSpPr>
      <dsp:spPr>
        <a:xfrm>
          <a:off x="1998042" y="267291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BACF4-9B5B-41F1-B68A-30223F5A82DF}">
      <dsp:nvSpPr>
        <dsp:cNvPr id="0" name=""/>
        <dsp:cNvSpPr/>
      </dsp:nvSpPr>
      <dsp:spPr>
        <a:xfrm>
          <a:off x="3688802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 подачи электронной отчетности с привязкой к карте территориальных налоговых органов</a:t>
          </a:r>
          <a:endParaRPr lang="en-US" sz="1400" kern="1200" dirty="0"/>
        </a:p>
      </dsp:txBody>
      <dsp:txXfrm>
        <a:off x="3688802" y="1781943"/>
        <a:ext cx="1790615" cy="1781943"/>
      </dsp:txXfrm>
    </dsp:sp>
    <dsp:sp modelId="{2D846743-8F85-46A7-B169-3630C1D97E42}">
      <dsp:nvSpPr>
        <dsp:cNvPr id="0" name=""/>
        <dsp:cNvSpPr/>
      </dsp:nvSpPr>
      <dsp:spPr>
        <a:xfrm>
          <a:off x="3842376" y="267291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839D-5090-4039-BC41-F12A59EE1D29}">
      <dsp:nvSpPr>
        <dsp:cNvPr id="0" name=""/>
        <dsp:cNvSpPr/>
      </dsp:nvSpPr>
      <dsp:spPr>
        <a:xfrm>
          <a:off x="5533136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Предварительный анализ поведения плательщика в целях  предотвращения нарушений</a:t>
          </a:r>
          <a:endParaRPr lang="en-US" sz="1400" kern="1200" dirty="0"/>
        </a:p>
      </dsp:txBody>
      <dsp:txXfrm>
        <a:off x="5533136" y="1781943"/>
        <a:ext cx="1790615" cy="1781943"/>
      </dsp:txXfrm>
    </dsp:sp>
    <dsp:sp modelId="{FC095803-8C31-4DC9-BF4D-9D3670B034FD}">
      <dsp:nvSpPr>
        <dsp:cNvPr id="0" name=""/>
        <dsp:cNvSpPr/>
      </dsp:nvSpPr>
      <dsp:spPr>
        <a:xfrm>
          <a:off x="5686709" y="267291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23CAD-5BEC-4CE1-808F-7060EEFBF238}">
      <dsp:nvSpPr>
        <dsp:cNvPr id="0" name=""/>
        <dsp:cNvSpPr/>
      </dsp:nvSpPr>
      <dsp:spPr>
        <a:xfrm>
          <a:off x="7377470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системы уведомлений, расчет оптимального времени на обработку документов</a:t>
          </a:r>
          <a:endParaRPr lang="en-US" sz="1400" kern="1200" dirty="0"/>
        </a:p>
      </dsp:txBody>
      <dsp:txXfrm>
        <a:off x="7377470" y="1781943"/>
        <a:ext cx="1790615" cy="1781943"/>
      </dsp:txXfrm>
    </dsp:sp>
    <dsp:sp modelId="{1E7FECEA-8BFC-473A-AF65-C9A902563A09}">
      <dsp:nvSpPr>
        <dsp:cNvPr id="0" name=""/>
        <dsp:cNvSpPr/>
      </dsp:nvSpPr>
      <dsp:spPr>
        <a:xfrm>
          <a:off x="7531043" y="267291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697A3-0BBD-407C-8AEF-2FB816C2D888}">
      <dsp:nvSpPr>
        <dsp:cNvPr id="0" name=""/>
        <dsp:cNvSpPr/>
      </dsp:nvSpPr>
      <dsp:spPr>
        <a:xfrm>
          <a:off x="9221804" y="0"/>
          <a:ext cx="1790615" cy="4454859"/>
        </a:xfrm>
        <a:prstGeom prst="roundRect">
          <a:avLst>
            <a:gd name="adj" fmla="val 10000"/>
          </a:avLst>
        </a:prstGeom>
        <a:solidFill>
          <a:srgbClr val="007A6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взаимосвязей физического лица</a:t>
          </a:r>
          <a:endParaRPr lang="en-US" sz="1400" kern="1200" dirty="0"/>
        </a:p>
      </dsp:txBody>
      <dsp:txXfrm>
        <a:off x="9221804" y="1781943"/>
        <a:ext cx="1790615" cy="1781943"/>
      </dsp:txXfrm>
    </dsp:sp>
    <dsp:sp modelId="{80D5715C-4F55-4F22-813B-C21A042FCBBD}">
      <dsp:nvSpPr>
        <dsp:cNvPr id="0" name=""/>
        <dsp:cNvSpPr/>
      </dsp:nvSpPr>
      <dsp:spPr>
        <a:xfrm>
          <a:off x="9375377" y="267291"/>
          <a:ext cx="1483468" cy="148346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965A-5D59-4DFB-B0AD-155883950A2C}">
      <dsp:nvSpPr>
        <dsp:cNvPr id="0" name=""/>
        <dsp:cNvSpPr/>
      </dsp:nvSpPr>
      <dsp:spPr>
        <a:xfrm>
          <a:off x="440502" y="3563887"/>
          <a:ext cx="10131549" cy="668228"/>
        </a:xfrm>
        <a:prstGeom prst="leftRightArrow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F7FC-C1D4-4568-9904-AA8A2F6D2510}">
      <dsp:nvSpPr>
        <dsp:cNvPr id="0" name=""/>
        <dsp:cNvSpPr/>
      </dsp:nvSpPr>
      <dsp:spPr>
        <a:xfrm rot="10800000">
          <a:off x="173756" y="1298396"/>
          <a:ext cx="5880491" cy="1137642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6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Разработка и внедрение самообучаемой системы для выявления схем минимизации налоговых обязательств на основе заданных комбинаций критериев оценки степени риска</a:t>
          </a:r>
          <a:endParaRPr lang="en-US" sz="1700" kern="1200" dirty="0">
            <a:solidFill>
              <a:schemeClr val="tx1"/>
            </a:solidFill>
          </a:endParaRPr>
        </a:p>
      </dsp:txBody>
      <dsp:txXfrm rot="10800000">
        <a:off x="458166" y="1298396"/>
        <a:ext cx="5596081" cy="1137642"/>
      </dsp:txXfrm>
    </dsp:sp>
    <dsp:sp modelId="{669D80E9-0F23-4C0D-AB07-3B0F79B7F3E3}">
      <dsp:nvSpPr>
        <dsp:cNvPr id="0" name=""/>
        <dsp:cNvSpPr/>
      </dsp:nvSpPr>
      <dsp:spPr>
        <a:xfrm>
          <a:off x="0" y="1298396"/>
          <a:ext cx="1137642" cy="11376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1CFEB-8F2E-4669-A4F8-6C7AA6477BF1}">
      <dsp:nvSpPr>
        <dsp:cNvPr id="0" name=""/>
        <dsp:cNvSpPr/>
      </dsp:nvSpPr>
      <dsp:spPr>
        <a:xfrm rot="10800000">
          <a:off x="6477479" y="1326820"/>
          <a:ext cx="4617663" cy="108079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6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Создание подсистемы электронного консультирования плательщиков</a:t>
          </a:r>
          <a:endParaRPr lang="en-US" sz="1700" kern="1200" dirty="0">
            <a:solidFill>
              <a:schemeClr val="tx1"/>
            </a:solidFill>
          </a:endParaRPr>
        </a:p>
      </dsp:txBody>
      <dsp:txXfrm rot="10800000">
        <a:off x="6747677" y="1326820"/>
        <a:ext cx="4347465" cy="1080794"/>
      </dsp:txXfrm>
    </dsp:sp>
    <dsp:sp modelId="{AD1F9F2E-70F9-47F3-B2DE-FAACCA2FCD92}">
      <dsp:nvSpPr>
        <dsp:cNvPr id="0" name=""/>
        <dsp:cNvSpPr/>
      </dsp:nvSpPr>
      <dsp:spPr>
        <a:xfrm>
          <a:off x="6216781" y="1298396"/>
          <a:ext cx="1137642" cy="11376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19780-33F5-4679-A7CC-191A0B2487E5}">
      <dsp:nvSpPr>
        <dsp:cNvPr id="0" name=""/>
        <dsp:cNvSpPr/>
      </dsp:nvSpPr>
      <dsp:spPr>
        <a:xfrm>
          <a:off x="0" y="0"/>
          <a:ext cx="9489056" cy="2460356"/>
        </a:xfrm>
        <a:prstGeom prst="roundRect">
          <a:avLst>
            <a:gd name="adj" fmla="val 8500"/>
          </a:avLst>
        </a:prstGeom>
        <a:gradFill rotWithShape="0">
          <a:gsLst>
            <a:gs pos="0">
              <a:srgbClr val="014A37"/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190951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Реактивное программное обеспечение</a:t>
          </a:r>
          <a:endParaRPr lang="en-US" sz="1800" kern="1200" dirty="0"/>
        </a:p>
      </dsp:txBody>
      <dsp:txXfrm>
        <a:off x="61252" y="61252"/>
        <a:ext cx="9366552" cy="2337852"/>
      </dsp:txXfrm>
    </dsp:sp>
    <dsp:sp modelId="{E2F4F9A5-8F06-4A29-A74B-C8A5B93CE995}">
      <dsp:nvSpPr>
        <dsp:cNvPr id="0" name=""/>
        <dsp:cNvSpPr/>
      </dsp:nvSpPr>
      <dsp:spPr>
        <a:xfrm>
          <a:off x="237226" y="615089"/>
          <a:ext cx="1423358" cy="8266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non-blocking</a:t>
          </a:r>
          <a:r>
            <a:rPr lang="ru-RU" sz="1600" kern="1200" dirty="0" smtClean="0"/>
            <a:t> I/O</a:t>
          </a:r>
          <a:endParaRPr lang="en-US" sz="1600" kern="1200" dirty="0"/>
        </a:p>
      </dsp:txBody>
      <dsp:txXfrm>
        <a:off x="262648" y="640511"/>
        <a:ext cx="1372514" cy="775801"/>
      </dsp:txXfrm>
    </dsp:sp>
    <dsp:sp modelId="{8299B4BD-FD51-4982-8511-08DAE2F08936}">
      <dsp:nvSpPr>
        <dsp:cNvPr id="0" name=""/>
        <dsp:cNvSpPr/>
      </dsp:nvSpPr>
      <dsp:spPr>
        <a:xfrm>
          <a:off x="237226" y="1510053"/>
          <a:ext cx="1423358" cy="8266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reactive</a:t>
          </a:r>
          <a:r>
            <a:rPr lang="ru-RU" sz="1600" kern="1200" dirty="0" smtClean="0"/>
            <a:t> REST </a:t>
          </a:r>
          <a:r>
            <a:rPr lang="ru-RU" sz="1600" kern="1200" dirty="0" err="1" smtClean="0"/>
            <a:t>and</a:t>
          </a:r>
          <a:r>
            <a:rPr lang="en-US" sz="1600" kern="1200" dirty="0" smtClean="0"/>
            <a:t> </a:t>
          </a:r>
          <a:r>
            <a:rPr lang="ru-RU" sz="1600" kern="1200" dirty="0" err="1" smtClean="0"/>
            <a:t>database</a:t>
          </a:r>
          <a:r>
            <a:rPr lang="ru-RU" sz="1600" kern="1200" dirty="0" smtClean="0"/>
            <a:t> </a:t>
          </a:r>
          <a:r>
            <a:rPr lang="en-US" sz="1600" kern="1200" dirty="0" smtClean="0"/>
            <a:t>d</a:t>
          </a:r>
          <a:r>
            <a:rPr lang="ru-RU" sz="1600" kern="1200" dirty="0" err="1" smtClean="0"/>
            <a:t>rivers</a:t>
          </a:r>
          <a:endParaRPr lang="en-US" sz="1600" kern="1200" dirty="0"/>
        </a:p>
      </dsp:txBody>
      <dsp:txXfrm>
        <a:off x="262648" y="1535475"/>
        <a:ext cx="1372514" cy="775801"/>
      </dsp:txXfrm>
    </dsp:sp>
    <dsp:sp modelId="{3B8F2360-C921-43B3-A839-E64CE25A30BE}">
      <dsp:nvSpPr>
        <dsp:cNvPr id="0" name=""/>
        <dsp:cNvSpPr/>
      </dsp:nvSpPr>
      <dsp:spPr>
        <a:xfrm>
          <a:off x="1932301" y="403820"/>
          <a:ext cx="7354018" cy="200927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1093628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Нереляционные</a:t>
          </a:r>
          <a:r>
            <a:rPr lang="ru-RU" sz="1800" kern="1200" dirty="0" smtClean="0"/>
            <a:t> базы данных, объектно-ориентированные хранилища (</a:t>
          </a:r>
          <a:r>
            <a:rPr lang="ru-RU" sz="1800" kern="1200" dirty="0" err="1" smtClean="0"/>
            <a:t>MongoDB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MinIO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ElasticSearch</a:t>
          </a:r>
          <a:r>
            <a:rPr lang="ru-RU" sz="1800" kern="1200" dirty="0" smtClean="0"/>
            <a:t>)</a:t>
          </a:r>
          <a:endParaRPr lang="en-US" sz="1800" kern="1200" dirty="0"/>
        </a:p>
      </dsp:txBody>
      <dsp:txXfrm>
        <a:off x="1994093" y="465612"/>
        <a:ext cx="7230434" cy="1885695"/>
      </dsp:txXfrm>
    </dsp:sp>
    <dsp:sp modelId="{98DB62AB-48CD-42F5-9D29-C72078B777A1}">
      <dsp:nvSpPr>
        <dsp:cNvPr id="0" name=""/>
        <dsp:cNvSpPr/>
      </dsp:nvSpPr>
      <dsp:spPr>
        <a:xfrm>
          <a:off x="2025609" y="1195528"/>
          <a:ext cx="2885981" cy="4617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горизонтальное масштабирование</a:t>
          </a:r>
          <a:endParaRPr lang="en-US" sz="1600" kern="1200" dirty="0"/>
        </a:p>
      </dsp:txBody>
      <dsp:txXfrm>
        <a:off x="2039810" y="1209729"/>
        <a:ext cx="2857579" cy="433380"/>
      </dsp:txXfrm>
    </dsp:sp>
    <dsp:sp modelId="{794068C3-50D2-400F-BE18-FD13F568204D}">
      <dsp:nvSpPr>
        <dsp:cNvPr id="0" name=""/>
        <dsp:cNvSpPr/>
      </dsp:nvSpPr>
      <dsp:spPr>
        <a:xfrm>
          <a:off x="2023101" y="1737849"/>
          <a:ext cx="2876700" cy="4617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встроенные алгоритмы сжатия данных</a:t>
          </a:r>
          <a:endParaRPr lang="en-US" sz="1600" kern="1200" dirty="0"/>
        </a:p>
      </dsp:txBody>
      <dsp:txXfrm>
        <a:off x="2037302" y="1752050"/>
        <a:ext cx="2848298" cy="433380"/>
      </dsp:txXfrm>
    </dsp:sp>
    <dsp:sp modelId="{D58309A7-F66D-4F68-BB1F-2F76B1BBCD47}">
      <dsp:nvSpPr>
        <dsp:cNvPr id="0" name=""/>
        <dsp:cNvSpPr/>
      </dsp:nvSpPr>
      <dsp:spPr>
        <a:xfrm>
          <a:off x="4968803" y="1202159"/>
          <a:ext cx="4235733" cy="98414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Tesseract</a:t>
          </a:r>
          <a:r>
            <a:rPr lang="ru-RU" sz="1800" kern="1200" dirty="0" smtClean="0"/>
            <a:t> OCR механизм оптического распознавания символов, используется </a:t>
          </a:r>
          <a:r>
            <a:rPr lang="ru-RU" sz="1800" kern="1200" dirty="0" err="1" smtClean="0"/>
            <a:t>Google</a:t>
          </a:r>
          <a:endParaRPr lang="en-US" sz="1800" kern="1200" dirty="0"/>
        </a:p>
      </dsp:txBody>
      <dsp:txXfrm>
        <a:off x="4999069" y="1232425"/>
        <a:ext cx="4175201" cy="923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B4AD-19BF-402A-9A5C-09A5E7569914}">
      <dsp:nvSpPr>
        <dsp:cNvPr id="0" name=""/>
        <dsp:cNvSpPr/>
      </dsp:nvSpPr>
      <dsp:spPr>
        <a:xfrm>
          <a:off x="0" y="0"/>
          <a:ext cx="393600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27CBDC-DC74-46EC-A9D8-A804610D2D62}">
      <dsp:nvSpPr>
        <dsp:cNvPr id="0" name=""/>
        <dsp:cNvSpPr/>
      </dsp:nvSpPr>
      <dsp:spPr>
        <a:xfrm>
          <a:off x="0" y="0"/>
          <a:ext cx="3936005" cy="78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Хранение больших объемов разнородных данных</a:t>
          </a:r>
          <a:endParaRPr lang="en-US" sz="1500" kern="1200" dirty="0"/>
        </a:p>
      </dsp:txBody>
      <dsp:txXfrm>
        <a:off x="0" y="0"/>
        <a:ext cx="3936005" cy="784830"/>
      </dsp:txXfrm>
    </dsp:sp>
    <dsp:sp modelId="{4882B8F2-968C-4437-967A-2FC234E8B1A1}">
      <dsp:nvSpPr>
        <dsp:cNvPr id="0" name=""/>
        <dsp:cNvSpPr/>
      </dsp:nvSpPr>
      <dsp:spPr>
        <a:xfrm>
          <a:off x="0" y="784830"/>
          <a:ext cx="393600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44A0DC-10C9-4C48-91A1-F9890E3CBE28}">
      <dsp:nvSpPr>
        <dsp:cNvPr id="0" name=""/>
        <dsp:cNvSpPr/>
      </dsp:nvSpPr>
      <dsp:spPr>
        <a:xfrm>
          <a:off x="0" y="784830"/>
          <a:ext cx="3936005" cy="78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Представление агрегированных данных по запросу во внешние системы либо для анализа</a:t>
          </a:r>
          <a:endParaRPr lang="en-US" sz="1500" kern="1200"/>
        </a:p>
      </dsp:txBody>
      <dsp:txXfrm>
        <a:off x="0" y="784830"/>
        <a:ext cx="3936005" cy="784830"/>
      </dsp:txXfrm>
    </dsp:sp>
    <dsp:sp modelId="{62C0573E-3B95-4812-A9D3-AEB821024475}">
      <dsp:nvSpPr>
        <dsp:cNvPr id="0" name=""/>
        <dsp:cNvSpPr/>
      </dsp:nvSpPr>
      <dsp:spPr>
        <a:xfrm>
          <a:off x="0" y="1569660"/>
          <a:ext cx="393600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7467D3-4FAF-48A4-A4E4-8BCFF46C5057}">
      <dsp:nvSpPr>
        <dsp:cNvPr id="0" name=""/>
        <dsp:cNvSpPr/>
      </dsp:nvSpPr>
      <dsp:spPr>
        <a:xfrm>
          <a:off x="0" y="1569660"/>
          <a:ext cx="3936005" cy="78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Реализация платформы для запуска алгоритмов машинного обучения</a:t>
          </a:r>
          <a:endParaRPr lang="en-US" sz="1500" kern="1200"/>
        </a:p>
      </dsp:txBody>
      <dsp:txXfrm>
        <a:off x="0" y="1569660"/>
        <a:ext cx="3936005" cy="784830"/>
      </dsp:txXfrm>
    </dsp:sp>
    <dsp:sp modelId="{72CE21D9-E0EC-4B41-B10D-381E5FC04F16}">
      <dsp:nvSpPr>
        <dsp:cNvPr id="0" name=""/>
        <dsp:cNvSpPr/>
      </dsp:nvSpPr>
      <dsp:spPr>
        <a:xfrm>
          <a:off x="0" y="2354490"/>
          <a:ext cx="393600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92FFA3-E663-4113-87B6-62F5508CDD6B}">
      <dsp:nvSpPr>
        <dsp:cNvPr id="0" name=""/>
        <dsp:cNvSpPr/>
      </dsp:nvSpPr>
      <dsp:spPr>
        <a:xfrm>
          <a:off x="0" y="2354490"/>
          <a:ext cx="3936005" cy="78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Предоставление результатов работы алгоритмов машинного обучения во внешние системы и/или пользователям СИОД</a:t>
          </a:r>
          <a:endParaRPr lang="en-US" sz="1500" kern="1200"/>
        </a:p>
      </dsp:txBody>
      <dsp:txXfrm>
        <a:off x="0" y="2354490"/>
        <a:ext cx="3936005" cy="784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49C06-3784-477D-A8F0-45524009C7AC}">
      <dsp:nvSpPr>
        <dsp:cNvPr id="0" name=""/>
        <dsp:cNvSpPr/>
      </dsp:nvSpPr>
      <dsp:spPr>
        <a:xfrm>
          <a:off x="0" y="4372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Озеро данных</a:t>
          </a:r>
          <a:endParaRPr lang="en-US" sz="1800" kern="1200" dirty="0"/>
        </a:p>
      </dsp:txBody>
      <dsp:txXfrm>
        <a:off x="21075" y="64803"/>
        <a:ext cx="4368358" cy="389580"/>
      </dsp:txXfrm>
    </dsp:sp>
    <dsp:sp modelId="{E6C5376C-73BC-4D5C-B5D7-BB412271ED10}">
      <dsp:nvSpPr>
        <dsp:cNvPr id="0" name=""/>
        <dsp:cNvSpPr/>
      </dsp:nvSpPr>
      <dsp:spPr>
        <a:xfrm>
          <a:off x="0" y="52729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Менеджмент данных</a:t>
          </a:r>
          <a:endParaRPr lang="en-US" sz="1800" kern="1200"/>
        </a:p>
      </dsp:txBody>
      <dsp:txXfrm>
        <a:off x="21075" y="548373"/>
        <a:ext cx="4368358" cy="389580"/>
      </dsp:txXfrm>
    </dsp:sp>
    <dsp:sp modelId="{143C3F0D-5DC7-40EE-9A5D-77073CCD0749}">
      <dsp:nvSpPr>
        <dsp:cNvPr id="0" name=""/>
        <dsp:cNvSpPr/>
      </dsp:nvSpPr>
      <dsp:spPr>
        <a:xfrm>
          <a:off x="0" y="101086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Администрирование пользователей</a:t>
          </a:r>
          <a:endParaRPr lang="en-US" sz="1800" kern="1200" dirty="0"/>
        </a:p>
      </dsp:txBody>
      <dsp:txXfrm>
        <a:off x="21075" y="1031943"/>
        <a:ext cx="4368358" cy="389580"/>
      </dsp:txXfrm>
    </dsp:sp>
    <dsp:sp modelId="{02219D91-D095-4697-93C4-B4DF9AD7F251}">
      <dsp:nvSpPr>
        <dsp:cNvPr id="0" name=""/>
        <dsp:cNvSpPr/>
      </dsp:nvSpPr>
      <dsp:spPr>
        <a:xfrm>
          <a:off x="0" y="149443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НСИ</a:t>
          </a:r>
          <a:endParaRPr lang="en-US" sz="1800" kern="1200"/>
        </a:p>
      </dsp:txBody>
      <dsp:txXfrm>
        <a:off x="21075" y="1515513"/>
        <a:ext cx="4368358" cy="389580"/>
      </dsp:txXfrm>
    </dsp:sp>
    <dsp:sp modelId="{DC3763CC-9BC0-40D5-A55F-B15726B87D18}">
      <dsp:nvSpPr>
        <dsp:cNvPr id="0" name=""/>
        <dsp:cNvSpPr/>
      </dsp:nvSpPr>
      <dsp:spPr>
        <a:xfrm>
          <a:off x="0" y="197800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Аудит действий пользователей</a:t>
          </a:r>
          <a:endParaRPr lang="en-US" sz="1800" kern="1200"/>
        </a:p>
      </dsp:txBody>
      <dsp:txXfrm>
        <a:off x="21075" y="1999083"/>
        <a:ext cx="4368358" cy="389580"/>
      </dsp:txXfrm>
    </dsp:sp>
    <dsp:sp modelId="{52D359E2-A1DA-49B3-959F-1A7A4D9A306B}">
      <dsp:nvSpPr>
        <dsp:cNvPr id="0" name=""/>
        <dsp:cNvSpPr/>
      </dsp:nvSpPr>
      <dsp:spPr>
        <a:xfrm>
          <a:off x="0" y="246157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Защита информации</a:t>
          </a:r>
          <a:endParaRPr lang="en-US" sz="1800" kern="1200"/>
        </a:p>
      </dsp:txBody>
      <dsp:txXfrm>
        <a:off x="21075" y="2482653"/>
        <a:ext cx="4368358" cy="389580"/>
      </dsp:txXfrm>
    </dsp:sp>
    <dsp:sp modelId="{856F6AEC-C85D-43FB-BEA1-5FFDF935447A}">
      <dsp:nvSpPr>
        <dsp:cNvPr id="0" name=""/>
        <dsp:cNvSpPr/>
      </dsp:nvSpPr>
      <dsp:spPr>
        <a:xfrm>
          <a:off x="0" y="294514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Подсистема внешних сервисов</a:t>
          </a:r>
          <a:endParaRPr lang="en-US" sz="1800" kern="1200"/>
        </a:p>
      </dsp:txBody>
      <dsp:txXfrm>
        <a:off x="21075" y="2966223"/>
        <a:ext cx="4368358" cy="389580"/>
      </dsp:txXfrm>
    </dsp:sp>
    <dsp:sp modelId="{A78BDE91-9D47-4FBE-86A1-ECD288D59521}">
      <dsp:nvSpPr>
        <dsp:cNvPr id="0" name=""/>
        <dsp:cNvSpPr/>
      </dsp:nvSpPr>
      <dsp:spPr>
        <a:xfrm>
          <a:off x="0" y="342871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CI/CD</a:t>
          </a:r>
          <a:endParaRPr lang="en-US" sz="1800" kern="1200" dirty="0"/>
        </a:p>
      </dsp:txBody>
      <dsp:txXfrm>
        <a:off x="21075" y="3449793"/>
        <a:ext cx="4368358" cy="389580"/>
      </dsp:txXfrm>
    </dsp:sp>
    <dsp:sp modelId="{7204D484-EC69-4D3F-8999-2BA2325B6DF5}">
      <dsp:nvSpPr>
        <dsp:cNvPr id="0" name=""/>
        <dsp:cNvSpPr/>
      </dsp:nvSpPr>
      <dsp:spPr>
        <a:xfrm>
          <a:off x="0" y="391228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мониторинга</a:t>
          </a:r>
          <a:endParaRPr lang="en-US" sz="1800" kern="1200" dirty="0"/>
        </a:p>
      </dsp:txBody>
      <dsp:txXfrm>
        <a:off x="21075" y="3933363"/>
        <a:ext cx="4368358" cy="389580"/>
      </dsp:txXfrm>
    </dsp:sp>
    <dsp:sp modelId="{E0F26145-81EA-4F0C-925E-04138E016984}">
      <dsp:nvSpPr>
        <dsp:cNvPr id="0" name=""/>
        <dsp:cNvSpPr/>
      </dsp:nvSpPr>
      <dsp:spPr>
        <a:xfrm>
          <a:off x="0" y="439585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резервного копирования</a:t>
          </a:r>
          <a:endParaRPr lang="en-US" sz="1800" kern="1200" dirty="0"/>
        </a:p>
      </dsp:txBody>
      <dsp:txXfrm>
        <a:off x="21075" y="4416933"/>
        <a:ext cx="4368358" cy="389580"/>
      </dsp:txXfrm>
    </dsp:sp>
    <dsp:sp modelId="{714000AC-BA34-40CD-A4CB-84A55AEA6357}">
      <dsp:nvSpPr>
        <dsp:cNvPr id="0" name=""/>
        <dsp:cNvSpPr/>
      </dsp:nvSpPr>
      <dsp:spPr>
        <a:xfrm>
          <a:off x="0" y="4879428"/>
          <a:ext cx="4410508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Подсистема восстановления данных</a:t>
          </a:r>
          <a:endParaRPr lang="en-US" sz="1800" kern="1200" dirty="0"/>
        </a:p>
      </dsp:txBody>
      <dsp:txXfrm>
        <a:off x="21075" y="4900503"/>
        <a:ext cx="4368358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9C1-760A-404D-A8C5-6D2F9886C7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7E09E-D51E-4FB0-ACE7-905201DD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5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65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45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56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595-2EC1-4CD1-BB1A-11C46C28F5BD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8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193-EBC9-47C5-A6C0-7AC106B821FB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E3C-6B89-4BA2-BA4F-8768371C6497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562-AB9E-4221-AF5C-165A24DF695B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4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BC92-D468-4A4F-97B7-2C7A01952571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303-A9A4-4E5B-AE25-0F0A048D1BC9}" type="datetime1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7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E410-41AB-4783-82AD-91597BAC1B90}" type="datetime1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3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2A4E-2A9B-483A-BD56-F2A3E88EE93D}" type="datetime1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25C-603C-462E-8F53-5382943272BC}" type="datetime1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8F5-FF75-4775-8532-6B5D5C14646E}" type="datetime1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9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4DA0-20A4-4CC0-BAE4-B375076D59D2}" type="datetime1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56F6-09B1-4BB6-8A61-CEE7C7E344AE}" type="datetime1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24CA-DFBD-486E-A38F-D722B9772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4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esseract-ocr/tesseract" TargetMode="External"/><Relationship Id="rId13" Type="http://schemas.openxmlformats.org/officeDocument/2006/relationships/diagramQuickStyle" Target="../diagrams/quickStyle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Data" Target="../diagrams/data16.xml"/><Relationship Id="rId5" Type="http://schemas.openxmlformats.org/officeDocument/2006/relationships/diagramQuickStyle" Target="../diagrams/quickStyle15.xml"/><Relationship Id="rId15" Type="http://schemas.microsoft.com/office/2007/relationships/diagramDrawing" Target="../diagrams/drawing16.xml"/><Relationship Id="rId10" Type="http://schemas.openxmlformats.org/officeDocument/2006/relationships/hyperlink" Target="https://keras.io/" TargetMode="External"/><Relationship Id="rId4" Type="http://schemas.openxmlformats.org/officeDocument/2006/relationships/diagramLayout" Target="../diagrams/layout15.xml"/><Relationship Id="rId9" Type="http://schemas.openxmlformats.org/officeDocument/2006/relationships/hyperlink" Target="https://www.tensorflow.org/" TargetMode="External"/><Relationship Id="rId14" Type="http://schemas.openxmlformats.org/officeDocument/2006/relationships/diagramColors" Target="../diagrams/colors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052" y="2035533"/>
            <a:ext cx="11588198" cy="1669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007A65"/>
                </a:solidFill>
              </a:rPr>
              <a:t>Использование технологических (цифровых) решений, методов анализа большого массива данных для повышения эффективности налогового </a:t>
            </a:r>
            <a:r>
              <a:rPr lang="ru-RU" sz="3000" b="1" dirty="0" smtClean="0">
                <a:solidFill>
                  <a:srgbClr val="007A65"/>
                </a:solidFill>
              </a:rPr>
              <a:t>администрирования </a:t>
            </a:r>
            <a:endParaRPr lang="ru-RU" sz="3000" b="1" dirty="0">
              <a:solidFill>
                <a:srgbClr val="007A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2" y="4945063"/>
            <a:ext cx="11437938" cy="165576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</a:t>
            </a:r>
            <a:r>
              <a:rPr lang="en-US" sz="2200" b="1" dirty="0" smtClean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A65"/>
                </a:solidFill>
              </a:rPr>
              <a:t>ХХХ заседание Координационного совета руководителей налоговых служб государств-участников СНГ</a:t>
            </a:r>
            <a:endParaRPr lang="ru-RU" sz="2200" b="1" dirty="0">
              <a:solidFill>
                <a:srgbClr val="007A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238125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952" r="1952"/>
          <a:stretch>
            <a:fillRect/>
          </a:stretch>
        </p:blipFill>
        <p:spPr bwMode="auto">
          <a:xfrm>
            <a:off x="800100" y="326647"/>
            <a:ext cx="962025" cy="962938"/>
          </a:xfrm>
          <a:custGeom>
            <a:avLst/>
            <a:gdLst>
              <a:gd name="T0" fmla="*/ 837028 w 1674056"/>
              <a:gd name="T1" fmla="*/ 0 h 1674056"/>
              <a:gd name="T2" fmla="*/ 1674056 w 1674056"/>
              <a:gd name="T3" fmla="*/ 837028 h 1674056"/>
              <a:gd name="T4" fmla="*/ 837028 w 1674056"/>
              <a:gd name="T5" fmla="*/ 1674056 h 1674056"/>
              <a:gd name="T6" fmla="*/ 0 w 1674056"/>
              <a:gd name="T7" fmla="*/ 837028 h 1674056"/>
              <a:gd name="T8" fmla="*/ 837028 w 1674056"/>
              <a:gd name="T9" fmla="*/ 0 h 1674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4056" h="1674056">
                <a:moveTo>
                  <a:pt x="837028" y="0"/>
                </a:moveTo>
                <a:cubicBezTo>
                  <a:pt x="1299306" y="0"/>
                  <a:pt x="1674056" y="374750"/>
                  <a:pt x="1674056" y="837028"/>
                </a:cubicBezTo>
                <a:cubicBezTo>
                  <a:pt x="1674056" y="1299306"/>
                  <a:pt x="1299306" y="1674056"/>
                  <a:pt x="837028" y="1674056"/>
                </a:cubicBezTo>
                <a:cubicBezTo>
                  <a:pt x="374750" y="1674056"/>
                  <a:pt x="0" y="1299306"/>
                  <a:pt x="0" y="837028"/>
                </a:cubicBezTo>
                <a:cubicBezTo>
                  <a:pt x="0" y="374750"/>
                  <a:pt x="374750" y="0"/>
                  <a:pt x="837028" y="0"/>
                </a:cubicBezTo>
                <a:close/>
              </a:path>
            </a:pathLst>
          </a:custGeom>
          <a:noFill/>
        </p:spPr>
      </p:pic>
      <p:sp>
        <p:nvSpPr>
          <p:cNvPr id="8" name="TextBox 7"/>
          <p:cNvSpPr txBox="1"/>
          <p:nvPr/>
        </p:nvSpPr>
        <p:spPr>
          <a:xfrm>
            <a:off x="2027583" y="444539"/>
            <a:ext cx="987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по налогам и сборам Республики Беларусь</a:t>
            </a:r>
            <a:endParaRPr lang="ru-RU" sz="2800" dirty="0">
              <a:solidFill>
                <a:srgbClr val="007A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1626956" y="-25004"/>
            <a:ext cx="966198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Ожидаемые </a:t>
            </a:r>
            <a:r>
              <a:rPr lang="ru-RU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4677134" y="842204"/>
            <a:ext cx="5969000" cy="81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>
              <a:solidFill>
                <a:srgbClr val="014A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5214343" y="2413151"/>
            <a:ext cx="5969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A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4612052"/>
              </p:ext>
            </p:extLst>
          </p:nvPr>
        </p:nvGraphicFramePr>
        <p:xfrm>
          <a:off x="55165" y="674647"/>
          <a:ext cx="12058863" cy="604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81401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6112" y="348594"/>
            <a:ext cx="5645888" cy="3639410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6" name="TextBox 5"/>
          <p:cNvSpPr txBox="1"/>
          <p:nvPr/>
        </p:nvSpPr>
        <p:spPr>
          <a:xfrm>
            <a:off x="201807" y="1004691"/>
            <a:ext cx="6266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A65"/>
                </a:solidFill>
              </a:rPr>
              <a:t>Внедрение системы интеллектуальной автоматизированной обработки данных позволит:</a:t>
            </a:r>
            <a:endParaRPr lang="en-US" sz="2800" dirty="0">
              <a:solidFill>
                <a:srgbClr val="007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000250"/>
            <a:ext cx="10801350" cy="1371600"/>
          </a:xfrm>
        </p:spPr>
        <p:txBody>
          <a:bodyPr>
            <a:noAutofit/>
          </a:bodyPr>
          <a:lstStyle/>
          <a:p>
            <a:r>
              <a:rPr lang="ru-RU" sz="5000" dirty="0" smtClean="0">
                <a:solidFill>
                  <a:srgbClr val="014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 </a:t>
            </a:r>
            <a:endParaRPr lang="ru-RU" sz="5000" dirty="0">
              <a:solidFill>
                <a:srgbClr val="014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2" y="4945063"/>
            <a:ext cx="11437938" cy="16557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</a:t>
            </a:r>
            <a:r>
              <a:rPr lang="en-US" b="1" dirty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7A65"/>
                </a:solidFill>
              </a:rPr>
              <a:t>ХХХ заседание Координационного совета руководителей налоговых служб государств-участников СНГ</a:t>
            </a:r>
            <a:endParaRPr lang="ru-RU" b="1" dirty="0">
              <a:solidFill>
                <a:srgbClr val="007A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238125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952" r="1952"/>
          <a:stretch>
            <a:fillRect/>
          </a:stretch>
        </p:blipFill>
        <p:spPr bwMode="auto">
          <a:xfrm>
            <a:off x="800100" y="326647"/>
            <a:ext cx="962025" cy="962938"/>
          </a:xfrm>
          <a:custGeom>
            <a:avLst/>
            <a:gdLst>
              <a:gd name="T0" fmla="*/ 837028 w 1674056"/>
              <a:gd name="T1" fmla="*/ 0 h 1674056"/>
              <a:gd name="T2" fmla="*/ 1674056 w 1674056"/>
              <a:gd name="T3" fmla="*/ 837028 h 1674056"/>
              <a:gd name="T4" fmla="*/ 837028 w 1674056"/>
              <a:gd name="T5" fmla="*/ 1674056 h 1674056"/>
              <a:gd name="T6" fmla="*/ 0 w 1674056"/>
              <a:gd name="T7" fmla="*/ 837028 h 1674056"/>
              <a:gd name="T8" fmla="*/ 837028 w 1674056"/>
              <a:gd name="T9" fmla="*/ 0 h 1674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4056" h="1674056">
                <a:moveTo>
                  <a:pt x="837028" y="0"/>
                </a:moveTo>
                <a:cubicBezTo>
                  <a:pt x="1299306" y="0"/>
                  <a:pt x="1674056" y="374750"/>
                  <a:pt x="1674056" y="837028"/>
                </a:cubicBezTo>
                <a:cubicBezTo>
                  <a:pt x="1674056" y="1299306"/>
                  <a:pt x="1299306" y="1674056"/>
                  <a:pt x="837028" y="1674056"/>
                </a:cubicBezTo>
                <a:cubicBezTo>
                  <a:pt x="374750" y="1674056"/>
                  <a:pt x="0" y="1299306"/>
                  <a:pt x="0" y="837028"/>
                </a:cubicBezTo>
                <a:cubicBezTo>
                  <a:pt x="0" y="374750"/>
                  <a:pt x="374750" y="0"/>
                  <a:pt x="837028" y="0"/>
                </a:cubicBezTo>
                <a:close/>
              </a:path>
            </a:pathLst>
          </a:custGeom>
          <a:noFill/>
        </p:spPr>
      </p:pic>
      <p:sp>
        <p:nvSpPr>
          <p:cNvPr id="8" name="TextBox 7"/>
          <p:cNvSpPr txBox="1"/>
          <p:nvPr/>
        </p:nvSpPr>
        <p:spPr>
          <a:xfrm>
            <a:off x="2419372" y="444539"/>
            <a:ext cx="9182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A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по налогам и сборам Республики Беларусь</a:t>
            </a:r>
            <a:endParaRPr lang="ru-RU" sz="2600" dirty="0">
              <a:solidFill>
                <a:srgbClr val="007A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81401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26956" y="30660"/>
            <a:ext cx="9661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структура МНС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82957D-E534-2B1A-DF50-A2B677970B72}"/>
              </a:ext>
            </a:extLst>
          </p:cNvPr>
          <p:cNvSpPr txBox="1">
            <a:spLocks/>
          </p:cNvSpPr>
          <p:nvPr/>
        </p:nvSpPr>
        <p:spPr>
          <a:xfrm>
            <a:off x="4677134" y="842204"/>
            <a:ext cx="5969000" cy="819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14A37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5754748-1BD9-470E-C413-FF88AF607E64}"/>
              </a:ext>
            </a:extLst>
          </p:cNvPr>
          <p:cNvSpPr txBox="1">
            <a:spLocks/>
          </p:cNvSpPr>
          <p:nvPr/>
        </p:nvSpPr>
        <p:spPr>
          <a:xfrm>
            <a:off x="5214343" y="2413151"/>
            <a:ext cx="5969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2000" dirty="0">
              <a:solidFill>
                <a:srgbClr val="007A65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6204" y="2334883"/>
            <a:ext cx="5672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и структура больших данных МНС</a:t>
            </a:r>
          </a:p>
          <a:p>
            <a:r>
              <a:rPr lang="ru-RU" dirty="0" smtClean="0"/>
              <a:t>Какие проблемы и задачи решает единая точка правды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" y="669370"/>
            <a:ext cx="11613499" cy="61061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3914" y="9552"/>
            <a:ext cx="9733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префайлинга</a:t>
            </a: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налоговых деклараций</a:t>
            </a: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991985224"/>
              </p:ext>
            </p:extLst>
          </p:nvPr>
        </p:nvGraphicFramePr>
        <p:xfrm>
          <a:off x="898260" y="1931598"/>
          <a:ext cx="4154115" cy="190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1926663971"/>
              </p:ext>
            </p:extLst>
          </p:nvPr>
        </p:nvGraphicFramePr>
        <p:xfrm>
          <a:off x="6991444" y="2007614"/>
          <a:ext cx="4246181" cy="193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919004" y="6356350"/>
            <a:ext cx="214685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3</a:t>
            </a:fld>
            <a:endParaRPr lang="ru-RU" dirty="0"/>
          </a:p>
        </p:txBody>
      </p:sp>
      <p:sp>
        <p:nvSpPr>
          <p:cNvPr id="49" name="AutoShape 2" descr="https://www.nalog.gov.by/local/templates/main_template/img/illustrations/ip.svg"/>
          <p:cNvSpPr>
            <a:spLocks noChangeAspect="1" noChangeArrowheads="1"/>
          </p:cNvSpPr>
          <p:nvPr/>
        </p:nvSpPr>
        <p:spPr bwMode="auto">
          <a:xfrm>
            <a:off x="128560" y="-144463"/>
            <a:ext cx="7697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4" descr="https://www.nalog.gov.by/local/templates/main_template/img/illustrations/i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98260" y="800714"/>
            <a:ext cx="398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Сервис </a:t>
            </a:r>
            <a:r>
              <a:rPr lang="ru-RU" b="1" dirty="0" smtClean="0"/>
              <a:t>по автоматическому формированию </a:t>
            </a:r>
            <a:r>
              <a:rPr lang="ru-RU" b="1" dirty="0"/>
              <a:t>проекта декларации по подоходному налогу  с физических </a:t>
            </a:r>
            <a:r>
              <a:rPr lang="ru-RU" b="1" dirty="0" smtClean="0"/>
              <a:t>лиц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813530" y="789879"/>
            <a:ext cx="5029750" cy="121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Сервис по ведению на портале МНС «Книги учета доходов и расходов» для плательщиков, применяющих УСН и формирование проекта декларации по налогу при УСН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91541" y="3940214"/>
            <a:ext cx="3990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Сервис по автоматическому формированию проектов деклараций по </a:t>
            </a:r>
            <a:r>
              <a:rPr lang="ru-RU" b="1" dirty="0" smtClean="0"/>
              <a:t>земельному налогу</a:t>
            </a:r>
            <a:endParaRPr lang="ru-RU" b="1" dirty="0"/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1834899905"/>
              </p:ext>
            </p:extLst>
          </p:nvPr>
        </p:nvGraphicFramePr>
        <p:xfrm>
          <a:off x="827375" y="4822892"/>
          <a:ext cx="4224999" cy="197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6890155" y="3940214"/>
            <a:ext cx="466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Автоматизация камерального контроля </a:t>
            </a:r>
            <a:r>
              <a:rPr lang="ru-RU" b="1" dirty="0" smtClean="0"/>
              <a:t>НДС</a:t>
            </a:r>
          </a:p>
          <a:p>
            <a:r>
              <a:rPr lang="ru-RU" b="1" dirty="0" smtClean="0"/>
              <a:t>в АИС «Учет счетов-фактур»</a:t>
            </a:r>
          </a:p>
        </p:txBody>
      </p:sp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1073755564"/>
              </p:ext>
            </p:extLst>
          </p:nvPr>
        </p:nvGraphicFramePr>
        <p:xfrm>
          <a:off x="6890155" y="4586545"/>
          <a:ext cx="4154115" cy="190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9114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26956" y="30660"/>
            <a:ext cx="9661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данные в камеральном контроле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82957D-E534-2B1A-DF50-A2B677970B72}"/>
              </a:ext>
            </a:extLst>
          </p:cNvPr>
          <p:cNvSpPr txBox="1">
            <a:spLocks/>
          </p:cNvSpPr>
          <p:nvPr/>
        </p:nvSpPr>
        <p:spPr>
          <a:xfrm>
            <a:off x="4677134" y="842204"/>
            <a:ext cx="5969000" cy="819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14A37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5754748-1BD9-470E-C413-FF88AF607E64}"/>
              </a:ext>
            </a:extLst>
          </p:cNvPr>
          <p:cNvSpPr txBox="1">
            <a:spLocks/>
          </p:cNvSpPr>
          <p:nvPr/>
        </p:nvSpPr>
        <p:spPr>
          <a:xfrm>
            <a:off x="5214343" y="2413151"/>
            <a:ext cx="5969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2000" dirty="0">
              <a:solidFill>
                <a:srgbClr val="007A65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37342" y="6356350"/>
            <a:ext cx="654657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1950" y="895836"/>
            <a:ext cx="6096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«Взаимосвязи плательщика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5337" y="867395"/>
            <a:ext cx="55377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Маркировка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прослеживаемость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" y="1612765"/>
            <a:ext cx="5588398" cy="469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54" y="1612765"/>
            <a:ext cx="5500247" cy="470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3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5414" y="0"/>
            <a:ext cx="10471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интеллектуальной обработки данных (СИОД)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26476429"/>
              </p:ext>
            </p:extLst>
          </p:nvPr>
        </p:nvGraphicFramePr>
        <p:xfrm>
          <a:off x="508886" y="797624"/>
          <a:ext cx="11012554" cy="445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831540" y="6356350"/>
            <a:ext cx="360459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04079963"/>
              </p:ext>
            </p:extLst>
          </p:nvPr>
        </p:nvGraphicFramePr>
        <p:xfrm>
          <a:off x="691693" y="4102873"/>
          <a:ext cx="11131897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17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626956" y="30660"/>
            <a:ext cx="96619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СИОД – высокоэффективная технологическая платформа</a:t>
            </a:r>
            <a:endParaRPr sz="2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4677134" y="842204"/>
            <a:ext cx="5969000" cy="81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>
              <a:solidFill>
                <a:srgbClr val="014A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214343" y="2413151"/>
            <a:ext cx="5969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A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68956"/>
              </p:ext>
            </p:extLst>
          </p:nvPr>
        </p:nvGraphicFramePr>
        <p:xfrm>
          <a:off x="219620" y="653356"/>
          <a:ext cx="9489056" cy="246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4" name="Google Shape;12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419" y="3187803"/>
            <a:ext cx="7305833" cy="3576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23090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35048616"/>
              </p:ext>
            </p:extLst>
          </p:nvPr>
        </p:nvGraphicFramePr>
        <p:xfrm>
          <a:off x="7935678" y="3302560"/>
          <a:ext cx="3936005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462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644209" y="-25004"/>
            <a:ext cx="96619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Функции СИОД и ее основные модули</a:t>
            </a:r>
            <a:endParaRPr sz="2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827185" y="546968"/>
            <a:ext cx="5969000" cy="81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a typeface="Arial"/>
                <a:cs typeface="Arial"/>
                <a:sym typeface="Arial"/>
              </a:rPr>
              <a:t>Функциональные</a:t>
            </a:r>
            <a:r>
              <a:rPr lang="ru-RU" sz="2400" dirty="0" smtClean="0">
                <a:solidFill>
                  <a:srgbClr val="014A37"/>
                </a:solidFill>
                <a:ea typeface="Arial"/>
                <a:cs typeface="Arial"/>
                <a:sym typeface="Arial"/>
              </a:rPr>
              <a:t> подсистемы</a:t>
            </a:r>
            <a:endParaRPr sz="2400" dirty="0">
              <a:solidFill>
                <a:srgbClr val="014A37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33913653"/>
              </p:ext>
            </p:extLst>
          </p:nvPr>
        </p:nvGraphicFramePr>
        <p:xfrm>
          <a:off x="260729" y="1366588"/>
          <a:ext cx="4410508" cy="535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0050516"/>
              </p:ext>
            </p:extLst>
          </p:nvPr>
        </p:nvGraphicFramePr>
        <p:xfrm>
          <a:off x="5110659" y="1360453"/>
          <a:ext cx="6755332" cy="232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299" y="904923"/>
            <a:ext cx="342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Служебные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подсистемы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25003500"/>
              </p:ext>
            </p:extLst>
          </p:nvPr>
        </p:nvGraphicFramePr>
        <p:xfrm>
          <a:off x="8940996" y="5130161"/>
          <a:ext cx="885081" cy="65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5551331"/>
              </p:ext>
            </p:extLst>
          </p:nvPr>
        </p:nvGraphicFramePr>
        <p:xfrm>
          <a:off x="4890976" y="2528159"/>
          <a:ext cx="7194698" cy="410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154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626956" y="30660"/>
            <a:ext cx="96619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 управления рисками</a:t>
            </a:r>
            <a:endParaRPr sz="2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677134" y="842204"/>
            <a:ext cx="5969000" cy="81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dirty="0">
              <a:solidFill>
                <a:srgbClr val="014A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3033272"/>
              </p:ext>
            </p:extLst>
          </p:nvPr>
        </p:nvGraphicFramePr>
        <p:xfrm>
          <a:off x="317979" y="925929"/>
          <a:ext cx="5508663" cy="399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5485308"/>
              </p:ext>
            </p:extLst>
          </p:nvPr>
        </p:nvGraphicFramePr>
        <p:xfrm>
          <a:off x="389532" y="4967148"/>
          <a:ext cx="556844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39" y="655961"/>
            <a:ext cx="5024203" cy="60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22696"/>
          </a:xfrm>
          <a:prstGeom prst="rect">
            <a:avLst/>
          </a:prstGeom>
          <a:solidFill>
            <a:srgbClr val="014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26956" y="30660"/>
            <a:ext cx="9661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дело плательщика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82957D-E534-2B1A-DF50-A2B677970B72}"/>
              </a:ext>
            </a:extLst>
          </p:cNvPr>
          <p:cNvSpPr txBox="1">
            <a:spLocks/>
          </p:cNvSpPr>
          <p:nvPr/>
        </p:nvSpPr>
        <p:spPr>
          <a:xfrm>
            <a:off x="4677134" y="842204"/>
            <a:ext cx="5969000" cy="819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14A37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5754748-1BD9-470E-C413-FF88AF607E64}"/>
              </a:ext>
            </a:extLst>
          </p:cNvPr>
          <p:cNvSpPr txBox="1">
            <a:spLocks/>
          </p:cNvSpPr>
          <p:nvPr/>
        </p:nvSpPr>
        <p:spPr>
          <a:xfrm>
            <a:off x="5214343" y="2413151"/>
            <a:ext cx="5969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2000" dirty="0">
              <a:solidFill>
                <a:srgbClr val="007A65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6136964"/>
              </p:ext>
            </p:extLst>
          </p:nvPr>
        </p:nvGraphicFramePr>
        <p:xfrm>
          <a:off x="0" y="669371"/>
          <a:ext cx="5543108" cy="593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FD4924CA-DFBD-486E-A38F-D722B97726AE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6493" y="922265"/>
            <a:ext cx="6945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Используемые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технологии для оцифровки данных: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just"/>
            <a:r>
              <a:rPr lang="ru-RU" u="sng" dirty="0" err="1" smtClean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8"/>
              </a:rPr>
              <a:t>Tesseract</a:t>
            </a:r>
            <a:r>
              <a:rPr lang="ru-RU" u="sng" dirty="0" smtClean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8"/>
              </a:rPr>
              <a:t> </a:t>
            </a:r>
            <a:r>
              <a:rPr lang="ru-RU" u="sng" dirty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8"/>
              </a:rPr>
              <a:t>OCR</a:t>
            </a:r>
            <a:r>
              <a:rPr lang="ru-RU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– библиотека для распознавания машинного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  текста</a:t>
            </a:r>
          </a:p>
          <a:p>
            <a:pPr lvl="0" algn="just"/>
            <a:endParaRPr lang="ru-RU" u="sng" dirty="0" smtClean="0">
              <a:solidFill>
                <a:srgbClr val="0563C1"/>
              </a:solidFill>
              <a:ea typeface="Calibri"/>
              <a:cs typeface="Calibri"/>
              <a:sym typeface="Calibri"/>
              <a:hlinkClick r:id="rId9"/>
            </a:endParaRPr>
          </a:p>
          <a:p>
            <a:pPr lvl="0" algn="just"/>
            <a:r>
              <a:rPr lang="ru-RU" u="sng" dirty="0" err="1" smtClean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9"/>
              </a:rPr>
              <a:t>TensorFlow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– библиотека для машинного обучения, где применены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         алгоритмы </a:t>
            </a:r>
            <a:r>
              <a:rPr lang="ru-RU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распознавания рукописного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текста</a:t>
            </a:r>
          </a:p>
          <a:p>
            <a:pPr lvl="0" algn="just"/>
            <a:endParaRPr lang="ru-RU" u="sng" dirty="0">
              <a:solidFill>
                <a:prstClr val="black"/>
              </a:solidFill>
              <a:ea typeface="Calibri"/>
              <a:cs typeface="Calibri"/>
              <a:sym typeface="Calibri"/>
              <a:hlinkClick r:id="rId10"/>
            </a:endParaRPr>
          </a:p>
          <a:p>
            <a:pPr lvl="0" algn="just"/>
            <a:r>
              <a:rPr lang="ru-RU" u="sng" dirty="0" err="1" smtClean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10"/>
              </a:rPr>
              <a:t>Keras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– библиотека для упрощения работы с нейронными сетями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14334454"/>
              </p:ext>
            </p:extLst>
          </p:nvPr>
        </p:nvGraphicFramePr>
        <p:xfrm>
          <a:off x="5214343" y="3230590"/>
          <a:ext cx="5968999" cy="3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3083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582</Words>
  <Application>Microsoft Office PowerPoint</Application>
  <PresentationFormat>Широкоэкранный</PresentationFormat>
  <Paragraphs>109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Тема Office</vt:lpstr>
      <vt:lpstr>Использование технологических (цифровых) решений, методов анализа большого массива данных для повышения эффективности налогового администрирования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платформа  «Налог на профессиональный доход»</dc:title>
  <dc:creator>Янченко Елена Викторовна</dc:creator>
  <cp:lastModifiedBy>Ловгач Наталья Петровна</cp:lastModifiedBy>
  <cp:revision>191</cp:revision>
  <dcterms:created xsi:type="dcterms:W3CDTF">2023-04-10T15:17:08Z</dcterms:created>
  <dcterms:modified xsi:type="dcterms:W3CDTF">2023-10-09T08:12:15Z</dcterms:modified>
</cp:coreProperties>
</file>