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3" r:id="rId3"/>
    <p:sldId id="262" r:id="rId4"/>
    <p:sldId id="361" r:id="rId5"/>
    <p:sldId id="275" r:id="rId6"/>
    <p:sldId id="366" r:id="rId7"/>
    <p:sldId id="368" r:id="rId8"/>
    <p:sldId id="369" r:id="rId9"/>
    <p:sldId id="362" r:id="rId10"/>
    <p:sldId id="259" r:id="rId11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E97442-6265-4059-BA5E-D5A538BCA9B8}">
          <p14:sldIdLst>
            <p14:sldId id="257"/>
            <p14:sldId id="263"/>
            <p14:sldId id="262"/>
            <p14:sldId id="361"/>
            <p14:sldId id="275"/>
            <p14:sldId id="366"/>
            <p14:sldId id="368"/>
            <p14:sldId id="369"/>
            <p14:sldId id="362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936C"/>
    <a:srgbClr val="5A5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9" autoAdjust="0"/>
  </p:normalViewPr>
  <p:slideViewPr>
    <p:cSldViewPr snapToGrid="0">
      <p:cViewPr varScale="1">
        <p:scale>
          <a:sx n="138" d="100"/>
          <a:sy n="138" d="100"/>
        </p:scale>
        <p:origin x="12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83FA-FBB7-470D-A526-5442D72D3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3491B0-E9D3-476C-9DF6-52C66359FD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7F1994-0E6F-47E7-9A9E-4BC871CDC41E}" type="datetimeFigureOut">
              <a:rPr lang="ru-RU"/>
              <a:pPr>
                <a:defRPr/>
              </a:pPr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3C1A1A-6696-4B00-96E3-2714288314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3F29C2-7888-4656-B6BE-8C7C89398C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016" y="6082763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4A8D6-AFA1-4BC9-BA1A-0C39F69A3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1E50D9F-9A2F-4E62-A552-385852101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2762BA-5AFB-4F51-ABC1-38E192B68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73976A-E2B3-4478-A79B-8791E40891EE}" type="datetimeFigureOut">
              <a:rPr lang="ru-RU"/>
              <a:pPr>
                <a:defRPr/>
              </a:pPr>
              <a:t>29.09.2023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D441275-CEAE-4DBD-B47D-A6E7BDE95B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4687006-B499-4076-AD9B-0E650E3EB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1B0AAD-F724-4EC7-A60A-58B19F940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A846F1-BCC2-4602-A095-C4A94B613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07E256-4A19-4F87-82C4-F35876B7BE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2F9C05BC-4EC0-460A-9196-AC5C406EB3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3421063"/>
            <a:ext cx="36099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BB01FD-A40B-41D8-BA81-C19A808466C1}"/>
              </a:ext>
            </a:extLst>
          </p:cNvPr>
          <p:cNvSpPr/>
          <p:nvPr userDrawn="1"/>
        </p:nvSpPr>
        <p:spPr>
          <a:xfrm>
            <a:off x="0" y="0"/>
            <a:ext cx="266700" cy="6858000"/>
          </a:xfrm>
          <a:prstGeom prst="rect">
            <a:avLst/>
          </a:prstGeom>
          <a:solidFill>
            <a:srgbClr val="A19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6989705-B15D-4E13-8853-A1696E947259}"/>
              </a:ext>
            </a:extLst>
          </p:cNvPr>
          <p:cNvCxnSpPr>
            <a:cxnSpLocks/>
          </p:cNvCxnSpPr>
          <p:nvPr userDrawn="1"/>
        </p:nvCxnSpPr>
        <p:spPr>
          <a:xfrm>
            <a:off x="1652588" y="2813050"/>
            <a:ext cx="7696200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99713-D948-4EA7-9846-29FFAB09B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25" y="3196075"/>
            <a:ext cx="9144000" cy="49830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6BBDC-ACC8-4B5C-A292-21F0DA5B2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925" y="3713798"/>
            <a:ext cx="9144000" cy="39222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240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E6C5A5-4F8F-497B-93A3-051AF4F61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2588" y="1033309"/>
            <a:ext cx="7162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323E3AD-860C-4BB9-AAD8-18720A91AB41}"/>
              </a:ext>
            </a:extLst>
          </p:cNvPr>
          <p:cNvCxnSpPr>
            <a:cxnSpLocks/>
          </p:cNvCxnSpPr>
          <p:nvPr userDrawn="1"/>
        </p:nvCxnSpPr>
        <p:spPr>
          <a:xfrm>
            <a:off x="0" y="6430963"/>
            <a:ext cx="11191875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BCF5E4E-E9EA-45DC-824E-DBA3915A4CC5}"/>
              </a:ext>
            </a:extLst>
          </p:cNvPr>
          <p:cNvCxnSpPr>
            <a:cxnSpLocks/>
          </p:cNvCxnSpPr>
          <p:nvPr userDrawn="1"/>
        </p:nvCxnSpPr>
        <p:spPr>
          <a:xfrm>
            <a:off x="11715750" y="536575"/>
            <a:ext cx="476250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8AC6CA8E-C11A-4D4B-B02E-DEBB9A807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613" y="6134100"/>
            <a:ext cx="5699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9D82BB1-4A77-41BA-90AD-40641A24C04A}"/>
              </a:ext>
            </a:extLst>
          </p:cNvPr>
          <p:cNvCxnSpPr>
            <a:cxnSpLocks/>
          </p:cNvCxnSpPr>
          <p:nvPr userDrawn="1"/>
        </p:nvCxnSpPr>
        <p:spPr>
          <a:xfrm>
            <a:off x="11876088" y="6430963"/>
            <a:ext cx="315912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283361-801A-4DD1-94E5-02997AC45011}"/>
              </a:ext>
            </a:extLst>
          </p:cNvPr>
          <p:cNvCxnSpPr>
            <a:cxnSpLocks/>
          </p:cNvCxnSpPr>
          <p:nvPr userDrawn="1"/>
        </p:nvCxnSpPr>
        <p:spPr>
          <a:xfrm>
            <a:off x="0" y="536576"/>
            <a:ext cx="8839200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CCE80-B68D-48F6-AF70-4BF351F4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81" y="839162"/>
            <a:ext cx="10515600" cy="466878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5C212-D937-4935-A9BB-47C1F9F2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1" y="1485154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A5B5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B1B16A5-8839-49AE-A478-611F57CF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50988" y="6229811"/>
            <a:ext cx="577850" cy="365125"/>
          </a:xfrm>
        </p:spPr>
        <p:txBody>
          <a:bodyPr lIns="0" tIns="0" rIns="0" bIns="0" anchor="ctr" anchorCtr="0"/>
          <a:lstStyle>
            <a:lvl1pPr>
              <a:defRPr sz="1600"/>
            </a:lvl1pPr>
          </a:lstStyle>
          <a:p>
            <a:fld id="{E14660A2-A956-43BE-855C-B2F4A4E05CE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DB0ACF0-61B4-43EC-8A74-63672F7F84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8618" y="275301"/>
            <a:ext cx="263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B39FE26-7850-4AFA-90E2-308F8D5889B9}"/>
              </a:ext>
            </a:extLst>
          </p:cNvPr>
          <p:cNvCxnSpPr/>
          <p:nvPr userDrawn="1"/>
        </p:nvCxnSpPr>
        <p:spPr>
          <a:xfrm>
            <a:off x="895350" y="3300413"/>
            <a:ext cx="5248275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B7C05F-B162-4D91-8020-AA76868CBEBC}"/>
              </a:ext>
            </a:extLst>
          </p:cNvPr>
          <p:cNvSpPr/>
          <p:nvPr userDrawn="1"/>
        </p:nvSpPr>
        <p:spPr>
          <a:xfrm>
            <a:off x="0" y="0"/>
            <a:ext cx="266700" cy="6858000"/>
          </a:xfrm>
          <a:prstGeom prst="rect">
            <a:avLst/>
          </a:prstGeom>
          <a:solidFill>
            <a:srgbClr val="A19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638F00C9-B669-4D3B-95C5-B8A1E0D956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3421063"/>
            <a:ext cx="36099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4">
            <a:extLst>
              <a:ext uri="{FF2B5EF4-FFF2-40B4-BE49-F238E27FC236}">
                <a16:creationId xmlns:a16="http://schemas.microsoft.com/office/drawing/2014/main" id="{7A3A0317-3B4F-48E5-B443-3A4FD1F130FC}"/>
              </a:ext>
            </a:extLst>
          </p:cNvPr>
          <p:cNvCxnSpPr/>
          <p:nvPr userDrawn="1"/>
        </p:nvCxnSpPr>
        <p:spPr>
          <a:xfrm>
            <a:off x="925513" y="4867275"/>
            <a:ext cx="0" cy="750888"/>
          </a:xfrm>
          <a:prstGeom prst="line">
            <a:avLst/>
          </a:prstGeom>
          <a:ln w="57150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id="{11F9F979-0ADC-4B48-B41B-A8029060BE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3638" y="6059488"/>
            <a:ext cx="21082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b="1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www.taxes.gov.az</a:t>
            </a:r>
            <a:endParaRPr lang="ru-RU" altLang="ru-RU" b="1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DCC23801-94D0-43E1-B179-F2884C2892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3638" y="5299075"/>
            <a:ext cx="11144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</a:t>
            </a:r>
            <a:r>
              <a:rPr lang="en-US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.:</a:t>
            </a:r>
            <a:b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Факс</a:t>
            </a:r>
            <a:r>
              <a:rPr lang="en-US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Э-почта</a:t>
            </a:r>
            <a:r>
              <a:rPr lang="en-US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ru-RU" altLang="ru-RU" sz="1600" b="1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8">
            <a:extLst>
              <a:ext uri="{FF2B5EF4-FFF2-40B4-BE49-F238E27FC236}">
                <a16:creationId xmlns:a16="http://schemas.microsoft.com/office/drawing/2014/main" id="{43417AE0-7A26-44C4-81B4-629E6BAFBD13}"/>
              </a:ext>
            </a:extLst>
          </p:cNvPr>
          <p:cNvSpPr/>
          <p:nvPr userDrawn="1"/>
        </p:nvSpPr>
        <p:spPr>
          <a:xfrm>
            <a:off x="1163638" y="4760913"/>
            <a:ext cx="3236912" cy="6159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AZ1029, </a:t>
            </a:r>
            <a:r>
              <a:rPr lang="ru-RU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Азербайджан, Баку</a:t>
            </a:r>
            <a:endParaRPr lang="en-US" altLang="ru-RU" sz="17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ru-RU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Проспект Гейдара Алиева</a:t>
            </a:r>
            <a:r>
              <a:rPr lang="en-US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155</a:t>
            </a:r>
            <a:endParaRPr lang="ru-RU" altLang="ru-RU" sz="17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id="{7B61D353-212D-421E-905E-1E4534E76F81}"/>
              </a:ext>
            </a:extLst>
          </p:cNvPr>
          <p:cNvSpPr/>
          <p:nvPr userDrawn="1"/>
        </p:nvSpPr>
        <p:spPr>
          <a:xfrm>
            <a:off x="1765300" y="5283200"/>
            <a:ext cx="20050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dirty="0">
                <a:solidFill>
                  <a:srgbClr val="5A5B5A"/>
                </a:solidFill>
                <a:latin typeface="+mn-lt"/>
              </a:rPr>
              <a:t>(+994 12) 403 89 70</a:t>
            </a:r>
            <a:br>
              <a:rPr lang="ru-RU" sz="1750" dirty="0">
                <a:solidFill>
                  <a:srgbClr val="5A5B5A"/>
                </a:solidFill>
                <a:latin typeface="+mn-lt"/>
              </a:rPr>
            </a:br>
            <a:r>
              <a:rPr lang="en-US" sz="1750" dirty="0">
                <a:solidFill>
                  <a:srgbClr val="5A5B5A"/>
                </a:solidFill>
                <a:latin typeface="+mn-lt"/>
              </a:rPr>
              <a:t>(+994 12) 403 89 71</a:t>
            </a:r>
            <a:endParaRPr lang="ru-RU" sz="1750" dirty="0">
              <a:solidFill>
                <a:srgbClr val="5A5B5A"/>
              </a:solidFill>
              <a:latin typeface="+mn-lt"/>
            </a:endParaRPr>
          </a:p>
        </p:txBody>
      </p:sp>
      <p:sp>
        <p:nvSpPr>
          <p:cNvPr id="24" name="Прямоугольник 10">
            <a:extLst>
              <a:ext uri="{FF2B5EF4-FFF2-40B4-BE49-F238E27FC236}">
                <a16:creationId xmlns:a16="http://schemas.microsoft.com/office/drawing/2014/main" id="{AD3FBD11-DC52-4762-BA27-C9F45E7593B9}"/>
              </a:ext>
            </a:extLst>
          </p:cNvPr>
          <p:cNvSpPr/>
          <p:nvPr userDrawn="1"/>
        </p:nvSpPr>
        <p:spPr>
          <a:xfrm>
            <a:off x="2133600" y="5783263"/>
            <a:ext cx="20320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dirty="0">
                <a:solidFill>
                  <a:srgbClr val="5A5B5A"/>
                </a:solidFill>
                <a:latin typeface="+mn-lt"/>
              </a:rPr>
              <a:t>office@taxes.gov.az</a:t>
            </a:r>
            <a:endParaRPr lang="ru-RU" sz="1750" dirty="0">
              <a:solidFill>
                <a:srgbClr val="5A5B5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1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BC2E6663-0BDA-4A23-8B6D-668DDCB62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2675" y="624522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3E0D03-B94F-4BF9-AA17-CB1B54F9DF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7F6EADC-A90B-4B2F-BC43-907E9ABC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00" y="2902466"/>
            <a:ext cx="7281408" cy="30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1936C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altLang="ko-KR" sz="2200" spc="600" dirty="0">
                <a:cs typeface="Arial" pitchFamily="34" charset="0"/>
              </a:rPr>
              <a:t>ОНЛАЙН КАССЫ И СИСТЕМА МОНИТОРИНГА ГОСУДАРСТВЕННОЙ НАЛОГОВОЙ СЛУЖБЫ</a:t>
            </a:r>
            <a:r>
              <a:rPr lang="az-Latn-AZ" altLang="ko-KR" sz="2200" spc="600" dirty="0">
                <a:cs typeface="Arial" pitchFamily="34" charset="0"/>
              </a:rPr>
              <a:t> </a:t>
            </a:r>
            <a:r>
              <a:rPr lang="ru-RU" altLang="ko-KR" sz="2200" spc="600" dirty="0">
                <a:cs typeface="Arial" pitchFamily="34" charset="0"/>
              </a:rPr>
              <a:t>АЗЕРБАЙДЖАНСКОЙ РЕСПУБЛИКИ</a:t>
            </a:r>
            <a:endParaRPr lang="ko-KR" altLang="en-US" sz="2200" spc="600" dirty="0">
              <a:cs typeface="Arial" pitchFamily="34" charset="0"/>
            </a:endParaRPr>
          </a:p>
        </p:txBody>
      </p:sp>
      <p:pic>
        <p:nvPicPr>
          <p:cNvPr id="405" name="Picture 67">
            <a:extLst>
              <a:ext uri="{FF2B5EF4-FFF2-40B4-BE49-F238E27FC236}">
                <a16:creationId xmlns:a16="http://schemas.microsoft.com/office/drawing/2014/main" id="{3226E89C-0947-4C19-8FB7-E502245CB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89"/>
          <a:stretch/>
        </p:blipFill>
        <p:spPr>
          <a:xfrm>
            <a:off x="10578356" y="6358568"/>
            <a:ext cx="1486975" cy="499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907809-871E-4455-94BC-EFB6A3468A8C}"/>
              </a:ext>
            </a:extLst>
          </p:cNvPr>
          <p:cNvSpPr txBox="1">
            <a:spLocks/>
          </p:cNvSpPr>
          <p:nvPr/>
        </p:nvSpPr>
        <p:spPr>
          <a:xfrm>
            <a:off x="814386" y="3617373"/>
            <a:ext cx="6326235" cy="557171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A1936C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/>
              <a:t>Благодарим за внимание</a:t>
            </a:r>
            <a:r>
              <a:rPr lang="en-US" dirty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2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FDEC943-724A-464F-89AA-968BABAEE40B}"/>
              </a:ext>
            </a:extLst>
          </p:cNvPr>
          <p:cNvSpPr txBox="1">
            <a:spLocks/>
          </p:cNvSpPr>
          <p:nvPr/>
        </p:nvSpPr>
        <p:spPr>
          <a:xfrm>
            <a:off x="11242675" y="6245225"/>
            <a:ext cx="5778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316544C5-6A45-4E8B-9BBF-F334DD8DC739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2728B5-69C6-4356-B5A1-F410FA056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297" y="101223"/>
            <a:ext cx="5936403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ko-KR" spc="600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</a:t>
            </a:r>
            <a:endParaRPr lang="ko-KR" altLang="en-US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Прямоугольник 456">
            <a:extLst>
              <a:ext uri="{FF2B5EF4-FFF2-40B4-BE49-F238E27FC236}">
                <a16:creationId xmlns:a16="http://schemas.microsoft.com/office/drawing/2014/main" id="{843530E4-E3A5-4515-A3BA-F486BC6C26A9}"/>
              </a:ext>
            </a:extLst>
          </p:cNvPr>
          <p:cNvSpPr/>
          <p:nvPr/>
        </p:nvSpPr>
        <p:spPr>
          <a:xfrm>
            <a:off x="591127" y="1223818"/>
            <a:ext cx="85528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altLang="ko-KR" b="1" dirty="0">
                <a:cs typeface="Calibri" panose="020F0502020204030204" pitchFamily="34" charset="0"/>
              </a:rPr>
              <a:t>Система мониторинга онлайн касс – это система которая осуществляет сбор, учет, хранение, анализ, оценку и обработку кассовых чеков (а также других показателей кассы) поступающих в систему Государственной Налоговой Службы с онлайн касс.</a:t>
            </a:r>
            <a:endParaRPr lang="az-Latn-AZ" altLang="ko-KR" b="1" dirty="0">
              <a:cs typeface="Calibri" panose="020F0502020204030204" pitchFamily="34" charset="0"/>
            </a:endParaRPr>
          </a:p>
          <a:p>
            <a:pPr>
              <a:buSzPct val="150000"/>
            </a:pPr>
            <a:endParaRPr lang="az-Latn-AZ" altLang="ko-KR" b="1" dirty="0">
              <a:cs typeface="Calibri" panose="020F0502020204030204" pitchFamily="34" charset="0"/>
            </a:endParaRPr>
          </a:p>
          <a:p>
            <a:pPr>
              <a:buSzPct val="150000"/>
            </a:pPr>
            <a:r>
              <a:rPr lang="ru-RU" altLang="ko-KR" b="1" dirty="0">
                <a:cs typeface="Calibri" panose="020F0502020204030204" pitchFamily="34" charset="0"/>
              </a:rPr>
              <a:t>Разработка системы началась в октябре 2018 года. Активными темпами ведется работа по развитию, модернизации и усовершенствованию системы.</a:t>
            </a:r>
            <a:endParaRPr lang="az-Latn-AZ" altLang="ko-KR" b="1" dirty="0">
              <a:cs typeface="Calibri" panose="020F0502020204030204" pitchFamily="34" charset="0"/>
            </a:endParaRPr>
          </a:p>
          <a:p>
            <a:pPr>
              <a:buSzPct val="150000"/>
            </a:pPr>
            <a:endParaRPr lang="en-US" altLang="ko-KR" b="1" dirty="0">
              <a:cs typeface="Calibri" panose="020F0502020204030204" pitchFamily="34" charset="0"/>
            </a:endParaRPr>
          </a:p>
          <a:p>
            <a:pPr>
              <a:buSzPct val="150000"/>
            </a:pPr>
            <a:r>
              <a:rPr lang="ru-RU" altLang="ko-KR" b="1" dirty="0">
                <a:cs typeface="Calibri" panose="020F0502020204030204" pitchFamily="34" charset="0"/>
              </a:rPr>
              <a:t>Основными пользователями системы являются: сотрудники ГНС; операторы; потребители; налогоплательщики и эксперты по аттестации касс. </a:t>
            </a:r>
            <a:endParaRPr lang="en-US" altLang="ko-KR" b="1" dirty="0">
              <a:cs typeface="Calibri" panose="020F0502020204030204" pitchFamily="34" charset="0"/>
            </a:endParaRPr>
          </a:p>
          <a:p>
            <a:pPr>
              <a:buSzPct val="150000"/>
            </a:pP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8" name="Freeform: Shape 368">
            <a:extLst>
              <a:ext uri="{FF2B5EF4-FFF2-40B4-BE49-F238E27FC236}">
                <a16:creationId xmlns:a16="http://schemas.microsoft.com/office/drawing/2014/main" id="{8B8790CA-068A-4DD9-BECC-8284AA9B482C}"/>
              </a:ext>
            </a:extLst>
          </p:cNvPr>
          <p:cNvSpPr/>
          <p:nvPr/>
        </p:nvSpPr>
        <p:spPr>
          <a:xfrm>
            <a:off x="167601" y="1387130"/>
            <a:ext cx="342183" cy="499482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rgbClr val="00206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9" name="Freeform: Shape 368">
            <a:extLst>
              <a:ext uri="{FF2B5EF4-FFF2-40B4-BE49-F238E27FC236}">
                <a16:creationId xmlns:a16="http://schemas.microsoft.com/office/drawing/2014/main" id="{6F98971E-BC6C-49FE-9FCF-0C97CED40A51}"/>
              </a:ext>
            </a:extLst>
          </p:cNvPr>
          <p:cNvSpPr/>
          <p:nvPr/>
        </p:nvSpPr>
        <p:spPr>
          <a:xfrm>
            <a:off x="167601" y="2405238"/>
            <a:ext cx="342183" cy="499482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rgbClr val="00206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60" name="Freeform: Shape 368">
            <a:extLst>
              <a:ext uri="{FF2B5EF4-FFF2-40B4-BE49-F238E27FC236}">
                <a16:creationId xmlns:a16="http://schemas.microsoft.com/office/drawing/2014/main" id="{970A28B4-3494-45C9-A9FC-B2E5BA974C8C}"/>
              </a:ext>
            </a:extLst>
          </p:cNvPr>
          <p:cNvSpPr/>
          <p:nvPr/>
        </p:nvSpPr>
        <p:spPr>
          <a:xfrm>
            <a:off x="167601" y="3223031"/>
            <a:ext cx="342183" cy="499482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rgbClr val="00206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61" name="그룹 76">
            <a:extLst>
              <a:ext uri="{FF2B5EF4-FFF2-40B4-BE49-F238E27FC236}">
                <a16:creationId xmlns:a16="http://schemas.microsoft.com/office/drawing/2014/main" id="{78D8EA66-1718-4C2B-8C71-5208A48551B6}"/>
              </a:ext>
            </a:extLst>
          </p:cNvPr>
          <p:cNvGrpSpPr/>
          <p:nvPr/>
        </p:nvGrpSpPr>
        <p:grpSpPr>
          <a:xfrm>
            <a:off x="8391236" y="3223031"/>
            <a:ext cx="3437602" cy="2781662"/>
            <a:chOff x="2695954" y="2499654"/>
            <a:chExt cx="6800092" cy="4359751"/>
          </a:xfrm>
        </p:grpSpPr>
        <p:sp>
          <p:nvSpPr>
            <p:cNvPr id="462" name="자유형: 도형 77">
              <a:extLst>
                <a:ext uri="{FF2B5EF4-FFF2-40B4-BE49-F238E27FC236}">
                  <a16:creationId xmlns:a16="http://schemas.microsoft.com/office/drawing/2014/main" id="{1F6A4C07-B58F-4FED-A59B-86C160F9CD2E}"/>
                </a:ext>
              </a:extLst>
            </p:cNvPr>
            <p:cNvSpPr/>
            <p:nvPr/>
          </p:nvSpPr>
          <p:spPr>
            <a:xfrm>
              <a:off x="3018586" y="2499654"/>
              <a:ext cx="6154910" cy="3904758"/>
            </a:xfrm>
            <a:custGeom>
              <a:avLst/>
              <a:gdLst>
                <a:gd name="connsiteX0" fmla="*/ 5800181 w 6154910"/>
                <a:gd name="connsiteY0" fmla="*/ 3904758 h 3904758"/>
                <a:gd name="connsiteX1" fmla="*/ 354730 w 6154910"/>
                <a:gd name="connsiteY1" fmla="*/ 3904758 h 3904758"/>
                <a:gd name="connsiteX2" fmla="*/ 0 w 6154910"/>
                <a:gd name="connsiteY2" fmla="*/ 3550028 h 3904758"/>
                <a:gd name="connsiteX3" fmla="*/ 0 w 6154910"/>
                <a:gd name="connsiteY3" fmla="*/ 354730 h 3904758"/>
                <a:gd name="connsiteX4" fmla="*/ 354730 w 6154910"/>
                <a:gd name="connsiteY4" fmla="*/ 0 h 3904758"/>
                <a:gd name="connsiteX5" fmla="*/ 5800181 w 6154910"/>
                <a:gd name="connsiteY5" fmla="*/ 0 h 3904758"/>
                <a:gd name="connsiteX6" fmla="*/ 6154911 w 6154910"/>
                <a:gd name="connsiteY6" fmla="*/ 354730 h 3904758"/>
                <a:gd name="connsiteX7" fmla="*/ 6154911 w 6154910"/>
                <a:gd name="connsiteY7" fmla="*/ 3550028 h 3904758"/>
                <a:gd name="connsiteX8" fmla="*/ 5800181 w 6154910"/>
                <a:gd name="connsiteY8" fmla="*/ 3904758 h 39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10" h="3904758">
                  <a:moveTo>
                    <a:pt x="5800181" y="3904758"/>
                  </a:moveTo>
                  <a:lnTo>
                    <a:pt x="354730" y="3904758"/>
                  </a:lnTo>
                  <a:cubicBezTo>
                    <a:pt x="158834" y="3904758"/>
                    <a:pt x="0" y="3745924"/>
                    <a:pt x="0" y="3550028"/>
                  </a:cubicBezTo>
                  <a:lnTo>
                    <a:pt x="0" y="354730"/>
                  </a:lnTo>
                  <a:cubicBezTo>
                    <a:pt x="0" y="158834"/>
                    <a:pt x="158834" y="0"/>
                    <a:pt x="354730" y="0"/>
                  </a:cubicBezTo>
                  <a:lnTo>
                    <a:pt x="5800181" y="0"/>
                  </a:lnTo>
                  <a:cubicBezTo>
                    <a:pt x="5996076" y="0"/>
                    <a:pt x="6154911" y="158834"/>
                    <a:pt x="6154911" y="354730"/>
                  </a:cubicBezTo>
                  <a:lnTo>
                    <a:pt x="6154911" y="3550028"/>
                  </a:lnTo>
                  <a:cubicBezTo>
                    <a:pt x="6154828" y="3745924"/>
                    <a:pt x="5995994" y="3904758"/>
                    <a:pt x="5800181" y="3904758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168"/>
            </a:p>
          </p:txBody>
        </p:sp>
        <p:sp>
          <p:nvSpPr>
            <p:cNvPr id="463" name="자유형: 도형 78">
              <a:extLst>
                <a:ext uri="{FF2B5EF4-FFF2-40B4-BE49-F238E27FC236}">
                  <a16:creationId xmlns:a16="http://schemas.microsoft.com/office/drawing/2014/main" id="{5EDBE151-756E-4526-9A47-88B64FDF2D9B}"/>
                </a:ext>
              </a:extLst>
            </p:cNvPr>
            <p:cNvSpPr/>
            <p:nvPr/>
          </p:nvSpPr>
          <p:spPr>
            <a:xfrm>
              <a:off x="3260447" y="2682284"/>
              <a:ext cx="5749468" cy="3491044"/>
            </a:xfrm>
            <a:custGeom>
              <a:avLst/>
              <a:gdLst>
                <a:gd name="connsiteX0" fmla="*/ 5623312 w 5749469"/>
                <a:gd name="connsiteY0" fmla="*/ 3491045 h 3491044"/>
                <a:gd name="connsiteX1" fmla="*/ 126157 w 5749469"/>
                <a:gd name="connsiteY1" fmla="*/ 3491045 h 3491044"/>
                <a:gd name="connsiteX2" fmla="*/ 0 w 5749469"/>
                <a:gd name="connsiteY2" fmla="*/ 3364887 h 3491044"/>
                <a:gd name="connsiteX3" fmla="*/ 0 w 5749469"/>
                <a:gd name="connsiteY3" fmla="*/ 126157 h 3491044"/>
                <a:gd name="connsiteX4" fmla="*/ 126157 w 5749469"/>
                <a:gd name="connsiteY4" fmla="*/ 0 h 3491044"/>
                <a:gd name="connsiteX5" fmla="*/ 5623312 w 5749469"/>
                <a:gd name="connsiteY5" fmla="*/ 0 h 3491044"/>
                <a:gd name="connsiteX6" fmla="*/ 5749470 w 5749469"/>
                <a:gd name="connsiteY6" fmla="*/ 126157 h 3491044"/>
                <a:gd name="connsiteX7" fmla="*/ 5749470 w 5749469"/>
                <a:gd name="connsiteY7" fmla="*/ 3364887 h 3491044"/>
                <a:gd name="connsiteX8" fmla="*/ 5623312 w 5749469"/>
                <a:gd name="connsiteY8" fmla="*/ 3491045 h 34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9469" h="3491044">
                  <a:moveTo>
                    <a:pt x="5623312" y="3491045"/>
                  </a:moveTo>
                  <a:lnTo>
                    <a:pt x="126157" y="3491045"/>
                  </a:lnTo>
                  <a:cubicBezTo>
                    <a:pt x="56502" y="3491045"/>
                    <a:pt x="0" y="3434543"/>
                    <a:pt x="0" y="3364887"/>
                  </a:cubicBezTo>
                  <a:lnTo>
                    <a:pt x="0" y="126157"/>
                  </a:lnTo>
                  <a:cubicBezTo>
                    <a:pt x="0" y="56502"/>
                    <a:pt x="56502" y="0"/>
                    <a:pt x="126157" y="0"/>
                  </a:cubicBezTo>
                  <a:lnTo>
                    <a:pt x="5623312" y="0"/>
                  </a:lnTo>
                  <a:cubicBezTo>
                    <a:pt x="5692968" y="0"/>
                    <a:pt x="5749470" y="56502"/>
                    <a:pt x="5749470" y="126157"/>
                  </a:cubicBezTo>
                  <a:lnTo>
                    <a:pt x="5749470" y="3364887"/>
                  </a:lnTo>
                  <a:cubicBezTo>
                    <a:pt x="5749470" y="3434543"/>
                    <a:pt x="5692968" y="3491045"/>
                    <a:pt x="5623312" y="349104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168"/>
            </a:p>
          </p:txBody>
        </p:sp>
        <p:sp>
          <p:nvSpPr>
            <p:cNvPr id="464" name="자유형: 도형 79">
              <a:extLst>
                <a:ext uri="{FF2B5EF4-FFF2-40B4-BE49-F238E27FC236}">
                  <a16:creationId xmlns:a16="http://schemas.microsoft.com/office/drawing/2014/main" id="{425CF76A-0549-4E07-AE8B-5D886188557F}"/>
                </a:ext>
              </a:extLst>
            </p:cNvPr>
            <p:cNvSpPr/>
            <p:nvPr/>
          </p:nvSpPr>
          <p:spPr>
            <a:xfrm>
              <a:off x="2695954" y="6462320"/>
              <a:ext cx="6800092" cy="397085"/>
            </a:xfrm>
            <a:custGeom>
              <a:avLst/>
              <a:gdLst>
                <a:gd name="connsiteX0" fmla="*/ 6448506 w 6800092"/>
                <a:gd name="connsiteY0" fmla="*/ 397086 h 397085"/>
                <a:gd name="connsiteX1" fmla="*/ 351586 w 6800092"/>
                <a:gd name="connsiteY1" fmla="*/ 397086 h 397085"/>
                <a:gd name="connsiteX2" fmla="*/ 0 w 6800092"/>
                <a:gd name="connsiteY2" fmla="*/ 45499 h 397085"/>
                <a:gd name="connsiteX3" fmla="*/ 0 w 6800092"/>
                <a:gd name="connsiteY3" fmla="*/ 45499 h 397085"/>
                <a:gd name="connsiteX4" fmla="*/ 45499 w 6800092"/>
                <a:gd name="connsiteY4" fmla="*/ 0 h 397085"/>
                <a:gd name="connsiteX5" fmla="*/ 6754593 w 6800092"/>
                <a:gd name="connsiteY5" fmla="*/ 0 h 397085"/>
                <a:gd name="connsiteX6" fmla="*/ 6800092 w 6800092"/>
                <a:gd name="connsiteY6" fmla="*/ 45499 h 397085"/>
                <a:gd name="connsiteX7" fmla="*/ 6800092 w 6800092"/>
                <a:gd name="connsiteY7" fmla="*/ 45499 h 397085"/>
                <a:gd name="connsiteX8" fmla="*/ 6448506 w 6800092"/>
                <a:gd name="connsiteY8" fmla="*/ 397086 h 39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0092" h="397085">
                  <a:moveTo>
                    <a:pt x="6448506" y="397086"/>
                  </a:moveTo>
                  <a:lnTo>
                    <a:pt x="351586" y="397086"/>
                  </a:lnTo>
                  <a:cubicBezTo>
                    <a:pt x="157428" y="397086"/>
                    <a:pt x="0" y="239658"/>
                    <a:pt x="0" y="45499"/>
                  </a:cubicBezTo>
                  <a:lnTo>
                    <a:pt x="0" y="45499"/>
                  </a:lnTo>
                  <a:cubicBezTo>
                    <a:pt x="0" y="20351"/>
                    <a:pt x="20351" y="0"/>
                    <a:pt x="45499" y="0"/>
                  </a:cubicBezTo>
                  <a:lnTo>
                    <a:pt x="6754593" y="0"/>
                  </a:lnTo>
                  <a:cubicBezTo>
                    <a:pt x="6779741" y="0"/>
                    <a:pt x="6800092" y="20351"/>
                    <a:pt x="6800092" y="45499"/>
                  </a:cubicBezTo>
                  <a:lnTo>
                    <a:pt x="6800092" y="45499"/>
                  </a:lnTo>
                  <a:cubicBezTo>
                    <a:pt x="6800092" y="239658"/>
                    <a:pt x="6642664" y="397086"/>
                    <a:pt x="6448506" y="397086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168"/>
            </a:p>
          </p:txBody>
        </p:sp>
      </p:grpSp>
      <p:grpSp>
        <p:nvGrpSpPr>
          <p:cNvPr id="465" name="Group 318">
            <a:extLst>
              <a:ext uri="{FF2B5EF4-FFF2-40B4-BE49-F238E27FC236}">
                <a16:creationId xmlns:a16="http://schemas.microsoft.com/office/drawing/2014/main" id="{DFE7175F-80A8-44A8-AD93-6569A0761AF2}"/>
              </a:ext>
            </a:extLst>
          </p:cNvPr>
          <p:cNvGrpSpPr/>
          <p:nvPr/>
        </p:nvGrpSpPr>
        <p:grpSpPr>
          <a:xfrm>
            <a:off x="5126691" y="4043966"/>
            <a:ext cx="1816511" cy="2302153"/>
            <a:chOff x="7634131" y="3075785"/>
            <a:chExt cx="2509359" cy="3661520"/>
          </a:xfrm>
        </p:grpSpPr>
        <p:grpSp>
          <p:nvGrpSpPr>
            <p:cNvPr id="466" name="Group 324">
              <a:extLst>
                <a:ext uri="{FF2B5EF4-FFF2-40B4-BE49-F238E27FC236}">
                  <a16:creationId xmlns:a16="http://schemas.microsoft.com/office/drawing/2014/main" id="{79C77826-1003-474E-8017-A79DA102722C}"/>
                </a:ext>
              </a:extLst>
            </p:cNvPr>
            <p:cNvGrpSpPr/>
            <p:nvPr/>
          </p:nvGrpSpPr>
          <p:grpSpPr>
            <a:xfrm rot="21344502">
              <a:off x="7758966" y="3075785"/>
              <a:ext cx="1208221" cy="2411398"/>
              <a:chOff x="8767903" y="321074"/>
              <a:chExt cx="1576880" cy="3147176"/>
            </a:xfrm>
          </p:grpSpPr>
          <p:sp>
            <p:nvSpPr>
              <p:cNvPr id="477" name="Graphic 2">
                <a:extLst>
                  <a:ext uri="{FF2B5EF4-FFF2-40B4-BE49-F238E27FC236}">
                    <a16:creationId xmlns:a16="http://schemas.microsoft.com/office/drawing/2014/main" id="{958588EC-EE72-4BEE-A23C-3A7F8A487121}"/>
                  </a:ext>
                </a:extLst>
              </p:cNvPr>
              <p:cNvSpPr/>
              <p:nvPr/>
            </p:nvSpPr>
            <p:spPr>
              <a:xfrm>
                <a:off x="8770344" y="321074"/>
                <a:ext cx="1572693" cy="3147176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Graphic 2">
                <a:extLst>
                  <a:ext uri="{FF2B5EF4-FFF2-40B4-BE49-F238E27FC236}">
                    <a16:creationId xmlns:a16="http://schemas.microsoft.com/office/drawing/2014/main" id="{72F0CAB0-9C61-4131-AE3D-949A5AAC5ABC}"/>
                  </a:ext>
                </a:extLst>
              </p:cNvPr>
              <p:cNvSpPr/>
              <p:nvPr/>
            </p:nvSpPr>
            <p:spPr>
              <a:xfrm>
                <a:off x="8791415" y="337581"/>
                <a:ext cx="1530550" cy="3114132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Graphic 2">
                <a:extLst>
                  <a:ext uri="{FF2B5EF4-FFF2-40B4-BE49-F238E27FC236}">
                    <a16:creationId xmlns:a16="http://schemas.microsoft.com/office/drawing/2014/main" id="{668BCFCC-766D-4DA5-9EC0-E8BAAD355F68}"/>
                  </a:ext>
                </a:extLst>
              </p:cNvPr>
              <p:cNvSpPr/>
              <p:nvPr/>
            </p:nvSpPr>
            <p:spPr>
              <a:xfrm>
                <a:off x="8828208" y="391212"/>
                <a:ext cx="1456965" cy="3006900"/>
              </a:xfrm>
              <a:custGeom>
                <a:avLst/>
                <a:gdLst>
                  <a:gd name="connsiteX0" fmla="*/ 2682906 w 3006269"/>
                  <a:gd name="connsiteY0" fmla="*/ 0 h 6553162"/>
                  <a:gd name="connsiteX1" fmla="*/ 2383121 w 3006269"/>
                  <a:gd name="connsiteY1" fmla="*/ 0 h 6553162"/>
                  <a:gd name="connsiteX2" fmla="*/ 2355366 w 3006269"/>
                  <a:gd name="connsiteY2" fmla="*/ 27755 h 6553162"/>
                  <a:gd name="connsiteX3" fmla="*/ 2355366 w 3006269"/>
                  <a:gd name="connsiteY3" fmla="*/ 27755 h 6553162"/>
                  <a:gd name="connsiteX4" fmla="*/ 2140599 w 3006269"/>
                  <a:gd name="connsiteY4" fmla="*/ 242523 h 6553162"/>
                  <a:gd name="connsiteX5" fmla="*/ 852197 w 3006269"/>
                  <a:gd name="connsiteY5" fmla="*/ 242523 h 6553162"/>
                  <a:gd name="connsiteX6" fmla="*/ 637430 w 3006269"/>
                  <a:gd name="connsiteY6" fmla="*/ 27755 h 6553162"/>
                  <a:gd name="connsiteX7" fmla="*/ 637430 w 3006269"/>
                  <a:gd name="connsiteY7" fmla="*/ 27755 h 6553162"/>
                  <a:gd name="connsiteX8" fmla="*/ 609675 w 3006269"/>
                  <a:gd name="connsiteY8" fmla="*/ 0 h 6553162"/>
                  <a:gd name="connsiteX9" fmla="*/ 323363 w 3006269"/>
                  <a:gd name="connsiteY9" fmla="*/ 0 h 6553162"/>
                  <a:gd name="connsiteX10" fmla="*/ 0 w 3006269"/>
                  <a:gd name="connsiteY10" fmla="*/ 323363 h 6553162"/>
                  <a:gd name="connsiteX11" fmla="*/ 0 w 3006269"/>
                  <a:gd name="connsiteY11" fmla="*/ 6229799 h 6553162"/>
                  <a:gd name="connsiteX12" fmla="*/ 323363 w 3006269"/>
                  <a:gd name="connsiteY12" fmla="*/ 6553163 h 6553162"/>
                  <a:gd name="connsiteX13" fmla="*/ 2682906 w 3006269"/>
                  <a:gd name="connsiteY13" fmla="*/ 6553163 h 6553162"/>
                  <a:gd name="connsiteX14" fmla="*/ 3006269 w 3006269"/>
                  <a:gd name="connsiteY14" fmla="*/ 6229799 h 6553162"/>
                  <a:gd name="connsiteX15" fmla="*/ 3006269 w 3006269"/>
                  <a:gd name="connsiteY15" fmla="*/ 323363 h 6553162"/>
                  <a:gd name="connsiteX16" fmla="*/ 2682906 w 3006269"/>
                  <a:gd name="connsiteY16" fmla="*/ 0 h 65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6269" h="6553162">
                    <a:moveTo>
                      <a:pt x="2682906" y="0"/>
                    </a:moveTo>
                    <a:lnTo>
                      <a:pt x="2383121" y="0"/>
                    </a:lnTo>
                    <a:cubicBezTo>
                      <a:pt x="2367761" y="0"/>
                      <a:pt x="2355366" y="12463"/>
                      <a:pt x="2355366" y="27755"/>
                    </a:cubicBezTo>
                    <a:lnTo>
                      <a:pt x="2355366" y="27755"/>
                    </a:lnTo>
                    <a:cubicBezTo>
                      <a:pt x="2355366" y="146322"/>
                      <a:pt x="2259233" y="242523"/>
                      <a:pt x="2140599" y="242523"/>
                    </a:cubicBezTo>
                    <a:lnTo>
                      <a:pt x="852197" y="242523"/>
                    </a:lnTo>
                    <a:cubicBezTo>
                      <a:pt x="733631" y="242523"/>
                      <a:pt x="637430" y="146389"/>
                      <a:pt x="637430" y="27755"/>
                    </a:cubicBezTo>
                    <a:lnTo>
                      <a:pt x="637430" y="27755"/>
                    </a:lnTo>
                    <a:cubicBezTo>
                      <a:pt x="637430" y="12396"/>
                      <a:pt x="624967" y="0"/>
                      <a:pt x="609675" y="0"/>
                    </a:cubicBezTo>
                    <a:lnTo>
                      <a:pt x="323363" y="0"/>
                    </a:lnTo>
                    <a:cubicBezTo>
                      <a:pt x="144772" y="0"/>
                      <a:pt x="0" y="144773"/>
                      <a:pt x="0" y="323363"/>
                    </a:cubicBezTo>
                    <a:lnTo>
                      <a:pt x="0" y="6229799"/>
                    </a:lnTo>
                    <a:cubicBezTo>
                      <a:pt x="0" y="6408390"/>
                      <a:pt x="144772" y="6553163"/>
                      <a:pt x="323363" y="6553163"/>
                    </a:cubicBezTo>
                    <a:lnTo>
                      <a:pt x="2682906" y="6553163"/>
                    </a:lnTo>
                    <a:cubicBezTo>
                      <a:pt x="2861497" y="6553163"/>
                      <a:pt x="3006269" y="6408390"/>
                      <a:pt x="3006269" y="6229799"/>
                    </a:cubicBezTo>
                    <a:lnTo>
                      <a:pt x="3006269" y="323363"/>
                    </a:lnTo>
                    <a:cubicBezTo>
                      <a:pt x="3006269" y="144773"/>
                      <a:pt x="2861497" y="0"/>
                      <a:pt x="268290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Graphic 2">
                <a:extLst>
                  <a:ext uri="{FF2B5EF4-FFF2-40B4-BE49-F238E27FC236}">
                    <a16:creationId xmlns:a16="http://schemas.microsoft.com/office/drawing/2014/main" id="{AFE280A6-AAB4-440D-8350-E038DD5C4F3D}"/>
                  </a:ext>
                </a:extLst>
              </p:cNvPr>
              <p:cNvSpPr/>
              <p:nvPr/>
            </p:nvSpPr>
            <p:spPr>
              <a:xfrm>
                <a:off x="8768181" y="768762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Graphic 2">
                <a:extLst>
                  <a:ext uri="{FF2B5EF4-FFF2-40B4-BE49-F238E27FC236}">
                    <a16:creationId xmlns:a16="http://schemas.microsoft.com/office/drawing/2014/main" id="{AD66B216-2827-4075-92D4-CD9E0D89E91E}"/>
                  </a:ext>
                </a:extLst>
              </p:cNvPr>
              <p:cNvSpPr/>
              <p:nvPr/>
            </p:nvSpPr>
            <p:spPr>
              <a:xfrm>
                <a:off x="8768181" y="99883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Graphic 2">
                <a:extLst>
                  <a:ext uri="{FF2B5EF4-FFF2-40B4-BE49-F238E27FC236}">
                    <a16:creationId xmlns:a16="http://schemas.microsoft.com/office/drawing/2014/main" id="{3F8FA904-0D4A-462C-AAF8-E1B247CC466F}"/>
                  </a:ext>
                </a:extLst>
              </p:cNvPr>
              <p:cNvSpPr/>
              <p:nvPr/>
            </p:nvSpPr>
            <p:spPr>
              <a:xfrm>
                <a:off x="8768212" y="1014199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Graphic 2">
                <a:extLst>
                  <a:ext uri="{FF2B5EF4-FFF2-40B4-BE49-F238E27FC236}">
                    <a16:creationId xmlns:a16="http://schemas.microsoft.com/office/drawing/2014/main" id="{20B2A708-F49E-47BB-A160-48CB10F4BCB8}"/>
                  </a:ext>
                </a:extLst>
              </p:cNvPr>
              <p:cNvSpPr/>
              <p:nvPr/>
            </p:nvSpPr>
            <p:spPr>
              <a:xfrm>
                <a:off x="8767903" y="128442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Graphic 2">
                <a:extLst>
                  <a:ext uri="{FF2B5EF4-FFF2-40B4-BE49-F238E27FC236}">
                    <a16:creationId xmlns:a16="http://schemas.microsoft.com/office/drawing/2014/main" id="{492FADD0-90E3-4B50-94EA-C89136636AE6}"/>
                  </a:ext>
                </a:extLst>
              </p:cNvPr>
              <p:cNvSpPr/>
              <p:nvPr/>
            </p:nvSpPr>
            <p:spPr>
              <a:xfrm>
                <a:off x="8767903" y="1299789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Graphic 2">
                <a:extLst>
                  <a:ext uri="{FF2B5EF4-FFF2-40B4-BE49-F238E27FC236}">
                    <a16:creationId xmlns:a16="http://schemas.microsoft.com/office/drawing/2014/main" id="{1AD6E4B1-F62B-46DD-AA41-C5F0B9F9BFDD}"/>
                  </a:ext>
                </a:extLst>
              </p:cNvPr>
              <p:cNvSpPr/>
              <p:nvPr/>
            </p:nvSpPr>
            <p:spPr>
              <a:xfrm>
                <a:off x="10329421" y="1070581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486" name="Graphic 2">
                <a:extLst>
                  <a:ext uri="{FF2B5EF4-FFF2-40B4-BE49-F238E27FC236}">
                    <a16:creationId xmlns:a16="http://schemas.microsoft.com/office/drawing/2014/main" id="{8422130B-9462-40F1-A849-849D1B7625E9}"/>
                  </a:ext>
                </a:extLst>
              </p:cNvPr>
              <p:cNvSpPr/>
              <p:nvPr/>
            </p:nvSpPr>
            <p:spPr>
              <a:xfrm>
                <a:off x="10336097" y="1095464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487" name="Graphic 2">
                <a:extLst>
                  <a:ext uri="{FF2B5EF4-FFF2-40B4-BE49-F238E27FC236}">
                    <a16:creationId xmlns:a16="http://schemas.microsoft.com/office/drawing/2014/main" id="{1D5682D7-6DAE-4E7B-B1E1-6DE8E42DEEB9}"/>
                  </a:ext>
                </a:extLst>
              </p:cNvPr>
              <p:cNvSpPr/>
              <p:nvPr/>
            </p:nvSpPr>
            <p:spPr>
              <a:xfrm>
                <a:off x="10332357" y="1794710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Graphic 2">
                <a:extLst>
                  <a:ext uri="{FF2B5EF4-FFF2-40B4-BE49-F238E27FC236}">
                    <a16:creationId xmlns:a16="http://schemas.microsoft.com/office/drawing/2014/main" id="{7BC58179-534A-4AEB-8410-F3A60F42CFFC}"/>
                  </a:ext>
                </a:extLst>
              </p:cNvPr>
              <p:cNvSpPr/>
              <p:nvPr/>
            </p:nvSpPr>
            <p:spPr>
              <a:xfrm>
                <a:off x="10337736" y="1811742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Oval 347">
                <a:extLst>
                  <a:ext uri="{FF2B5EF4-FFF2-40B4-BE49-F238E27FC236}">
                    <a16:creationId xmlns:a16="http://schemas.microsoft.com/office/drawing/2014/main" id="{D6D8CF06-CAEB-4C08-A397-F6238893F1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28" y="385879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348">
                <a:extLst>
                  <a:ext uri="{FF2B5EF4-FFF2-40B4-BE49-F238E27FC236}">
                    <a16:creationId xmlns:a16="http://schemas.microsoft.com/office/drawing/2014/main" id="{81B13B40-20AF-43A6-AEFC-9DFD74C181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00" y="390451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Oval 349">
                <a:extLst>
                  <a:ext uri="{FF2B5EF4-FFF2-40B4-BE49-F238E27FC236}">
                    <a16:creationId xmlns:a16="http://schemas.microsoft.com/office/drawing/2014/main" id="{CFF3FA4B-FFFA-4AEF-96FF-35A33B1F7534}"/>
                  </a:ext>
                </a:extLst>
              </p:cNvPr>
              <p:cNvSpPr/>
              <p:nvPr/>
            </p:nvSpPr>
            <p:spPr>
              <a:xfrm>
                <a:off x="9835585" y="406636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Oval 350">
                <a:extLst>
                  <a:ext uri="{FF2B5EF4-FFF2-40B4-BE49-F238E27FC236}">
                    <a16:creationId xmlns:a16="http://schemas.microsoft.com/office/drawing/2014/main" id="{49FE25A0-190D-4FFE-BAAC-2BE49264BE40}"/>
                  </a:ext>
                </a:extLst>
              </p:cNvPr>
              <p:cNvSpPr/>
              <p:nvPr/>
            </p:nvSpPr>
            <p:spPr>
              <a:xfrm>
                <a:off x="9843013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3" name="Graphic 2">
                <a:extLst>
                  <a:ext uri="{FF2B5EF4-FFF2-40B4-BE49-F238E27FC236}">
                    <a16:creationId xmlns:a16="http://schemas.microsoft.com/office/drawing/2014/main" id="{4FC24D18-AA0E-450F-8990-270098180B86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7" name="Group 325">
              <a:extLst>
                <a:ext uri="{FF2B5EF4-FFF2-40B4-BE49-F238E27FC236}">
                  <a16:creationId xmlns:a16="http://schemas.microsoft.com/office/drawing/2014/main" id="{FA846786-646C-4A9D-9484-CDDADC1BD7E1}"/>
                </a:ext>
              </a:extLst>
            </p:cNvPr>
            <p:cNvGrpSpPr/>
            <p:nvPr/>
          </p:nvGrpSpPr>
          <p:grpSpPr>
            <a:xfrm>
              <a:off x="7634131" y="4189207"/>
              <a:ext cx="2509359" cy="2548098"/>
              <a:chOff x="2722715" y="3919006"/>
              <a:chExt cx="2894312" cy="2938994"/>
            </a:xfrm>
          </p:grpSpPr>
          <p:sp>
            <p:nvSpPr>
              <p:cNvPr id="473" name="Freeform: Shape 331">
                <a:extLst>
                  <a:ext uri="{FF2B5EF4-FFF2-40B4-BE49-F238E27FC236}">
                    <a16:creationId xmlns:a16="http://schemas.microsoft.com/office/drawing/2014/main" id="{8870F81E-6E5B-41F9-AE17-67FDCE95C69E}"/>
                  </a:ext>
                </a:extLst>
              </p:cNvPr>
              <p:cNvSpPr/>
              <p:nvPr/>
            </p:nvSpPr>
            <p:spPr>
              <a:xfrm>
                <a:off x="2722715" y="4413841"/>
                <a:ext cx="675640" cy="1302987"/>
              </a:xfrm>
              <a:custGeom>
                <a:avLst/>
                <a:gdLst>
                  <a:gd name="connsiteX0" fmla="*/ 659259 w 675640"/>
                  <a:gd name="connsiteY0" fmla="*/ 1016091 h 1302987"/>
                  <a:gd name="connsiteX1" fmla="*/ 673178 w 675640"/>
                  <a:gd name="connsiteY1" fmla="*/ 1079059 h 1302987"/>
                  <a:gd name="connsiteX2" fmla="*/ 665710 w 675640"/>
                  <a:gd name="connsiteY2" fmla="*/ 1212769 h 1302987"/>
                  <a:gd name="connsiteX3" fmla="*/ 589000 w 675640"/>
                  <a:gd name="connsiteY3" fmla="*/ 1294825 h 1302987"/>
                  <a:gd name="connsiteX4" fmla="*/ 473406 w 675640"/>
                  <a:gd name="connsiteY4" fmla="*/ 1285060 h 1302987"/>
                  <a:gd name="connsiteX5" fmla="*/ 432356 w 675640"/>
                  <a:gd name="connsiteY5" fmla="*/ 1235968 h 1302987"/>
                  <a:gd name="connsiteX6" fmla="*/ 400364 w 675640"/>
                  <a:gd name="connsiteY6" fmla="*/ 1048879 h 1302987"/>
                  <a:gd name="connsiteX7" fmla="*/ 400055 w 675640"/>
                  <a:gd name="connsiteY7" fmla="*/ 1032750 h 1302987"/>
                  <a:gd name="connsiteX8" fmla="*/ 659259 w 675640"/>
                  <a:gd name="connsiteY8" fmla="*/ 1016091 h 1302987"/>
                  <a:gd name="connsiteX9" fmla="*/ 206078 w 675640"/>
                  <a:gd name="connsiteY9" fmla="*/ 455522 h 1302987"/>
                  <a:gd name="connsiteX10" fmla="*/ 216507 w 675640"/>
                  <a:gd name="connsiteY10" fmla="*/ 542969 h 1302987"/>
                  <a:gd name="connsiteX11" fmla="*/ 216998 w 675640"/>
                  <a:gd name="connsiteY11" fmla="*/ 541680 h 1302987"/>
                  <a:gd name="connsiteX12" fmla="*/ 241817 w 675640"/>
                  <a:gd name="connsiteY12" fmla="*/ 875011 h 1302987"/>
                  <a:gd name="connsiteX13" fmla="*/ 210626 w 675640"/>
                  <a:gd name="connsiteY13" fmla="*/ 875626 h 1302987"/>
                  <a:gd name="connsiteX14" fmla="*/ 130871 w 675640"/>
                  <a:gd name="connsiteY14" fmla="*/ 797401 h 1302987"/>
                  <a:gd name="connsiteX15" fmla="*/ 128529 w 675640"/>
                  <a:gd name="connsiteY15" fmla="*/ 694444 h 1302987"/>
                  <a:gd name="connsiteX16" fmla="*/ 153407 w 675640"/>
                  <a:gd name="connsiteY16" fmla="*/ 597055 h 1302987"/>
                  <a:gd name="connsiteX17" fmla="*/ 191275 w 675640"/>
                  <a:gd name="connsiteY17" fmla="*/ 486763 h 1302987"/>
                  <a:gd name="connsiteX18" fmla="*/ 206078 w 675640"/>
                  <a:gd name="connsiteY18" fmla="*/ 455522 h 1302987"/>
                  <a:gd name="connsiteX19" fmla="*/ 174720 w 675640"/>
                  <a:gd name="connsiteY19" fmla="*/ 0 h 1302987"/>
                  <a:gd name="connsiteX20" fmla="*/ 193518 w 675640"/>
                  <a:gd name="connsiteY20" fmla="*/ 252468 h 1302987"/>
                  <a:gd name="connsiteX21" fmla="*/ 193099 w 675640"/>
                  <a:gd name="connsiteY21" fmla="*/ 256175 h 1302987"/>
                  <a:gd name="connsiteX22" fmla="*/ 195396 w 675640"/>
                  <a:gd name="connsiteY22" fmla="*/ 292099 h 1302987"/>
                  <a:gd name="connsiteX23" fmla="*/ 167426 w 675640"/>
                  <a:gd name="connsiteY23" fmla="*/ 335845 h 1302987"/>
                  <a:gd name="connsiteX24" fmla="*/ 99201 w 675640"/>
                  <a:gd name="connsiteY24" fmla="*/ 346759 h 1302987"/>
                  <a:gd name="connsiteX25" fmla="*/ 0 w 675640"/>
                  <a:gd name="connsiteY25" fmla="*/ 249414 h 1302987"/>
                  <a:gd name="connsiteX26" fmla="*/ 58504 w 675640"/>
                  <a:gd name="connsiteY26" fmla="*/ 118090 h 1302987"/>
                  <a:gd name="connsiteX27" fmla="*/ 157705 w 675640"/>
                  <a:gd name="connsiteY27" fmla="*/ 5809 h 130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75640" h="1302987">
                    <a:moveTo>
                      <a:pt x="659259" y="1016091"/>
                    </a:moveTo>
                    <a:cubicBezTo>
                      <a:pt x="676801" y="1034075"/>
                      <a:pt x="671498" y="1058158"/>
                      <a:pt x="673178" y="1079059"/>
                    </a:cubicBezTo>
                    <a:cubicBezTo>
                      <a:pt x="676801" y="1123644"/>
                      <a:pt x="677950" y="1169201"/>
                      <a:pt x="665710" y="1212769"/>
                    </a:cubicBezTo>
                    <a:cubicBezTo>
                      <a:pt x="654618" y="1252228"/>
                      <a:pt x="630669" y="1280995"/>
                      <a:pt x="589000" y="1294825"/>
                    </a:cubicBezTo>
                    <a:cubicBezTo>
                      <a:pt x="548083" y="1308390"/>
                      <a:pt x="508977" y="1304988"/>
                      <a:pt x="473406" y="1285060"/>
                    </a:cubicBezTo>
                    <a:cubicBezTo>
                      <a:pt x="455908" y="1275250"/>
                      <a:pt x="442033" y="1256117"/>
                      <a:pt x="432356" y="1235968"/>
                    </a:cubicBezTo>
                    <a:cubicBezTo>
                      <a:pt x="403811" y="1176536"/>
                      <a:pt x="396741" y="1113701"/>
                      <a:pt x="400364" y="1048879"/>
                    </a:cubicBezTo>
                    <a:cubicBezTo>
                      <a:pt x="400629" y="1043487"/>
                      <a:pt x="400143" y="1038096"/>
                      <a:pt x="400055" y="1032750"/>
                    </a:cubicBezTo>
                    <a:cubicBezTo>
                      <a:pt x="486354" y="1025945"/>
                      <a:pt x="572607" y="1017727"/>
                      <a:pt x="659259" y="1016091"/>
                    </a:cubicBezTo>
                    <a:close/>
                    <a:moveTo>
                      <a:pt x="206078" y="455522"/>
                    </a:moveTo>
                    <a:cubicBezTo>
                      <a:pt x="213988" y="484464"/>
                      <a:pt x="209393" y="514557"/>
                      <a:pt x="216507" y="542969"/>
                    </a:cubicBezTo>
                    <a:lnTo>
                      <a:pt x="216998" y="541680"/>
                    </a:lnTo>
                    <a:lnTo>
                      <a:pt x="241817" y="875011"/>
                    </a:lnTo>
                    <a:lnTo>
                      <a:pt x="210626" y="875626"/>
                    </a:lnTo>
                    <a:cubicBezTo>
                      <a:pt x="176225" y="869099"/>
                      <a:pt x="148801" y="841377"/>
                      <a:pt x="130871" y="797401"/>
                    </a:cubicBezTo>
                    <a:cubicBezTo>
                      <a:pt x="117129" y="763729"/>
                      <a:pt x="119471" y="729396"/>
                      <a:pt x="128529" y="694444"/>
                    </a:cubicBezTo>
                    <a:cubicBezTo>
                      <a:pt x="136925" y="662010"/>
                      <a:pt x="141918" y="628781"/>
                      <a:pt x="153407" y="597055"/>
                    </a:cubicBezTo>
                    <a:cubicBezTo>
                      <a:pt x="166619" y="560512"/>
                      <a:pt x="178329" y="523394"/>
                      <a:pt x="191275" y="486763"/>
                    </a:cubicBezTo>
                    <a:cubicBezTo>
                      <a:pt x="194943" y="476423"/>
                      <a:pt x="194324" y="464050"/>
                      <a:pt x="206078" y="455522"/>
                    </a:cubicBezTo>
                    <a:close/>
                    <a:moveTo>
                      <a:pt x="174720" y="0"/>
                    </a:moveTo>
                    <a:lnTo>
                      <a:pt x="193518" y="252468"/>
                    </a:lnTo>
                    <a:lnTo>
                      <a:pt x="193099" y="256175"/>
                    </a:lnTo>
                    <a:cubicBezTo>
                      <a:pt x="193187" y="268194"/>
                      <a:pt x="194336" y="280213"/>
                      <a:pt x="195396" y="292099"/>
                    </a:cubicBezTo>
                    <a:cubicBezTo>
                      <a:pt x="198048" y="321749"/>
                      <a:pt x="195618" y="331205"/>
                      <a:pt x="167426" y="335845"/>
                    </a:cubicBezTo>
                    <a:cubicBezTo>
                      <a:pt x="144846" y="339601"/>
                      <a:pt x="123018" y="346671"/>
                      <a:pt x="99201" y="346759"/>
                    </a:cubicBezTo>
                    <a:cubicBezTo>
                      <a:pt x="45116" y="346981"/>
                      <a:pt x="45" y="305400"/>
                      <a:pt x="0" y="249414"/>
                    </a:cubicBezTo>
                    <a:cubicBezTo>
                      <a:pt x="-45" y="195727"/>
                      <a:pt x="27838" y="156223"/>
                      <a:pt x="58504" y="118090"/>
                    </a:cubicBezTo>
                    <a:cubicBezTo>
                      <a:pt x="89789" y="79248"/>
                      <a:pt x="124608" y="43236"/>
                      <a:pt x="157705" y="5809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4" name="Graphic 106">
                <a:extLst>
                  <a:ext uri="{FF2B5EF4-FFF2-40B4-BE49-F238E27FC236}">
                    <a16:creationId xmlns:a16="http://schemas.microsoft.com/office/drawing/2014/main" id="{4155BE45-A79D-4032-8BBC-7D147A86F531}"/>
                  </a:ext>
                </a:extLst>
              </p:cNvPr>
              <p:cNvSpPr/>
              <p:nvPr/>
            </p:nvSpPr>
            <p:spPr>
              <a:xfrm>
                <a:off x="3850414" y="6073282"/>
                <a:ext cx="1766613" cy="784718"/>
              </a:xfrm>
              <a:custGeom>
                <a:avLst/>
                <a:gdLst>
                  <a:gd name="connsiteX0" fmla="*/ 135565 w 1826722"/>
                  <a:gd name="connsiteY0" fmla="*/ 811419 h 811418"/>
                  <a:gd name="connsiteX1" fmla="*/ 0 w 1826722"/>
                  <a:gd name="connsiteY1" fmla="*/ 325770 h 811418"/>
                  <a:gd name="connsiteX2" fmla="*/ 1617275 w 1826722"/>
                  <a:gd name="connsiteY2" fmla="*/ 1913 h 811418"/>
                  <a:gd name="connsiteX3" fmla="*/ 1639527 w 1826722"/>
                  <a:gd name="connsiteY3" fmla="*/ 16260 h 811418"/>
                  <a:gd name="connsiteX4" fmla="*/ 1826723 w 1826722"/>
                  <a:gd name="connsiteY4" fmla="*/ 811419 h 811418"/>
                  <a:gd name="connsiteX5" fmla="*/ 135565 w 1826722"/>
                  <a:gd name="connsiteY5" fmla="*/ 811419 h 81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722" h="811418">
                    <a:moveTo>
                      <a:pt x="135565" y="811419"/>
                    </a:moveTo>
                    <a:cubicBezTo>
                      <a:pt x="120853" y="758143"/>
                      <a:pt x="30522" y="434331"/>
                      <a:pt x="0" y="325770"/>
                    </a:cubicBezTo>
                    <a:cubicBezTo>
                      <a:pt x="-548" y="323805"/>
                      <a:pt x="1605076" y="6208"/>
                      <a:pt x="1617275" y="1913"/>
                    </a:cubicBezTo>
                    <a:cubicBezTo>
                      <a:pt x="1632582" y="-3524"/>
                      <a:pt x="1636466" y="3055"/>
                      <a:pt x="1639527" y="16260"/>
                    </a:cubicBezTo>
                    <a:cubicBezTo>
                      <a:pt x="1656798" y="91056"/>
                      <a:pt x="1803146" y="711173"/>
                      <a:pt x="1826723" y="811419"/>
                    </a:cubicBezTo>
                    <a:cubicBezTo>
                      <a:pt x="1262988" y="811419"/>
                      <a:pt x="699299" y="811419"/>
                      <a:pt x="135565" y="811419"/>
                    </a:cubicBezTo>
                    <a:close/>
                  </a:path>
                </a:pathLst>
              </a:custGeom>
              <a:solidFill>
                <a:srgbClr val="010101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Graphic 106">
                <a:extLst>
                  <a:ext uri="{FF2B5EF4-FFF2-40B4-BE49-F238E27FC236}">
                    <a16:creationId xmlns:a16="http://schemas.microsoft.com/office/drawing/2014/main" id="{9A424472-6F9D-405A-AF12-896EE9201DED}"/>
                  </a:ext>
                </a:extLst>
              </p:cNvPr>
              <p:cNvSpPr/>
              <p:nvPr/>
            </p:nvSpPr>
            <p:spPr>
              <a:xfrm>
                <a:off x="3859582" y="5960693"/>
                <a:ext cx="1346767" cy="420216"/>
              </a:xfrm>
              <a:custGeom>
                <a:avLst/>
                <a:gdLst>
                  <a:gd name="connsiteX0" fmla="*/ 1337899 w 1392591"/>
                  <a:gd name="connsiteY0" fmla="*/ 999 h 434514"/>
                  <a:gd name="connsiteX1" fmla="*/ 1359465 w 1392591"/>
                  <a:gd name="connsiteY1" fmla="*/ 15940 h 434514"/>
                  <a:gd name="connsiteX2" fmla="*/ 1392591 w 1392591"/>
                  <a:gd name="connsiteY2" fmla="*/ 159226 h 434514"/>
                  <a:gd name="connsiteX3" fmla="*/ 28444 w 1392591"/>
                  <a:gd name="connsiteY3" fmla="*/ 434514 h 434514"/>
                  <a:gd name="connsiteX4" fmla="*/ 983 w 1392591"/>
                  <a:gd name="connsiteY4" fmla="*/ 282318 h 434514"/>
                  <a:gd name="connsiteX5" fmla="*/ 14051 w 1392591"/>
                  <a:gd name="connsiteY5" fmla="*/ 261803 h 434514"/>
                  <a:gd name="connsiteX6" fmla="*/ 1337899 w 1392591"/>
                  <a:gd name="connsiteY6" fmla="*/ 999 h 43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591" h="434514">
                    <a:moveTo>
                      <a:pt x="1337899" y="999"/>
                    </a:moveTo>
                    <a:cubicBezTo>
                      <a:pt x="1353526" y="-2337"/>
                      <a:pt x="1356496" y="2690"/>
                      <a:pt x="1359465" y="15940"/>
                    </a:cubicBezTo>
                    <a:cubicBezTo>
                      <a:pt x="1370249" y="63778"/>
                      <a:pt x="1377513" y="112393"/>
                      <a:pt x="1392591" y="159226"/>
                    </a:cubicBezTo>
                    <a:cubicBezTo>
                      <a:pt x="1272653" y="184676"/>
                      <a:pt x="150118" y="411120"/>
                      <a:pt x="28444" y="434514"/>
                    </a:cubicBezTo>
                    <a:cubicBezTo>
                      <a:pt x="20037" y="391382"/>
                      <a:pt x="14554" y="344914"/>
                      <a:pt x="983" y="282318"/>
                    </a:cubicBezTo>
                    <a:cubicBezTo>
                      <a:pt x="-2352" y="267011"/>
                      <a:pt x="2994" y="263585"/>
                      <a:pt x="14051" y="261803"/>
                    </a:cubicBezTo>
                    <a:cubicBezTo>
                      <a:pt x="59422" y="254355"/>
                      <a:pt x="1272927" y="14935"/>
                      <a:pt x="1337899" y="9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Graphic 106">
                <a:extLst>
                  <a:ext uri="{FF2B5EF4-FFF2-40B4-BE49-F238E27FC236}">
                    <a16:creationId xmlns:a16="http://schemas.microsoft.com/office/drawing/2014/main" id="{13D82115-1BE2-404B-9293-CD063E4F911A}"/>
                  </a:ext>
                </a:extLst>
              </p:cNvPr>
              <p:cNvSpPr/>
              <p:nvPr/>
            </p:nvSpPr>
            <p:spPr>
              <a:xfrm>
                <a:off x="3275535" y="3919006"/>
                <a:ext cx="1688755" cy="2270439"/>
              </a:xfrm>
              <a:custGeom>
                <a:avLst/>
                <a:gdLst>
                  <a:gd name="connsiteX0" fmla="*/ 763404 w 1746215"/>
                  <a:gd name="connsiteY0" fmla="*/ 2347690 h 2347690"/>
                  <a:gd name="connsiteX1" fmla="*/ 537280 w 1746215"/>
                  <a:gd name="connsiteY1" fmla="*/ 2095796 h 2347690"/>
                  <a:gd name="connsiteX2" fmla="*/ 396598 w 1746215"/>
                  <a:gd name="connsiteY2" fmla="*/ 1766136 h 2347690"/>
                  <a:gd name="connsiteX3" fmla="*/ 379098 w 1746215"/>
                  <a:gd name="connsiteY3" fmla="*/ 1374291 h 2347690"/>
                  <a:gd name="connsiteX4" fmla="*/ 311612 w 1746215"/>
                  <a:gd name="connsiteY4" fmla="*/ 1064735 h 2347690"/>
                  <a:gd name="connsiteX5" fmla="*/ 140957 w 1746215"/>
                  <a:gd name="connsiteY5" fmla="*/ 816953 h 2347690"/>
                  <a:gd name="connsiteX6" fmla="*/ 31116 w 1746215"/>
                  <a:gd name="connsiteY6" fmla="*/ 709306 h 2347690"/>
                  <a:gd name="connsiteX7" fmla="*/ 19099 w 1746215"/>
                  <a:gd name="connsiteY7" fmla="*/ 533624 h 2347690"/>
                  <a:gd name="connsiteX8" fmla="*/ 166453 w 1746215"/>
                  <a:gd name="connsiteY8" fmla="*/ 436942 h 2347690"/>
                  <a:gd name="connsiteX9" fmla="*/ 335737 w 1746215"/>
                  <a:gd name="connsiteY9" fmla="*/ 478612 h 2347690"/>
                  <a:gd name="connsiteX10" fmla="*/ 599831 w 1746215"/>
                  <a:gd name="connsiteY10" fmla="*/ 590920 h 2347690"/>
                  <a:gd name="connsiteX11" fmla="*/ 754083 w 1746215"/>
                  <a:gd name="connsiteY11" fmla="*/ 736492 h 2347690"/>
                  <a:gd name="connsiteX12" fmla="*/ 813436 w 1746215"/>
                  <a:gd name="connsiteY12" fmla="*/ 890744 h 2347690"/>
                  <a:gd name="connsiteX13" fmla="*/ 868036 w 1746215"/>
                  <a:gd name="connsiteY13" fmla="*/ 1024939 h 2347690"/>
                  <a:gd name="connsiteX14" fmla="*/ 1080225 w 1746215"/>
                  <a:gd name="connsiteY14" fmla="*/ 910940 h 2347690"/>
                  <a:gd name="connsiteX15" fmla="*/ 1057791 w 1746215"/>
                  <a:gd name="connsiteY15" fmla="*/ 602160 h 2347690"/>
                  <a:gd name="connsiteX16" fmla="*/ 1034991 w 1746215"/>
                  <a:gd name="connsiteY16" fmla="*/ 299595 h 2347690"/>
                  <a:gd name="connsiteX17" fmla="*/ 1016075 w 1746215"/>
                  <a:gd name="connsiteY17" fmla="*/ 71780 h 2347690"/>
                  <a:gd name="connsiteX18" fmla="*/ 1014156 w 1746215"/>
                  <a:gd name="connsiteY18" fmla="*/ 13570 h 2347690"/>
                  <a:gd name="connsiteX19" fmla="*/ 1020690 w 1746215"/>
                  <a:gd name="connsiteY19" fmla="*/ 0 h 2347690"/>
                  <a:gd name="connsiteX20" fmla="*/ 1168089 w 1746215"/>
                  <a:gd name="connsiteY20" fmla="*/ 157222 h 2347690"/>
                  <a:gd name="connsiteX21" fmla="*/ 1381100 w 1746215"/>
                  <a:gd name="connsiteY21" fmla="*/ 516079 h 2347690"/>
                  <a:gd name="connsiteX22" fmla="*/ 1548465 w 1746215"/>
                  <a:gd name="connsiteY22" fmla="*/ 803338 h 2347690"/>
                  <a:gd name="connsiteX23" fmla="*/ 1591917 w 1746215"/>
                  <a:gd name="connsiteY23" fmla="*/ 1155020 h 2347690"/>
                  <a:gd name="connsiteX24" fmla="*/ 1626277 w 1746215"/>
                  <a:gd name="connsiteY24" fmla="*/ 1679644 h 2347690"/>
                  <a:gd name="connsiteX25" fmla="*/ 1653189 w 1746215"/>
                  <a:gd name="connsiteY25" fmla="*/ 1934462 h 2347690"/>
                  <a:gd name="connsiteX26" fmla="*/ 1746216 w 1746215"/>
                  <a:gd name="connsiteY26" fmla="*/ 2150900 h 2347690"/>
                  <a:gd name="connsiteX27" fmla="*/ 763404 w 1746215"/>
                  <a:gd name="connsiteY27" fmla="*/ 2347690 h 23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46215" h="2347690">
                    <a:moveTo>
                      <a:pt x="763404" y="2347690"/>
                    </a:moveTo>
                    <a:cubicBezTo>
                      <a:pt x="669098" y="2286830"/>
                      <a:pt x="598734" y="2187909"/>
                      <a:pt x="537280" y="2095796"/>
                    </a:cubicBezTo>
                    <a:cubicBezTo>
                      <a:pt x="470708" y="1996007"/>
                      <a:pt x="414326" y="1885984"/>
                      <a:pt x="396598" y="1766136"/>
                    </a:cubicBezTo>
                    <a:cubicBezTo>
                      <a:pt x="377407" y="1636283"/>
                      <a:pt x="385129" y="1504967"/>
                      <a:pt x="379098" y="1374291"/>
                    </a:cubicBezTo>
                    <a:cubicBezTo>
                      <a:pt x="374072" y="1264816"/>
                      <a:pt x="353191" y="1165803"/>
                      <a:pt x="311612" y="1064735"/>
                    </a:cubicBezTo>
                    <a:cubicBezTo>
                      <a:pt x="272044" y="968602"/>
                      <a:pt x="203919" y="898375"/>
                      <a:pt x="140957" y="816953"/>
                    </a:cubicBezTo>
                    <a:cubicBezTo>
                      <a:pt x="122132" y="792646"/>
                      <a:pt x="42676" y="737634"/>
                      <a:pt x="31116" y="709306"/>
                    </a:cubicBezTo>
                    <a:cubicBezTo>
                      <a:pt x="-4294" y="658909"/>
                      <a:pt x="-11102" y="581280"/>
                      <a:pt x="19099" y="533624"/>
                    </a:cubicBezTo>
                    <a:cubicBezTo>
                      <a:pt x="53505" y="479343"/>
                      <a:pt x="105775" y="450284"/>
                      <a:pt x="166453" y="436942"/>
                    </a:cubicBezTo>
                    <a:cubicBezTo>
                      <a:pt x="212646" y="426799"/>
                      <a:pt x="292468" y="461250"/>
                      <a:pt x="335737" y="478612"/>
                    </a:cubicBezTo>
                    <a:cubicBezTo>
                      <a:pt x="403314" y="505798"/>
                      <a:pt x="532985" y="562181"/>
                      <a:pt x="599831" y="590920"/>
                    </a:cubicBezTo>
                    <a:cubicBezTo>
                      <a:pt x="668184" y="620300"/>
                      <a:pt x="719587" y="669646"/>
                      <a:pt x="754083" y="736492"/>
                    </a:cubicBezTo>
                    <a:cubicBezTo>
                      <a:pt x="779396" y="785610"/>
                      <a:pt x="797855" y="837788"/>
                      <a:pt x="813436" y="890744"/>
                    </a:cubicBezTo>
                    <a:cubicBezTo>
                      <a:pt x="820883" y="916057"/>
                      <a:pt x="848983" y="996382"/>
                      <a:pt x="868036" y="1024939"/>
                    </a:cubicBezTo>
                    <a:cubicBezTo>
                      <a:pt x="907285" y="1083834"/>
                      <a:pt x="1089912" y="1072411"/>
                      <a:pt x="1080225" y="910940"/>
                    </a:cubicBezTo>
                    <a:cubicBezTo>
                      <a:pt x="1074057" y="807952"/>
                      <a:pt x="1065421" y="705056"/>
                      <a:pt x="1057791" y="602160"/>
                    </a:cubicBezTo>
                    <a:cubicBezTo>
                      <a:pt x="1050343" y="501275"/>
                      <a:pt x="1042530" y="400435"/>
                      <a:pt x="1034991" y="299595"/>
                    </a:cubicBezTo>
                    <a:cubicBezTo>
                      <a:pt x="1029325" y="223611"/>
                      <a:pt x="1024985" y="147490"/>
                      <a:pt x="1016075" y="71780"/>
                    </a:cubicBezTo>
                    <a:cubicBezTo>
                      <a:pt x="1013791" y="52453"/>
                      <a:pt x="1015207" y="32989"/>
                      <a:pt x="1014156" y="13570"/>
                    </a:cubicBezTo>
                    <a:cubicBezTo>
                      <a:pt x="1013882" y="8224"/>
                      <a:pt x="1013516" y="2102"/>
                      <a:pt x="1020690" y="0"/>
                    </a:cubicBezTo>
                    <a:cubicBezTo>
                      <a:pt x="1074102" y="48432"/>
                      <a:pt x="1130119" y="94672"/>
                      <a:pt x="1168089" y="157222"/>
                    </a:cubicBezTo>
                    <a:cubicBezTo>
                      <a:pt x="1240235" y="276156"/>
                      <a:pt x="1309822" y="396597"/>
                      <a:pt x="1381100" y="516079"/>
                    </a:cubicBezTo>
                    <a:cubicBezTo>
                      <a:pt x="1437756" y="611070"/>
                      <a:pt x="1508121" y="699391"/>
                      <a:pt x="1548465" y="803338"/>
                    </a:cubicBezTo>
                    <a:cubicBezTo>
                      <a:pt x="1589907" y="910117"/>
                      <a:pt x="1583967" y="1041479"/>
                      <a:pt x="1591917" y="1155020"/>
                    </a:cubicBezTo>
                    <a:cubicBezTo>
                      <a:pt x="1604117" y="1329834"/>
                      <a:pt x="1612296" y="1504967"/>
                      <a:pt x="1626277" y="1679644"/>
                    </a:cubicBezTo>
                    <a:cubicBezTo>
                      <a:pt x="1632902" y="1762253"/>
                      <a:pt x="1632263" y="1854229"/>
                      <a:pt x="1653189" y="1934462"/>
                    </a:cubicBezTo>
                    <a:cubicBezTo>
                      <a:pt x="1672516" y="2008618"/>
                      <a:pt x="1709435" y="2083780"/>
                      <a:pt x="1746216" y="2150900"/>
                    </a:cubicBezTo>
                    <a:cubicBezTo>
                      <a:pt x="1633313" y="2178223"/>
                      <a:pt x="973491" y="2312600"/>
                      <a:pt x="763404" y="2347690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8" name="Group 326">
              <a:extLst>
                <a:ext uri="{FF2B5EF4-FFF2-40B4-BE49-F238E27FC236}">
                  <a16:creationId xmlns:a16="http://schemas.microsoft.com/office/drawing/2014/main" id="{1696149F-B3F1-4341-B7C6-3CC3DB9219E2}"/>
                </a:ext>
              </a:extLst>
            </p:cNvPr>
            <p:cNvGrpSpPr/>
            <p:nvPr/>
          </p:nvGrpSpPr>
          <p:grpSpPr>
            <a:xfrm>
              <a:off x="7775474" y="3578235"/>
              <a:ext cx="1125003" cy="833822"/>
              <a:chOff x="2885741" y="3214306"/>
              <a:chExt cx="1297586" cy="961736"/>
            </a:xfrm>
          </p:grpSpPr>
          <p:sp>
            <p:nvSpPr>
              <p:cNvPr id="470" name="Graphic 106">
                <a:extLst>
                  <a:ext uri="{FF2B5EF4-FFF2-40B4-BE49-F238E27FC236}">
                    <a16:creationId xmlns:a16="http://schemas.microsoft.com/office/drawing/2014/main" id="{271B92B6-E7DF-49F7-AE1A-06E08F48F76C}"/>
                  </a:ext>
                </a:extLst>
              </p:cNvPr>
              <p:cNvSpPr/>
              <p:nvPr/>
            </p:nvSpPr>
            <p:spPr>
              <a:xfrm>
                <a:off x="3082085" y="3214306"/>
                <a:ext cx="961730" cy="961736"/>
              </a:xfrm>
              <a:custGeom>
                <a:avLst/>
                <a:gdLst>
                  <a:gd name="connsiteX0" fmla="*/ 970428 w 994453"/>
                  <a:gd name="connsiteY0" fmla="*/ 922909 h 994459"/>
                  <a:gd name="connsiteX1" fmla="*/ 99787 w 994453"/>
                  <a:gd name="connsiteY1" fmla="*/ 994370 h 994459"/>
                  <a:gd name="connsiteX2" fmla="*/ 71550 w 994453"/>
                  <a:gd name="connsiteY2" fmla="*/ 970428 h 994459"/>
                  <a:gd name="connsiteX3" fmla="*/ 90 w 994453"/>
                  <a:gd name="connsiteY3" fmla="*/ 99787 h 994459"/>
                  <a:gd name="connsiteX4" fmla="*/ 24032 w 994453"/>
                  <a:gd name="connsiteY4" fmla="*/ 71550 h 994459"/>
                  <a:gd name="connsiteX5" fmla="*/ 894672 w 994453"/>
                  <a:gd name="connsiteY5" fmla="*/ 90 h 994459"/>
                  <a:gd name="connsiteX6" fmla="*/ 922909 w 994453"/>
                  <a:gd name="connsiteY6" fmla="*/ 24032 h 994459"/>
                  <a:gd name="connsiteX7" fmla="*/ 994370 w 994453"/>
                  <a:gd name="connsiteY7" fmla="*/ 894672 h 994459"/>
                  <a:gd name="connsiteX8" fmla="*/ 970428 w 994453"/>
                  <a:gd name="connsiteY8" fmla="*/ 922909 h 99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453" h="994459">
                    <a:moveTo>
                      <a:pt x="970428" y="922909"/>
                    </a:moveTo>
                    <a:lnTo>
                      <a:pt x="99787" y="994370"/>
                    </a:lnTo>
                    <a:cubicBezTo>
                      <a:pt x="85395" y="995558"/>
                      <a:pt x="72738" y="984820"/>
                      <a:pt x="71550" y="970428"/>
                    </a:cubicBezTo>
                    <a:lnTo>
                      <a:pt x="90" y="99787"/>
                    </a:lnTo>
                    <a:cubicBezTo>
                      <a:pt x="-1098" y="85395"/>
                      <a:pt x="9639" y="72738"/>
                      <a:pt x="24032" y="71550"/>
                    </a:cubicBezTo>
                    <a:lnTo>
                      <a:pt x="894672" y="90"/>
                    </a:lnTo>
                    <a:cubicBezTo>
                      <a:pt x="909065" y="-1098"/>
                      <a:pt x="921721" y="9639"/>
                      <a:pt x="922909" y="24032"/>
                    </a:cubicBezTo>
                    <a:lnTo>
                      <a:pt x="994370" y="894672"/>
                    </a:lnTo>
                    <a:cubicBezTo>
                      <a:pt x="995512" y="909110"/>
                      <a:pt x="984820" y="921767"/>
                      <a:pt x="970428" y="9229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329">
                <a:extLst>
                  <a:ext uri="{FF2B5EF4-FFF2-40B4-BE49-F238E27FC236}">
                    <a16:creationId xmlns:a16="http://schemas.microsoft.com/office/drawing/2014/main" id="{7D465E77-9DCA-42B1-AE7F-B38F49B3DAE0}"/>
                  </a:ext>
                </a:extLst>
              </p:cNvPr>
              <p:cNvSpPr/>
              <p:nvPr/>
            </p:nvSpPr>
            <p:spPr>
              <a:xfrm>
                <a:off x="3152862" y="3289600"/>
                <a:ext cx="821596" cy="822027"/>
              </a:xfrm>
              <a:custGeom>
                <a:avLst/>
                <a:gdLst>
                  <a:gd name="connsiteX0" fmla="*/ 335038 w 821596"/>
                  <a:gd name="connsiteY0" fmla="*/ 768552 h 822027"/>
                  <a:gd name="connsiteX1" fmla="*/ 335789 w 821596"/>
                  <a:gd name="connsiteY1" fmla="*/ 769126 h 822027"/>
                  <a:gd name="connsiteX2" fmla="*/ 338131 w 821596"/>
                  <a:gd name="connsiteY2" fmla="*/ 795419 h 822027"/>
                  <a:gd name="connsiteX3" fmla="*/ 335921 w 821596"/>
                  <a:gd name="connsiteY3" fmla="*/ 798070 h 822027"/>
                  <a:gd name="connsiteX4" fmla="*/ 310160 w 821596"/>
                  <a:gd name="connsiteY4" fmla="*/ 800368 h 822027"/>
                  <a:gd name="connsiteX5" fmla="*/ 306890 w 821596"/>
                  <a:gd name="connsiteY5" fmla="*/ 797628 h 822027"/>
                  <a:gd name="connsiteX6" fmla="*/ 304769 w 821596"/>
                  <a:gd name="connsiteY6" fmla="*/ 773679 h 822027"/>
                  <a:gd name="connsiteX7" fmla="*/ 306979 w 821596"/>
                  <a:gd name="connsiteY7" fmla="*/ 771027 h 822027"/>
                  <a:gd name="connsiteX8" fmla="*/ 727378 w 821596"/>
                  <a:gd name="connsiteY8" fmla="*/ 731789 h 822027"/>
                  <a:gd name="connsiteX9" fmla="*/ 730117 w 821596"/>
                  <a:gd name="connsiteY9" fmla="*/ 734042 h 822027"/>
                  <a:gd name="connsiteX10" fmla="*/ 732371 w 821596"/>
                  <a:gd name="connsiteY10" fmla="*/ 759671 h 822027"/>
                  <a:gd name="connsiteX11" fmla="*/ 730162 w 821596"/>
                  <a:gd name="connsiteY11" fmla="*/ 762322 h 822027"/>
                  <a:gd name="connsiteX12" fmla="*/ 705063 w 821596"/>
                  <a:gd name="connsiteY12" fmla="*/ 764532 h 822027"/>
                  <a:gd name="connsiteX13" fmla="*/ 701794 w 821596"/>
                  <a:gd name="connsiteY13" fmla="*/ 761792 h 822027"/>
                  <a:gd name="connsiteX14" fmla="*/ 699584 w 821596"/>
                  <a:gd name="connsiteY14" fmla="*/ 737003 h 822027"/>
                  <a:gd name="connsiteX15" fmla="*/ 702059 w 821596"/>
                  <a:gd name="connsiteY15" fmla="*/ 734042 h 822027"/>
                  <a:gd name="connsiteX16" fmla="*/ 481783 w 821596"/>
                  <a:gd name="connsiteY16" fmla="*/ 725337 h 822027"/>
                  <a:gd name="connsiteX17" fmla="*/ 484478 w 821596"/>
                  <a:gd name="connsiteY17" fmla="*/ 727546 h 822027"/>
                  <a:gd name="connsiteX18" fmla="*/ 487130 w 821596"/>
                  <a:gd name="connsiteY18" fmla="*/ 757638 h 822027"/>
                  <a:gd name="connsiteX19" fmla="*/ 487350 w 821596"/>
                  <a:gd name="connsiteY19" fmla="*/ 760112 h 822027"/>
                  <a:gd name="connsiteX20" fmla="*/ 489295 w 821596"/>
                  <a:gd name="connsiteY20" fmla="*/ 781986 h 822027"/>
                  <a:gd name="connsiteX21" fmla="*/ 487085 w 821596"/>
                  <a:gd name="connsiteY21" fmla="*/ 784637 h 822027"/>
                  <a:gd name="connsiteX22" fmla="*/ 401892 w 821596"/>
                  <a:gd name="connsiteY22" fmla="*/ 792193 h 822027"/>
                  <a:gd name="connsiteX23" fmla="*/ 398622 w 821596"/>
                  <a:gd name="connsiteY23" fmla="*/ 789453 h 822027"/>
                  <a:gd name="connsiteX24" fmla="*/ 396325 w 821596"/>
                  <a:gd name="connsiteY24" fmla="*/ 763515 h 822027"/>
                  <a:gd name="connsiteX25" fmla="*/ 396545 w 821596"/>
                  <a:gd name="connsiteY25" fmla="*/ 763249 h 822027"/>
                  <a:gd name="connsiteX26" fmla="*/ 456110 w 821596"/>
                  <a:gd name="connsiteY26" fmla="*/ 757948 h 822027"/>
                  <a:gd name="connsiteX27" fmla="*/ 453636 w 821596"/>
                  <a:gd name="connsiteY27" fmla="*/ 730286 h 822027"/>
                  <a:gd name="connsiteX28" fmla="*/ 455845 w 821596"/>
                  <a:gd name="connsiteY28" fmla="*/ 727635 h 822027"/>
                  <a:gd name="connsiteX29" fmla="*/ 816636 w 821596"/>
                  <a:gd name="connsiteY29" fmla="*/ 723879 h 822027"/>
                  <a:gd name="connsiteX30" fmla="*/ 819331 w 821596"/>
                  <a:gd name="connsiteY30" fmla="*/ 726132 h 822027"/>
                  <a:gd name="connsiteX31" fmla="*/ 821585 w 821596"/>
                  <a:gd name="connsiteY31" fmla="*/ 751761 h 822027"/>
                  <a:gd name="connsiteX32" fmla="*/ 819376 w 821596"/>
                  <a:gd name="connsiteY32" fmla="*/ 754412 h 822027"/>
                  <a:gd name="connsiteX33" fmla="*/ 794277 w 821596"/>
                  <a:gd name="connsiteY33" fmla="*/ 756622 h 822027"/>
                  <a:gd name="connsiteX34" fmla="*/ 791008 w 821596"/>
                  <a:gd name="connsiteY34" fmla="*/ 753882 h 822027"/>
                  <a:gd name="connsiteX35" fmla="*/ 788798 w 821596"/>
                  <a:gd name="connsiteY35" fmla="*/ 728784 h 822027"/>
                  <a:gd name="connsiteX36" fmla="*/ 791008 w 821596"/>
                  <a:gd name="connsiteY36" fmla="*/ 726132 h 822027"/>
                  <a:gd name="connsiteX37" fmla="*/ 384306 w 821596"/>
                  <a:gd name="connsiteY37" fmla="*/ 672445 h 822027"/>
                  <a:gd name="connsiteX38" fmla="*/ 388592 w 821596"/>
                  <a:gd name="connsiteY38" fmla="*/ 676024 h 822027"/>
                  <a:gd name="connsiteX39" fmla="*/ 390889 w 821596"/>
                  <a:gd name="connsiteY39" fmla="*/ 702050 h 822027"/>
                  <a:gd name="connsiteX40" fmla="*/ 418640 w 821596"/>
                  <a:gd name="connsiteY40" fmla="*/ 699576 h 822027"/>
                  <a:gd name="connsiteX41" fmla="*/ 421335 w 821596"/>
                  <a:gd name="connsiteY41" fmla="*/ 701829 h 822027"/>
                  <a:gd name="connsiteX42" fmla="*/ 423499 w 821596"/>
                  <a:gd name="connsiteY42" fmla="*/ 726177 h 822027"/>
                  <a:gd name="connsiteX43" fmla="*/ 421290 w 821596"/>
                  <a:gd name="connsiteY43" fmla="*/ 728828 h 822027"/>
                  <a:gd name="connsiteX44" fmla="*/ 393496 w 821596"/>
                  <a:gd name="connsiteY44" fmla="*/ 731302 h 822027"/>
                  <a:gd name="connsiteX45" fmla="*/ 396148 w 821596"/>
                  <a:gd name="connsiteY45" fmla="*/ 761085 h 822027"/>
                  <a:gd name="connsiteX46" fmla="*/ 394822 w 821596"/>
                  <a:gd name="connsiteY46" fmla="*/ 762676 h 822027"/>
                  <a:gd name="connsiteX47" fmla="*/ 337246 w 821596"/>
                  <a:gd name="connsiteY47" fmla="*/ 767801 h 822027"/>
                  <a:gd name="connsiteX48" fmla="*/ 335567 w 821596"/>
                  <a:gd name="connsiteY48" fmla="*/ 766387 h 822027"/>
                  <a:gd name="connsiteX49" fmla="*/ 332916 w 821596"/>
                  <a:gd name="connsiteY49" fmla="*/ 736649 h 822027"/>
                  <a:gd name="connsiteX50" fmla="*/ 304724 w 821596"/>
                  <a:gd name="connsiteY50" fmla="*/ 739168 h 822027"/>
                  <a:gd name="connsiteX51" fmla="*/ 301454 w 821596"/>
                  <a:gd name="connsiteY51" fmla="*/ 736428 h 822027"/>
                  <a:gd name="connsiteX52" fmla="*/ 299333 w 821596"/>
                  <a:gd name="connsiteY52" fmla="*/ 712656 h 822027"/>
                  <a:gd name="connsiteX53" fmla="*/ 301543 w 821596"/>
                  <a:gd name="connsiteY53" fmla="*/ 710004 h 822027"/>
                  <a:gd name="connsiteX54" fmla="*/ 330308 w 821596"/>
                  <a:gd name="connsiteY54" fmla="*/ 707441 h 822027"/>
                  <a:gd name="connsiteX55" fmla="*/ 328011 w 821596"/>
                  <a:gd name="connsiteY55" fmla="*/ 681370 h 822027"/>
                  <a:gd name="connsiteX56" fmla="*/ 331546 w 821596"/>
                  <a:gd name="connsiteY56" fmla="*/ 677128 h 822027"/>
                  <a:gd name="connsiteX57" fmla="*/ 201503 w 821596"/>
                  <a:gd name="connsiteY57" fmla="*/ 657862 h 822027"/>
                  <a:gd name="connsiteX58" fmla="*/ 203051 w 821596"/>
                  <a:gd name="connsiteY58" fmla="*/ 659143 h 822027"/>
                  <a:gd name="connsiteX59" fmla="*/ 210827 w 821596"/>
                  <a:gd name="connsiteY59" fmla="*/ 746901 h 822027"/>
                  <a:gd name="connsiteX60" fmla="*/ 209546 w 821596"/>
                  <a:gd name="connsiteY60" fmla="*/ 748447 h 822027"/>
                  <a:gd name="connsiteX61" fmla="*/ 121789 w 821596"/>
                  <a:gd name="connsiteY61" fmla="*/ 756223 h 822027"/>
                  <a:gd name="connsiteX62" fmla="*/ 120243 w 821596"/>
                  <a:gd name="connsiteY62" fmla="*/ 754942 h 822027"/>
                  <a:gd name="connsiteX63" fmla="*/ 112466 w 821596"/>
                  <a:gd name="connsiteY63" fmla="*/ 667186 h 822027"/>
                  <a:gd name="connsiteX64" fmla="*/ 113747 w 821596"/>
                  <a:gd name="connsiteY64" fmla="*/ 665639 h 822027"/>
                  <a:gd name="connsiteX65" fmla="*/ 229208 w 821596"/>
                  <a:gd name="connsiteY65" fmla="*/ 624721 h 822027"/>
                  <a:gd name="connsiteX66" fmla="*/ 80517 w 821596"/>
                  <a:gd name="connsiteY66" fmla="*/ 637934 h 822027"/>
                  <a:gd name="connsiteX67" fmla="*/ 79236 w 821596"/>
                  <a:gd name="connsiteY67" fmla="*/ 639480 h 822027"/>
                  <a:gd name="connsiteX68" fmla="*/ 92448 w 821596"/>
                  <a:gd name="connsiteY68" fmla="*/ 788171 h 822027"/>
                  <a:gd name="connsiteX69" fmla="*/ 93994 w 821596"/>
                  <a:gd name="connsiteY69" fmla="*/ 789452 h 822027"/>
                  <a:gd name="connsiteX70" fmla="*/ 242685 w 821596"/>
                  <a:gd name="connsiteY70" fmla="*/ 776240 h 822027"/>
                  <a:gd name="connsiteX71" fmla="*/ 243967 w 821596"/>
                  <a:gd name="connsiteY71" fmla="*/ 774694 h 822027"/>
                  <a:gd name="connsiteX72" fmla="*/ 230754 w 821596"/>
                  <a:gd name="connsiteY72" fmla="*/ 626003 h 822027"/>
                  <a:gd name="connsiteX73" fmla="*/ 229208 w 821596"/>
                  <a:gd name="connsiteY73" fmla="*/ 624721 h 822027"/>
                  <a:gd name="connsiteX74" fmla="*/ 256516 w 821596"/>
                  <a:gd name="connsiteY74" fmla="*/ 592111 h 822027"/>
                  <a:gd name="connsiteX75" fmla="*/ 258062 w 821596"/>
                  <a:gd name="connsiteY75" fmla="*/ 593393 h 822027"/>
                  <a:gd name="connsiteX76" fmla="*/ 276577 w 821596"/>
                  <a:gd name="connsiteY76" fmla="*/ 801958 h 822027"/>
                  <a:gd name="connsiteX77" fmla="*/ 275296 w 821596"/>
                  <a:gd name="connsiteY77" fmla="*/ 803504 h 822027"/>
                  <a:gd name="connsiteX78" fmla="*/ 66731 w 821596"/>
                  <a:gd name="connsiteY78" fmla="*/ 822018 h 822027"/>
                  <a:gd name="connsiteX79" fmla="*/ 65185 w 821596"/>
                  <a:gd name="connsiteY79" fmla="*/ 820737 h 822027"/>
                  <a:gd name="connsiteX80" fmla="*/ 46670 w 821596"/>
                  <a:gd name="connsiteY80" fmla="*/ 612172 h 822027"/>
                  <a:gd name="connsiteX81" fmla="*/ 47951 w 821596"/>
                  <a:gd name="connsiteY81" fmla="*/ 610626 h 822027"/>
                  <a:gd name="connsiteX82" fmla="*/ 618367 w 821596"/>
                  <a:gd name="connsiteY82" fmla="*/ 559943 h 822027"/>
                  <a:gd name="connsiteX83" fmla="*/ 620488 w 821596"/>
                  <a:gd name="connsiteY83" fmla="*/ 561887 h 822027"/>
                  <a:gd name="connsiteX84" fmla="*/ 622830 w 821596"/>
                  <a:gd name="connsiteY84" fmla="*/ 588046 h 822027"/>
                  <a:gd name="connsiteX85" fmla="*/ 620930 w 821596"/>
                  <a:gd name="connsiteY85" fmla="*/ 590256 h 822027"/>
                  <a:gd name="connsiteX86" fmla="*/ 594771 w 821596"/>
                  <a:gd name="connsiteY86" fmla="*/ 592554 h 822027"/>
                  <a:gd name="connsiteX87" fmla="*/ 592517 w 821596"/>
                  <a:gd name="connsiteY87" fmla="*/ 590742 h 822027"/>
                  <a:gd name="connsiteX88" fmla="*/ 590175 w 821596"/>
                  <a:gd name="connsiteY88" fmla="*/ 564317 h 822027"/>
                  <a:gd name="connsiteX89" fmla="*/ 591943 w 821596"/>
                  <a:gd name="connsiteY89" fmla="*/ 562286 h 822027"/>
                  <a:gd name="connsiteX90" fmla="*/ 618367 w 821596"/>
                  <a:gd name="connsiteY90" fmla="*/ 559943 h 822027"/>
                  <a:gd name="connsiteX91" fmla="*/ 314401 w 821596"/>
                  <a:gd name="connsiteY91" fmla="*/ 556187 h 822027"/>
                  <a:gd name="connsiteX92" fmla="*/ 317009 w 821596"/>
                  <a:gd name="connsiteY92" fmla="*/ 558396 h 822027"/>
                  <a:gd name="connsiteX93" fmla="*/ 321957 w 821596"/>
                  <a:gd name="connsiteY93" fmla="*/ 613984 h 822027"/>
                  <a:gd name="connsiteX94" fmla="*/ 319748 w 821596"/>
                  <a:gd name="connsiteY94" fmla="*/ 616635 h 822027"/>
                  <a:gd name="connsiteX95" fmla="*/ 294606 w 821596"/>
                  <a:gd name="connsiteY95" fmla="*/ 618889 h 822027"/>
                  <a:gd name="connsiteX96" fmla="*/ 291336 w 821596"/>
                  <a:gd name="connsiteY96" fmla="*/ 616149 h 822027"/>
                  <a:gd name="connsiteX97" fmla="*/ 286254 w 821596"/>
                  <a:gd name="connsiteY97" fmla="*/ 558705 h 822027"/>
                  <a:gd name="connsiteX98" fmla="*/ 375866 w 821596"/>
                  <a:gd name="connsiteY98" fmla="*/ 550752 h 822027"/>
                  <a:gd name="connsiteX99" fmla="*/ 376353 w 821596"/>
                  <a:gd name="connsiteY99" fmla="*/ 551149 h 822027"/>
                  <a:gd name="connsiteX100" fmla="*/ 378694 w 821596"/>
                  <a:gd name="connsiteY100" fmla="*/ 577662 h 822027"/>
                  <a:gd name="connsiteX101" fmla="*/ 376485 w 821596"/>
                  <a:gd name="connsiteY101" fmla="*/ 580313 h 822027"/>
                  <a:gd name="connsiteX102" fmla="*/ 352535 w 821596"/>
                  <a:gd name="connsiteY102" fmla="*/ 582434 h 822027"/>
                  <a:gd name="connsiteX103" fmla="*/ 349265 w 821596"/>
                  <a:gd name="connsiteY103" fmla="*/ 579695 h 822027"/>
                  <a:gd name="connsiteX104" fmla="*/ 347144 w 821596"/>
                  <a:gd name="connsiteY104" fmla="*/ 555745 h 822027"/>
                  <a:gd name="connsiteX105" fmla="*/ 349354 w 821596"/>
                  <a:gd name="connsiteY105" fmla="*/ 553094 h 822027"/>
                  <a:gd name="connsiteX106" fmla="*/ 645497 w 821596"/>
                  <a:gd name="connsiteY106" fmla="*/ 526759 h 822027"/>
                  <a:gd name="connsiteX107" fmla="*/ 559332 w 821596"/>
                  <a:gd name="connsiteY107" fmla="*/ 534404 h 822027"/>
                  <a:gd name="connsiteX108" fmla="*/ 556990 w 821596"/>
                  <a:gd name="connsiteY108" fmla="*/ 537232 h 822027"/>
                  <a:gd name="connsiteX109" fmla="*/ 564590 w 821596"/>
                  <a:gd name="connsiteY109" fmla="*/ 623132 h 822027"/>
                  <a:gd name="connsiteX110" fmla="*/ 567728 w 821596"/>
                  <a:gd name="connsiteY110" fmla="*/ 625739 h 822027"/>
                  <a:gd name="connsiteX111" fmla="*/ 653628 w 821596"/>
                  <a:gd name="connsiteY111" fmla="*/ 618096 h 822027"/>
                  <a:gd name="connsiteX112" fmla="*/ 655970 w 821596"/>
                  <a:gd name="connsiteY112" fmla="*/ 615267 h 822027"/>
                  <a:gd name="connsiteX113" fmla="*/ 648325 w 821596"/>
                  <a:gd name="connsiteY113" fmla="*/ 529101 h 822027"/>
                  <a:gd name="connsiteX114" fmla="*/ 645497 w 821596"/>
                  <a:gd name="connsiteY114" fmla="*/ 526759 h 822027"/>
                  <a:gd name="connsiteX115" fmla="*/ 432691 w 821596"/>
                  <a:gd name="connsiteY115" fmla="*/ 516286 h 822027"/>
                  <a:gd name="connsiteX116" fmla="*/ 432735 w 821596"/>
                  <a:gd name="connsiteY116" fmla="*/ 516330 h 822027"/>
                  <a:gd name="connsiteX117" fmla="*/ 433088 w 821596"/>
                  <a:gd name="connsiteY117" fmla="*/ 516286 h 822027"/>
                  <a:gd name="connsiteX118" fmla="*/ 435784 w 821596"/>
                  <a:gd name="connsiteY118" fmla="*/ 518539 h 822027"/>
                  <a:gd name="connsiteX119" fmla="*/ 438170 w 821596"/>
                  <a:gd name="connsiteY119" fmla="*/ 545184 h 822027"/>
                  <a:gd name="connsiteX120" fmla="*/ 465566 w 821596"/>
                  <a:gd name="connsiteY120" fmla="*/ 542754 h 822027"/>
                  <a:gd name="connsiteX121" fmla="*/ 468262 w 821596"/>
                  <a:gd name="connsiteY121" fmla="*/ 545007 h 822027"/>
                  <a:gd name="connsiteX122" fmla="*/ 473210 w 821596"/>
                  <a:gd name="connsiteY122" fmla="*/ 600595 h 822027"/>
                  <a:gd name="connsiteX123" fmla="*/ 470912 w 821596"/>
                  <a:gd name="connsiteY123" fmla="*/ 603291 h 822027"/>
                  <a:gd name="connsiteX124" fmla="*/ 441749 w 821596"/>
                  <a:gd name="connsiteY124" fmla="*/ 605898 h 822027"/>
                  <a:gd name="connsiteX125" fmla="*/ 442412 w 821596"/>
                  <a:gd name="connsiteY125" fmla="*/ 606472 h 822027"/>
                  <a:gd name="connsiteX126" fmla="*/ 444798 w 821596"/>
                  <a:gd name="connsiteY126" fmla="*/ 633117 h 822027"/>
                  <a:gd name="connsiteX127" fmla="*/ 442588 w 821596"/>
                  <a:gd name="connsiteY127" fmla="*/ 635768 h 822027"/>
                  <a:gd name="connsiteX128" fmla="*/ 357882 w 821596"/>
                  <a:gd name="connsiteY128" fmla="*/ 643281 h 822027"/>
                  <a:gd name="connsiteX129" fmla="*/ 354612 w 821596"/>
                  <a:gd name="connsiteY129" fmla="*/ 640541 h 822027"/>
                  <a:gd name="connsiteX130" fmla="*/ 352446 w 821596"/>
                  <a:gd name="connsiteY130" fmla="*/ 616282 h 822027"/>
                  <a:gd name="connsiteX131" fmla="*/ 354656 w 821596"/>
                  <a:gd name="connsiteY131" fmla="*/ 613631 h 822027"/>
                  <a:gd name="connsiteX132" fmla="*/ 412895 w 821596"/>
                  <a:gd name="connsiteY132" fmla="*/ 608460 h 822027"/>
                  <a:gd name="connsiteX133" fmla="*/ 407637 w 821596"/>
                  <a:gd name="connsiteY133" fmla="*/ 549249 h 822027"/>
                  <a:gd name="connsiteX134" fmla="*/ 408078 w 821596"/>
                  <a:gd name="connsiteY134" fmla="*/ 548189 h 822027"/>
                  <a:gd name="connsiteX135" fmla="*/ 376970 w 821596"/>
                  <a:gd name="connsiteY135" fmla="*/ 550929 h 822027"/>
                  <a:gd name="connsiteX136" fmla="*/ 376528 w 821596"/>
                  <a:gd name="connsiteY136" fmla="*/ 550531 h 822027"/>
                  <a:gd name="connsiteX137" fmla="*/ 374187 w 821596"/>
                  <a:gd name="connsiteY137" fmla="*/ 523974 h 822027"/>
                  <a:gd name="connsiteX138" fmla="*/ 376396 w 821596"/>
                  <a:gd name="connsiteY138" fmla="*/ 521323 h 822027"/>
                  <a:gd name="connsiteX139" fmla="*/ 431675 w 821596"/>
                  <a:gd name="connsiteY139" fmla="*/ 516418 h 822027"/>
                  <a:gd name="connsiteX140" fmla="*/ 432691 w 821596"/>
                  <a:gd name="connsiteY140" fmla="*/ 516286 h 822027"/>
                  <a:gd name="connsiteX141" fmla="*/ 156077 w 821596"/>
                  <a:gd name="connsiteY141" fmla="*/ 479302 h 822027"/>
                  <a:gd name="connsiteX142" fmla="*/ 156342 w 821596"/>
                  <a:gd name="connsiteY142" fmla="*/ 480628 h 822027"/>
                  <a:gd name="connsiteX143" fmla="*/ 158729 w 821596"/>
                  <a:gd name="connsiteY143" fmla="*/ 507582 h 822027"/>
                  <a:gd name="connsiteX144" fmla="*/ 158375 w 821596"/>
                  <a:gd name="connsiteY144" fmla="*/ 509217 h 822027"/>
                  <a:gd name="connsiteX145" fmla="*/ 155724 w 821596"/>
                  <a:gd name="connsiteY145" fmla="*/ 479346 h 822027"/>
                  <a:gd name="connsiteX146" fmla="*/ 128769 w 821596"/>
                  <a:gd name="connsiteY146" fmla="*/ 481732 h 822027"/>
                  <a:gd name="connsiteX147" fmla="*/ 127356 w 821596"/>
                  <a:gd name="connsiteY147" fmla="*/ 483411 h 822027"/>
                  <a:gd name="connsiteX148" fmla="*/ 129875 w 821596"/>
                  <a:gd name="connsiteY148" fmla="*/ 512045 h 822027"/>
                  <a:gd name="connsiteX149" fmla="*/ 158508 w 821596"/>
                  <a:gd name="connsiteY149" fmla="*/ 509526 h 822027"/>
                  <a:gd name="connsiteX150" fmla="*/ 159921 w 821596"/>
                  <a:gd name="connsiteY150" fmla="*/ 507847 h 822027"/>
                  <a:gd name="connsiteX151" fmla="*/ 157536 w 821596"/>
                  <a:gd name="connsiteY151" fmla="*/ 480672 h 822027"/>
                  <a:gd name="connsiteX152" fmla="*/ 156077 w 821596"/>
                  <a:gd name="connsiteY152" fmla="*/ 479302 h 822027"/>
                  <a:gd name="connsiteX153" fmla="*/ 491902 w 821596"/>
                  <a:gd name="connsiteY153" fmla="*/ 478771 h 822027"/>
                  <a:gd name="connsiteX154" fmla="*/ 491990 w 821596"/>
                  <a:gd name="connsiteY154" fmla="*/ 478816 h 822027"/>
                  <a:gd name="connsiteX155" fmla="*/ 494642 w 821596"/>
                  <a:gd name="connsiteY155" fmla="*/ 508862 h 822027"/>
                  <a:gd name="connsiteX156" fmla="*/ 492432 w 821596"/>
                  <a:gd name="connsiteY156" fmla="*/ 511514 h 822027"/>
                  <a:gd name="connsiteX157" fmla="*/ 467246 w 821596"/>
                  <a:gd name="connsiteY157" fmla="*/ 513724 h 822027"/>
                  <a:gd name="connsiteX158" fmla="*/ 463975 w 821596"/>
                  <a:gd name="connsiteY158" fmla="*/ 510984 h 822027"/>
                  <a:gd name="connsiteX159" fmla="*/ 461589 w 821596"/>
                  <a:gd name="connsiteY159" fmla="*/ 483897 h 822027"/>
                  <a:gd name="connsiteX160" fmla="*/ 463799 w 821596"/>
                  <a:gd name="connsiteY160" fmla="*/ 481246 h 822027"/>
                  <a:gd name="connsiteX161" fmla="*/ 641874 w 821596"/>
                  <a:gd name="connsiteY161" fmla="*/ 465339 h 822027"/>
                  <a:gd name="connsiteX162" fmla="*/ 644569 w 821596"/>
                  <a:gd name="connsiteY162" fmla="*/ 467592 h 822027"/>
                  <a:gd name="connsiteX163" fmla="*/ 647176 w 821596"/>
                  <a:gd name="connsiteY163" fmla="*/ 496756 h 822027"/>
                  <a:gd name="connsiteX164" fmla="*/ 674307 w 821596"/>
                  <a:gd name="connsiteY164" fmla="*/ 494370 h 822027"/>
                  <a:gd name="connsiteX165" fmla="*/ 677002 w 821596"/>
                  <a:gd name="connsiteY165" fmla="*/ 496623 h 822027"/>
                  <a:gd name="connsiteX166" fmla="*/ 682084 w 821596"/>
                  <a:gd name="connsiteY166" fmla="*/ 554067 h 822027"/>
                  <a:gd name="connsiteX167" fmla="*/ 710851 w 821596"/>
                  <a:gd name="connsiteY167" fmla="*/ 551504 h 822027"/>
                  <a:gd name="connsiteX168" fmla="*/ 708421 w 821596"/>
                  <a:gd name="connsiteY168" fmla="*/ 524064 h 822027"/>
                  <a:gd name="connsiteX169" fmla="*/ 710629 w 821596"/>
                  <a:gd name="connsiteY169" fmla="*/ 521413 h 822027"/>
                  <a:gd name="connsiteX170" fmla="*/ 740192 w 821596"/>
                  <a:gd name="connsiteY170" fmla="*/ 518806 h 822027"/>
                  <a:gd name="connsiteX171" fmla="*/ 737672 w 821596"/>
                  <a:gd name="connsiteY171" fmla="*/ 490437 h 822027"/>
                  <a:gd name="connsiteX172" fmla="*/ 739882 w 821596"/>
                  <a:gd name="connsiteY172" fmla="*/ 487786 h 822027"/>
                  <a:gd name="connsiteX173" fmla="*/ 764538 w 821596"/>
                  <a:gd name="connsiteY173" fmla="*/ 485621 h 822027"/>
                  <a:gd name="connsiteX174" fmla="*/ 767233 w 821596"/>
                  <a:gd name="connsiteY174" fmla="*/ 487874 h 822027"/>
                  <a:gd name="connsiteX175" fmla="*/ 769753 w 821596"/>
                  <a:gd name="connsiteY175" fmla="*/ 516110 h 822027"/>
                  <a:gd name="connsiteX176" fmla="*/ 769841 w 821596"/>
                  <a:gd name="connsiteY176" fmla="*/ 516022 h 822027"/>
                  <a:gd name="connsiteX177" fmla="*/ 797988 w 821596"/>
                  <a:gd name="connsiteY177" fmla="*/ 513548 h 822027"/>
                  <a:gd name="connsiteX178" fmla="*/ 800683 w 821596"/>
                  <a:gd name="connsiteY178" fmla="*/ 515801 h 822027"/>
                  <a:gd name="connsiteX179" fmla="*/ 810979 w 821596"/>
                  <a:gd name="connsiteY179" fmla="*/ 632058 h 822027"/>
                  <a:gd name="connsiteX180" fmla="*/ 808770 w 821596"/>
                  <a:gd name="connsiteY180" fmla="*/ 634709 h 822027"/>
                  <a:gd name="connsiteX181" fmla="*/ 783539 w 821596"/>
                  <a:gd name="connsiteY181" fmla="*/ 636964 h 822027"/>
                  <a:gd name="connsiteX182" fmla="*/ 780136 w 821596"/>
                  <a:gd name="connsiteY182" fmla="*/ 634091 h 822027"/>
                  <a:gd name="connsiteX183" fmla="*/ 777706 w 821596"/>
                  <a:gd name="connsiteY183" fmla="*/ 606474 h 822027"/>
                  <a:gd name="connsiteX184" fmla="*/ 751194 w 821596"/>
                  <a:gd name="connsiteY184" fmla="*/ 608815 h 822027"/>
                  <a:gd name="connsiteX185" fmla="*/ 747924 w 821596"/>
                  <a:gd name="connsiteY185" fmla="*/ 606076 h 822027"/>
                  <a:gd name="connsiteX186" fmla="*/ 742887 w 821596"/>
                  <a:gd name="connsiteY186" fmla="*/ 549295 h 822027"/>
                  <a:gd name="connsiteX187" fmla="*/ 711955 w 821596"/>
                  <a:gd name="connsiteY187" fmla="*/ 552035 h 822027"/>
                  <a:gd name="connsiteX188" fmla="*/ 714563 w 821596"/>
                  <a:gd name="connsiteY188" fmla="*/ 581287 h 822027"/>
                  <a:gd name="connsiteX189" fmla="*/ 713988 w 821596"/>
                  <a:gd name="connsiteY189" fmla="*/ 581949 h 822027"/>
                  <a:gd name="connsiteX190" fmla="*/ 684780 w 821596"/>
                  <a:gd name="connsiteY190" fmla="*/ 584557 h 822027"/>
                  <a:gd name="connsiteX191" fmla="*/ 687387 w 821596"/>
                  <a:gd name="connsiteY191" fmla="*/ 613853 h 822027"/>
                  <a:gd name="connsiteX192" fmla="*/ 715358 w 821596"/>
                  <a:gd name="connsiteY192" fmla="*/ 611378 h 822027"/>
                  <a:gd name="connsiteX193" fmla="*/ 718053 w 821596"/>
                  <a:gd name="connsiteY193" fmla="*/ 613632 h 822027"/>
                  <a:gd name="connsiteX194" fmla="*/ 720528 w 821596"/>
                  <a:gd name="connsiteY194" fmla="*/ 641691 h 822027"/>
                  <a:gd name="connsiteX195" fmla="*/ 777928 w 821596"/>
                  <a:gd name="connsiteY195" fmla="*/ 636698 h 822027"/>
                  <a:gd name="connsiteX196" fmla="*/ 780623 w 821596"/>
                  <a:gd name="connsiteY196" fmla="*/ 638952 h 822027"/>
                  <a:gd name="connsiteX197" fmla="*/ 783053 w 821596"/>
                  <a:gd name="connsiteY197" fmla="*/ 666525 h 822027"/>
                  <a:gd name="connsiteX198" fmla="*/ 811244 w 821596"/>
                  <a:gd name="connsiteY198" fmla="*/ 664006 h 822027"/>
                  <a:gd name="connsiteX199" fmla="*/ 813940 w 821596"/>
                  <a:gd name="connsiteY199" fmla="*/ 666260 h 822027"/>
                  <a:gd name="connsiteX200" fmla="*/ 816194 w 821596"/>
                  <a:gd name="connsiteY200" fmla="*/ 691888 h 822027"/>
                  <a:gd name="connsiteX201" fmla="*/ 813984 w 821596"/>
                  <a:gd name="connsiteY201" fmla="*/ 694540 h 822027"/>
                  <a:gd name="connsiteX202" fmla="*/ 758087 w 821596"/>
                  <a:gd name="connsiteY202" fmla="*/ 699488 h 822027"/>
                  <a:gd name="connsiteX203" fmla="*/ 754817 w 821596"/>
                  <a:gd name="connsiteY203" fmla="*/ 696749 h 822027"/>
                  <a:gd name="connsiteX204" fmla="*/ 752431 w 821596"/>
                  <a:gd name="connsiteY204" fmla="*/ 669750 h 822027"/>
                  <a:gd name="connsiteX205" fmla="*/ 692778 w 821596"/>
                  <a:gd name="connsiteY205" fmla="*/ 675053 h 822027"/>
                  <a:gd name="connsiteX206" fmla="*/ 698169 w 821596"/>
                  <a:gd name="connsiteY206" fmla="*/ 735811 h 822027"/>
                  <a:gd name="connsiteX207" fmla="*/ 637897 w 821596"/>
                  <a:gd name="connsiteY207" fmla="*/ 741158 h 822027"/>
                  <a:gd name="connsiteX208" fmla="*/ 637278 w 821596"/>
                  <a:gd name="connsiteY208" fmla="*/ 741908 h 822027"/>
                  <a:gd name="connsiteX209" fmla="*/ 639885 w 821596"/>
                  <a:gd name="connsiteY209" fmla="*/ 771028 h 822027"/>
                  <a:gd name="connsiteX210" fmla="*/ 551467 w 821596"/>
                  <a:gd name="connsiteY210" fmla="*/ 778894 h 822027"/>
                  <a:gd name="connsiteX211" fmla="*/ 548197 w 821596"/>
                  <a:gd name="connsiteY211" fmla="*/ 776154 h 822027"/>
                  <a:gd name="connsiteX212" fmla="*/ 543115 w 821596"/>
                  <a:gd name="connsiteY212" fmla="*/ 718754 h 822027"/>
                  <a:gd name="connsiteX213" fmla="*/ 572853 w 821596"/>
                  <a:gd name="connsiteY213" fmla="*/ 716103 h 822027"/>
                  <a:gd name="connsiteX214" fmla="*/ 575372 w 821596"/>
                  <a:gd name="connsiteY214" fmla="*/ 744515 h 822027"/>
                  <a:gd name="connsiteX215" fmla="*/ 578642 w 821596"/>
                  <a:gd name="connsiteY215" fmla="*/ 747255 h 822027"/>
                  <a:gd name="connsiteX216" fmla="*/ 634008 w 821596"/>
                  <a:gd name="connsiteY216" fmla="*/ 742350 h 822027"/>
                  <a:gd name="connsiteX217" fmla="*/ 636218 w 821596"/>
                  <a:gd name="connsiteY217" fmla="*/ 739699 h 822027"/>
                  <a:gd name="connsiteX218" fmla="*/ 633743 w 821596"/>
                  <a:gd name="connsiteY218" fmla="*/ 711905 h 822027"/>
                  <a:gd name="connsiteX219" fmla="*/ 662023 w 821596"/>
                  <a:gd name="connsiteY219" fmla="*/ 709387 h 822027"/>
                  <a:gd name="connsiteX220" fmla="*/ 664233 w 821596"/>
                  <a:gd name="connsiteY220" fmla="*/ 706735 h 822027"/>
                  <a:gd name="connsiteX221" fmla="*/ 661935 w 821596"/>
                  <a:gd name="connsiteY221" fmla="*/ 681062 h 822027"/>
                  <a:gd name="connsiteX222" fmla="*/ 659240 w 821596"/>
                  <a:gd name="connsiteY222" fmla="*/ 678809 h 822027"/>
                  <a:gd name="connsiteX223" fmla="*/ 631137 w 821596"/>
                  <a:gd name="connsiteY223" fmla="*/ 681283 h 822027"/>
                  <a:gd name="connsiteX224" fmla="*/ 628573 w 821596"/>
                  <a:gd name="connsiteY224" fmla="*/ 652296 h 822027"/>
                  <a:gd name="connsiteX225" fmla="*/ 625878 w 821596"/>
                  <a:gd name="connsiteY225" fmla="*/ 650043 h 822027"/>
                  <a:gd name="connsiteX226" fmla="*/ 600206 w 821596"/>
                  <a:gd name="connsiteY226" fmla="*/ 652340 h 822027"/>
                  <a:gd name="connsiteX227" fmla="*/ 597996 w 821596"/>
                  <a:gd name="connsiteY227" fmla="*/ 654991 h 822027"/>
                  <a:gd name="connsiteX228" fmla="*/ 600559 w 821596"/>
                  <a:gd name="connsiteY228" fmla="*/ 684022 h 822027"/>
                  <a:gd name="connsiteX229" fmla="*/ 570953 w 821596"/>
                  <a:gd name="connsiteY229" fmla="*/ 686630 h 822027"/>
                  <a:gd name="connsiteX230" fmla="*/ 568390 w 821596"/>
                  <a:gd name="connsiteY230" fmla="*/ 657643 h 822027"/>
                  <a:gd name="connsiteX231" fmla="*/ 565695 w 821596"/>
                  <a:gd name="connsiteY231" fmla="*/ 655390 h 822027"/>
                  <a:gd name="connsiteX232" fmla="*/ 540022 w 821596"/>
                  <a:gd name="connsiteY232" fmla="*/ 657687 h 822027"/>
                  <a:gd name="connsiteX233" fmla="*/ 537813 w 821596"/>
                  <a:gd name="connsiteY233" fmla="*/ 660338 h 822027"/>
                  <a:gd name="connsiteX234" fmla="*/ 542983 w 821596"/>
                  <a:gd name="connsiteY234" fmla="*/ 718666 h 822027"/>
                  <a:gd name="connsiteX235" fmla="*/ 516514 w 821596"/>
                  <a:gd name="connsiteY235" fmla="*/ 721008 h 822027"/>
                  <a:gd name="connsiteX236" fmla="*/ 513245 w 821596"/>
                  <a:gd name="connsiteY236" fmla="*/ 718268 h 822027"/>
                  <a:gd name="connsiteX237" fmla="*/ 508207 w 821596"/>
                  <a:gd name="connsiteY237" fmla="*/ 661355 h 822027"/>
                  <a:gd name="connsiteX238" fmla="*/ 479176 w 821596"/>
                  <a:gd name="connsiteY238" fmla="*/ 663918 h 822027"/>
                  <a:gd name="connsiteX239" fmla="*/ 478778 w 821596"/>
                  <a:gd name="connsiteY239" fmla="*/ 663564 h 822027"/>
                  <a:gd name="connsiteX240" fmla="*/ 481253 w 821596"/>
                  <a:gd name="connsiteY240" fmla="*/ 691446 h 822027"/>
                  <a:gd name="connsiteX241" fmla="*/ 479043 w 821596"/>
                  <a:gd name="connsiteY241" fmla="*/ 694098 h 822027"/>
                  <a:gd name="connsiteX242" fmla="*/ 453503 w 821596"/>
                  <a:gd name="connsiteY242" fmla="*/ 696351 h 822027"/>
                  <a:gd name="connsiteX243" fmla="*/ 450234 w 821596"/>
                  <a:gd name="connsiteY243" fmla="*/ 693611 h 822027"/>
                  <a:gd name="connsiteX244" fmla="*/ 445328 w 821596"/>
                  <a:gd name="connsiteY244" fmla="*/ 638510 h 822027"/>
                  <a:gd name="connsiteX245" fmla="*/ 447538 w 821596"/>
                  <a:gd name="connsiteY245" fmla="*/ 635858 h 822027"/>
                  <a:gd name="connsiteX246" fmla="*/ 476083 w 821596"/>
                  <a:gd name="connsiteY246" fmla="*/ 633340 h 822027"/>
                  <a:gd name="connsiteX247" fmla="*/ 473520 w 821596"/>
                  <a:gd name="connsiteY247" fmla="*/ 604309 h 822027"/>
                  <a:gd name="connsiteX248" fmla="*/ 474537 w 821596"/>
                  <a:gd name="connsiteY248" fmla="*/ 603115 h 822027"/>
                  <a:gd name="connsiteX249" fmla="*/ 532422 w 821596"/>
                  <a:gd name="connsiteY249" fmla="*/ 597990 h 822027"/>
                  <a:gd name="connsiteX250" fmla="*/ 529727 w 821596"/>
                  <a:gd name="connsiteY250" fmla="*/ 567766 h 822027"/>
                  <a:gd name="connsiteX251" fmla="*/ 503435 w 821596"/>
                  <a:gd name="connsiteY251" fmla="*/ 570107 h 822027"/>
                  <a:gd name="connsiteX252" fmla="*/ 500166 w 821596"/>
                  <a:gd name="connsiteY252" fmla="*/ 567367 h 822027"/>
                  <a:gd name="connsiteX253" fmla="*/ 497956 w 821596"/>
                  <a:gd name="connsiteY253" fmla="*/ 542269 h 822027"/>
                  <a:gd name="connsiteX254" fmla="*/ 500166 w 821596"/>
                  <a:gd name="connsiteY254" fmla="*/ 539618 h 822027"/>
                  <a:gd name="connsiteX255" fmla="*/ 527031 w 821596"/>
                  <a:gd name="connsiteY255" fmla="*/ 537232 h 822027"/>
                  <a:gd name="connsiteX256" fmla="*/ 524601 w 821596"/>
                  <a:gd name="connsiteY256" fmla="*/ 510056 h 822027"/>
                  <a:gd name="connsiteX257" fmla="*/ 526810 w 821596"/>
                  <a:gd name="connsiteY257" fmla="*/ 507405 h 822027"/>
                  <a:gd name="connsiteX258" fmla="*/ 584607 w 821596"/>
                  <a:gd name="connsiteY258" fmla="*/ 502280 h 822027"/>
                  <a:gd name="connsiteX259" fmla="*/ 582000 w 821596"/>
                  <a:gd name="connsiteY259" fmla="*/ 473116 h 822027"/>
                  <a:gd name="connsiteX260" fmla="*/ 584210 w 821596"/>
                  <a:gd name="connsiteY260" fmla="*/ 470464 h 822027"/>
                  <a:gd name="connsiteX261" fmla="*/ 731486 w 821596"/>
                  <a:gd name="connsiteY261" fmla="*/ 427381 h 822027"/>
                  <a:gd name="connsiteX262" fmla="*/ 732193 w 821596"/>
                  <a:gd name="connsiteY262" fmla="*/ 428000 h 822027"/>
                  <a:gd name="connsiteX263" fmla="*/ 734624 w 821596"/>
                  <a:gd name="connsiteY263" fmla="*/ 455440 h 822027"/>
                  <a:gd name="connsiteX264" fmla="*/ 732415 w 821596"/>
                  <a:gd name="connsiteY264" fmla="*/ 458091 h 822027"/>
                  <a:gd name="connsiteX265" fmla="*/ 675766 w 821596"/>
                  <a:gd name="connsiteY265" fmla="*/ 463128 h 822027"/>
                  <a:gd name="connsiteX266" fmla="*/ 672717 w 821596"/>
                  <a:gd name="connsiteY266" fmla="*/ 460566 h 822027"/>
                  <a:gd name="connsiteX267" fmla="*/ 670463 w 821596"/>
                  <a:gd name="connsiteY267" fmla="*/ 435246 h 822027"/>
                  <a:gd name="connsiteX268" fmla="*/ 672673 w 821596"/>
                  <a:gd name="connsiteY268" fmla="*/ 432595 h 822027"/>
                  <a:gd name="connsiteX269" fmla="*/ 454564 w 821596"/>
                  <a:gd name="connsiteY269" fmla="*/ 421372 h 822027"/>
                  <a:gd name="connsiteX270" fmla="*/ 457259 w 821596"/>
                  <a:gd name="connsiteY270" fmla="*/ 423625 h 822027"/>
                  <a:gd name="connsiteX271" fmla="*/ 459424 w 821596"/>
                  <a:gd name="connsiteY271" fmla="*/ 448150 h 822027"/>
                  <a:gd name="connsiteX272" fmla="*/ 457214 w 821596"/>
                  <a:gd name="connsiteY272" fmla="*/ 450801 h 822027"/>
                  <a:gd name="connsiteX273" fmla="*/ 432072 w 821596"/>
                  <a:gd name="connsiteY273" fmla="*/ 453011 h 822027"/>
                  <a:gd name="connsiteX274" fmla="*/ 428802 w 821596"/>
                  <a:gd name="connsiteY274" fmla="*/ 450271 h 822027"/>
                  <a:gd name="connsiteX275" fmla="*/ 426681 w 821596"/>
                  <a:gd name="connsiteY275" fmla="*/ 426320 h 822027"/>
                  <a:gd name="connsiteX276" fmla="*/ 428891 w 821596"/>
                  <a:gd name="connsiteY276" fmla="*/ 423670 h 822027"/>
                  <a:gd name="connsiteX277" fmla="*/ 118343 w 821596"/>
                  <a:gd name="connsiteY277" fmla="*/ 389998 h 822027"/>
                  <a:gd name="connsiteX278" fmla="*/ 120022 w 821596"/>
                  <a:gd name="connsiteY278" fmla="*/ 391412 h 822027"/>
                  <a:gd name="connsiteX279" fmla="*/ 122541 w 821596"/>
                  <a:gd name="connsiteY279" fmla="*/ 419781 h 822027"/>
                  <a:gd name="connsiteX280" fmla="*/ 121126 w 821596"/>
                  <a:gd name="connsiteY280" fmla="*/ 421460 h 822027"/>
                  <a:gd name="connsiteX281" fmla="*/ 92758 w 821596"/>
                  <a:gd name="connsiteY281" fmla="*/ 423978 h 822027"/>
                  <a:gd name="connsiteX282" fmla="*/ 91079 w 821596"/>
                  <a:gd name="connsiteY282" fmla="*/ 422564 h 822027"/>
                  <a:gd name="connsiteX283" fmla="*/ 88560 w 821596"/>
                  <a:gd name="connsiteY283" fmla="*/ 394196 h 822027"/>
                  <a:gd name="connsiteX284" fmla="*/ 89974 w 821596"/>
                  <a:gd name="connsiteY284" fmla="*/ 392517 h 822027"/>
                  <a:gd name="connsiteX285" fmla="*/ 389608 w 821596"/>
                  <a:gd name="connsiteY285" fmla="*/ 367022 h 822027"/>
                  <a:gd name="connsiteX286" fmla="*/ 391331 w 821596"/>
                  <a:gd name="connsiteY286" fmla="*/ 368436 h 822027"/>
                  <a:gd name="connsiteX287" fmla="*/ 396369 w 821596"/>
                  <a:gd name="connsiteY287" fmla="*/ 424995 h 822027"/>
                  <a:gd name="connsiteX288" fmla="*/ 394955 w 821596"/>
                  <a:gd name="connsiteY288" fmla="*/ 426674 h 822027"/>
                  <a:gd name="connsiteX289" fmla="*/ 366631 w 821596"/>
                  <a:gd name="connsiteY289" fmla="*/ 429193 h 822027"/>
                  <a:gd name="connsiteX290" fmla="*/ 369414 w 821596"/>
                  <a:gd name="connsiteY290" fmla="*/ 460345 h 822027"/>
                  <a:gd name="connsiteX291" fmla="*/ 369414 w 821596"/>
                  <a:gd name="connsiteY291" fmla="*/ 460390 h 822027"/>
                  <a:gd name="connsiteX292" fmla="*/ 396412 w 821596"/>
                  <a:gd name="connsiteY292" fmla="*/ 458003 h 822027"/>
                  <a:gd name="connsiteX293" fmla="*/ 398092 w 821596"/>
                  <a:gd name="connsiteY293" fmla="*/ 459417 h 822027"/>
                  <a:gd name="connsiteX294" fmla="*/ 400478 w 821596"/>
                  <a:gd name="connsiteY294" fmla="*/ 486239 h 822027"/>
                  <a:gd name="connsiteX295" fmla="*/ 399064 w 821596"/>
                  <a:gd name="connsiteY295" fmla="*/ 487963 h 822027"/>
                  <a:gd name="connsiteX296" fmla="*/ 312193 w 821596"/>
                  <a:gd name="connsiteY296" fmla="*/ 495651 h 822027"/>
                  <a:gd name="connsiteX297" fmla="*/ 310514 w 821596"/>
                  <a:gd name="connsiteY297" fmla="*/ 494237 h 822027"/>
                  <a:gd name="connsiteX298" fmla="*/ 307862 w 821596"/>
                  <a:gd name="connsiteY298" fmla="*/ 465824 h 822027"/>
                  <a:gd name="connsiteX299" fmla="*/ 338749 w 821596"/>
                  <a:gd name="connsiteY299" fmla="*/ 463085 h 822027"/>
                  <a:gd name="connsiteX300" fmla="*/ 335965 w 821596"/>
                  <a:gd name="connsiteY300" fmla="*/ 431756 h 822027"/>
                  <a:gd name="connsiteX301" fmla="*/ 337378 w 821596"/>
                  <a:gd name="connsiteY301" fmla="*/ 430077 h 822027"/>
                  <a:gd name="connsiteX302" fmla="*/ 364863 w 821596"/>
                  <a:gd name="connsiteY302" fmla="*/ 427647 h 822027"/>
                  <a:gd name="connsiteX303" fmla="*/ 365747 w 821596"/>
                  <a:gd name="connsiteY303" fmla="*/ 427868 h 822027"/>
                  <a:gd name="connsiteX304" fmla="*/ 360709 w 821596"/>
                  <a:gd name="connsiteY304" fmla="*/ 371131 h 822027"/>
                  <a:gd name="connsiteX305" fmla="*/ 362124 w 821596"/>
                  <a:gd name="connsiteY305" fmla="*/ 369452 h 822027"/>
                  <a:gd name="connsiteX306" fmla="*/ 784380 w 821596"/>
                  <a:gd name="connsiteY306" fmla="*/ 362072 h 822027"/>
                  <a:gd name="connsiteX307" fmla="*/ 787076 w 821596"/>
                  <a:gd name="connsiteY307" fmla="*/ 364325 h 822027"/>
                  <a:gd name="connsiteX308" fmla="*/ 794632 w 821596"/>
                  <a:gd name="connsiteY308" fmla="*/ 449431 h 822027"/>
                  <a:gd name="connsiteX309" fmla="*/ 792422 w 821596"/>
                  <a:gd name="connsiteY309" fmla="*/ 452081 h 822027"/>
                  <a:gd name="connsiteX310" fmla="*/ 764274 w 821596"/>
                  <a:gd name="connsiteY310" fmla="*/ 454556 h 822027"/>
                  <a:gd name="connsiteX311" fmla="*/ 761667 w 821596"/>
                  <a:gd name="connsiteY311" fmla="*/ 425127 h 822027"/>
                  <a:gd name="connsiteX312" fmla="*/ 732195 w 821596"/>
                  <a:gd name="connsiteY312" fmla="*/ 427735 h 822027"/>
                  <a:gd name="connsiteX313" fmla="*/ 729720 w 821596"/>
                  <a:gd name="connsiteY313" fmla="*/ 399631 h 822027"/>
                  <a:gd name="connsiteX314" fmla="*/ 731930 w 821596"/>
                  <a:gd name="connsiteY314" fmla="*/ 396980 h 822027"/>
                  <a:gd name="connsiteX315" fmla="*/ 758972 w 821596"/>
                  <a:gd name="connsiteY315" fmla="*/ 394593 h 822027"/>
                  <a:gd name="connsiteX316" fmla="*/ 756541 w 821596"/>
                  <a:gd name="connsiteY316" fmla="*/ 366977 h 822027"/>
                  <a:gd name="connsiteX317" fmla="*/ 758751 w 821596"/>
                  <a:gd name="connsiteY317" fmla="*/ 364325 h 822027"/>
                  <a:gd name="connsiteX318" fmla="*/ 567861 w 821596"/>
                  <a:gd name="connsiteY318" fmla="*/ 321286 h 822027"/>
                  <a:gd name="connsiteX319" fmla="*/ 510858 w 821596"/>
                  <a:gd name="connsiteY319" fmla="*/ 326324 h 822027"/>
                  <a:gd name="connsiteX320" fmla="*/ 508650 w 821596"/>
                  <a:gd name="connsiteY320" fmla="*/ 328975 h 822027"/>
                  <a:gd name="connsiteX321" fmla="*/ 511035 w 821596"/>
                  <a:gd name="connsiteY321" fmla="*/ 355885 h 822027"/>
                  <a:gd name="connsiteX322" fmla="*/ 511300 w 821596"/>
                  <a:gd name="connsiteY322" fmla="*/ 356107 h 822027"/>
                  <a:gd name="connsiteX323" fmla="*/ 484082 w 821596"/>
                  <a:gd name="connsiteY323" fmla="*/ 358536 h 822027"/>
                  <a:gd name="connsiteX324" fmla="*/ 481872 w 821596"/>
                  <a:gd name="connsiteY324" fmla="*/ 361188 h 822027"/>
                  <a:gd name="connsiteX325" fmla="*/ 484258 w 821596"/>
                  <a:gd name="connsiteY325" fmla="*/ 388009 h 822027"/>
                  <a:gd name="connsiteX326" fmla="*/ 484479 w 821596"/>
                  <a:gd name="connsiteY326" fmla="*/ 388186 h 822027"/>
                  <a:gd name="connsiteX327" fmla="*/ 542718 w 821596"/>
                  <a:gd name="connsiteY327" fmla="*/ 383016 h 822027"/>
                  <a:gd name="connsiteX328" fmla="*/ 544927 w 821596"/>
                  <a:gd name="connsiteY328" fmla="*/ 380365 h 822027"/>
                  <a:gd name="connsiteX329" fmla="*/ 542541 w 821596"/>
                  <a:gd name="connsiteY329" fmla="*/ 353587 h 822027"/>
                  <a:gd name="connsiteX330" fmla="*/ 542364 w 821596"/>
                  <a:gd name="connsiteY330" fmla="*/ 353410 h 822027"/>
                  <a:gd name="connsiteX331" fmla="*/ 570556 w 821596"/>
                  <a:gd name="connsiteY331" fmla="*/ 350892 h 822027"/>
                  <a:gd name="connsiteX332" fmla="*/ 572765 w 821596"/>
                  <a:gd name="connsiteY332" fmla="*/ 348241 h 822027"/>
                  <a:gd name="connsiteX333" fmla="*/ 570556 w 821596"/>
                  <a:gd name="connsiteY333" fmla="*/ 323540 h 822027"/>
                  <a:gd name="connsiteX334" fmla="*/ 567861 w 821596"/>
                  <a:gd name="connsiteY334" fmla="*/ 321286 h 822027"/>
                  <a:gd name="connsiteX335" fmla="*/ 233538 w 821596"/>
                  <a:gd name="connsiteY335" fmla="*/ 319873 h 822027"/>
                  <a:gd name="connsiteX336" fmla="*/ 204286 w 821596"/>
                  <a:gd name="connsiteY336" fmla="*/ 322480 h 822027"/>
                  <a:gd name="connsiteX337" fmla="*/ 206893 w 821596"/>
                  <a:gd name="connsiteY337" fmla="*/ 351733 h 822027"/>
                  <a:gd name="connsiteX338" fmla="*/ 208572 w 821596"/>
                  <a:gd name="connsiteY338" fmla="*/ 353147 h 822027"/>
                  <a:gd name="connsiteX339" fmla="*/ 236233 w 821596"/>
                  <a:gd name="connsiteY339" fmla="*/ 350672 h 822027"/>
                  <a:gd name="connsiteX340" fmla="*/ 237648 w 821596"/>
                  <a:gd name="connsiteY340" fmla="*/ 348949 h 822027"/>
                  <a:gd name="connsiteX341" fmla="*/ 235217 w 821596"/>
                  <a:gd name="connsiteY341" fmla="*/ 321287 h 822027"/>
                  <a:gd name="connsiteX342" fmla="*/ 233538 w 821596"/>
                  <a:gd name="connsiteY342" fmla="*/ 319873 h 822027"/>
                  <a:gd name="connsiteX343" fmla="*/ 49233 w 821596"/>
                  <a:gd name="connsiteY343" fmla="*/ 306042 h 822027"/>
                  <a:gd name="connsiteX344" fmla="*/ 50912 w 821596"/>
                  <a:gd name="connsiteY344" fmla="*/ 307456 h 822027"/>
                  <a:gd name="connsiteX345" fmla="*/ 53298 w 821596"/>
                  <a:gd name="connsiteY345" fmla="*/ 334456 h 822027"/>
                  <a:gd name="connsiteX346" fmla="*/ 51884 w 821596"/>
                  <a:gd name="connsiteY346" fmla="*/ 336135 h 822027"/>
                  <a:gd name="connsiteX347" fmla="*/ 24885 w 821596"/>
                  <a:gd name="connsiteY347" fmla="*/ 338520 h 822027"/>
                  <a:gd name="connsiteX348" fmla="*/ 23207 w 821596"/>
                  <a:gd name="connsiteY348" fmla="*/ 337106 h 822027"/>
                  <a:gd name="connsiteX349" fmla="*/ 20820 w 821596"/>
                  <a:gd name="connsiteY349" fmla="*/ 310108 h 822027"/>
                  <a:gd name="connsiteX350" fmla="*/ 22234 w 821596"/>
                  <a:gd name="connsiteY350" fmla="*/ 308429 h 822027"/>
                  <a:gd name="connsiteX351" fmla="*/ 109416 w 821596"/>
                  <a:gd name="connsiteY351" fmla="*/ 299635 h 822027"/>
                  <a:gd name="connsiteX352" fmla="*/ 112067 w 821596"/>
                  <a:gd name="connsiteY352" fmla="*/ 301845 h 822027"/>
                  <a:gd name="connsiteX353" fmla="*/ 117104 w 821596"/>
                  <a:gd name="connsiteY353" fmla="*/ 358625 h 822027"/>
                  <a:gd name="connsiteX354" fmla="*/ 114895 w 821596"/>
                  <a:gd name="connsiteY354" fmla="*/ 361277 h 822027"/>
                  <a:gd name="connsiteX355" fmla="*/ 88206 w 821596"/>
                  <a:gd name="connsiteY355" fmla="*/ 363663 h 822027"/>
                  <a:gd name="connsiteX356" fmla="*/ 85555 w 821596"/>
                  <a:gd name="connsiteY356" fmla="*/ 361454 h 822027"/>
                  <a:gd name="connsiteX357" fmla="*/ 80517 w 821596"/>
                  <a:gd name="connsiteY357" fmla="*/ 304672 h 822027"/>
                  <a:gd name="connsiteX358" fmla="*/ 82727 w 821596"/>
                  <a:gd name="connsiteY358" fmla="*/ 302021 h 822027"/>
                  <a:gd name="connsiteX359" fmla="*/ 260228 w 821596"/>
                  <a:gd name="connsiteY359" fmla="*/ 286468 h 822027"/>
                  <a:gd name="connsiteX360" fmla="*/ 262878 w 821596"/>
                  <a:gd name="connsiteY360" fmla="*/ 288678 h 822027"/>
                  <a:gd name="connsiteX361" fmla="*/ 268048 w 821596"/>
                  <a:gd name="connsiteY361" fmla="*/ 346696 h 822027"/>
                  <a:gd name="connsiteX362" fmla="*/ 295621 w 821596"/>
                  <a:gd name="connsiteY362" fmla="*/ 344265 h 822027"/>
                  <a:gd name="connsiteX363" fmla="*/ 298273 w 821596"/>
                  <a:gd name="connsiteY363" fmla="*/ 346474 h 822027"/>
                  <a:gd name="connsiteX364" fmla="*/ 308834 w 821596"/>
                  <a:gd name="connsiteY364" fmla="*/ 465427 h 822027"/>
                  <a:gd name="connsiteX365" fmla="*/ 278079 w 821596"/>
                  <a:gd name="connsiteY365" fmla="*/ 468167 h 822027"/>
                  <a:gd name="connsiteX366" fmla="*/ 280730 w 821596"/>
                  <a:gd name="connsiteY366" fmla="*/ 497905 h 822027"/>
                  <a:gd name="connsiteX367" fmla="*/ 220636 w 821596"/>
                  <a:gd name="connsiteY367" fmla="*/ 503252 h 822027"/>
                  <a:gd name="connsiteX368" fmla="*/ 219222 w 821596"/>
                  <a:gd name="connsiteY368" fmla="*/ 504975 h 822027"/>
                  <a:gd name="connsiteX369" fmla="*/ 221740 w 821596"/>
                  <a:gd name="connsiteY369" fmla="*/ 533255 h 822027"/>
                  <a:gd name="connsiteX370" fmla="*/ 223419 w 821596"/>
                  <a:gd name="connsiteY370" fmla="*/ 534669 h 822027"/>
                  <a:gd name="connsiteX371" fmla="*/ 283647 w 821596"/>
                  <a:gd name="connsiteY371" fmla="*/ 529322 h 822027"/>
                  <a:gd name="connsiteX372" fmla="*/ 280907 w 821596"/>
                  <a:gd name="connsiteY372" fmla="*/ 498347 h 822027"/>
                  <a:gd name="connsiteX373" fmla="*/ 311529 w 821596"/>
                  <a:gd name="connsiteY373" fmla="*/ 495651 h 822027"/>
                  <a:gd name="connsiteX374" fmla="*/ 314136 w 821596"/>
                  <a:gd name="connsiteY374" fmla="*/ 524859 h 822027"/>
                  <a:gd name="connsiteX375" fmla="*/ 311926 w 821596"/>
                  <a:gd name="connsiteY375" fmla="*/ 527510 h 822027"/>
                  <a:gd name="connsiteX376" fmla="*/ 283735 w 821596"/>
                  <a:gd name="connsiteY376" fmla="*/ 530029 h 822027"/>
                  <a:gd name="connsiteX377" fmla="*/ 286077 w 821596"/>
                  <a:gd name="connsiteY377" fmla="*/ 556630 h 822027"/>
                  <a:gd name="connsiteX378" fmla="*/ 283867 w 821596"/>
                  <a:gd name="connsiteY378" fmla="*/ 559282 h 822027"/>
                  <a:gd name="connsiteX379" fmla="*/ 137696 w 821596"/>
                  <a:gd name="connsiteY379" fmla="*/ 572096 h 822027"/>
                  <a:gd name="connsiteX380" fmla="*/ 135044 w 821596"/>
                  <a:gd name="connsiteY380" fmla="*/ 569887 h 822027"/>
                  <a:gd name="connsiteX381" fmla="*/ 130051 w 821596"/>
                  <a:gd name="connsiteY381" fmla="*/ 513415 h 822027"/>
                  <a:gd name="connsiteX382" fmla="*/ 102081 w 821596"/>
                  <a:gd name="connsiteY382" fmla="*/ 515889 h 822027"/>
                  <a:gd name="connsiteX383" fmla="*/ 100357 w 821596"/>
                  <a:gd name="connsiteY383" fmla="*/ 515359 h 822027"/>
                  <a:gd name="connsiteX384" fmla="*/ 100579 w 821596"/>
                  <a:gd name="connsiteY384" fmla="*/ 516154 h 822027"/>
                  <a:gd name="connsiteX385" fmla="*/ 102964 w 821596"/>
                  <a:gd name="connsiteY385" fmla="*/ 542844 h 822027"/>
                  <a:gd name="connsiteX386" fmla="*/ 100755 w 821596"/>
                  <a:gd name="connsiteY386" fmla="*/ 545495 h 822027"/>
                  <a:gd name="connsiteX387" fmla="*/ 43975 w 821596"/>
                  <a:gd name="connsiteY387" fmla="*/ 550532 h 822027"/>
                  <a:gd name="connsiteX388" fmla="*/ 41323 w 821596"/>
                  <a:gd name="connsiteY388" fmla="*/ 548322 h 822027"/>
                  <a:gd name="connsiteX389" fmla="*/ 38937 w 821596"/>
                  <a:gd name="connsiteY389" fmla="*/ 521633 h 822027"/>
                  <a:gd name="connsiteX390" fmla="*/ 41146 w 821596"/>
                  <a:gd name="connsiteY390" fmla="*/ 518983 h 822027"/>
                  <a:gd name="connsiteX391" fmla="*/ 97927 w 821596"/>
                  <a:gd name="connsiteY391" fmla="*/ 513945 h 822027"/>
                  <a:gd name="connsiteX392" fmla="*/ 99650 w 821596"/>
                  <a:gd name="connsiteY392" fmla="*/ 514475 h 822027"/>
                  <a:gd name="connsiteX393" fmla="*/ 99430 w 821596"/>
                  <a:gd name="connsiteY393" fmla="*/ 513680 h 822027"/>
                  <a:gd name="connsiteX394" fmla="*/ 96822 w 821596"/>
                  <a:gd name="connsiteY394" fmla="*/ 484472 h 822027"/>
                  <a:gd name="connsiteX395" fmla="*/ 38495 w 821596"/>
                  <a:gd name="connsiteY395" fmla="*/ 489642 h 822027"/>
                  <a:gd name="connsiteX396" fmla="*/ 35843 w 821596"/>
                  <a:gd name="connsiteY396" fmla="*/ 487432 h 822027"/>
                  <a:gd name="connsiteX397" fmla="*/ 33457 w 821596"/>
                  <a:gd name="connsiteY397" fmla="*/ 460743 h 822027"/>
                  <a:gd name="connsiteX398" fmla="*/ 35667 w 821596"/>
                  <a:gd name="connsiteY398" fmla="*/ 458091 h 822027"/>
                  <a:gd name="connsiteX399" fmla="*/ 124395 w 821596"/>
                  <a:gd name="connsiteY399" fmla="*/ 450226 h 822027"/>
                  <a:gd name="connsiteX400" fmla="*/ 122053 w 821596"/>
                  <a:gd name="connsiteY400" fmla="*/ 423714 h 822027"/>
                  <a:gd name="connsiteX401" fmla="*/ 124263 w 821596"/>
                  <a:gd name="connsiteY401" fmla="*/ 421063 h 822027"/>
                  <a:gd name="connsiteX402" fmla="*/ 151040 w 821596"/>
                  <a:gd name="connsiteY402" fmla="*/ 418676 h 822027"/>
                  <a:gd name="connsiteX403" fmla="*/ 148477 w 821596"/>
                  <a:gd name="connsiteY403" fmla="*/ 389690 h 822027"/>
                  <a:gd name="connsiteX404" fmla="*/ 150687 w 821596"/>
                  <a:gd name="connsiteY404" fmla="*/ 387039 h 822027"/>
                  <a:gd name="connsiteX405" fmla="*/ 179007 w 821596"/>
                  <a:gd name="connsiteY405" fmla="*/ 384524 h 822027"/>
                  <a:gd name="connsiteX406" fmla="*/ 179011 w 821596"/>
                  <a:gd name="connsiteY406" fmla="*/ 384564 h 822027"/>
                  <a:gd name="connsiteX407" fmla="*/ 179059 w 821596"/>
                  <a:gd name="connsiteY407" fmla="*/ 384560 h 822027"/>
                  <a:gd name="connsiteX408" fmla="*/ 181706 w 821596"/>
                  <a:gd name="connsiteY408" fmla="*/ 414390 h 822027"/>
                  <a:gd name="connsiteX409" fmla="*/ 183385 w 821596"/>
                  <a:gd name="connsiteY409" fmla="*/ 415804 h 822027"/>
                  <a:gd name="connsiteX410" fmla="*/ 241271 w 821596"/>
                  <a:gd name="connsiteY410" fmla="*/ 410679 h 822027"/>
                  <a:gd name="connsiteX411" fmla="*/ 243878 w 821596"/>
                  <a:gd name="connsiteY411" fmla="*/ 439975 h 822027"/>
                  <a:gd name="connsiteX412" fmla="*/ 215244 w 821596"/>
                  <a:gd name="connsiteY412" fmla="*/ 442494 h 822027"/>
                  <a:gd name="connsiteX413" fmla="*/ 213830 w 821596"/>
                  <a:gd name="connsiteY413" fmla="*/ 444173 h 822027"/>
                  <a:gd name="connsiteX414" fmla="*/ 216217 w 821596"/>
                  <a:gd name="connsiteY414" fmla="*/ 471216 h 822027"/>
                  <a:gd name="connsiteX415" fmla="*/ 217940 w 821596"/>
                  <a:gd name="connsiteY415" fmla="*/ 472630 h 822027"/>
                  <a:gd name="connsiteX416" fmla="*/ 244982 w 821596"/>
                  <a:gd name="connsiteY416" fmla="*/ 470243 h 822027"/>
                  <a:gd name="connsiteX417" fmla="*/ 246397 w 821596"/>
                  <a:gd name="connsiteY417" fmla="*/ 468564 h 822027"/>
                  <a:gd name="connsiteX418" fmla="*/ 243878 w 821596"/>
                  <a:gd name="connsiteY418" fmla="*/ 440152 h 822027"/>
                  <a:gd name="connsiteX419" fmla="*/ 272909 w 821596"/>
                  <a:gd name="connsiteY419" fmla="*/ 437589 h 822027"/>
                  <a:gd name="connsiteX420" fmla="*/ 274323 w 821596"/>
                  <a:gd name="connsiteY420" fmla="*/ 435910 h 822027"/>
                  <a:gd name="connsiteX421" fmla="*/ 271540 w 821596"/>
                  <a:gd name="connsiteY421" fmla="*/ 404669 h 822027"/>
                  <a:gd name="connsiteX422" fmla="*/ 271495 w 821596"/>
                  <a:gd name="connsiteY422" fmla="*/ 404537 h 822027"/>
                  <a:gd name="connsiteX423" fmla="*/ 269153 w 821596"/>
                  <a:gd name="connsiteY423" fmla="*/ 378113 h 822027"/>
                  <a:gd name="connsiteX424" fmla="*/ 267474 w 821596"/>
                  <a:gd name="connsiteY424" fmla="*/ 376699 h 822027"/>
                  <a:gd name="connsiteX425" fmla="*/ 179059 w 821596"/>
                  <a:gd name="connsiteY425" fmla="*/ 384560 h 822027"/>
                  <a:gd name="connsiteX426" fmla="*/ 179055 w 821596"/>
                  <a:gd name="connsiteY426" fmla="*/ 384520 h 822027"/>
                  <a:gd name="connsiteX427" fmla="*/ 179007 w 821596"/>
                  <a:gd name="connsiteY427" fmla="*/ 384524 h 822027"/>
                  <a:gd name="connsiteX428" fmla="*/ 176581 w 821596"/>
                  <a:gd name="connsiteY428" fmla="*/ 357256 h 822027"/>
                  <a:gd name="connsiteX429" fmla="*/ 176758 w 821596"/>
                  <a:gd name="connsiteY429" fmla="*/ 356152 h 822027"/>
                  <a:gd name="connsiteX430" fmla="*/ 148124 w 821596"/>
                  <a:gd name="connsiteY430" fmla="*/ 358715 h 822027"/>
                  <a:gd name="connsiteX431" fmla="*/ 145472 w 821596"/>
                  <a:gd name="connsiteY431" fmla="*/ 356505 h 822027"/>
                  <a:gd name="connsiteX432" fmla="*/ 143086 w 821596"/>
                  <a:gd name="connsiteY432" fmla="*/ 329816 h 822027"/>
                  <a:gd name="connsiteX433" fmla="*/ 145296 w 821596"/>
                  <a:gd name="connsiteY433" fmla="*/ 327164 h 822027"/>
                  <a:gd name="connsiteX434" fmla="*/ 204153 w 821596"/>
                  <a:gd name="connsiteY434" fmla="*/ 321950 h 822027"/>
                  <a:gd name="connsiteX435" fmla="*/ 201679 w 821596"/>
                  <a:gd name="connsiteY435" fmla="*/ 294113 h 822027"/>
                  <a:gd name="connsiteX436" fmla="*/ 203888 w 821596"/>
                  <a:gd name="connsiteY436" fmla="*/ 291461 h 822027"/>
                  <a:gd name="connsiteX437" fmla="*/ 688271 w 821596"/>
                  <a:gd name="connsiteY437" fmla="*/ 280148 h 822027"/>
                  <a:gd name="connsiteX438" fmla="*/ 690879 w 821596"/>
                  <a:gd name="connsiteY438" fmla="*/ 309931 h 822027"/>
                  <a:gd name="connsiteX439" fmla="*/ 721456 w 821596"/>
                  <a:gd name="connsiteY439" fmla="*/ 307236 h 822027"/>
                  <a:gd name="connsiteX440" fmla="*/ 724107 w 821596"/>
                  <a:gd name="connsiteY440" fmla="*/ 336974 h 822027"/>
                  <a:gd name="connsiteX441" fmla="*/ 693529 w 821596"/>
                  <a:gd name="connsiteY441" fmla="*/ 339669 h 822027"/>
                  <a:gd name="connsiteX442" fmla="*/ 695960 w 821596"/>
                  <a:gd name="connsiteY442" fmla="*/ 366932 h 822027"/>
                  <a:gd name="connsiteX443" fmla="*/ 693751 w 821596"/>
                  <a:gd name="connsiteY443" fmla="*/ 369583 h 822027"/>
                  <a:gd name="connsiteX444" fmla="*/ 668122 w 821596"/>
                  <a:gd name="connsiteY444" fmla="*/ 371837 h 822027"/>
                  <a:gd name="connsiteX445" fmla="*/ 665426 w 821596"/>
                  <a:gd name="connsiteY445" fmla="*/ 369583 h 822027"/>
                  <a:gd name="connsiteX446" fmla="*/ 657958 w 821596"/>
                  <a:gd name="connsiteY446" fmla="*/ 285274 h 822027"/>
                  <a:gd name="connsiteX447" fmla="*/ 660168 w 821596"/>
                  <a:gd name="connsiteY447" fmla="*/ 282623 h 822027"/>
                  <a:gd name="connsiteX448" fmla="*/ 411614 w 821596"/>
                  <a:gd name="connsiteY448" fmla="*/ 273785 h 822027"/>
                  <a:gd name="connsiteX449" fmla="*/ 414309 w 821596"/>
                  <a:gd name="connsiteY449" fmla="*/ 276038 h 822027"/>
                  <a:gd name="connsiteX450" fmla="*/ 416607 w 821596"/>
                  <a:gd name="connsiteY450" fmla="*/ 301844 h 822027"/>
                  <a:gd name="connsiteX451" fmla="*/ 414398 w 821596"/>
                  <a:gd name="connsiteY451" fmla="*/ 304495 h 822027"/>
                  <a:gd name="connsiteX452" fmla="*/ 386118 w 821596"/>
                  <a:gd name="connsiteY452" fmla="*/ 307014 h 822027"/>
                  <a:gd name="connsiteX453" fmla="*/ 388548 w 821596"/>
                  <a:gd name="connsiteY453" fmla="*/ 334543 h 822027"/>
                  <a:gd name="connsiteX454" fmla="*/ 386339 w 821596"/>
                  <a:gd name="connsiteY454" fmla="*/ 337194 h 822027"/>
                  <a:gd name="connsiteX455" fmla="*/ 361064 w 821596"/>
                  <a:gd name="connsiteY455" fmla="*/ 339448 h 822027"/>
                  <a:gd name="connsiteX456" fmla="*/ 357793 w 821596"/>
                  <a:gd name="connsiteY456" fmla="*/ 336708 h 822027"/>
                  <a:gd name="connsiteX457" fmla="*/ 355320 w 821596"/>
                  <a:gd name="connsiteY457" fmla="*/ 309003 h 822027"/>
                  <a:gd name="connsiteX458" fmla="*/ 386030 w 821596"/>
                  <a:gd name="connsiteY458" fmla="*/ 306263 h 822027"/>
                  <a:gd name="connsiteX459" fmla="*/ 383599 w 821596"/>
                  <a:gd name="connsiteY459" fmla="*/ 278734 h 822027"/>
                  <a:gd name="connsiteX460" fmla="*/ 385809 w 821596"/>
                  <a:gd name="connsiteY460" fmla="*/ 276083 h 822027"/>
                  <a:gd name="connsiteX461" fmla="*/ 713193 w 821596"/>
                  <a:gd name="connsiteY461" fmla="*/ 247140 h 822027"/>
                  <a:gd name="connsiteX462" fmla="*/ 715756 w 821596"/>
                  <a:gd name="connsiteY462" fmla="*/ 249394 h 822027"/>
                  <a:gd name="connsiteX463" fmla="*/ 718231 w 821596"/>
                  <a:gd name="connsiteY463" fmla="*/ 277055 h 822027"/>
                  <a:gd name="connsiteX464" fmla="*/ 688183 w 821596"/>
                  <a:gd name="connsiteY464" fmla="*/ 279707 h 822027"/>
                  <a:gd name="connsiteX465" fmla="*/ 685753 w 821596"/>
                  <a:gd name="connsiteY465" fmla="*/ 252089 h 822027"/>
                  <a:gd name="connsiteX466" fmla="*/ 688006 w 821596"/>
                  <a:gd name="connsiteY466" fmla="*/ 249394 h 822027"/>
                  <a:gd name="connsiteX467" fmla="*/ 773686 w 821596"/>
                  <a:gd name="connsiteY467" fmla="*/ 241572 h 822027"/>
                  <a:gd name="connsiteX468" fmla="*/ 776382 w 821596"/>
                  <a:gd name="connsiteY468" fmla="*/ 243826 h 822027"/>
                  <a:gd name="connsiteX469" fmla="*/ 783893 w 821596"/>
                  <a:gd name="connsiteY469" fmla="*/ 328932 h 822027"/>
                  <a:gd name="connsiteX470" fmla="*/ 781684 w 821596"/>
                  <a:gd name="connsiteY470" fmla="*/ 331582 h 822027"/>
                  <a:gd name="connsiteX471" fmla="*/ 753581 w 821596"/>
                  <a:gd name="connsiteY471" fmla="*/ 334057 h 822027"/>
                  <a:gd name="connsiteX472" fmla="*/ 750973 w 821596"/>
                  <a:gd name="connsiteY472" fmla="*/ 304584 h 822027"/>
                  <a:gd name="connsiteX473" fmla="*/ 721500 w 821596"/>
                  <a:gd name="connsiteY473" fmla="*/ 307191 h 822027"/>
                  <a:gd name="connsiteX474" fmla="*/ 718849 w 821596"/>
                  <a:gd name="connsiteY474" fmla="*/ 277144 h 822027"/>
                  <a:gd name="connsiteX475" fmla="*/ 748323 w 821596"/>
                  <a:gd name="connsiteY475" fmla="*/ 274536 h 822027"/>
                  <a:gd name="connsiteX476" fmla="*/ 745848 w 821596"/>
                  <a:gd name="connsiteY476" fmla="*/ 246478 h 822027"/>
                  <a:gd name="connsiteX477" fmla="*/ 748058 w 821596"/>
                  <a:gd name="connsiteY477" fmla="*/ 243826 h 822027"/>
                  <a:gd name="connsiteX478" fmla="*/ 344847 w 821596"/>
                  <a:gd name="connsiteY478" fmla="*/ 219036 h 822027"/>
                  <a:gd name="connsiteX479" fmla="*/ 347542 w 821596"/>
                  <a:gd name="connsiteY479" fmla="*/ 221246 h 822027"/>
                  <a:gd name="connsiteX480" fmla="*/ 355320 w 821596"/>
                  <a:gd name="connsiteY480" fmla="*/ 309003 h 822027"/>
                  <a:gd name="connsiteX481" fmla="*/ 355143 w 821596"/>
                  <a:gd name="connsiteY481" fmla="*/ 309223 h 822027"/>
                  <a:gd name="connsiteX482" fmla="*/ 327967 w 821596"/>
                  <a:gd name="connsiteY482" fmla="*/ 311653 h 822027"/>
                  <a:gd name="connsiteX483" fmla="*/ 324697 w 821596"/>
                  <a:gd name="connsiteY483" fmla="*/ 308914 h 822027"/>
                  <a:gd name="connsiteX484" fmla="*/ 317141 w 821596"/>
                  <a:gd name="connsiteY484" fmla="*/ 223942 h 822027"/>
                  <a:gd name="connsiteX485" fmla="*/ 319351 w 821596"/>
                  <a:gd name="connsiteY485" fmla="*/ 221290 h 822027"/>
                  <a:gd name="connsiteX486" fmla="*/ 525927 w 821596"/>
                  <a:gd name="connsiteY486" fmla="*/ 201007 h 822027"/>
                  <a:gd name="connsiteX487" fmla="*/ 529196 w 821596"/>
                  <a:gd name="connsiteY487" fmla="*/ 203747 h 822027"/>
                  <a:gd name="connsiteX488" fmla="*/ 531539 w 821596"/>
                  <a:gd name="connsiteY488" fmla="*/ 230083 h 822027"/>
                  <a:gd name="connsiteX489" fmla="*/ 529329 w 821596"/>
                  <a:gd name="connsiteY489" fmla="*/ 232734 h 822027"/>
                  <a:gd name="connsiteX490" fmla="*/ 501491 w 821596"/>
                  <a:gd name="connsiteY490" fmla="*/ 235209 h 822027"/>
                  <a:gd name="connsiteX491" fmla="*/ 504186 w 821596"/>
                  <a:gd name="connsiteY491" fmla="*/ 265654 h 822027"/>
                  <a:gd name="connsiteX492" fmla="*/ 531981 w 821596"/>
                  <a:gd name="connsiteY492" fmla="*/ 263180 h 822027"/>
                  <a:gd name="connsiteX493" fmla="*/ 534676 w 821596"/>
                  <a:gd name="connsiteY493" fmla="*/ 265434 h 822027"/>
                  <a:gd name="connsiteX494" fmla="*/ 537194 w 821596"/>
                  <a:gd name="connsiteY494" fmla="*/ 293581 h 822027"/>
                  <a:gd name="connsiteX495" fmla="*/ 596935 w 821596"/>
                  <a:gd name="connsiteY495" fmla="*/ 288278 h 822027"/>
                  <a:gd name="connsiteX496" fmla="*/ 594417 w 821596"/>
                  <a:gd name="connsiteY496" fmla="*/ 259910 h 822027"/>
                  <a:gd name="connsiteX497" fmla="*/ 596626 w 821596"/>
                  <a:gd name="connsiteY497" fmla="*/ 257259 h 822027"/>
                  <a:gd name="connsiteX498" fmla="*/ 622299 w 821596"/>
                  <a:gd name="connsiteY498" fmla="*/ 254961 h 822027"/>
                  <a:gd name="connsiteX499" fmla="*/ 624995 w 821596"/>
                  <a:gd name="connsiteY499" fmla="*/ 257214 h 822027"/>
                  <a:gd name="connsiteX500" fmla="*/ 629943 w 821596"/>
                  <a:gd name="connsiteY500" fmla="*/ 312846 h 822027"/>
                  <a:gd name="connsiteX501" fmla="*/ 627734 w 821596"/>
                  <a:gd name="connsiteY501" fmla="*/ 315498 h 822027"/>
                  <a:gd name="connsiteX502" fmla="*/ 600515 w 821596"/>
                  <a:gd name="connsiteY502" fmla="*/ 317929 h 822027"/>
                  <a:gd name="connsiteX503" fmla="*/ 603166 w 821596"/>
                  <a:gd name="connsiteY503" fmla="*/ 347932 h 822027"/>
                  <a:gd name="connsiteX504" fmla="*/ 631269 w 821596"/>
                  <a:gd name="connsiteY504" fmla="*/ 345457 h 822027"/>
                  <a:gd name="connsiteX505" fmla="*/ 633964 w 821596"/>
                  <a:gd name="connsiteY505" fmla="*/ 347710 h 822027"/>
                  <a:gd name="connsiteX506" fmla="*/ 636130 w 821596"/>
                  <a:gd name="connsiteY506" fmla="*/ 372235 h 822027"/>
                  <a:gd name="connsiteX507" fmla="*/ 633920 w 821596"/>
                  <a:gd name="connsiteY507" fmla="*/ 374886 h 822027"/>
                  <a:gd name="connsiteX508" fmla="*/ 605773 w 821596"/>
                  <a:gd name="connsiteY508" fmla="*/ 377405 h 822027"/>
                  <a:gd name="connsiteX509" fmla="*/ 608469 w 821596"/>
                  <a:gd name="connsiteY509" fmla="*/ 407761 h 822027"/>
                  <a:gd name="connsiteX510" fmla="*/ 636572 w 821596"/>
                  <a:gd name="connsiteY510" fmla="*/ 405287 h 822027"/>
                  <a:gd name="connsiteX511" fmla="*/ 639267 w 821596"/>
                  <a:gd name="connsiteY511" fmla="*/ 407541 h 822027"/>
                  <a:gd name="connsiteX512" fmla="*/ 641520 w 821596"/>
                  <a:gd name="connsiteY512" fmla="*/ 432816 h 822027"/>
                  <a:gd name="connsiteX513" fmla="*/ 639311 w 821596"/>
                  <a:gd name="connsiteY513" fmla="*/ 435467 h 822027"/>
                  <a:gd name="connsiteX514" fmla="*/ 583989 w 821596"/>
                  <a:gd name="connsiteY514" fmla="*/ 440372 h 822027"/>
                  <a:gd name="connsiteX515" fmla="*/ 580719 w 821596"/>
                  <a:gd name="connsiteY515" fmla="*/ 437632 h 822027"/>
                  <a:gd name="connsiteX516" fmla="*/ 578332 w 821596"/>
                  <a:gd name="connsiteY516" fmla="*/ 410943 h 822027"/>
                  <a:gd name="connsiteX517" fmla="*/ 578774 w 821596"/>
                  <a:gd name="connsiteY517" fmla="*/ 410413 h 822027"/>
                  <a:gd name="connsiteX518" fmla="*/ 547799 w 821596"/>
                  <a:gd name="connsiteY518" fmla="*/ 413152 h 822027"/>
                  <a:gd name="connsiteX519" fmla="*/ 552439 w 821596"/>
                  <a:gd name="connsiteY519" fmla="*/ 465382 h 822027"/>
                  <a:gd name="connsiteX520" fmla="*/ 544618 w 821596"/>
                  <a:gd name="connsiteY520" fmla="*/ 474706 h 822027"/>
                  <a:gd name="connsiteX521" fmla="*/ 495349 w 821596"/>
                  <a:gd name="connsiteY521" fmla="*/ 479080 h 822027"/>
                  <a:gd name="connsiteX522" fmla="*/ 492079 w 821596"/>
                  <a:gd name="connsiteY522" fmla="*/ 476340 h 822027"/>
                  <a:gd name="connsiteX523" fmla="*/ 484302 w 821596"/>
                  <a:gd name="connsiteY523" fmla="*/ 388938 h 822027"/>
                  <a:gd name="connsiteX524" fmla="*/ 456375 w 821596"/>
                  <a:gd name="connsiteY524" fmla="*/ 391412 h 822027"/>
                  <a:gd name="connsiteX525" fmla="*/ 453106 w 821596"/>
                  <a:gd name="connsiteY525" fmla="*/ 388673 h 822027"/>
                  <a:gd name="connsiteX526" fmla="*/ 448289 w 821596"/>
                  <a:gd name="connsiteY526" fmla="*/ 333968 h 822027"/>
                  <a:gd name="connsiteX527" fmla="*/ 450499 w 821596"/>
                  <a:gd name="connsiteY527" fmla="*/ 331317 h 822027"/>
                  <a:gd name="connsiteX528" fmla="*/ 478999 w 821596"/>
                  <a:gd name="connsiteY528" fmla="*/ 328799 h 822027"/>
                  <a:gd name="connsiteX529" fmla="*/ 475377 w 821596"/>
                  <a:gd name="connsiteY529" fmla="*/ 288190 h 822027"/>
                  <a:gd name="connsiteX530" fmla="*/ 473829 w 821596"/>
                  <a:gd name="connsiteY530" fmla="*/ 270824 h 822027"/>
                  <a:gd name="connsiteX531" fmla="*/ 470825 w 821596"/>
                  <a:gd name="connsiteY531" fmla="*/ 237021 h 822027"/>
                  <a:gd name="connsiteX532" fmla="*/ 501093 w 821596"/>
                  <a:gd name="connsiteY532" fmla="*/ 234325 h 822027"/>
                  <a:gd name="connsiteX533" fmla="*/ 498574 w 821596"/>
                  <a:gd name="connsiteY533" fmla="*/ 205868 h 822027"/>
                  <a:gd name="connsiteX534" fmla="*/ 500784 w 821596"/>
                  <a:gd name="connsiteY534" fmla="*/ 203217 h 822027"/>
                  <a:gd name="connsiteX535" fmla="*/ 282233 w 821596"/>
                  <a:gd name="connsiteY535" fmla="*/ 193586 h 822027"/>
                  <a:gd name="connsiteX536" fmla="*/ 284928 w 821596"/>
                  <a:gd name="connsiteY536" fmla="*/ 195795 h 822027"/>
                  <a:gd name="connsiteX537" fmla="*/ 289833 w 821596"/>
                  <a:gd name="connsiteY537" fmla="*/ 251074 h 822027"/>
                  <a:gd name="connsiteX538" fmla="*/ 287623 w 821596"/>
                  <a:gd name="connsiteY538" fmla="*/ 253724 h 822027"/>
                  <a:gd name="connsiteX539" fmla="*/ 262349 w 821596"/>
                  <a:gd name="connsiteY539" fmla="*/ 255978 h 822027"/>
                  <a:gd name="connsiteX540" fmla="*/ 259079 w 821596"/>
                  <a:gd name="connsiteY540" fmla="*/ 253238 h 822027"/>
                  <a:gd name="connsiteX541" fmla="*/ 254218 w 821596"/>
                  <a:gd name="connsiteY541" fmla="*/ 198534 h 822027"/>
                  <a:gd name="connsiteX542" fmla="*/ 256428 w 821596"/>
                  <a:gd name="connsiteY542" fmla="*/ 195883 h 822027"/>
                  <a:gd name="connsiteX543" fmla="*/ 461015 w 821596"/>
                  <a:gd name="connsiteY543" fmla="*/ 146481 h 822027"/>
                  <a:gd name="connsiteX544" fmla="*/ 462738 w 821596"/>
                  <a:gd name="connsiteY544" fmla="*/ 147894 h 822027"/>
                  <a:gd name="connsiteX545" fmla="*/ 470648 w 821596"/>
                  <a:gd name="connsiteY545" fmla="*/ 237065 h 822027"/>
                  <a:gd name="connsiteX546" fmla="*/ 442324 w 821596"/>
                  <a:gd name="connsiteY546" fmla="*/ 239583 h 822027"/>
                  <a:gd name="connsiteX547" fmla="*/ 440600 w 821596"/>
                  <a:gd name="connsiteY547" fmla="*/ 238169 h 822027"/>
                  <a:gd name="connsiteX548" fmla="*/ 432780 w 821596"/>
                  <a:gd name="connsiteY548" fmla="*/ 150192 h 822027"/>
                  <a:gd name="connsiteX549" fmla="*/ 433839 w 821596"/>
                  <a:gd name="connsiteY549" fmla="*/ 148911 h 822027"/>
                  <a:gd name="connsiteX550" fmla="*/ 151880 w 821596"/>
                  <a:gd name="connsiteY550" fmla="*/ 114136 h 822027"/>
                  <a:gd name="connsiteX551" fmla="*/ 154576 w 821596"/>
                  <a:gd name="connsiteY551" fmla="*/ 116345 h 822027"/>
                  <a:gd name="connsiteX552" fmla="*/ 162176 w 821596"/>
                  <a:gd name="connsiteY552" fmla="*/ 202245 h 822027"/>
                  <a:gd name="connsiteX553" fmla="*/ 160055 w 821596"/>
                  <a:gd name="connsiteY553" fmla="*/ 204720 h 822027"/>
                  <a:gd name="connsiteX554" fmla="*/ 116972 w 821596"/>
                  <a:gd name="connsiteY554" fmla="*/ 208520 h 822027"/>
                  <a:gd name="connsiteX555" fmla="*/ 74685 w 821596"/>
                  <a:gd name="connsiteY555" fmla="*/ 212320 h 822027"/>
                  <a:gd name="connsiteX556" fmla="*/ 71548 w 821596"/>
                  <a:gd name="connsiteY556" fmla="*/ 209758 h 822027"/>
                  <a:gd name="connsiteX557" fmla="*/ 63992 w 821596"/>
                  <a:gd name="connsiteY557" fmla="*/ 124387 h 822027"/>
                  <a:gd name="connsiteX558" fmla="*/ 66245 w 821596"/>
                  <a:gd name="connsiteY558" fmla="*/ 121735 h 822027"/>
                  <a:gd name="connsiteX559" fmla="*/ 151880 w 821596"/>
                  <a:gd name="connsiteY559" fmla="*/ 114136 h 822027"/>
                  <a:gd name="connsiteX560" fmla="*/ 424074 w 821596"/>
                  <a:gd name="connsiteY560" fmla="*/ 88639 h 822027"/>
                  <a:gd name="connsiteX561" fmla="*/ 426769 w 821596"/>
                  <a:gd name="connsiteY561" fmla="*/ 90893 h 822027"/>
                  <a:gd name="connsiteX562" fmla="*/ 431984 w 821596"/>
                  <a:gd name="connsiteY562" fmla="*/ 149574 h 822027"/>
                  <a:gd name="connsiteX563" fmla="*/ 403350 w 821596"/>
                  <a:gd name="connsiteY563" fmla="*/ 152137 h 822027"/>
                  <a:gd name="connsiteX564" fmla="*/ 411216 w 821596"/>
                  <a:gd name="connsiteY564" fmla="*/ 240777 h 822027"/>
                  <a:gd name="connsiteX565" fmla="*/ 409802 w 821596"/>
                  <a:gd name="connsiteY565" fmla="*/ 242456 h 822027"/>
                  <a:gd name="connsiteX566" fmla="*/ 383024 w 821596"/>
                  <a:gd name="connsiteY566" fmla="*/ 244842 h 822027"/>
                  <a:gd name="connsiteX567" fmla="*/ 381301 w 821596"/>
                  <a:gd name="connsiteY567" fmla="*/ 243385 h 822027"/>
                  <a:gd name="connsiteX568" fmla="*/ 378694 w 821596"/>
                  <a:gd name="connsiteY568" fmla="*/ 214088 h 822027"/>
                  <a:gd name="connsiteX569" fmla="*/ 347365 w 821596"/>
                  <a:gd name="connsiteY569" fmla="*/ 216872 h 822027"/>
                  <a:gd name="connsiteX570" fmla="*/ 345686 w 821596"/>
                  <a:gd name="connsiteY570" fmla="*/ 215458 h 822027"/>
                  <a:gd name="connsiteX571" fmla="*/ 343255 w 821596"/>
                  <a:gd name="connsiteY571" fmla="*/ 187973 h 822027"/>
                  <a:gd name="connsiteX572" fmla="*/ 344670 w 821596"/>
                  <a:gd name="connsiteY572" fmla="*/ 186250 h 822027"/>
                  <a:gd name="connsiteX573" fmla="*/ 375955 w 821596"/>
                  <a:gd name="connsiteY573" fmla="*/ 183466 h 822027"/>
                  <a:gd name="connsiteX574" fmla="*/ 373392 w 821596"/>
                  <a:gd name="connsiteY574" fmla="*/ 154744 h 822027"/>
                  <a:gd name="connsiteX575" fmla="*/ 344626 w 821596"/>
                  <a:gd name="connsiteY575" fmla="*/ 157307 h 822027"/>
                  <a:gd name="connsiteX576" fmla="*/ 341356 w 821596"/>
                  <a:gd name="connsiteY576" fmla="*/ 154567 h 822027"/>
                  <a:gd name="connsiteX577" fmla="*/ 336186 w 821596"/>
                  <a:gd name="connsiteY577" fmla="*/ 96417 h 822027"/>
                  <a:gd name="connsiteX578" fmla="*/ 178967 w 821596"/>
                  <a:gd name="connsiteY578" fmla="*/ 80952 h 822027"/>
                  <a:gd name="connsiteX579" fmla="*/ 33369 w 821596"/>
                  <a:gd name="connsiteY579" fmla="*/ 93899 h 822027"/>
                  <a:gd name="connsiteX580" fmla="*/ 30850 w 821596"/>
                  <a:gd name="connsiteY580" fmla="*/ 97124 h 822027"/>
                  <a:gd name="connsiteX581" fmla="*/ 43753 w 821596"/>
                  <a:gd name="connsiteY581" fmla="*/ 242766 h 822027"/>
                  <a:gd name="connsiteX582" fmla="*/ 46979 w 821596"/>
                  <a:gd name="connsiteY582" fmla="*/ 245506 h 822027"/>
                  <a:gd name="connsiteX583" fmla="*/ 192577 w 821596"/>
                  <a:gd name="connsiteY583" fmla="*/ 232559 h 822027"/>
                  <a:gd name="connsiteX584" fmla="*/ 195361 w 821596"/>
                  <a:gd name="connsiteY584" fmla="*/ 229377 h 822027"/>
                  <a:gd name="connsiteX585" fmla="*/ 188865 w 821596"/>
                  <a:gd name="connsiteY585" fmla="*/ 156689 h 822027"/>
                  <a:gd name="connsiteX586" fmla="*/ 182458 w 821596"/>
                  <a:gd name="connsiteY586" fmla="*/ 84000 h 822027"/>
                  <a:gd name="connsiteX587" fmla="*/ 178967 w 821596"/>
                  <a:gd name="connsiteY587" fmla="*/ 80952 h 822027"/>
                  <a:gd name="connsiteX588" fmla="*/ 695518 w 821596"/>
                  <a:gd name="connsiteY588" fmla="*/ 65883 h 822027"/>
                  <a:gd name="connsiteX589" fmla="*/ 698213 w 821596"/>
                  <a:gd name="connsiteY589" fmla="*/ 68092 h 822027"/>
                  <a:gd name="connsiteX590" fmla="*/ 705813 w 821596"/>
                  <a:gd name="connsiteY590" fmla="*/ 153992 h 822027"/>
                  <a:gd name="connsiteX591" fmla="*/ 703692 w 821596"/>
                  <a:gd name="connsiteY591" fmla="*/ 156467 h 822027"/>
                  <a:gd name="connsiteX592" fmla="*/ 660609 w 821596"/>
                  <a:gd name="connsiteY592" fmla="*/ 160267 h 822027"/>
                  <a:gd name="connsiteX593" fmla="*/ 618322 w 821596"/>
                  <a:gd name="connsiteY593" fmla="*/ 164067 h 822027"/>
                  <a:gd name="connsiteX594" fmla="*/ 615185 w 821596"/>
                  <a:gd name="connsiteY594" fmla="*/ 161505 h 822027"/>
                  <a:gd name="connsiteX595" fmla="*/ 607629 w 821596"/>
                  <a:gd name="connsiteY595" fmla="*/ 76134 h 822027"/>
                  <a:gd name="connsiteX596" fmla="*/ 609882 w 821596"/>
                  <a:gd name="connsiteY596" fmla="*/ 73482 h 822027"/>
                  <a:gd name="connsiteX597" fmla="*/ 695518 w 821596"/>
                  <a:gd name="connsiteY597" fmla="*/ 65883 h 822027"/>
                  <a:gd name="connsiteX598" fmla="*/ 515897 w 821596"/>
                  <a:gd name="connsiteY598" fmla="*/ 51964 h 822027"/>
                  <a:gd name="connsiteX599" fmla="*/ 517620 w 821596"/>
                  <a:gd name="connsiteY599" fmla="*/ 53377 h 822027"/>
                  <a:gd name="connsiteX600" fmla="*/ 522570 w 821596"/>
                  <a:gd name="connsiteY600" fmla="*/ 109185 h 822027"/>
                  <a:gd name="connsiteX601" fmla="*/ 521155 w 821596"/>
                  <a:gd name="connsiteY601" fmla="*/ 110865 h 822027"/>
                  <a:gd name="connsiteX602" fmla="*/ 499106 w 821596"/>
                  <a:gd name="connsiteY602" fmla="*/ 112809 h 822027"/>
                  <a:gd name="connsiteX603" fmla="*/ 494378 w 821596"/>
                  <a:gd name="connsiteY603" fmla="*/ 113251 h 822027"/>
                  <a:gd name="connsiteX604" fmla="*/ 461458 w 821596"/>
                  <a:gd name="connsiteY604" fmla="*/ 116168 h 822027"/>
                  <a:gd name="connsiteX605" fmla="*/ 459779 w 821596"/>
                  <a:gd name="connsiteY605" fmla="*/ 114798 h 822027"/>
                  <a:gd name="connsiteX606" fmla="*/ 457349 w 821596"/>
                  <a:gd name="connsiteY606" fmla="*/ 87313 h 822027"/>
                  <a:gd name="connsiteX607" fmla="*/ 458762 w 821596"/>
                  <a:gd name="connsiteY607" fmla="*/ 85589 h 822027"/>
                  <a:gd name="connsiteX608" fmla="*/ 490047 w 821596"/>
                  <a:gd name="connsiteY608" fmla="*/ 82806 h 822027"/>
                  <a:gd name="connsiteX609" fmla="*/ 487661 w 821596"/>
                  <a:gd name="connsiteY609" fmla="*/ 56028 h 822027"/>
                  <a:gd name="connsiteX610" fmla="*/ 489075 w 821596"/>
                  <a:gd name="connsiteY610" fmla="*/ 54349 h 822027"/>
                  <a:gd name="connsiteX611" fmla="*/ 209854 w 821596"/>
                  <a:gd name="connsiteY611" fmla="*/ 48253 h 822027"/>
                  <a:gd name="connsiteX612" fmla="*/ 211400 w 821596"/>
                  <a:gd name="connsiteY612" fmla="*/ 49534 h 822027"/>
                  <a:gd name="connsiteX613" fmla="*/ 229915 w 821596"/>
                  <a:gd name="connsiteY613" fmla="*/ 258099 h 822027"/>
                  <a:gd name="connsiteX614" fmla="*/ 228634 w 821596"/>
                  <a:gd name="connsiteY614" fmla="*/ 259646 h 822027"/>
                  <a:gd name="connsiteX615" fmla="*/ 20069 w 821596"/>
                  <a:gd name="connsiteY615" fmla="*/ 278160 h 822027"/>
                  <a:gd name="connsiteX616" fmla="*/ 18523 w 821596"/>
                  <a:gd name="connsiteY616" fmla="*/ 276879 h 822027"/>
                  <a:gd name="connsiteX617" fmla="*/ 8 w 821596"/>
                  <a:gd name="connsiteY617" fmla="*/ 68314 h 822027"/>
                  <a:gd name="connsiteX618" fmla="*/ 1289 w 821596"/>
                  <a:gd name="connsiteY618" fmla="*/ 66768 h 822027"/>
                  <a:gd name="connsiteX619" fmla="*/ 328453 w 821596"/>
                  <a:gd name="connsiteY619" fmla="*/ 37779 h 822027"/>
                  <a:gd name="connsiteX620" fmla="*/ 331149 w 821596"/>
                  <a:gd name="connsiteY620" fmla="*/ 40033 h 822027"/>
                  <a:gd name="connsiteX621" fmla="*/ 336142 w 821596"/>
                  <a:gd name="connsiteY621" fmla="*/ 96151 h 822027"/>
                  <a:gd name="connsiteX622" fmla="*/ 306139 w 821596"/>
                  <a:gd name="connsiteY622" fmla="*/ 98802 h 822027"/>
                  <a:gd name="connsiteX623" fmla="*/ 311486 w 821596"/>
                  <a:gd name="connsiteY623" fmla="*/ 159074 h 822027"/>
                  <a:gd name="connsiteX624" fmla="*/ 310071 w 821596"/>
                  <a:gd name="connsiteY624" fmla="*/ 160753 h 822027"/>
                  <a:gd name="connsiteX625" fmla="*/ 283294 w 821596"/>
                  <a:gd name="connsiteY625" fmla="*/ 163139 h 822027"/>
                  <a:gd name="connsiteX626" fmla="*/ 281570 w 821596"/>
                  <a:gd name="connsiteY626" fmla="*/ 161681 h 822027"/>
                  <a:gd name="connsiteX627" fmla="*/ 278963 w 821596"/>
                  <a:gd name="connsiteY627" fmla="*/ 132385 h 822027"/>
                  <a:gd name="connsiteX628" fmla="*/ 249932 w 821596"/>
                  <a:gd name="connsiteY628" fmla="*/ 134947 h 822027"/>
                  <a:gd name="connsiteX629" fmla="*/ 248253 w 821596"/>
                  <a:gd name="connsiteY629" fmla="*/ 133622 h 822027"/>
                  <a:gd name="connsiteX630" fmla="*/ 245823 w 821596"/>
                  <a:gd name="connsiteY630" fmla="*/ 106138 h 822027"/>
                  <a:gd name="connsiteX631" fmla="*/ 247237 w 821596"/>
                  <a:gd name="connsiteY631" fmla="*/ 104414 h 822027"/>
                  <a:gd name="connsiteX632" fmla="*/ 276223 w 821596"/>
                  <a:gd name="connsiteY632" fmla="*/ 101851 h 822027"/>
                  <a:gd name="connsiteX633" fmla="*/ 273705 w 821596"/>
                  <a:gd name="connsiteY633" fmla="*/ 73527 h 822027"/>
                  <a:gd name="connsiteX634" fmla="*/ 244674 w 821596"/>
                  <a:gd name="connsiteY634" fmla="*/ 76090 h 822027"/>
                  <a:gd name="connsiteX635" fmla="*/ 242995 w 821596"/>
                  <a:gd name="connsiteY635" fmla="*/ 74676 h 822027"/>
                  <a:gd name="connsiteX636" fmla="*/ 240565 w 821596"/>
                  <a:gd name="connsiteY636" fmla="*/ 47191 h 822027"/>
                  <a:gd name="connsiteX637" fmla="*/ 241978 w 821596"/>
                  <a:gd name="connsiteY637" fmla="*/ 45468 h 822027"/>
                  <a:gd name="connsiteX638" fmla="*/ 290629 w 821596"/>
                  <a:gd name="connsiteY638" fmla="*/ 41138 h 822027"/>
                  <a:gd name="connsiteX639" fmla="*/ 304283 w 821596"/>
                  <a:gd name="connsiteY639" fmla="*/ 39945 h 822027"/>
                  <a:gd name="connsiteX640" fmla="*/ 722561 w 821596"/>
                  <a:gd name="connsiteY640" fmla="*/ 32698 h 822027"/>
                  <a:gd name="connsiteX641" fmla="*/ 576963 w 821596"/>
                  <a:gd name="connsiteY641" fmla="*/ 45646 h 822027"/>
                  <a:gd name="connsiteX642" fmla="*/ 574445 w 821596"/>
                  <a:gd name="connsiteY642" fmla="*/ 48871 h 822027"/>
                  <a:gd name="connsiteX643" fmla="*/ 587348 w 821596"/>
                  <a:gd name="connsiteY643" fmla="*/ 194513 h 822027"/>
                  <a:gd name="connsiteX644" fmla="*/ 590573 w 821596"/>
                  <a:gd name="connsiteY644" fmla="*/ 197253 h 822027"/>
                  <a:gd name="connsiteX645" fmla="*/ 736171 w 821596"/>
                  <a:gd name="connsiteY645" fmla="*/ 184306 h 822027"/>
                  <a:gd name="connsiteX646" fmla="*/ 738955 w 821596"/>
                  <a:gd name="connsiteY646" fmla="*/ 181124 h 822027"/>
                  <a:gd name="connsiteX647" fmla="*/ 732460 w 821596"/>
                  <a:gd name="connsiteY647" fmla="*/ 108436 h 822027"/>
                  <a:gd name="connsiteX648" fmla="*/ 726052 w 821596"/>
                  <a:gd name="connsiteY648" fmla="*/ 35748 h 822027"/>
                  <a:gd name="connsiteX649" fmla="*/ 722561 w 821596"/>
                  <a:gd name="connsiteY649" fmla="*/ 32698 h 822027"/>
                  <a:gd name="connsiteX650" fmla="*/ 388901 w 821596"/>
                  <a:gd name="connsiteY650" fmla="*/ 31505 h 822027"/>
                  <a:gd name="connsiteX651" fmla="*/ 392746 w 821596"/>
                  <a:gd name="connsiteY651" fmla="*/ 34731 h 822027"/>
                  <a:gd name="connsiteX652" fmla="*/ 394866 w 821596"/>
                  <a:gd name="connsiteY652" fmla="*/ 58592 h 822027"/>
                  <a:gd name="connsiteX653" fmla="*/ 391951 w 821596"/>
                  <a:gd name="connsiteY653" fmla="*/ 62083 h 822027"/>
                  <a:gd name="connsiteX654" fmla="*/ 368090 w 821596"/>
                  <a:gd name="connsiteY654" fmla="*/ 64203 h 822027"/>
                  <a:gd name="connsiteX655" fmla="*/ 364246 w 821596"/>
                  <a:gd name="connsiteY655" fmla="*/ 60978 h 822027"/>
                  <a:gd name="connsiteX656" fmla="*/ 362168 w 821596"/>
                  <a:gd name="connsiteY656" fmla="*/ 37470 h 822027"/>
                  <a:gd name="connsiteX657" fmla="*/ 365395 w 821596"/>
                  <a:gd name="connsiteY657" fmla="*/ 33582 h 822027"/>
                  <a:gd name="connsiteX658" fmla="*/ 753493 w 821596"/>
                  <a:gd name="connsiteY658" fmla="*/ 0 h 822027"/>
                  <a:gd name="connsiteX659" fmla="*/ 754155 w 821596"/>
                  <a:gd name="connsiteY659" fmla="*/ 132 h 822027"/>
                  <a:gd name="connsiteX660" fmla="*/ 754862 w 821596"/>
                  <a:gd name="connsiteY660" fmla="*/ 707 h 822027"/>
                  <a:gd name="connsiteX661" fmla="*/ 754862 w 821596"/>
                  <a:gd name="connsiteY661" fmla="*/ 751 h 822027"/>
                  <a:gd name="connsiteX662" fmla="*/ 755039 w 821596"/>
                  <a:gd name="connsiteY662" fmla="*/ 1326 h 822027"/>
                  <a:gd name="connsiteX663" fmla="*/ 773553 w 821596"/>
                  <a:gd name="connsiteY663" fmla="*/ 209891 h 822027"/>
                  <a:gd name="connsiteX664" fmla="*/ 772272 w 821596"/>
                  <a:gd name="connsiteY664" fmla="*/ 211437 h 822027"/>
                  <a:gd name="connsiteX665" fmla="*/ 563707 w 821596"/>
                  <a:gd name="connsiteY665" fmla="*/ 229951 h 822027"/>
                  <a:gd name="connsiteX666" fmla="*/ 562558 w 821596"/>
                  <a:gd name="connsiteY666" fmla="*/ 229510 h 822027"/>
                  <a:gd name="connsiteX667" fmla="*/ 562514 w 821596"/>
                  <a:gd name="connsiteY667" fmla="*/ 229421 h 822027"/>
                  <a:gd name="connsiteX668" fmla="*/ 562161 w 821596"/>
                  <a:gd name="connsiteY668" fmla="*/ 228626 h 822027"/>
                  <a:gd name="connsiteX669" fmla="*/ 543646 w 821596"/>
                  <a:gd name="connsiteY669" fmla="*/ 20061 h 822027"/>
                  <a:gd name="connsiteX670" fmla="*/ 544927 w 821596"/>
                  <a:gd name="connsiteY670" fmla="*/ 18515 h 82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</a:cxnLst>
                <a:rect l="l" t="t" r="r" b="b"/>
                <a:pathLst>
                  <a:path w="821596" h="822027">
                    <a:moveTo>
                      <a:pt x="335038" y="768552"/>
                    </a:moveTo>
                    <a:cubicBezTo>
                      <a:pt x="335436" y="768508"/>
                      <a:pt x="335789" y="768818"/>
                      <a:pt x="335789" y="769126"/>
                    </a:cubicBezTo>
                    <a:lnTo>
                      <a:pt x="338131" y="795419"/>
                    </a:lnTo>
                    <a:cubicBezTo>
                      <a:pt x="338264" y="796744"/>
                      <a:pt x="337247" y="797937"/>
                      <a:pt x="335921" y="798070"/>
                    </a:cubicBezTo>
                    <a:lnTo>
                      <a:pt x="310160" y="800368"/>
                    </a:lnTo>
                    <a:cubicBezTo>
                      <a:pt x="308526" y="800545"/>
                      <a:pt x="307023" y="799307"/>
                      <a:pt x="306890" y="797628"/>
                    </a:cubicBezTo>
                    <a:lnTo>
                      <a:pt x="304769" y="773679"/>
                    </a:lnTo>
                    <a:cubicBezTo>
                      <a:pt x="304637" y="772353"/>
                      <a:pt x="305653" y="771159"/>
                      <a:pt x="306979" y="771027"/>
                    </a:cubicBezTo>
                    <a:close/>
                    <a:moveTo>
                      <a:pt x="727378" y="731789"/>
                    </a:moveTo>
                    <a:cubicBezTo>
                      <a:pt x="728748" y="731656"/>
                      <a:pt x="729941" y="732673"/>
                      <a:pt x="730117" y="734042"/>
                    </a:cubicBezTo>
                    <a:lnTo>
                      <a:pt x="732371" y="759671"/>
                    </a:lnTo>
                    <a:cubicBezTo>
                      <a:pt x="732504" y="760997"/>
                      <a:pt x="731488" y="762189"/>
                      <a:pt x="730162" y="762322"/>
                    </a:cubicBezTo>
                    <a:lnTo>
                      <a:pt x="705063" y="764532"/>
                    </a:lnTo>
                    <a:cubicBezTo>
                      <a:pt x="703428" y="764709"/>
                      <a:pt x="701926" y="763471"/>
                      <a:pt x="701794" y="761792"/>
                    </a:cubicBezTo>
                    <a:lnTo>
                      <a:pt x="699584" y="737003"/>
                    </a:lnTo>
                    <a:cubicBezTo>
                      <a:pt x="699451" y="735500"/>
                      <a:pt x="700556" y="734175"/>
                      <a:pt x="702059" y="734042"/>
                    </a:cubicBezTo>
                    <a:close/>
                    <a:moveTo>
                      <a:pt x="481783" y="725337"/>
                    </a:moveTo>
                    <a:cubicBezTo>
                      <a:pt x="483152" y="725248"/>
                      <a:pt x="484346" y="726221"/>
                      <a:pt x="484478" y="727546"/>
                    </a:cubicBezTo>
                    <a:lnTo>
                      <a:pt x="487130" y="757638"/>
                    </a:lnTo>
                    <a:lnTo>
                      <a:pt x="487350" y="760112"/>
                    </a:lnTo>
                    <a:lnTo>
                      <a:pt x="489295" y="781986"/>
                    </a:lnTo>
                    <a:cubicBezTo>
                      <a:pt x="489428" y="783311"/>
                      <a:pt x="488411" y="784504"/>
                      <a:pt x="487085" y="784637"/>
                    </a:cubicBezTo>
                    <a:lnTo>
                      <a:pt x="401892" y="792193"/>
                    </a:lnTo>
                    <a:cubicBezTo>
                      <a:pt x="400258" y="792370"/>
                      <a:pt x="398755" y="791133"/>
                      <a:pt x="398622" y="789453"/>
                    </a:cubicBezTo>
                    <a:lnTo>
                      <a:pt x="396325" y="763515"/>
                    </a:lnTo>
                    <a:cubicBezTo>
                      <a:pt x="396280" y="763383"/>
                      <a:pt x="396413" y="763249"/>
                      <a:pt x="396545" y="763249"/>
                    </a:cubicBezTo>
                    <a:lnTo>
                      <a:pt x="456110" y="757948"/>
                    </a:lnTo>
                    <a:lnTo>
                      <a:pt x="453636" y="730286"/>
                    </a:lnTo>
                    <a:cubicBezTo>
                      <a:pt x="453503" y="728960"/>
                      <a:pt x="454519" y="727767"/>
                      <a:pt x="455845" y="727635"/>
                    </a:cubicBezTo>
                    <a:close/>
                    <a:moveTo>
                      <a:pt x="816636" y="723879"/>
                    </a:moveTo>
                    <a:cubicBezTo>
                      <a:pt x="818006" y="723746"/>
                      <a:pt x="819199" y="724763"/>
                      <a:pt x="819331" y="726132"/>
                    </a:cubicBezTo>
                    <a:lnTo>
                      <a:pt x="821585" y="751761"/>
                    </a:lnTo>
                    <a:cubicBezTo>
                      <a:pt x="821718" y="753087"/>
                      <a:pt x="820702" y="754279"/>
                      <a:pt x="819376" y="754412"/>
                    </a:cubicBezTo>
                    <a:lnTo>
                      <a:pt x="794277" y="756622"/>
                    </a:lnTo>
                    <a:cubicBezTo>
                      <a:pt x="792642" y="756799"/>
                      <a:pt x="791140" y="755561"/>
                      <a:pt x="791008" y="753882"/>
                    </a:cubicBezTo>
                    <a:lnTo>
                      <a:pt x="788798" y="728784"/>
                    </a:lnTo>
                    <a:cubicBezTo>
                      <a:pt x="788665" y="727458"/>
                      <a:pt x="789682" y="726265"/>
                      <a:pt x="791008" y="726132"/>
                    </a:cubicBezTo>
                    <a:close/>
                    <a:moveTo>
                      <a:pt x="384306" y="672445"/>
                    </a:moveTo>
                    <a:cubicBezTo>
                      <a:pt x="386470" y="672268"/>
                      <a:pt x="388415" y="673859"/>
                      <a:pt x="388592" y="676024"/>
                    </a:cubicBezTo>
                    <a:lnTo>
                      <a:pt x="390889" y="702050"/>
                    </a:lnTo>
                    <a:lnTo>
                      <a:pt x="418640" y="699576"/>
                    </a:lnTo>
                    <a:cubicBezTo>
                      <a:pt x="420009" y="699443"/>
                      <a:pt x="421202" y="700460"/>
                      <a:pt x="421335" y="701829"/>
                    </a:cubicBezTo>
                    <a:lnTo>
                      <a:pt x="423499" y="726177"/>
                    </a:lnTo>
                    <a:cubicBezTo>
                      <a:pt x="423633" y="727502"/>
                      <a:pt x="422616" y="728695"/>
                      <a:pt x="421290" y="728828"/>
                    </a:cubicBezTo>
                    <a:lnTo>
                      <a:pt x="393496" y="731302"/>
                    </a:lnTo>
                    <a:lnTo>
                      <a:pt x="396148" y="761085"/>
                    </a:lnTo>
                    <a:cubicBezTo>
                      <a:pt x="396236" y="761880"/>
                      <a:pt x="395617" y="762587"/>
                      <a:pt x="394822" y="762676"/>
                    </a:cubicBezTo>
                    <a:lnTo>
                      <a:pt x="337246" y="767801"/>
                    </a:lnTo>
                    <a:cubicBezTo>
                      <a:pt x="336407" y="767889"/>
                      <a:pt x="335655" y="767271"/>
                      <a:pt x="335567" y="766387"/>
                    </a:cubicBezTo>
                    <a:lnTo>
                      <a:pt x="332916" y="736649"/>
                    </a:lnTo>
                    <a:lnTo>
                      <a:pt x="304724" y="739168"/>
                    </a:lnTo>
                    <a:cubicBezTo>
                      <a:pt x="303090" y="739345"/>
                      <a:pt x="301587" y="738108"/>
                      <a:pt x="301454" y="736428"/>
                    </a:cubicBezTo>
                    <a:lnTo>
                      <a:pt x="299333" y="712656"/>
                    </a:lnTo>
                    <a:cubicBezTo>
                      <a:pt x="299201" y="711330"/>
                      <a:pt x="300217" y="710136"/>
                      <a:pt x="301543" y="710004"/>
                    </a:cubicBezTo>
                    <a:lnTo>
                      <a:pt x="330308" y="707441"/>
                    </a:lnTo>
                    <a:lnTo>
                      <a:pt x="328011" y="681370"/>
                    </a:lnTo>
                    <a:cubicBezTo>
                      <a:pt x="327835" y="679206"/>
                      <a:pt x="329381" y="677305"/>
                      <a:pt x="331546" y="677128"/>
                    </a:cubicBezTo>
                    <a:close/>
                    <a:moveTo>
                      <a:pt x="201503" y="657862"/>
                    </a:moveTo>
                    <a:cubicBezTo>
                      <a:pt x="202255" y="657819"/>
                      <a:pt x="202962" y="658393"/>
                      <a:pt x="203051" y="659143"/>
                    </a:cubicBezTo>
                    <a:lnTo>
                      <a:pt x="210827" y="746901"/>
                    </a:lnTo>
                    <a:cubicBezTo>
                      <a:pt x="210915" y="747696"/>
                      <a:pt x="210341" y="748358"/>
                      <a:pt x="209546" y="748447"/>
                    </a:cubicBezTo>
                    <a:lnTo>
                      <a:pt x="121789" y="756223"/>
                    </a:lnTo>
                    <a:cubicBezTo>
                      <a:pt x="120994" y="756312"/>
                      <a:pt x="120331" y="755738"/>
                      <a:pt x="120243" y="754942"/>
                    </a:cubicBezTo>
                    <a:lnTo>
                      <a:pt x="112466" y="667186"/>
                    </a:lnTo>
                    <a:cubicBezTo>
                      <a:pt x="112378" y="666391"/>
                      <a:pt x="112952" y="665727"/>
                      <a:pt x="113747" y="665639"/>
                    </a:cubicBezTo>
                    <a:close/>
                    <a:moveTo>
                      <a:pt x="229208" y="624721"/>
                    </a:moveTo>
                    <a:lnTo>
                      <a:pt x="80517" y="637934"/>
                    </a:lnTo>
                    <a:cubicBezTo>
                      <a:pt x="79722" y="638022"/>
                      <a:pt x="79148" y="638685"/>
                      <a:pt x="79236" y="639480"/>
                    </a:cubicBezTo>
                    <a:lnTo>
                      <a:pt x="92448" y="788171"/>
                    </a:lnTo>
                    <a:cubicBezTo>
                      <a:pt x="92536" y="788966"/>
                      <a:pt x="93199" y="789540"/>
                      <a:pt x="93994" y="789452"/>
                    </a:cubicBezTo>
                    <a:lnTo>
                      <a:pt x="242685" y="776240"/>
                    </a:lnTo>
                    <a:cubicBezTo>
                      <a:pt x="243481" y="776152"/>
                      <a:pt x="244056" y="775490"/>
                      <a:pt x="243967" y="774694"/>
                    </a:cubicBezTo>
                    <a:lnTo>
                      <a:pt x="230754" y="626003"/>
                    </a:lnTo>
                    <a:cubicBezTo>
                      <a:pt x="230666" y="625208"/>
                      <a:pt x="230004" y="624633"/>
                      <a:pt x="229208" y="624721"/>
                    </a:cubicBezTo>
                    <a:close/>
                    <a:moveTo>
                      <a:pt x="256516" y="592111"/>
                    </a:moveTo>
                    <a:cubicBezTo>
                      <a:pt x="257312" y="592068"/>
                      <a:pt x="258019" y="592642"/>
                      <a:pt x="258062" y="593393"/>
                    </a:cubicBezTo>
                    <a:lnTo>
                      <a:pt x="276577" y="801958"/>
                    </a:lnTo>
                    <a:cubicBezTo>
                      <a:pt x="276665" y="802753"/>
                      <a:pt x="276091" y="803415"/>
                      <a:pt x="275296" y="803504"/>
                    </a:cubicBezTo>
                    <a:lnTo>
                      <a:pt x="66731" y="822018"/>
                    </a:lnTo>
                    <a:cubicBezTo>
                      <a:pt x="65935" y="822107"/>
                      <a:pt x="65273" y="821533"/>
                      <a:pt x="65185" y="820737"/>
                    </a:cubicBezTo>
                    <a:lnTo>
                      <a:pt x="46670" y="612172"/>
                    </a:lnTo>
                    <a:cubicBezTo>
                      <a:pt x="46582" y="611378"/>
                      <a:pt x="47156" y="610714"/>
                      <a:pt x="47951" y="610626"/>
                    </a:cubicBezTo>
                    <a:close/>
                    <a:moveTo>
                      <a:pt x="618367" y="559943"/>
                    </a:moveTo>
                    <a:cubicBezTo>
                      <a:pt x="620090" y="559766"/>
                      <a:pt x="620400" y="560429"/>
                      <a:pt x="620488" y="561887"/>
                    </a:cubicBezTo>
                    <a:cubicBezTo>
                      <a:pt x="620797" y="566262"/>
                      <a:pt x="622299" y="583717"/>
                      <a:pt x="622830" y="588046"/>
                    </a:cubicBezTo>
                    <a:cubicBezTo>
                      <a:pt x="623006" y="589682"/>
                      <a:pt x="622476" y="590124"/>
                      <a:pt x="620930" y="590256"/>
                    </a:cubicBezTo>
                    <a:cubicBezTo>
                      <a:pt x="612225" y="590919"/>
                      <a:pt x="603476" y="591715"/>
                      <a:pt x="594771" y="592554"/>
                    </a:cubicBezTo>
                    <a:cubicBezTo>
                      <a:pt x="593269" y="592687"/>
                      <a:pt x="592650" y="592422"/>
                      <a:pt x="592517" y="590742"/>
                    </a:cubicBezTo>
                    <a:cubicBezTo>
                      <a:pt x="591810" y="581949"/>
                      <a:pt x="591015" y="573111"/>
                      <a:pt x="590175" y="564317"/>
                    </a:cubicBezTo>
                    <a:cubicBezTo>
                      <a:pt x="590043" y="562815"/>
                      <a:pt x="590485" y="562418"/>
                      <a:pt x="591943" y="562286"/>
                    </a:cubicBezTo>
                    <a:cubicBezTo>
                      <a:pt x="600736" y="561578"/>
                      <a:pt x="609573" y="560827"/>
                      <a:pt x="618367" y="559943"/>
                    </a:cubicBezTo>
                    <a:close/>
                    <a:moveTo>
                      <a:pt x="314401" y="556187"/>
                    </a:moveTo>
                    <a:cubicBezTo>
                      <a:pt x="315771" y="556098"/>
                      <a:pt x="316964" y="557071"/>
                      <a:pt x="317009" y="558396"/>
                    </a:cubicBezTo>
                    <a:lnTo>
                      <a:pt x="321957" y="613984"/>
                    </a:lnTo>
                    <a:cubicBezTo>
                      <a:pt x="322091" y="615309"/>
                      <a:pt x="321073" y="616503"/>
                      <a:pt x="319748" y="616635"/>
                    </a:cubicBezTo>
                    <a:lnTo>
                      <a:pt x="294606" y="618889"/>
                    </a:lnTo>
                    <a:cubicBezTo>
                      <a:pt x="292970" y="619066"/>
                      <a:pt x="291468" y="617829"/>
                      <a:pt x="291336" y="616149"/>
                    </a:cubicBezTo>
                    <a:lnTo>
                      <a:pt x="286254" y="558705"/>
                    </a:lnTo>
                    <a:close/>
                    <a:moveTo>
                      <a:pt x="375866" y="550752"/>
                    </a:moveTo>
                    <a:cubicBezTo>
                      <a:pt x="376131" y="550707"/>
                      <a:pt x="376308" y="550884"/>
                      <a:pt x="376353" y="551149"/>
                    </a:cubicBezTo>
                    <a:lnTo>
                      <a:pt x="378694" y="577662"/>
                    </a:lnTo>
                    <a:cubicBezTo>
                      <a:pt x="378827" y="578988"/>
                      <a:pt x="377811" y="580180"/>
                      <a:pt x="376485" y="580313"/>
                    </a:cubicBezTo>
                    <a:lnTo>
                      <a:pt x="352535" y="582434"/>
                    </a:lnTo>
                    <a:cubicBezTo>
                      <a:pt x="350901" y="582611"/>
                      <a:pt x="349398" y="581374"/>
                      <a:pt x="349265" y="579695"/>
                    </a:cubicBezTo>
                    <a:lnTo>
                      <a:pt x="347144" y="555745"/>
                    </a:lnTo>
                    <a:cubicBezTo>
                      <a:pt x="347012" y="554419"/>
                      <a:pt x="348028" y="553227"/>
                      <a:pt x="349354" y="553094"/>
                    </a:cubicBezTo>
                    <a:close/>
                    <a:moveTo>
                      <a:pt x="645497" y="526759"/>
                    </a:moveTo>
                    <a:cubicBezTo>
                      <a:pt x="616776" y="529366"/>
                      <a:pt x="588054" y="531929"/>
                      <a:pt x="559332" y="534404"/>
                    </a:cubicBezTo>
                    <a:cubicBezTo>
                      <a:pt x="557255" y="534581"/>
                      <a:pt x="556813" y="535199"/>
                      <a:pt x="556990" y="537232"/>
                    </a:cubicBezTo>
                    <a:cubicBezTo>
                      <a:pt x="558359" y="551593"/>
                      <a:pt x="563441" y="608860"/>
                      <a:pt x="564590" y="623132"/>
                    </a:cubicBezTo>
                    <a:cubicBezTo>
                      <a:pt x="564811" y="625474"/>
                      <a:pt x="565474" y="625961"/>
                      <a:pt x="567728" y="625739"/>
                    </a:cubicBezTo>
                    <a:cubicBezTo>
                      <a:pt x="596361" y="623089"/>
                      <a:pt x="624994" y="620569"/>
                      <a:pt x="653628" y="618096"/>
                    </a:cubicBezTo>
                    <a:cubicBezTo>
                      <a:pt x="655705" y="617919"/>
                      <a:pt x="656146" y="617300"/>
                      <a:pt x="655970" y="615267"/>
                    </a:cubicBezTo>
                    <a:cubicBezTo>
                      <a:pt x="653318" y="586545"/>
                      <a:pt x="650800" y="557823"/>
                      <a:pt x="648325" y="529101"/>
                    </a:cubicBezTo>
                    <a:cubicBezTo>
                      <a:pt x="648148" y="527024"/>
                      <a:pt x="647530" y="526583"/>
                      <a:pt x="645497" y="526759"/>
                    </a:cubicBezTo>
                    <a:close/>
                    <a:moveTo>
                      <a:pt x="432691" y="516286"/>
                    </a:moveTo>
                    <a:cubicBezTo>
                      <a:pt x="432735" y="516286"/>
                      <a:pt x="432735" y="516330"/>
                      <a:pt x="432735" y="516330"/>
                    </a:cubicBezTo>
                    <a:lnTo>
                      <a:pt x="433088" y="516286"/>
                    </a:lnTo>
                    <a:cubicBezTo>
                      <a:pt x="434458" y="516153"/>
                      <a:pt x="435651" y="517170"/>
                      <a:pt x="435784" y="518539"/>
                    </a:cubicBezTo>
                    <a:lnTo>
                      <a:pt x="438170" y="545184"/>
                    </a:lnTo>
                    <a:lnTo>
                      <a:pt x="465566" y="542754"/>
                    </a:lnTo>
                    <a:cubicBezTo>
                      <a:pt x="466936" y="542622"/>
                      <a:pt x="468129" y="543638"/>
                      <a:pt x="468262" y="545007"/>
                    </a:cubicBezTo>
                    <a:lnTo>
                      <a:pt x="473210" y="600595"/>
                    </a:lnTo>
                    <a:cubicBezTo>
                      <a:pt x="473343" y="601965"/>
                      <a:pt x="472327" y="603158"/>
                      <a:pt x="470912" y="603291"/>
                    </a:cubicBezTo>
                    <a:lnTo>
                      <a:pt x="441749" y="605898"/>
                    </a:lnTo>
                    <a:cubicBezTo>
                      <a:pt x="442103" y="605898"/>
                      <a:pt x="442368" y="606119"/>
                      <a:pt x="442412" y="606472"/>
                    </a:cubicBezTo>
                    <a:lnTo>
                      <a:pt x="444798" y="633117"/>
                    </a:lnTo>
                    <a:cubicBezTo>
                      <a:pt x="444931" y="634443"/>
                      <a:pt x="443914" y="635636"/>
                      <a:pt x="442588" y="635768"/>
                    </a:cubicBezTo>
                    <a:lnTo>
                      <a:pt x="357882" y="643281"/>
                    </a:lnTo>
                    <a:cubicBezTo>
                      <a:pt x="356246" y="643458"/>
                      <a:pt x="354744" y="642220"/>
                      <a:pt x="354612" y="640541"/>
                    </a:cubicBezTo>
                    <a:lnTo>
                      <a:pt x="352446" y="616282"/>
                    </a:lnTo>
                    <a:cubicBezTo>
                      <a:pt x="352314" y="614956"/>
                      <a:pt x="353330" y="613763"/>
                      <a:pt x="354656" y="613631"/>
                    </a:cubicBezTo>
                    <a:lnTo>
                      <a:pt x="412895" y="608460"/>
                    </a:lnTo>
                    <a:lnTo>
                      <a:pt x="407637" y="549249"/>
                    </a:lnTo>
                    <a:cubicBezTo>
                      <a:pt x="407637" y="548808"/>
                      <a:pt x="407814" y="548454"/>
                      <a:pt x="408078" y="548189"/>
                    </a:cubicBezTo>
                    <a:lnTo>
                      <a:pt x="376970" y="550929"/>
                    </a:lnTo>
                    <a:cubicBezTo>
                      <a:pt x="376750" y="550929"/>
                      <a:pt x="376528" y="550752"/>
                      <a:pt x="376528" y="550531"/>
                    </a:cubicBezTo>
                    <a:lnTo>
                      <a:pt x="374187" y="523974"/>
                    </a:lnTo>
                    <a:cubicBezTo>
                      <a:pt x="374054" y="522649"/>
                      <a:pt x="375071" y="521456"/>
                      <a:pt x="376396" y="521323"/>
                    </a:cubicBezTo>
                    <a:lnTo>
                      <a:pt x="431675" y="516418"/>
                    </a:lnTo>
                    <a:cubicBezTo>
                      <a:pt x="431895" y="516198"/>
                      <a:pt x="432205" y="516153"/>
                      <a:pt x="432691" y="516286"/>
                    </a:cubicBezTo>
                    <a:close/>
                    <a:moveTo>
                      <a:pt x="156077" y="479302"/>
                    </a:moveTo>
                    <a:cubicBezTo>
                      <a:pt x="156431" y="479656"/>
                      <a:pt x="156299" y="480186"/>
                      <a:pt x="156342" y="480628"/>
                    </a:cubicBezTo>
                    <a:cubicBezTo>
                      <a:pt x="157138" y="489642"/>
                      <a:pt x="157933" y="498612"/>
                      <a:pt x="158729" y="507582"/>
                    </a:cubicBezTo>
                    <a:cubicBezTo>
                      <a:pt x="158773" y="508156"/>
                      <a:pt x="159127" y="508819"/>
                      <a:pt x="158375" y="509217"/>
                    </a:cubicBezTo>
                    <a:cubicBezTo>
                      <a:pt x="157491" y="499274"/>
                      <a:pt x="156608" y="489288"/>
                      <a:pt x="155724" y="479346"/>
                    </a:cubicBezTo>
                    <a:lnTo>
                      <a:pt x="128769" y="481732"/>
                    </a:lnTo>
                    <a:cubicBezTo>
                      <a:pt x="127886" y="481821"/>
                      <a:pt x="127268" y="482571"/>
                      <a:pt x="127356" y="483411"/>
                    </a:cubicBezTo>
                    <a:lnTo>
                      <a:pt x="129875" y="512045"/>
                    </a:lnTo>
                    <a:lnTo>
                      <a:pt x="158508" y="509526"/>
                    </a:lnTo>
                    <a:cubicBezTo>
                      <a:pt x="159392" y="509437"/>
                      <a:pt x="160010" y="508687"/>
                      <a:pt x="159921" y="507847"/>
                    </a:cubicBezTo>
                    <a:lnTo>
                      <a:pt x="157536" y="480672"/>
                    </a:lnTo>
                    <a:cubicBezTo>
                      <a:pt x="157491" y="479921"/>
                      <a:pt x="156829" y="479346"/>
                      <a:pt x="156077" y="479302"/>
                    </a:cubicBezTo>
                    <a:close/>
                    <a:moveTo>
                      <a:pt x="491902" y="478771"/>
                    </a:moveTo>
                    <a:cubicBezTo>
                      <a:pt x="491947" y="478771"/>
                      <a:pt x="491990" y="478771"/>
                      <a:pt x="491990" y="478816"/>
                    </a:cubicBezTo>
                    <a:lnTo>
                      <a:pt x="494642" y="508862"/>
                    </a:lnTo>
                    <a:cubicBezTo>
                      <a:pt x="494775" y="510188"/>
                      <a:pt x="493758" y="511381"/>
                      <a:pt x="492432" y="511514"/>
                    </a:cubicBezTo>
                    <a:lnTo>
                      <a:pt x="467246" y="513724"/>
                    </a:lnTo>
                    <a:cubicBezTo>
                      <a:pt x="465611" y="513900"/>
                      <a:pt x="464108" y="512663"/>
                      <a:pt x="463975" y="510984"/>
                    </a:cubicBezTo>
                    <a:lnTo>
                      <a:pt x="461589" y="483897"/>
                    </a:lnTo>
                    <a:cubicBezTo>
                      <a:pt x="461457" y="482571"/>
                      <a:pt x="462473" y="481378"/>
                      <a:pt x="463799" y="481246"/>
                    </a:cubicBezTo>
                    <a:close/>
                    <a:moveTo>
                      <a:pt x="641874" y="465339"/>
                    </a:moveTo>
                    <a:cubicBezTo>
                      <a:pt x="643244" y="465206"/>
                      <a:pt x="644437" y="466223"/>
                      <a:pt x="644569" y="467592"/>
                    </a:cubicBezTo>
                    <a:lnTo>
                      <a:pt x="647176" y="496756"/>
                    </a:lnTo>
                    <a:lnTo>
                      <a:pt x="674307" y="494370"/>
                    </a:lnTo>
                    <a:cubicBezTo>
                      <a:pt x="675677" y="494238"/>
                      <a:pt x="676870" y="495254"/>
                      <a:pt x="677002" y="496623"/>
                    </a:cubicBezTo>
                    <a:lnTo>
                      <a:pt x="682084" y="554067"/>
                    </a:lnTo>
                    <a:lnTo>
                      <a:pt x="710851" y="551504"/>
                    </a:lnTo>
                    <a:lnTo>
                      <a:pt x="708421" y="524064"/>
                    </a:lnTo>
                    <a:cubicBezTo>
                      <a:pt x="708288" y="522738"/>
                      <a:pt x="709305" y="521545"/>
                      <a:pt x="710629" y="521413"/>
                    </a:cubicBezTo>
                    <a:lnTo>
                      <a:pt x="740192" y="518806"/>
                    </a:lnTo>
                    <a:lnTo>
                      <a:pt x="737672" y="490437"/>
                    </a:lnTo>
                    <a:cubicBezTo>
                      <a:pt x="737540" y="489112"/>
                      <a:pt x="738556" y="487919"/>
                      <a:pt x="739882" y="487786"/>
                    </a:cubicBezTo>
                    <a:lnTo>
                      <a:pt x="764538" y="485621"/>
                    </a:lnTo>
                    <a:cubicBezTo>
                      <a:pt x="765909" y="485488"/>
                      <a:pt x="767101" y="486505"/>
                      <a:pt x="767233" y="487874"/>
                    </a:cubicBezTo>
                    <a:lnTo>
                      <a:pt x="769753" y="516110"/>
                    </a:lnTo>
                    <a:cubicBezTo>
                      <a:pt x="769753" y="516066"/>
                      <a:pt x="769796" y="516022"/>
                      <a:pt x="769841" y="516022"/>
                    </a:cubicBezTo>
                    <a:lnTo>
                      <a:pt x="797988" y="513548"/>
                    </a:lnTo>
                    <a:cubicBezTo>
                      <a:pt x="799358" y="513415"/>
                      <a:pt x="800551" y="514431"/>
                      <a:pt x="800683" y="515801"/>
                    </a:cubicBezTo>
                    <a:lnTo>
                      <a:pt x="810979" y="632058"/>
                    </a:lnTo>
                    <a:cubicBezTo>
                      <a:pt x="811111" y="633384"/>
                      <a:pt x="810096" y="634577"/>
                      <a:pt x="808770" y="634709"/>
                    </a:cubicBezTo>
                    <a:lnTo>
                      <a:pt x="783539" y="636964"/>
                    </a:lnTo>
                    <a:cubicBezTo>
                      <a:pt x="781860" y="637096"/>
                      <a:pt x="780401" y="635858"/>
                      <a:pt x="780136" y="634091"/>
                    </a:cubicBezTo>
                    <a:lnTo>
                      <a:pt x="777706" y="606474"/>
                    </a:lnTo>
                    <a:lnTo>
                      <a:pt x="751194" y="608815"/>
                    </a:lnTo>
                    <a:cubicBezTo>
                      <a:pt x="749559" y="608992"/>
                      <a:pt x="748056" y="607755"/>
                      <a:pt x="747924" y="606076"/>
                    </a:cubicBezTo>
                    <a:lnTo>
                      <a:pt x="742887" y="549295"/>
                    </a:lnTo>
                    <a:lnTo>
                      <a:pt x="711955" y="552035"/>
                    </a:lnTo>
                    <a:lnTo>
                      <a:pt x="714563" y="581287"/>
                    </a:lnTo>
                    <a:cubicBezTo>
                      <a:pt x="714606" y="581596"/>
                      <a:pt x="714341" y="581906"/>
                      <a:pt x="713988" y="581949"/>
                    </a:cubicBezTo>
                    <a:lnTo>
                      <a:pt x="684780" y="584557"/>
                    </a:lnTo>
                    <a:lnTo>
                      <a:pt x="687387" y="613853"/>
                    </a:lnTo>
                    <a:lnTo>
                      <a:pt x="715358" y="611378"/>
                    </a:lnTo>
                    <a:cubicBezTo>
                      <a:pt x="716728" y="611246"/>
                      <a:pt x="717920" y="612262"/>
                      <a:pt x="718053" y="613632"/>
                    </a:cubicBezTo>
                    <a:lnTo>
                      <a:pt x="720528" y="641691"/>
                    </a:lnTo>
                    <a:lnTo>
                      <a:pt x="777928" y="636698"/>
                    </a:lnTo>
                    <a:cubicBezTo>
                      <a:pt x="779297" y="636565"/>
                      <a:pt x="780490" y="637582"/>
                      <a:pt x="780623" y="638952"/>
                    </a:cubicBezTo>
                    <a:lnTo>
                      <a:pt x="783053" y="666525"/>
                    </a:lnTo>
                    <a:lnTo>
                      <a:pt x="811244" y="664006"/>
                    </a:lnTo>
                    <a:cubicBezTo>
                      <a:pt x="812614" y="663873"/>
                      <a:pt x="813808" y="664889"/>
                      <a:pt x="813940" y="666260"/>
                    </a:cubicBezTo>
                    <a:lnTo>
                      <a:pt x="816194" y="691888"/>
                    </a:lnTo>
                    <a:cubicBezTo>
                      <a:pt x="816326" y="693214"/>
                      <a:pt x="815310" y="694407"/>
                      <a:pt x="813984" y="694540"/>
                    </a:cubicBezTo>
                    <a:lnTo>
                      <a:pt x="758087" y="699488"/>
                    </a:lnTo>
                    <a:cubicBezTo>
                      <a:pt x="756452" y="699665"/>
                      <a:pt x="754949" y="698428"/>
                      <a:pt x="754817" y="696749"/>
                    </a:cubicBezTo>
                    <a:lnTo>
                      <a:pt x="752431" y="669750"/>
                    </a:lnTo>
                    <a:lnTo>
                      <a:pt x="692778" y="675053"/>
                    </a:lnTo>
                    <a:lnTo>
                      <a:pt x="698169" y="735811"/>
                    </a:lnTo>
                    <a:lnTo>
                      <a:pt x="637897" y="741158"/>
                    </a:lnTo>
                    <a:cubicBezTo>
                      <a:pt x="637543" y="741201"/>
                      <a:pt x="637235" y="741511"/>
                      <a:pt x="637278" y="741908"/>
                    </a:cubicBezTo>
                    <a:lnTo>
                      <a:pt x="639885" y="771028"/>
                    </a:lnTo>
                    <a:lnTo>
                      <a:pt x="551467" y="778894"/>
                    </a:lnTo>
                    <a:cubicBezTo>
                      <a:pt x="549832" y="779070"/>
                      <a:pt x="548330" y="777833"/>
                      <a:pt x="548197" y="776154"/>
                    </a:cubicBezTo>
                    <a:lnTo>
                      <a:pt x="543115" y="718754"/>
                    </a:lnTo>
                    <a:lnTo>
                      <a:pt x="572853" y="716103"/>
                    </a:lnTo>
                    <a:lnTo>
                      <a:pt x="575372" y="744515"/>
                    </a:lnTo>
                    <a:cubicBezTo>
                      <a:pt x="575505" y="746151"/>
                      <a:pt x="576962" y="747388"/>
                      <a:pt x="578642" y="747255"/>
                    </a:cubicBezTo>
                    <a:lnTo>
                      <a:pt x="634008" y="742350"/>
                    </a:lnTo>
                    <a:cubicBezTo>
                      <a:pt x="635334" y="742218"/>
                      <a:pt x="636351" y="741025"/>
                      <a:pt x="636218" y="739699"/>
                    </a:cubicBezTo>
                    <a:lnTo>
                      <a:pt x="633743" y="711905"/>
                    </a:lnTo>
                    <a:lnTo>
                      <a:pt x="662023" y="709387"/>
                    </a:lnTo>
                    <a:cubicBezTo>
                      <a:pt x="663349" y="709254"/>
                      <a:pt x="664365" y="708061"/>
                      <a:pt x="664233" y="706735"/>
                    </a:cubicBezTo>
                    <a:lnTo>
                      <a:pt x="661935" y="681062"/>
                    </a:lnTo>
                    <a:cubicBezTo>
                      <a:pt x="661803" y="679693"/>
                      <a:pt x="660609" y="678676"/>
                      <a:pt x="659240" y="678809"/>
                    </a:cubicBezTo>
                    <a:lnTo>
                      <a:pt x="631137" y="681283"/>
                    </a:lnTo>
                    <a:lnTo>
                      <a:pt x="628573" y="652296"/>
                    </a:lnTo>
                    <a:cubicBezTo>
                      <a:pt x="628441" y="650927"/>
                      <a:pt x="627248" y="649910"/>
                      <a:pt x="625878" y="650043"/>
                    </a:cubicBezTo>
                    <a:lnTo>
                      <a:pt x="600206" y="652340"/>
                    </a:lnTo>
                    <a:cubicBezTo>
                      <a:pt x="598880" y="652473"/>
                      <a:pt x="597863" y="653666"/>
                      <a:pt x="597996" y="654991"/>
                    </a:cubicBezTo>
                    <a:lnTo>
                      <a:pt x="600559" y="684022"/>
                    </a:lnTo>
                    <a:lnTo>
                      <a:pt x="570953" y="686630"/>
                    </a:lnTo>
                    <a:lnTo>
                      <a:pt x="568390" y="657643"/>
                    </a:lnTo>
                    <a:cubicBezTo>
                      <a:pt x="568258" y="656273"/>
                      <a:pt x="567065" y="655257"/>
                      <a:pt x="565695" y="655390"/>
                    </a:cubicBezTo>
                    <a:lnTo>
                      <a:pt x="540022" y="657687"/>
                    </a:lnTo>
                    <a:cubicBezTo>
                      <a:pt x="538696" y="657820"/>
                      <a:pt x="537680" y="659012"/>
                      <a:pt x="537813" y="660338"/>
                    </a:cubicBezTo>
                    <a:lnTo>
                      <a:pt x="542983" y="718666"/>
                    </a:lnTo>
                    <a:lnTo>
                      <a:pt x="516514" y="721008"/>
                    </a:lnTo>
                    <a:cubicBezTo>
                      <a:pt x="514880" y="721184"/>
                      <a:pt x="513377" y="719947"/>
                      <a:pt x="513245" y="718268"/>
                    </a:cubicBezTo>
                    <a:lnTo>
                      <a:pt x="508207" y="661355"/>
                    </a:lnTo>
                    <a:lnTo>
                      <a:pt x="479176" y="663918"/>
                    </a:lnTo>
                    <a:cubicBezTo>
                      <a:pt x="478999" y="663918"/>
                      <a:pt x="478778" y="663785"/>
                      <a:pt x="478778" y="663564"/>
                    </a:cubicBezTo>
                    <a:lnTo>
                      <a:pt x="481253" y="691446"/>
                    </a:lnTo>
                    <a:cubicBezTo>
                      <a:pt x="481386" y="692772"/>
                      <a:pt x="480369" y="693965"/>
                      <a:pt x="479043" y="694098"/>
                    </a:cubicBezTo>
                    <a:lnTo>
                      <a:pt x="453503" y="696351"/>
                    </a:lnTo>
                    <a:cubicBezTo>
                      <a:pt x="451868" y="696528"/>
                      <a:pt x="450366" y="695291"/>
                      <a:pt x="450234" y="693611"/>
                    </a:cubicBezTo>
                    <a:lnTo>
                      <a:pt x="445328" y="638510"/>
                    </a:lnTo>
                    <a:cubicBezTo>
                      <a:pt x="445196" y="637184"/>
                      <a:pt x="446212" y="635991"/>
                      <a:pt x="447538" y="635858"/>
                    </a:cubicBezTo>
                    <a:lnTo>
                      <a:pt x="476083" y="633340"/>
                    </a:lnTo>
                    <a:lnTo>
                      <a:pt x="473520" y="604309"/>
                    </a:lnTo>
                    <a:cubicBezTo>
                      <a:pt x="473476" y="603690"/>
                      <a:pt x="473918" y="603160"/>
                      <a:pt x="474537" y="603115"/>
                    </a:cubicBezTo>
                    <a:lnTo>
                      <a:pt x="532422" y="597990"/>
                    </a:lnTo>
                    <a:lnTo>
                      <a:pt x="529727" y="567766"/>
                    </a:lnTo>
                    <a:lnTo>
                      <a:pt x="503435" y="570107"/>
                    </a:lnTo>
                    <a:cubicBezTo>
                      <a:pt x="501800" y="570284"/>
                      <a:pt x="500298" y="569047"/>
                      <a:pt x="500166" y="567367"/>
                    </a:cubicBezTo>
                    <a:lnTo>
                      <a:pt x="497956" y="542269"/>
                    </a:lnTo>
                    <a:cubicBezTo>
                      <a:pt x="497823" y="540943"/>
                      <a:pt x="498840" y="539751"/>
                      <a:pt x="500166" y="539618"/>
                    </a:cubicBezTo>
                    <a:lnTo>
                      <a:pt x="527031" y="537232"/>
                    </a:lnTo>
                    <a:lnTo>
                      <a:pt x="524601" y="510056"/>
                    </a:lnTo>
                    <a:cubicBezTo>
                      <a:pt x="524469" y="508731"/>
                      <a:pt x="525484" y="507538"/>
                      <a:pt x="526810" y="507405"/>
                    </a:cubicBezTo>
                    <a:lnTo>
                      <a:pt x="584607" y="502280"/>
                    </a:lnTo>
                    <a:lnTo>
                      <a:pt x="582000" y="473116"/>
                    </a:lnTo>
                    <a:cubicBezTo>
                      <a:pt x="581868" y="471790"/>
                      <a:pt x="582884" y="470597"/>
                      <a:pt x="584210" y="470464"/>
                    </a:cubicBezTo>
                    <a:close/>
                    <a:moveTo>
                      <a:pt x="731486" y="427381"/>
                    </a:moveTo>
                    <a:cubicBezTo>
                      <a:pt x="731840" y="427381"/>
                      <a:pt x="732150" y="427646"/>
                      <a:pt x="732193" y="428000"/>
                    </a:cubicBezTo>
                    <a:lnTo>
                      <a:pt x="734624" y="455440"/>
                    </a:lnTo>
                    <a:cubicBezTo>
                      <a:pt x="734756" y="456765"/>
                      <a:pt x="733740" y="457958"/>
                      <a:pt x="732415" y="458091"/>
                    </a:cubicBezTo>
                    <a:lnTo>
                      <a:pt x="675766" y="463128"/>
                    </a:lnTo>
                    <a:cubicBezTo>
                      <a:pt x="674220" y="463261"/>
                      <a:pt x="672849" y="462112"/>
                      <a:pt x="672717" y="460566"/>
                    </a:cubicBezTo>
                    <a:lnTo>
                      <a:pt x="670463" y="435246"/>
                    </a:lnTo>
                    <a:cubicBezTo>
                      <a:pt x="670331" y="433921"/>
                      <a:pt x="671347" y="432728"/>
                      <a:pt x="672673" y="432595"/>
                    </a:cubicBezTo>
                    <a:close/>
                    <a:moveTo>
                      <a:pt x="454564" y="421372"/>
                    </a:moveTo>
                    <a:cubicBezTo>
                      <a:pt x="455933" y="421239"/>
                      <a:pt x="457126" y="422256"/>
                      <a:pt x="457259" y="423625"/>
                    </a:cubicBezTo>
                    <a:lnTo>
                      <a:pt x="459424" y="448150"/>
                    </a:lnTo>
                    <a:cubicBezTo>
                      <a:pt x="459557" y="449476"/>
                      <a:pt x="458540" y="450668"/>
                      <a:pt x="457214" y="450801"/>
                    </a:cubicBezTo>
                    <a:lnTo>
                      <a:pt x="432072" y="453011"/>
                    </a:lnTo>
                    <a:cubicBezTo>
                      <a:pt x="430438" y="453188"/>
                      <a:pt x="428935" y="451950"/>
                      <a:pt x="428802" y="450271"/>
                    </a:cubicBezTo>
                    <a:lnTo>
                      <a:pt x="426681" y="426320"/>
                    </a:lnTo>
                    <a:cubicBezTo>
                      <a:pt x="426549" y="424995"/>
                      <a:pt x="427565" y="423802"/>
                      <a:pt x="428891" y="423670"/>
                    </a:cubicBezTo>
                    <a:close/>
                    <a:moveTo>
                      <a:pt x="118343" y="389998"/>
                    </a:moveTo>
                    <a:cubicBezTo>
                      <a:pt x="119182" y="389955"/>
                      <a:pt x="119934" y="390573"/>
                      <a:pt x="120022" y="391412"/>
                    </a:cubicBezTo>
                    <a:lnTo>
                      <a:pt x="122541" y="419781"/>
                    </a:lnTo>
                    <a:cubicBezTo>
                      <a:pt x="122584" y="420620"/>
                      <a:pt x="121966" y="421372"/>
                      <a:pt x="121126" y="421460"/>
                    </a:cubicBezTo>
                    <a:lnTo>
                      <a:pt x="92758" y="423978"/>
                    </a:lnTo>
                    <a:cubicBezTo>
                      <a:pt x="91919" y="424023"/>
                      <a:pt x="91167" y="423405"/>
                      <a:pt x="91079" y="422564"/>
                    </a:cubicBezTo>
                    <a:lnTo>
                      <a:pt x="88560" y="394196"/>
                    </a:lnTo>
                    <a:cubicBezTo>
                      <a:pt x="88516" y="393357"/>
                      <a:pt x="89134" y="392605"/>
                      <a:pt x="89974" y="392517"/>
                    </a:cubicBezTo>
                    <a:close/>
                    <a:moveTo>
                      <a:pt x="389608" y="367022"/>
                    </a:moveTo>
                    <a:cubicBezTo>
                      <a:pt x="390492" y="366933"/>
                      <a:pt x="391243" y="367552"/>
                      <a:pt x="391331" y="368436"/>
                    </a:cubicBezTo>
                    <a:lnTo>
                      <a:pt x="396369" y="424995"/>
                    </a:lnTo>
                    <a:cubicBezTo>
                      <a:pt x="396412" y="425835"/>
                      <a:pt x="395795" y="426586"/>
                      <a:pt x="394955" y="426674"/>
                    </a:cubicBezTo>
                    <a:lnTo>
                      <a:pt x="366631" y="429193"/>
                    </a:lnTo>
                    <a:lnTo>
                      <a:pt x="369414" y="460345"/>
                    </a:lnTo>
                    <a:cubicBezTo>
                      <a:pt x="369414" y="460345"/>
                      <a:pt x="369414" y="460390"/>
                      <a:pt x="369414" y="460390"/>
                    </a:cubicBezTo>
                    <a:lnTo>
                      <a:pt x="396412" y="458003"/>
                    </a:lnTo>
                    <a:cubicBezTo>
                      <a:pt x="397253" y="457960"/>
                      <a:pt x="398004" y="458578"/>
                      <a:pt x="398092" y="459417"/>
                    </a:cubicBezTo>
                    <a:lnTo>
                      <a:pt x="400478" y="486239"/>
                    </a:lnTo>
                    <a:cubicBezTo>
                      <a:pt x="400566" y="487123"/>
                      <a:pt x="399948" y="487874"/>
                      <a:pt x="399064" y="487963"/>
                    </a:cubicBezTo>
                    <a:lnTo>
                      <a:pt x="312193" y="495651"/>
                    </a:lnTo>
                    <a:cubicBezTo>
                      <a:pt x="311352" y="495696"/>
                      <a:pt x="310602" y="495077"/>
                      <a:pt x="310514" y="494237"/>
                    </a:cubicBezTo>
                    <a:lnTo>
                      <a:pt x="307862" y="465824"/>
                    </a:lnTo>
                    <a:lnTo>
                      <a:pt x="338749" y="463085"/>
                    </a:lnTo>
                    <a:lnTo>
                      <a:pt x="335965" y="431756"/>
                    </a:lnTo>
                    <a:cubicBezTo>
                      <a:pt x="335921" y="430917"/>
                      <a:pt x="336539" y="430165"/>
                      <a:pt x="337378" y="430077"/>
                    </a:cubicBezTo>
                    <a:lnTo>
                      <a:pt x="364863" y="427647"/>
                    </a:lnTo>
                    <a:cubicBezTo>
                      <a:pt x="365173" y="427647"/>
                      <a:pt x="365482" y="427735"/>
                      <a:pt x="365747" y="427868"/>
                    </a:cubicBezTo>
                    <a:lnTo>
                      <a:pt x="360709" y="371131"/>
                    </a:lnTo>
                    <a:cubicBezTo>
                      <a:pt x="360666" y="370292"/>
                      <a:pt x="361284" y="369540"/>
                      <a:pt x="362124" y="369452"/>
                    </a:cubicBezTo>
                    <a:close/>
                    <a:moveTo>
                      <a:pt x="784380" y="362072"/>
                    </a:moveTo>
                    <a:cubicBezTo>
                      <a:pt x="785750" y="361939"/>
                      <a:pt x="786943" y="362956"/>
                      <a:pt x="787076" y="364325"/>
                    </a:cubicBezTo>
                    <a:lnTo>
                      <a:pt x="794632" y="449431"/>
                    </a:lnTo>
                    <a:cubicBezTo>
                      <a:pt x="794764" y="450756"/>
                      <a:pt x="793748" y="451949"/>
                      <a:pt x="792422" y="452081"/>
                    </a:cubicBezTo>
                    <a:lnTo>
                      <a:pt x="764274" y="454556"/>
                    </a:lnTo>
                    <a:lnTo>
                      <a:pt x="761667" y="425127"/>
                    </a:lnTo>
                    <a:lnTo>
                      <a:pt x="732195" y="427735"/>
                    </a:lnTo>
                    <a:lnTo>
                      <a:pt x="729720" y="399631"/>
                    </a:lnTo>
                    <a:cubicBezTo>
                      <a:pt x="729587" y="398305"/>
                      <a:pt x="730604" y="397113"/>
                      <a:pt x="731930" y="396980"/>
                    </a:cubicBezTo>
                    <a:lnTo>
                      <a:pt x="758972" y="394593"/>
                    </a:lnTo>
                    <a:lnTo>
                      <a:pt x="756541" y="366977"/>
                    </a:lnTo>
                    <a:cubicBezTo>
                      <a:pt x="756409" y="365651"/>
                      <a:pt x="757425" y="364458"/>
                      <a:pt x="758751" y="364325"/>
                    </a:cubicBezTo>
                    <a:close/>
                    <a:moveTo>
                      <a:pt x="567861" y="321286"/>
                    </a:moveTo>
                    <a:lnTo>
                      <a:pt x="510858" y="326324"/>
                    </a:lnTo>
                    <a:cubicBezTo>
                      <a:pt x="509533" y="326456"/>
                      <a:pt x="508517" y="327650"/>
                      <a:pt x="508650" y="328975"/>
                    </a:cubicBezTo>
                    <a:lnTo>
                      <a:pt x="511035" y="355885"/>
                    </a:lnTo>
                    <a:cubicBezTo>
                      <a:pt x="511035" y="356018"/>
                      <a:pt x="511168" y="356107"/>
                      <a:pt x="511300" y="356107"/>
                    </a:cubicBezTo>
                    <a:lnTo>
                      <a:pt x="484082" y="358536"/>
                    </a:lnTo>
                    <a:cubicBezTo>
                      <a:pt x="482756" y="358669"/>
                      <a:pt x="481739" y="359862"/>
                      <a:pt x="481872" y="361188"/>
                    </a:cubicBezTo>
                    <a:lnTo>
                      <a:pt x="484258" y="388009"/>
                    </a:lnTo>
                    <a:cubicBezTo>
                      <a:pt x="484302" y="388098"/>
                      <a:pt x="484390" y="388186"/>
                      <a:pt x="484479" y="388186"/>
                    </a:cubicBezTo>
                    <a:lnTo>
                      <a:pt x="542718" y="383016"/>
                    </a:lnTo>
                    <a:cubicBezTo>
                      <a:pt x="544043" y="382884"/>
                      <a:pt x="545060" y="381691"/>
                      <a:pt x="544927" y="380365"/>
                    </a:cubicBezTo>
                    <a:lnTo>
                      <a:pt x="542541" y="353587"/>
                    </a:lnTo>
                    <a:cubicBezTo>
                      <a:pt x="542541" y="353455"/>
                      <a:pt x="542452" y="353410"/>
                      <a:pt x="542364" y="353410"/>
                    </a:cubicBezTo>
                    <a:lnTo>
                      <a:pt x="570556" y="350892"/>
                    </a:lnTo>
                    <a:cubicBezTo>
                      <a:pt x="571881" y="350760"/>
                      <a:pt x="572897" y="349566"/>
                      <a:pt x="572765" y="348241"/>
                    </a:cubicBezTo>
                    <a:lnTo>
                      <a:pt x="570556" y="323540"/>
                    </a:lnTo>
                    <a:cubicBezTo>
                      <a:pt x="570424" y="322170"/>
                      <a:pt x="569230" y="321154"/>
                      <a:pt x="567861" y="321286"/>
                    </a:cubicBezTo>
                    <a:close/>
                    <a:moveTo>
                      <a:pt x="233538" y="319873"/>
                    </a:moveTo>
                    <a:lnTo>
                      <a:pt x="204286" y="322480"/>
                    </a:lnTo>
                    <a:lnTo>
                      <a:pt x="206893" y="351733"/>
                    </a:lnTo>
                    <a:cubicBezTo>
                      <a:pt x="206981" y="352616"/>
                      <a:pt x="207733" y="353235"/>
                      <a:pt x="208572" y="353147"/>
                    </a:cubicBezTo>
                    <a:lnTo>
                      <a:pt x="236233" y="350672"/>
                    </a:lnTo>
                    <a:cubicBezTo>
                      <a:pt x="237073" y="350584"/>
                      <a:pt x="237736" y="349833"/>
                      <a:pt x="237648" y="348949"/>
                    </a:cubicBezTo>
                    <a:lnTo>
                      <a:pt x="235217" y="321287"/>
                    </a:lnTo>
                    <a:cubicBezTo>
                      <a:pt x="235129" y="320404"/>
                      <a:pt x="234377" y="319785"/>
                      <a:pt x="233538" y="319873"/>
                    </a:cubicBezTo>
                    <a:close/>
                    <a:moveTo>
                      <a:pt x="49233" y="306042"/>
                    </a:moveTo>
                    <a:cubicBezTo>
                      <a:pt x="50073" y="305999"/>
                      <a:pt x="50824" y="306617"/>
                      <a:pt x="50912" y="307456"/>
                    </a:cubicBezTo>
                    <a:lnTo>
                      <a:pt x="53298" y="334456"/>
                    </a:lnTo>
                    <a:cubicBezTo>
                      <a:pt x="53342" y="335295"/>
                      <a:pt x="52723" y="336046"/>
                      <a:pt x="51884" y="336135"/>
                    </a:cubicBezTo>
                    <a:lnTo>
                      <a:pt x="24885" y="338520"/>
                    </a:lnTo>
                    <a:cubicBezTo>
                      <a:pt x="24046" y="338609"/>
                      <a:pt x="23295" y="337990"/>
                      <a:pt x="23207" y="337106"/>
                    </a:cubicBezTo>
                    <a:lnTo>
                      <a:pt x="20820" y="310108"/>
                    </a:lnTo>
                    <a:cubicBezTo>
                      <a:pt x="20776" y="309268"/>
                      <a:pt x="21394" y="308517"/>
                      <a:pt x="22234" y="308429"/>
                    </a:cubicBezTo>
                    <a:close/>
                    <a:moveTo>
                      <a:pt x="109416" y="299635"/>
                    </a:moveTo>
                    <a:cubicBezTo>
                      <a:pt x="110742" y="299502"/>
                      <a:pt x="111934" y="300519"/>
                      <a:pt x="112067" y="301845"/>
                    </a:cubicBezTo>
                    <a:lnTo>
                      <a:pt x="117104" y="358625"/>
                    </a:lnTo>
                    <a:cubicBezTo>
                      <a:pt x="117237" y="359951"/>
                      <a:pt x="116220" y="361144"/>
                      <a:pt x="114895" y="361277"/>
                    </a:cubicBezTo>
                    <a:lnTo>
                      <a:pt x="88206" y="363663"/>
                    </a:lnTo>
                    <a:cubicBezTo>
                      <a:pt x="86881" y="363795"/>
                      <a:pt x="85688" y="362779"/>
                      <a:pt x="85555" y="361454"/>
                    </a:cubicBezTo>
                    <a:lnTo>
                      <a:pt x="80517" y="304672"/>
                    </a:lnTo>
                    <a:cubicBezTo>
                      <a:pt x="80385" y="303346"/>
                      <a:pt x="81401" y="302153"/>
                      <a:pt x="82727" y="302021"/>
                    </a:cubicBezTo>
                    <a:close/>
                    <a:moveTo>
                      <a:pt x="260228" y="286468"/>
                    </a:moveTo>
                    <a:cubicBezTo>
                      <a:pt x="261552" y="286335"/>
                      <a:pt x="262746" y="287352"/>
                      <a:pt x="262878" y="288678"/>
                    </a:cubicBezTo>
                    <a:lnTo>
                      <a:pt x="268048" y="346696"/>
                    </a:lnTo>
                    <a:lnTo>
                      <a:pt x="295621" y="344265"/>
                    </a:lnTo>
                    <a:cubicBezTo>
                      <a:pt x="296947" y="344133"/>
                      <a:pt x="298140" y="345148"/>
                      <a:pt x="298273" y="346474"/>
                    </a:cubicBezTo>
                    <a:lnTo>
                      <a:pt x="308834" y="465427"/>
                    </a:lnTo>
                    <a:lnTo>
                      <a:pt x="278079" y="468167"/>
                    </a:lnTo>
                    <a:lnTo>
                      <a:pt x="280730" y="497905"/>
                    </a:lnTo>
                    <a:lnTo>
                      <a:pt x="220636" y="503252"/>
                    </a:lnTo>
                    <a:cubicBezTo>
                      <a:pt x="219796" y="503340"/>
                      <a:pt x="219133" y="504091"/>
                      <a:pt x="219222" y="504975"/>
                    </a:cubicBezTo>
                    <a:lnTo>
                      <a:pt x="221740" y="533255"/>
                    </a:lnTo>
                    <a:cubicBezTo>
                      <a:pt x="221828" y="534139"/>
                      <a:pt x="222579" y="534757"/>
                      <a:pt x="223419" y="534669"/>
                    </a:cubicBezTo>
                    <a:lnTo>
                      <a:pt x="283647" y="529322"/>
                    </a:lnTo>
                    <a:lnTo>
                      <a:pt x="280907" y="498347"/>
                    </a:lnTo>
                    <a:lnTo>
                      <a:pt x="311529" y="495651"/>
                    </a:lnTo>
                    <a:lnTo>
                      <a:pt x="314136" y="524859"/>
                    </a:lnTo>
                    <a:cubicBezTo>
                      <a:pt x="314269" y="526185"/>
                      <a:pt x="313252" y="527378"/>
                      <a:pt x="311926" y="527510"/>
                    </a:cubicBezTo>
                    <a:lnTo>
                      <a:pt x="283735" y="530029"/>
                    </a:lnTo>
                    <a:lnTo>
                      <a:pt x="286077" y="556630"/>
                    </a:lnTo>
                    <a:cubicBezTo>
                      <a:pt x="286209" y="557956"/>
                      <a:pt x="285193" y="559149"/>
                      <a:pt x="283867" y="559282"/>
                    </a:cubicBezTo>
                    <a:lnTo>
                      <a:pt x="137696" y="572096"/>
                    </a:lnTo>
                    <a:cubicBezTo>
                      <a:pt x="136370" y="572228"/>
                      <a:pt x="135176" y="571212"/>
                      <a:pt x="135044" y="569887"/>
                    </a:cubicBezTo>
                    <a:lnTo>
                      <a:pt x="130051" y="513415"/>
                    </a:lnTo>
                    <a:lnTo>
                      <a:pt x="102081" y="515889"/>
                    </a:lnTo>
                    <a:cubicBezTo>
                      <a:pt x="101462" y="515933"/>
                      <a:pt x="100844" y="515756"/>
                      <a:pt x="100357" y="515359"/>
                    </a:cubicBezTo>
                    <a:cubicBezTo>
                      <a:pt x="100490" y="515579"/>
                      <a:pt x="100534" y="515889"/>
                      <a:pt x="100579" y="516154"/>
                    </a:cubicBezTo>
                    <a:lnTo>
                      <a:pt x="102964" y="542844"/>
                    </a:lnTo>
                    <a:cubicBezTo>
                      <a:pt x="103097" y="544169"/>
                      <a:pt x="102081" y="545362"/>
                      <a:pt x="100755" y="545495"/>
                    </a:cubicBezTo>
                    <a:lnTo>
                      <a:pt x="43975" y="550532"/>
                    </a:lnTo>
                    <a:cubicBezTo>
                      <a:pt x="42649" y="550665"/>
                      <a:pt x="41455" y="549648"/>
                      <a:pt x="41323" y="548322"/>
                    </a:cubicBezTo>
                    <a:lnTo>
                      <a:pt x="38937" y="521633"/>
                    </a:lnTo>
                    <a:cubicBezTo>
                      <a:pt x="38804" y="520308"/>
                      <a:pt x="39821" y="519115"/>
                      <a:pt x="41146" y="518983"/>
                    </a:cubicBezTo>
                    <a:lnTo>
                      <a:pt x="97927" y="513945"/>
                    </a:lnTo>
                    <a:cubicBezTo>
                      <a:pt x="98546" y="513901"/>
                      <a:pt x="99164" y="514078"/>
                      <a:pt x="99650" y="514475"/>
                    </a:cubicBezTo>
                    <a:cubicBezTo>
                      <a:pt x="99518" y="514210"/>
                      <a:pt x="99473" y="513945"/>
                      <a:pt x="99430" y="513680"/>
                    </a:cubicBezTo>
                    <a:lnTo>
                      <a:pt x="96822" y="484472"/>
                    </a:lnTo>
                    <a:lnTo>
                      <a:pt x="38495" y="489642"/>
                    </a:lnTo>
                    <a:cubicBezTo>
                      <a:pt x="37169" y="489774"/>
                      <a:pt x="35976" y="488758"/>
                      <a:pt x="35843" y="487432"/>
                    </a:cubicBezTo>
                    <a:lnTo>
                      <a:pt x="33457" y="460743"/>
                    </a:lnTo>
                    <a:cubicBezTo>
                      <a:pt x="33325" y="459417"/>
                      <a:pt x="34341" y="458225"/>
                      <a:pt x="35667" y="458091"/>
                    </a:cubicBezTo>
                    <a:lnTo>
                      <a:pt x="124395" y="450226"/>
                    </a:lnTo>
                    <a:lnTo>
                      <a:pt x="122053" y="423714"/>
                    </a:lnTo>
                    <a:cubicBezTo>
                      <a:pt x="121920" y="422388"/>
                      <a:pt x="122937" y="421196"/>
                      <a:pt x="124263" y="421063"/>
                    </a:cubicBezTo>
                    <a:lnTo>
                      <a:pt x="151040" y="418676"/>
                    </a:lnTo>
                    <a:lnTo>
                      <a:pt x="148477" y="389690"/>
                    </a:lnTo>
                    <a:cubicBezTo>
                      <a:pt x="148344" y="388364"/>
                      <a:pt x="149361" y="387171"/>
                      <a:pt x="150687" y="387039"/>
                    </a:cubicBezTo>
                    <a:lnTo>
                      <a:pt x="179007" y="384524"/>
                    </a:lnTo>
                    <a:lnTo>
                      <a:pt x="179011" y="384564"/>
                    </a:lnTo>
                    <a:lnTo>
                      <a:pt x="179059" y="384560"/>
                    </a:lnTo>
                    <a:lnTo>
                      <a:pt x="181706" y="414390"/>
                    </a:lnTo>
                    <a:cubicBezTo>
                      <a:pt x="181794" y="415274"/>
                      <a:pt x="182546" y="415893"/>
                      <a:pt x="183385" y="415804"/>
                    </a:cubicBezTo>
                    <a:lnTo>
                      <a:pt x="241271" y="410679"/>
                    </a:lnTo>
                    <a:lnTo>
                      <a:pt x="243878" y="439975"/>
                    </a:lnTo>
                    <a:lnTo>
                      <a:pt x="215244" y="442494"/>
                    </a:lnTo>
                    <a:cubicBezTo>
                      <a:pt x="214361" y="442582"/>
                      <a:pt x="213742" y="443334"/>
                      <a:pt x="213830" y="444173"/>
                    </a:cubicBezTo>
                    <a:lnTo>
                      <a:pt x="216217" y="471216"/>
                    </a:lnTo>
                    <a:cubicBezTo>
                      <a:pt x="216305" y="472055"/>
                      <a:pt x="217056" y="472718"/>
                      <a:pt x="217940" y="472630"/>
                    </a:cubicBezTo>
                    <a:lnTo>
                      <a:pt x="244982" y="470243"/>
                    </a:lnTo>
                    <a:cubicBezTo>
                      <a:pt x="245866" y="470155"/>
                      <a:pt x="246485" y="469404"/>
                      <a:pt x="246397" y="468564"/>
                    </a:cubicBezTo>
                    <a:lnTo>
                      <a:pt x="243878" y="440152"/>
                    </a:lnTo>
                    <a:lnTo>
                      <a:pt x="272909" y="437589"/>
                    </a:lnTo>
                    <a:cubicBezTo>
                      <a:pt x="273793" y="437501"/>
                      <a:pt x="274411" y="436750"/>
                      <a:pt x="274323" y="435910"/>
                    </a:cubicBezTo>
                    <a:lnTo>
                      <a:pt x="271540" y="404669"/>
                    </a:lnTo>
                    <a:cubicBezTo>
                      <a:pt x="271540" y="404626"/>
                      <a:pt x="271495" y="404581"/>
                      <a:pt x="271495" y="404537"/>
                    </a:cubicBezTo>
                    <a:lnTo>
                      <a:pt x="269153" y="378113"/>
                    </a:lnTo>
                    <a:cubicBezTo>
                      <a:pt x="269065" y="377229"/>
                      <a:pt x="268313" y="376610"/>
                      <a:pt x="267474" y="376699"/>
                    </a:cubicBezTo>
                    <a:lnTo>
                      <a:pt x="179059" y="384560"/>
                    </a:lnTo>
                    <a:lnTo>
                      <a:pt x="179055" y="384520"/>
                    </a:lnTo>
                    <a:lnTo>
                      <a:pt x="179007" y="384524"/>
                    </a:lnTo>
                    <a:lnTo>
                      <a:pt x="176581" y="357256"/>
                    </a:lnTo>
                    <a:cubicBezTo>
                      <a:pt x="176581" y="356859"/>
                      <a:pt x="176624" y="356505"/>
                      <a:pt x="176758" y="356152"/>
                    </a:cubicBezTo>
                    <a:lnTo>
                      <a:pt x="148124" y="358715"/>
                    </a:lnTo>
                    <a:cubicBezTo>
                      <a:pt x="146798" y="358847"/>
                      <a:pt x="145606" y="357831"/>
                      <a:pt x="145472" y="356505"/>
                    </a:cubicBezTo>
                    <a:lnTo>
                      <a:pt x="143086" y="329816"/>
                    </a:lnTo>
                    <a:cubicBezTo>
                      <a:pt x="142954" y="328490"/>
                      <a:pt x="143970" y="327297"/>
                      <a:pt x="145296" y="327164"/>
                    </a:cubicBezTo>
                    <a:lnTo>
                      <a:pt x="204153" y="321950"/>
                    </a:lnTo>
                    <a:lnTo>
                      <a:pt x="201679" y="294113"/>
                    </a:lnTo>
                    <a:cubicBezTo>
                      <a:pt x="201546" y="292787"/>
                      <a:pt x="202563" y="291593"/>
                      <a:pt x="203888" y="291461"/>
                    </a:cubicBezTo>
                    <a:close/>
                    <a:moveTo>
                      <a:pt x="688271" y="280148"/>
                    </a:moveTo>
                    <a:lnTo>
                      <a:pt x="690879" y="309931"/>
                    </a:lnTo>
                    <a:lnTo>
                      <a:pt x="721456" y="307236"/>
                    </a:lnTo>
                    <a:lnTo>
                      <a:pt x="724107" y="336974"/>
                    </a:lnTo>
                    <a:lnTo>
                      <a:pt x="693529" y="339669"/>
                    </a:lnTo>
                    <a:lnTo>
                      <a:pt x="695960" y="366932"/>
                    </a:lnTo>
                    <a:cubicBezTo>
                      <a:pt x="696092" y="368258"/>
                      <a:pt x="695076" y="369451"/>
                      <a:pt x="693751" y="369583"/>
                    </a:cubicBezTo>
                    <a:lnTo>
                      <a:pt x="668122" y="371837"/>
                    </a:lnTo>
                    <a:cubicBezTo>
                      <a:pt x="666752" y="371970"/>
                      <a:pt x="665559" y="370954"/>
                      <a:pt x="665426" y="369583"/>
                    </a:cubicBezTo>
                    <a:lnTo>
                      <a:pt x="657958" y="285274"/>
                    </a:lnTo>
                    <a:cubicBezTo>
                      <a:pt x="657826" y="283948"/>
                      <a:pt x="658842" y="282755"/>
                      <a:pt x="660168" y="282623"/>
                    </a:cubicBezTo>
                    <a:close/>
                    <a:moveTo>
                      <a:pt x="411614" y="273785"/>
                    </a:moveTo>
                    <a:cubicBezTo>
                      <a:pt x="412984" y="273652"/>
                      <a:pt x="414177" y="274669"/>
                      <a:pt x="414309" y="276038"/>
                    </a:cubicBezTo>
                    <a:lnTo>
                      <a:pt x="416607" y="301844"/>
                    </a:lnTo>
                    <a:cubicBezTo>
                      <a:pt x="416740" y="303170"/>
                      <a:pt x="415723" y="304362"/>
                      <a:pt x="414398" y="304495"/>
                    </a:cubicBezTo>
                    <a:lnTo>
                      <a:pt x="386118" y="307014"/>
                    </a:lnTo>
                    <a:lnTo>
                      <a:pt x="388548" y="334543"/>
                    </a:lnTo>
                    <a:cubicBezTo>
                      <a:pt x="388680" y="335868"/>
                      <a:pt x="387665" y="337061"/>
                      <a:pt x="386339" y="337194"/>
                    </a:cubicBezTo>
                    <a:lnTo>
                      <a:pt x="361064" y="339448"/>
                    </a:lnTo>
                    <a:cubicBezTo>
                      <a:pt x="359429" y="339624"/>
                      <a:pt x="357927" y="338387"/>
                      <a:pt x="357793" y="336708"/>
                    </a:cubicBezTo>
                    <a:lnTo>
                      <a:pt x="355320" y="309003"/>
                    </a:lnTo>
                    <a:lnTo>
                      <a:pt x="386030" y="306263"/>
                    </a:lnTo>
                    <a:lnTo>
                      <a:pt x="383599" y="278734"/>
                    </a:lnTo>
                    <a:cubicBezTo>
                      <a:pt x="383467" y="277409"/>
                      <a:pt x="384483" y="276215"/>
                      <a:pt x="385809" y="276083"/>
                    </a:cubicBezTo>
                    <a:close/>
                    <a:moveTo>
                      <a:pt x="713193" y="247140"/>
                    </a:moveTo>
                    <a:cubicBezTo>
                      <a:pt x="714519" y="247007"/>
                      <a:pt x="715712" y="247980"/>
                      <a:pt x="715756" y="249394"/>
                    </a:cubicBezTo>
                    <a:lnTo>
                      <a:pt x="718231" y="277055"/>
                    </a:lnTo>
                    <a:lnTo>
                      <a:pt x="688183" y="279707"/>
                    </a:lnTo>
                    <a:lnTo>
                      <a:pt x="685753" y="252089"/>
                    </a:lnTo>
                    <a:cubicBezTo>
                      <a:pt x="685620" y="250719"/>
                      <a:pt x="686637" y="249527"/>
                      <a:pt x="688006" y="249394"/>
                    </a:cubicBezTo>
                    <a:close/>
                    <a:moveTo>
                      <a:pt x="773686" y="241572"/>
                    </a:moveTo>
                    <a:cubicBezTo>
                      <a:pt x="775056" y="241440"/>
                      <a:pt x="776249" y="242456"/>
                      <a:pt x="776382" y="243826"/>
                    </a:cubicBezTo>
                    <a:lnTo>
                      <a:pt x="783893" y="328932"/>
                    </a:lnTo>
                    <a:cubicBezTo>
                      <a:pt x="784026" y="330257"/>
                      <a:pt x="783010" y="331450"/>
                      <a:pt x="781684" y="331582"/>
                    </a:cubicBezTo>
                    <a:lnTo>
                      <a:pt x="753581" y="334057"/>
                    </a:lnTo>
                    <a:lnTo>
                      <a:pt x="750973" y="304584"/>
                    </a:lnTo>
                    <a:lnTo>
                      <a:pt x="721500" y="307191"/>
                    </a:lnTo>
                    <a:lnTo>
                      <a:pt x="718849" y="277144"/>
                    </a:lnTo>
                    <a:lnTo>
                      <a:pt x="748323" y="274536"/>
                    </a:lnTo>
                    <a:lnTo>
                      <a:pt x="745848" y="246478"/>
                    </a:lnTo>
                    <a:cubicBezTo>
                      <a:pt x="745715" y="245152"/>
                      <a:pt x="746732" y="243958"/>
                      <a:pt x="748058" y="243826"/>
                    </a:cubicBezTo>
                    <a:close/>
                    <a:moveTo>
                      <a:pt x="344847" y="219036"/>
                    </a:moveTo>
                    <a:cubicBezTo>
                      <a:pt x="346216" y="218904"/>
                      <a:pt x="347410" y="219920"/>
                      <a:pt x="347542" y="221246"/>
                    </a:cubicBezTo>
                    <a:lnTo>
                      <a:pt x="355320" y="309003"/>
                    </a:lnTo>
                    <a:cubicBezTo>
                      <a:pt x="355320" y="309135"/>
                      <a:pt x="355232" y="309223"/>
                      <a:pt x="355143" y="309223"/>
                    </a:cubicBezTo>
                    <a:lnTo>
                      <a:pt x="327967" y="311653"/>
                    </a:lnTo>
                    <a:cubicBezTo>
                      <a:pt x="326333" y="311830"/>
                      <a:pt x="324830" y="310593"/>
                      <a:pt x="324697" y="308914"/>
                    </a:cubicBezTo>
                    <a:lnTo>
                      <a:pt x="317141" y="223942"/>
                    </a:lnTo>
                    <a:cubicBezTo>
                      <a:pt x="317009" y="222616"/>
                      <a:pt x="318025" y="221422"/>
                      <a:pt x="319351" y="221290"/>
                    </a:cubicBezTo>
                    <a:close/>
                    <a:moveTo>
                      <a:pt x="525927" y="201007"/>
                    </a:moveTo>
                    <a:cubicBezTo>
                      <a:pt x="527562" y="200831"/>
                      <a:pt x="529064" y="202068"/>
                      <a:pt x="529196" y="203747"/>
                    </a:cubicBezTo>
                    <a:lnTo>
                      <a:pt x="531539" y="230083"/>
                    </a:lnTo>
                    <a:cubicBezTo>
                      <a:pt x="531671" y="231409"/>
                      <a:pt x="530655" y="232601"/>
                      <a:pt x="529329" y="232734"/>
                    </a:cubicBezTo>
                    <a:lnTo>
                      <a:pt x="501491" y="235209"/>
                    </a:lnTo>
                    <a:lnTo>
                      <a:pt x="504186" y="265654"/>
                    </a:lnTo>
                    <a:lnTo>
                      <a:pt x="531981" y="263180"/>
                    </a:lnTo>
                    <a:cubicBezTo>
                      <a:pt x="533350" y="263047"/>
                      <a:pt x="534543" y="264063"/>
                      <a:pt x="534676" y="265434"/>
                    </a:cubicBezTo>
                    <a:lnTo>
                      <a:pt x="537194" y="293581"/>
                    </a:lnTo>
                    <a:lnTo>
                      <a:pt x="596935" y="288278"/>
                    </a:lnTo>
                    <a:lnTo>
                      <a:pt x="594417" y="259910"/>
                    </a:lnTo>
                    <a:cubicBezTo>
                      <a:pt x="594285" y="258585"/>
                      <a:pt x="595301" y="257391"/>
                      <a:pt x="596626" y="257259"/>
                    </a:cubicBezTo>
                    <a:lnTo>
                      <a:pt x="622299" y="254961"/>
                    </a:lnTo>
                    <a:cubicBezTo>
                      <a:pt x="623669" y="254828"/>
                      <a:pt x="624862" y="255845"/>
                      <a:pt x="624995" y="257214"/>
                    </a:cubicBezTo>
                    <a:lnTo>
                      <a:pt x="629943" y="312846"/>
                    </a:lnTo>
                    <a:cubicBezTo>
                      <a:pt x="630076" y="314172"/>
                      <a:pt x="629059" y="315365"/>
                      <a:pt x="627734" y="315498"/>
                    </a:cubicBezTo>
                    <a:lnTo>
                      <a:pt x="600515" y="317929"/>
                    </a:lnTo>
                    <a:lnTo>
                      <a:pt x="603166" y="347932"/>
                    </a:lnTo>
                    <a:lnTo>
                      <a:pt x="631269" y="345457"/>
                    </a:lnTo>
                    <a:cubicBezTo>
                      <a:pt x="632638" y="345324"/>
                      <a:pt x="633832" y="346341"/>
                      <a:pt x="633964" y="347710"/>
                    </a:cubicBezTo>
                    <a:lnTo>
                      <a:pt x="636130" y="372235"/>
                    </a:lnTo>
                    <a:cubicBezTo>
                      <a:pt x="636262" y="373560"/>
                      <a:pt x="635246" y="374753"/>
                      <a:pt x="633920" y="374886"/>
                    </a:cubicBezTo>
                    <a:lnTo>
                      <a:pt x="605773" y="377405"/>
                    </a:lnTo>
                    <a:lnTo>
                      <a:pt x="608469" y="407761"/>
                    </a:lnTo>
                    <a:lnTo>
                      <a:pt x="636572" y="405287"/>
                    </a:lnTo>
                    <a:cubicBezTo>
                      <a:pt x="637941" y="405154"/>
                      <a:pt x="639134" y="406170"/>
                      <a:pt x="639267" y="407541"/>
                    </a:cubicBezTo>
                    <a:lnTo>
                      <a:pt x="641520" y="432816"/>
                    </a:lnTo>
                    <a:cubicBezTo>
                      <a:pt x="641653" y="434142"/>
                      <a:pt x="640636" y="435334"/>
                      <a:pt x="639311" y="435467"/>
                    </a:cubicBezTo>
                    <a:lnTo>
                      <a:pt x="583989" y="440372"/>
                    </a:lnTo>
                    <a:cubicBezTo>
                      <a:pt x="582354" y="440549"/>
                      <a:pt x="580852" y="439311"/>
                      <a:pt x="580719" y="437632"/>
                    </a:cubicBezTo>
                    <a:lnTo>
                      <a:pt x="578332" y="410943"/>
                    </a:lnTo>
                    <a:cubicBezTo>
                      <a:pt x="578289" y="410678"/>
                      <a:pt x="578509" y="410456"/>
                      <a:pt x="578774" y="410413"/>
                    </a:cubicBezTo>
                    <a:lnTo>
                      <a:pt x="547799" y="413152"/>
                    </a:lnTo>
                    <a:lnTo>
                      <a:pt x="552439" y="465382"/>
                    </a:lnTo>
                    <a:cubicBezTo>
                      <a:pt x="552837" y="470110"/>
                      <a:pt x="549346" y="474264"/>
                      <a:pt x="544618" y="474706"/>
                    </a:cubicBezTo>
                    <a:lnTo>
                      <a:pt x="495349" y="479080"/>
                    </a:lnTo>
                    <a:cubicBezTo>
                      <a:pt x="493714" y="479257"/>
                      <a:pt x="492212" y="478020"/>
                      <a:pt x="492079" y="476340"/>
                    </a:cubicBezTo>
                    <a:lnTo>
                      <a:pt x="484302" y="388938"/>
                    </a:lnTo>
                    <a:lnTo>
                      <a:pt x="456375" y="391412"/>
                    </a:lnTo>
                    <a:cubicBezTo>
                      <a:pt x="454741" y="391588"/>
                      <a:pt x="453238" y="390352"/>
                      <a:pt x="453106" y="388673"/>
                    </a:cubicBezTo>
                    <a:lnTo>
                      <a:pt x="448289" y="333968"/>
                    </a:lnTo>
                    <a:cubicBezTo>
                      <a:pt x="448157" y="332643"/>
                      <a:pt x="449173" y="331450"/>
                      <a:pt x="450499" y="331317"/>
                    </a:cubicBezTo>
                    <a:lnTo>
                      <a:pt x="478999" y="328799"/>
                    </a:lnTo>
                    <a:lnTo>
                      <a:pt x="475377" y="288190"/>
                    </a:lnTo>
                    <a:lnTo>
                      <a:pt x="473829" y="270824"/>
                    </a:lnTo>
                    <a:lnTo>
                      <a:pt x="470825" y="237021"/>
                    </a:lnTo>
                    <a:lnTo>
                      <a:pt x="501093" y="234325"/>
                    </a:lnTo>
                    <a:lnTo>
                      <a:pt x="498574" y="205868"/>
                    </a:lnTo>
                    <a:cubicBezTo>
                      <a:pt x="498442" y="204543"/>
                      <a:pt x="499458" y="203350"/>
                      <a:pt x="500784" y="203217"/>
                    </a:cubicBezTo>
                    <a:close/>
                    <a:moveTo>
                      <a:pt x="282233" y="193586"/>
                    </a:moveTo>
                    <a:cubicBezTo>
                      <a:pt x="283603" y="193497"/>
                      <a:pt x="284796" y="194470"/>
                      <a:pt x="284928" y="195795"/>
                    </a:cubicBezTo>
                    <a:lnTo>
                      <a:pt x="289833" y="251074"/>
                    </a:lnTo>
                    <a:cubicBezTo>
                      <a:pt x="289966" y="252398"/>
                      <a:pt x="288949" y="253592"/>
                      <a:pt x="287623" y="253724"/>
                    </a:cubicBezTo>
                    <a:lnTo>
                      <a:pt x="262349" y="255978"/>
                    </a:lnTo>
                    <a:cubicBezTo>
                      <a:pt x="260714" y="256155"/>
                      <a:pt x="259212" y="254918"/>
                      <a:pt x="259079" y="253238"/>
                    </a:cubicBezTo>
                    <a:lnTo>
                      <a:pt x="254218" y="198534"/>
                    </a:lnTo>
                    <a:cubicBezTo>
                      <a:pt x="254086" y="197208"/>
                      <a:pt x="255102" y="196016"/>
                      <a:pt x="256428" y="195883"/>
                    </a:cubicBezTo>
                    <a:close/>
                    <a:moveTo>
                      <a:pt x="461015" y="146481"/>
                    </a:moveTo>
                    <a:cubicBezTo>
                      <a:pt x="461899" y="146392"/>
                      <a:pt x="462650" y="147011"/>
                      <a:pt x="462738" y="147894"/>
                    </a:cubicBezTo>
                    <a:lnTo>
                      <a:pt x="470648" y="237065"/>
                    </a:lnTo>
                    <a:lnTo>
                      <a:pt x="442324" y="239583"/>
                    </a:lnTo>
                    <a:cubicBezTo>
                      <a:pt x="441440" y="239627"/>
                      <a:pt x="440645" y="239008"/>
                      <a:pt x="440600" y="238169"/>
                    </a:cubicBezTo>
                    <a:lnTo>
                      <a:pt x="432780" y="150192"/>
                    </a:lnTo>
                    <a:cubicBezTo>
                      <a:pt x="432691" y="149529"/>
                      <a:pt x="433177" y="148954"/>
                      <a:pt x="433839" y="148911"/>
                    </a:cubicBezTo>
                    <a:close/>
                    <a:moveTo>
                      <a:pt x="151880" y="114136"/>
                    </a:moveTo>
                    <a:cubicBezTo>
                      <a:pt x="153736" y="114003"/>
                      <a:pt x="154399" y="114357"/>
                      <a:pt x="154576" y="116345"/>
                    </a:cubicBezTo>
                    <a:cubicBezTo>
                      <a:pt x="157050" y="144979"/>
                      <a:pt x="159569" y="173612"/>
                      <a:pt x="162176" y="202245"/>
                    </a:cubicBezTo>
                    <a:cubicBezTo>
                      <a:pt x="162353" y="204101"/>
                      <a:pt x="161823" y="204587"/>
                      <a:pt x="160055" y="204720"/>
                    </a:cubicBezTo>
                    <a:cubicBezTo>
                      <a:pt x="145694" y="205957"/>
                      <a:pt x="131333" y="207238"/>
                      <a:pt x="116972" y="208520"/>
                    </a:cubicBezTo>
                    <a:cubicBezTo>
                      <a:pt x="102877" y="209758"/>
                      <a:pt x="88780" y="210994"/>
                      <a:pt x="74685" y="212320"/>
                    </a:cubicBezTo>
                    <a:cubicBezTo>
                      <a:pt x="72564" y="212497"/>
                      <a:pt x="71725" y="212231"/>
                      <a:pt x="71548" y="209758"/>
                    </a:cubicBezTo>
                    <a:cubicBezTo>
                      <a:pt x="69117" y="181301"/>
                      <a:pt x="66599" y="152844"/>
                      <a:pt x="63992" y="124387"/>
                    </a:cubicBezTo>
                    <a:cubicBezTo>
                      <a:pt x="63815" y="122442"/>
                      <a:pt x="64301" y="121912"/>
                      <a:pt x="66245" y="121735"/>
                    </a:cubicBezTo>
                    <a:cubicBezTo>
                      <a:pt x="94790" y="119262"/>
                      <a:pt x="123336" y="116742"/>
                      <a:pt x="151880" y="114136"/>
                    </a:cubicBezTo>
                    <a:close/>
                    <a:moveTo>
                      <a:pt x="424074" y="88639"/>
                    </a:moveTo>
                    <a:cubicBezTo>
                      <a:pt x="425443" y="88507"/>
                      <a:pt x="426637" y="89523"/>
                      <a:pt x="426769" y="90893"/>
                    </a:cubicBezTo>
                    <a:lnTo>
                      <a:pt x="431984" y="149574"/>
                    </a:lnTo>
                    <a:lnTo>
                      <a:pt x="403350" y="152137"/>
                    </a:lnTo>
                    <a:lnTo>
                      <a:pt x="411216" y="240777"/>
                    </a:lnTo>
                    <a:cubicBezTo>
                      <a:pt x="411260" y="241617"/>
                      <a:pt x="410641" y="242368"/>
                      <a:pt x="409802" y="242456"/>
                    </a:cubicBezTo>
                    <a:lnTo>
                      <a:pt x="383024" y="244842"/>
                    </a:lnTo>
                    <a:cubicBezTo>
                      <a:pt x="382140" y="244931"/>
                      <a:pt x="381390" y="244268"/>
                      <a:pt x="381301" y="243385"/>
                    </a:cubicBezTo>
                    <a:lnTo>
                      <a:pt x="378694" y="214088"/>
                    </a:lnTo>
                    <a:lnTo>
                      <a:pt x="347365" y="216872"/>
                    </a:lnTo>
                    <a:cubicBezTo>
                      <a:pt x="346526" y="216916"/>
                      <a:pt x="345775" y="216297"/>
                      <a:pt x="345686" y="215458"/>
                    </a:cubicBezTo>
                    <a:lnTo>
                      <a:pt x="343255" y="187973"/>
                    </a:lnTo>
                    <a:cubicBezTo>
                      <a:pt x="343167" y="187089"/>
                      <a:pt x="343786" y="186339"/>
                      <a:pt x="344670" y="186250"/>
                    </a:cubicBezTo>
                    <a:lnTo>
                      <a:pt x="375955" y="183466"/>
                    </a:lnTo>
                    <a:lnTo>
                      <a:pt x="373392" y="154744"/>
                    </a:lnTo>
                    <a:lnTo>
                      <a:pt x="344626" y="157307"/>
                    </a:lnTo>
                    <a:cubicBezTo>
                      <a:pt x="342990" y="157483"/>
                      <a:pt x="341488" y="156246"/>
                      <a:pt x="341356" y="154567"/>
                    </a:cubicBezTo>
                    <a:lnTo>
                      <a:pt x="336186" y="96417"/>
                    </a:lnTo>
                    <a:close/>
                    <a:moveTo>
                      <a:pt x="178967" y="80952"/>
                    </a:moveTo>
                    <a:cubicBezTo>
                      <a:pt x="130449" y="85371"/>
                      <a:pt x="81887" y="89657"/>
                      <a:pt x="33369" y="93899"/>
                    </a:cubicBezTo>
                    <a:cubicBezTo>
                      <a:pt x="30895" y="94119"/>
                      <a:pt x="30674" y="95003"/>
                      <a:pt x="30850" y="97124"/>
                    </a:cubicBezTo>
                    <a:cubicBezTo>
                      <a:pt x="35181" y="145686"/>
                      <a:pt x="39511" y="194204"/>
                      <a:pt x="43753" y="242766"/>
                    </a:cubicBezTo>
                    <a:cubicBezTo>
                      <a:pt x="43975" y="245064"/>
                      <a:pt x="44549" y="245727"/>
                      <a:pt x="46979" y="245506"/>
                    </a:cubicBezTo>
                    <a:cubicBezTo>
                      <a:pt x="95497" y="241087"/>
                      <a:pt x="144059" y="236800"/>
                      <a:pt x="192577" y="232559"/>
                    </a:cubicBezTo>
                    <a:cubicBezTo>
                      <a:pt x="194874" y="232382"/>
                      <a:pt x="195581" y="231852"/>
                      <a:pt x="195361" y="229377"/>
                    </a:cubicBezTo>
                    <a:cubicBezTo>
                      <a:pt x="193108" y="205163"/>
                      <a:pt x="191030" y="180903"/>
                      <a:pt x="188865" y="156689"/>
                    </a:cubicBezTo>
                    <a:cubicBezTo>
                      <a:pt x="186700" y="132474"/>
                      <a:pt x="184535" y="108215"/>
                      <a:pt x="182458" y="84000"/>
                    </a:cubicBezTo>
                    <a:cubicBezTo>
                      <a:pt x="182237" y="81482"/>
                      <a:pt x="181706" y="80686"/>
                      <a:pt x="178967" y="80952"/>
                    </a:cubicBezTo>
                    <a:close/>
                    <a:moveTo>
                      <a:pt x="695518" y="65883"/>
                    </a:moveTo>
                    <a:cubicBezTo>
                      <a:pt x="697373" y="65751"/>
                      <a:pt x="698036" y="66104"/>
                      <a:pt x="698213" y="68092"/>
                    </a:cubicBezTo>
                    <a:cubicBezTo>
                      <a:pt x="700688" y="96726"/>
                      <a:pt x="703206" y="125359"/>
                      <a:pt x="705813" y="153992"/>
                    </a:cubicBezTo>
                    <a:cubicBezTo>
                      <a:pt x="705990" y="155848"/>
                      <a:pt x="705459" y="156334"/>
                      <a:pt x="703692" y="156467"/>
                    </a:cubicBezTo>
                    <a:cubicBezTo>
                      <a:pt x="689331" y="157704"/>
                      <a:pt x="674970" y="158985"/>
                      <a:pt x="660609" y="160267"/>
                    </a:cubicBezTo>
                    <a:cubicBezTo>
                      <a:pt x="646514" y="161505"/>
                      <a:pt x="632417" y="162741"/>
                      <a:pt x="618322" y="164067"/>
                    </a:cubicBezTo>
                    <a:cubicBezTo>
                      <a:pt x="616201" y="164244"/>
                      <a:pt x="615362" y="163978"/>
                      <a:pt x="615185" y="161505"/>
                    </a:cubicBezTo>
                    <a:cubicBezTo>
                      <a:pt x="612754" y="133048"/>
                      <a:pt x="610235" y="104591"/>
                      <a:pt x="607629" y="76134"/>
                    </a:cubicBezTo>
                    <a:cubicBezTo>
                      <a:pt x="607452" y="74189"/>
                      <a:pt x="607938" y="73659"/>
                      <a:pt x="609882" y="73482"/>
                    </a:cubicBezTo>
                    <a:cubicBezTo>
                      <a:pt x="638427" y="71009"/>
                      <a:pt x="666973" y="68489"/>
                      <a:pt x="695518" y="65883"/>
                    </a:cubicBezTo>
                    <a:close/>
                    <a:moveTo>
                      <a:pt x="515897" y="51964"/>
                    </a:moveTo>
                    <a:cubicBezTo>
                      <a:pt x="516781" y="51875"/>
                      <a:pt x="517532" y="52494"/>
                      <a:pt x="517620" y="53377"/>
                    </a:cubicBezTo>
                    <a:lnTo>
                      <a:pt x="522570" y="109185"/>
                    </a:lnTo>
                    <a:cubicBezTo>
                      <a:pt x="522613" y="110026"/>
                      <a:pt x="521995" y="110776"/>
                      <a:pt x="521155" y="110865"/>
                    </a:cubicBezTo>
                    <a:lnTo>
                      <a:pt x="499106" y="112809"/>
                    </a:lnTo>
                    <a:lnTo>
                      <a:pt x="494378" y="113251"/>
                    </a:lnTo>
                    <a:lnTo>
                      <a:pt x="461458" y="116168"/>
                    </a:lnTo>
                    <a:cubicBezTo>
                      <a:pt x="460618" y="116211"/>
                      <a:pt x="459867" y="115593"/>
                      <a:pt x="459779" y="114798"/>
                    </a:cubicBezTo>
                    <a:lnTo>
                      <a:pt x="457349" y="87313"/>
                    </a:lnTo>
                    <a:cubicBezTo>
                      <a:pt x="457260" y="86430"/>
                      <a:pt x="457879" y="85678"/>
                      <a:pt x="458762" y="85589"/>
                    </a:cubicBezTo>
                    <a:lnTo>
                      <a:pt x="490047" y="82806"/>
                    </a:lnTo>
                    <a:lnTo>
                      <a:pt x="487661" y="56028"/>
                    </a:lnTo>
                    <a:cubicBezTo>
                      <a:pt x="487617" y="55189"/>
                      <a:pt x="488236" y="54437"/>
                      <a:pt x="489075" y="54349"/>
                    </a:cubicBezTo>
                    <a:close/>
                    <a:moveTo>
                      <a:pt x="209854" y="48253"/>
                    </a:moveTo>
                    <a:cubicBezTo>
                      <a:pt x="210650" y="48165"/>
                      <a:pt x="211312" y="48739"/>
                      <a:pt x="211400" y="49534"/>
                    </a:cubicBezTo>
                    <a:lnTo>
                      <a:pt x="229915" y="258099"/>
                    </a:lnTo>
                    <a:cubicBezTo>
                      <a:pt x="230003" y="258895"/>
                      <a:pt x="229429" y="259557"/>
                      <a:pt x="228634" y="259646"/>
                    </a:cubicBezTo>
                    <a:lnTo>
                      <a:pt x="20069" y="278160"/>
                    </a:lnTo>
                    <a:cubicBezTo>
                      <a:pt x="19273" y="278248"/>
                      <a:pt x="18567" y="277674"/>
                      <a:pt x="18523" y="276879"/>
                    </a:cubicBezTo>
                    <a:lnTo>
                      <a:pt x="8" y="68314"/>
                    </a:lnTo>
                    <a:cubicBezTo>
                      <a:pt x="-80" y="67519"/>
                      <a:pt x="494" y="66856"/>
                      <a:pt x="1289" y="66768"/>
                    </a:cubicBezTo>
                    <a:close/>
                    <a:moveTo>
                      <a:pt x="328453" y="37779"/>
                    </a:moveTo>
                    <a:cubicBezTo>
                      <a:pt x="329823" y="37647"/>
                      <a:pt x="331016" y="38663"/>
                      <a:pt x="331149" y="40033"/>
                    </a:cubicBezTo>
                    <a:lnTo>
                      <a:pt x="336142" y="96151"/>
                    </a:lnTo>
                    <a:lnTo>
                      <a:pt x="306139" y="98802"/>
                    </a:lnTo>
                    <a:lnTo>
                      <a:pt x="311486" y="159074"/>
                    </a:lnTo>
                    <a:cubicBezTo>
                      <a:pt x="311529" y="159914"/>
                      <a:pt x="310911" y="160665"/>
                      <a:pt x="310071" y="160753"/>
                    </a:cubicBezTo>
                    <a:lnTo>
                      <a:pt x="283294" y="163139"/>
                    </a:lnTo>
                    <a:cubicBezTo>
                      <a:pt x="282410" y="163228"/>
                      <a:pt x="281658" y="162565"/>
                      <a:pt x="281570" y="161681"/>
                    </a:cubicBezTo>
                    <a:lnTo>
                      <a:pt x="278963" y="132385"/>
                    </a:lnTo>
                    <a:lnTo>
                      <a:pt x="249932" y="134947"/>
                    </a:lnTo>
                    <a:cubicBezTo>
                      <a:pt x="249092" y="134992"/>
                      <a:pt x="248341" y="134373"/>
                      <a:pt x="248253" y="133622"/>
                    </a:cubicBezTo>
                    <a:lnTo>
                      <a:pt x="245823" y="106138"/>
                    </a:lnTo>
                    <a:cubicBezTo>
                      <a:pt x="245734" y="105254"/>
                      <a:pt x="246353" y="104502"/>
                      <a:pt x="247237" y="104414"/>
                    </a:cubicBezTo>
                    <a:lnTo>
                      <a:pt x="276223" y="101851"/>
                    </a:lnTo>
                    <a:lnTo>
                      <a:pt x="273705" y="73527"/>
                    </a:lnTo>
                    <a:lnTo>
                      <a:pt x="244674" y="76090"/>
                    </a:lnTo>
                    <a:cubicBezTo>
                      <a:pt x="243834" y="76134"/>
                      <a:pt x="243083" y="75516"/>
                      <a:pt x="242995" y="74676"/>
                    </a:cubicBezTo>
                    <a:lnTo>
                      <a:pt x="240565" y="47191"/>
                    </a:lnTo>
                    <a:cubicBezTo>
                      <a:pt x="240476" y="46307"/>
                      <a:pt x="241095" y="45557"/>
                      <a:pt x="241978" y="45468"/>
                    </a:cubicBezTo>
                    <a:lnTo>
                      <a:pt x="290629" y="41138"/>
                    </a:lnTo>
                    <a:lnTo>
                      <a:pt x="304283" y="39945"/>
                    </a:lnTo>
                    <a:close/>
                    <a:moveTo>
                      <a:pt x="722561" y="32698"/>
                    </a:moveTo>
                    <a:cubicBezTo>
                      <a:pt x="674043" y="37117"/>
                      <a:pt x="625481" y="41403"/>
                      <a:pt x="576963" y="45646"/>
                    </a:cubicBezTo>
                    <a:cubicBezTo>
                      <a:pt x="574489" y="45866"/>
                      <a:pt x="574268" y="46750"/>
                      <a:pt x="574445" y="48871"/>
                    </a:cubicBezTo>
                    <a:cubicBezTo>
                      <a:pt x="578819" y="97433"/>
                      <a:pt x="583149" y="145951"/>
                      <a:pt x="587348" y="194513"/>
                    </a:cubicBezTo>
                    <a:cubicBezTo>
                      <a:pt x="587568" y="196811"/>
                      <a:pt x="588143" y="197474"/>
                      <a:pt x="590573" y="197253"/>
                    </a:cubicBezTo>
                    <a:cubicBezTo>
                      <a:pt x="639091" y="192834"/>
                      <a:pt x="687653" y="188548"/>
                      <a:pt x="736171" y="184306"/>
                    </a:cubicBezTo>
                    <a:cubicBezTo>
                      <a:pt x="738469" y="184129"/>
                      <a:pt x="739176" y="183599"/>
                      <a:pt x="738955" y="181124"/>
                    </a:cubicBezTo>
                    <a:cubicBezTo>
                      <a:pt x="736701" y="156909"/>
                      <a:pt x="734624" y="132651"/>
                      <a:pt x="732460" y="108436"/>
                    </a:cubicBezTo>
                    <a:cubicBezTo>
                      <a:pt x="730294" y="84221"/>
                      <a:pt x="728129" y="59963"/>
                      <a:pt x="726052" y="35748"/>
                    </a:cubicBezTo>
                    <a:cubicBezTo>
                      <a:pt x="725831" y="33229"/>
                      <a:pt x="725301" y="32433"/>
                      <a:pt x="722561" y="32698"/>
                    </a:cubicBezTo>
                    <a:close/>
                    <a:moveTo>
                      <a:pt x="388901" y="31505"/>
                    </a:moveTo>
                    <a:cubicBezTo>
                      <a:pt x="390846" y="31328"/>
                      <a:pt x="392569" y="32787"/>
                      <a:pt x="392746" y="34731"/>
                    </a:cubicBezTo>
                    <a:lnTo>
                      <a:pt x="394866" y="58592"/>
                    </a:lnTo>
                    <a:cubicBezTo>
                      <a:pt x="395043" y="60359"/>
                      <a:pt x="393718" y="61906"/>
                      <a:pt x="391951" y="62083"/>
                    </a:cubicBezTo>
                    <a:lnTo>
                      <a:pt x="368090" y="64203"/>
                    </a:lnTo>
                    <a:cubicBezTo>
                      <a:pt x="366145" y="64380"/>
                      <a:pt x="364466" y="62922"/>
                      <a:pt x="364246" y="60978"/>
                    </a:cubicBezTo>
                    <a:lnTo>
                      <a:pt x="362168" y="37470"/>
                    </a:lnTo>
                    <a:cubicBezTo>
                      <a:pt x="361991" y="35482"/>
                      <a:pt x="363450" y="33759"/>
                      <a:pt x="365395" y="33582"/>
                    </a:cubicBezTo>
                    <a:close/>
                    <a:moveTo>
                      <a:pt x="753493" y="0"/>
                    </a:moveTo>
                    <a:cubicBezTo>
                      <a:pt x="753758" y="0"/>
                      <a:pt x="753934" y="44"/>
                      <a:pt x="754155" y="132"/>
                    </a:cubicBezTo>
                    <a:cubicBezTo>
                      <a:pt x="754508" y="88"/>
                      <a:pt x="754774" y="220"/>
                      <a:pt x="754862" y="707"/>
                    </a:cubicBezTo>
                    <a:cubicBezTo>
                      <a:pt x="754862" y="751"/>
                      <a:pt x="754862" y="751"/>
                      <a:pt x="754862" y="751"/>
                    </a:cubicBezTo>
                    <a:cubicBezTo>
                      <a:pt x="754950" y="927"/>
                      <a:pt x="755039" y="1104"/>
                      <a:pt x="755039" y="1326"/>
                    </a:cubicBezTo>
                    <a:lnTo>
                      <a:pt x="773553" y="209891"/>
                    </a:lnTo>
                    <a:cubicBezTo>
                      <a:pt x="773642" y="210686"/>
                      <a:pt x="773068" y="211349"/>
                      <a:pt x="772272" y="211437"/>
                    </a:cubicBezTo>
                    <a:lnTo>
                      <a:pt x="563707" y="229951"/>
                    </a:lnTo>
                    <a:cubicBezTo>
                      <a:pt x="563265" y="229996"/>
                      <a:pt x="562868" y="229819"/>
                      <a:pt x="562558" y="229510"/>
                    </a:cubicBezTo>
                    <a:cubicBezTo>
                      <a:pt x="562514" y="229466"/>
                      <a:pt x="562514" y="229466"/>
                      <a:pt x="562514" y="229421"/>
                    </a:cubicBezTo>
                    <a:cubicBezTo>
                      <a:pt x="562338" y="229201"/>
                      <a:pt x="562204" y="228936"/>
                      <a:pt x="562161" y="228626"/>
                    </a:cubicBezTo>
                    <a:lnTo>
                      <a:pt x="543646" y="20061"/>
                    </a:lnTo>
                    <a:cubicBezTo>
                      <a:pt x="543558" y="19265"/>
                      <a:pt x="544132" y="18603"/>
                      <a:pt x="544927" y="185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56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2" name="Graphic 106">
                <a:extLst>
                  <a:ext uri="{FF2B5EF4-FFF2-40B4-BE49-F238E27FC236}">
                    <a16:creationId xmlns:a16="http://schemas.microsoft.com/office/drawing/2014/main" id="{0DF027C0-BD2E-4F28-A8D8-C61F5F0B9248}"/>
                  </a:ext>
                </a:extLst>
              </p:cNvPr>
              <p:cNvSpPr/>
              <p:nvPr/>
            </p:nvSpPr>
            <p:spPr>
              <a:xfrm rot="21318464">
                <a:off x="2885741" y="3558786"/>
                <a:ext cx="1297586" cy="112186"/>
              </a:xfrm>
              <a:custGeom>
                <a:avLst/>
                <a:gdLst>
                  <a:gd name="connsiteX0" fmla="*/ 0 w 1324515"/>
                  <a:gd name="connsiteY0" fmla="*/ 0 h 116003"/>
                  <a:gd name="connsiteX1" fmla="*/ 1324515 w 1324515"/>
                  <a:gd name="connsiteY1" fmla="*/ 0 h 116003"/>
                  <a:gd name="connsiteX2" fmla="*/ 1324515 w 1324515"/>
                  <a:gd name="connsiteY2" fmla="*/ 116004 h 116003"/>
                  <a:gd name="connsiteX3" fmla="*/ 0 w 1324515"/>
                  <a:gd name="connsiteY3" fmla="*/ 116004 h 11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4515" h="116003">
                    <a:moveTo>
                      <a:pt x="0" y="0"/>
                    </a:moveTo>
                    <a:lnTo>
                      <a:pt x="1324515" y="0"/>
                    </a:lnTo>
                    <a:lnTo>
                      <a:pt x="1324515" y="116004"/>
                    </a:lnTo>
                    <a:lnTo>
                      <a:pt x="0" y="116004"/>
                    </a:ln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9" name="Graphic 106">
              <a:extLst>
                <a:ext uri="{FF2B5EF4-FFF2-40B4-BE49-F238E27FC236}">
                  <a16:creationId xmlns:a16="http://schemas.microsoft.com/office/drawing/2014/main" id="{A3711230-85A1-4D68-BC7F-9083ADD415F0}"/>
                </a:ext>
              </a:extLst>
            </p:cNvPr>
            <p:cNvSpPr/>
            <p:nvPr/>
          </p:nvSpPr>
          <p:spPr>
            <a:xfrm>
              <a:off x="8164344" y="4602514"/>
              <a:ext cx="306498" cy="218868"/>
            </a:xfrm>
            <a:custGeom>
              <a:avLst/>
              <a:gdLst>
                <a:gd name="connsiteX0" fmla="*/ 146118 w 370097"/>
                <a:gd name="connsiteY0" fmla="*/ 2633 h 264283"/>
                <a:gd name="connsiteX1" fmla="*/ 364018 w 370097"/>
                <a:gd name="connsiteY1" fmla="*/ 92188 h 264283"/>
                <a:gd name="connsiteX2" fmla="*/ 359677 w 370097"/>
                <a:gd name="connsiteY2" fmla="*/ 110373 h 264283"/>
                <a:gd name="connsiteX3" fmla="*/ 272636 w 370097"/>
                <a:gd name="connsiteY3" fmla="*/ 177218 h 264283"/>
                <a:gd name="connsiteX4" fmla="*/ 178375 w 370097"/>
                <a:gd name="connsiteY4" fmla="*/ 250598 h 264283"/>
                <a:gd name="connsiteX5" fmla="*/ 122632 w 370097"/>
                <a:gd name="connsiteY5" fmla="*/ 248999 h 264283"/>
                <a:gd name="connsiteX6" fmla="*/ 34495 w 370097"/>
                <a:gd name="connsiteY6" fmla="*/ 171827 h 264283"/>
                <a:gd name="connsiteX7" fmla="*/ 23026 w 370097"/>
                <a:gd name="connsiteY7" fmla="*/ 46314 h 264283"/>
                <a:gd name="connsiteX8" fmla="*/ 146118 w 370097"/>
                <a:gd name="connsiteY8" fmla="*/ 2633 h 2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97" h="264283">
                  <a:moveTo>
                    <a:pt x="146118" y="2633"/>
                  </a:moveTo>
                  <a:cubicBezTo>
                    <a:pt x="186874" y="5695"/>
                    <a:pt x="327876" y="67058"/>
                    <a:pt x="364018" y="92188"/>
                  </a:cubicBezTo>
                  <a:cubicBezTo>
                    <a:pt x="377862" y="101828"/>
                    <a:pt x="364383" y="106626"/>
                    <a:pt x="359677" y="110373"/>
                  </a:cubicBezTo>
                  <a:cubicBezTo>
                    <a:pt x="331029" y="133127"/>
                    <a:pt x="301604" y="154876"/>
                    <a:pt x="272636" y="177218"/>
                  </a:cubicBezTo>
                  <a:cubicBezTo>
                    <a:pt x="241109" y="201526"/>
                    <a:pt x="209628" y="225925"/>
                    <a:pt x="178375" y="250598"/>
                  </a:cubicBezTo>
                  <a:cubicBezTo>
                    <a:pt x="154844" y="269149"/>
                    <a:pt x="145341" y="269057"/>
                    <a:pt x="122632" y="248999"/>
                  </a:cubicBezTo>
                  <a:cubicBezTo>
                    <a:pt x="112809" y="240318"/>
                    <a:pt x="43724" y="181148"/>
                    <a:pt x="34495" y="171827"/>
                  </a:cubicBezTo>
                  <a:cubicBezTo>
                    <a:pt x="4247" y="141260"/>
                    <a:pt x="-19421" y="88761"/>
                    <a:pt x="23026" y="46314"/>
                  </a:cubicBezTo>
                  <a:cubicBezTo>
                    <a:pt x="65427" y="3821"/>
                    <a:pt x="102803" y="-5408"/>
                    <a:pt x="146118" y="2633"/>
                  </a:cubicBezTo>
                  <a:close/>
                </a:path>
              </a:pathLst>
            </a:custGeom>
            <a:solidFill>
              <a:srgbClr val="FAEFE9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4" name="Group 352">
            <a:extLst>
              <a:ext uri="{FF2B5EF4-FFF2-40B4-BE49-F238E27FC236}">
                <a16:creationId xmlns:a16="http://schemas.microsoft.com/office/drawing/2014/main" id="{F70BC98E-718C-4E4D-9F7C-0A6293BDB894}"/>
              </a:ext>
            </a:extLst>
          </p:cNvPr>
          <p:cNvGrpSpPr/>
          <p:nvPr/>
        </p:nvGrpSpPr>
        <p:grpSpPr>
          <a:xfrm>
            <a:off x="1957771" y="4354751"/>
            <a:ext cx="1868796" cy="1500518"/>
            <a:chOff x="459985" y="1447350"/>
            <a:chExt cx="6075827" cy="4908957"/>
          </a:xfrm>
        </p:grpSpPr>
        <p:grpSp>
          <p:nvGrpSpPr>
            <p:cNvPr id="495" name="Graphic 24">
              <a:extLst>
                <a:ext uri="{FF2B5EF4-FFF2-40B4-BE49-F238E27FC236}">
                  <a16:creationId xmlns:a16="http://schemas.microsoft.com/office/drawing/2014/main" id="{869694ED-0EB6-4EFD-9DBE-F323BC755C7F}"/>
                </a:ext>
              </a:extLst>
            </p:cNvPr>
            <p:cNvGrpSpPr/>
            <p:nvPr/>
          </p:nvGrpSpPr>
          <p:grpSpPr>
            <a:xfrm flipH="1">
              <a:off x="628647" y="3543064"/>
              <a:ext cx="5907165" cy="2813243"/>
              <a:chOff x="4966619" y="312234"/>
              <a:chExt cx="6950927" cy="3310327"/>
            </a:xfrm>
          </p:grpSpPr>
          <p:sp>
            <p:nvSpPr>
              <p:cNvPr id="505" name="Freeform: Shape 363">
                <a:extLst>
                  <a:ext uri="{FF2B5EF4-FFF2-40B4-BE49-F238E27FC236}">
                    <a16:creationId xmlns:a16="http://schemas.microsoft.com/office/drawing/2014/main" id="{891416CC-A604-468C-8BE5-FC7DCB400E5C}"/>
                  </a:ext>
                </a:extLst>
              </p:cNvPr>
              <p:cNvSpPr/>
              <p:nvPr/>
            </p:nvSpPr>
            <p:spPr>
              <a:xfrm>
                <a:off x="4966669" y="312276"/>
                <a:ext cx="6949363" cy="3311583"/>
              </a:xfrm>
              <a:custGeom>
                <a:avLst/>
                <a:gdLst>
                  <a:gd name="connsiteX0" fmla="*/ 6872066 w 6949363"/>
                  <a:gd name="connsiteY0" fmla="*/ 876815 h 3311583"/>
                  <a:gd name="connsiteX1" fmla="*/ 6809542 w 6949363"/>
                  <a:gd name="connsiteY1" fmla="*/ 811595 h 3311583"/>
                  <a:gd name="connsiteX2" fmla="*/ 6709625 w 6949363"/>
                  <a:gd name="connsiteY2" fmla="*/ 758068 h 3311583"/>
                  <a:gd name="connsiteX3" fmla="*/ 5001959 w 6949363"/>
                  <a:gd name="connsiteY3" fmla="*/ 65519 h 3311583"/>
                  <a:gd name="connsiteX4" fmla="*/ 4744574 w 6949363"/>
                  <a:gd name="connsiteY4" fmla="*/ 451 h 3311583"/>
                  <a:gd name="connsiteX5" fmla="*/ 4297756 w 6949363"/>
                  <a:gd name="connsiteY5" fmla="*/ 87271 h 3311583"/>
                  <a:gd name="connsiteX6" fmla="*/ 3256787 w 6949363"/>
                  <a:gd name="connsiteY6" fmla="*/ 543087 h 3311583"/>
                  <a:gd name="connsiteX7" fmla="*/ 1595056 w 6949363"/>
                  <a:gd name="connsiteY7" fmla="*/ 1271814 h 3311583"/>
                  <a:gd name="connsiteX8" fmla="*/ 386103 w 6949363"/>
                  <a:gd name="connsiteY8" fmla="*/ 1802264 h 3311583"/>
                  <a:gd name="connsiteX9" fmla="*/ 159581 w 6949363"/>
                  <a:gd name="connsiteY9" fmla="*/ 1915923 h 3311583"/>
                  <a:gd name="connsiteX10" fmla="*/ 77582 w 6949363"/>
                  <a:gd name="connsiteY10" fmla="*/ 1998719 h 3311583"/>
                  <a:gd name="connsiteX11" fmla="*/ 30813 w 6949363"/>
                  <a:gd name="connsiteY11" fmla="*/ 2073657 h 3311583"/>
                  <a:gd name="connsiteX12" fmla="*/ 93299 w 6949363"/>
                  <a:gd name="connsiteY12" fmla="*/ 2390606 h 3311583"/>
                  <a:gd name="connsiteX13" fmla="*/ 240213 w 6949363"/>
                  <a:gd name="connsiteY13" fmla="*/ 2479552 h 3311583"/>
                  <a:gd name="connsiteX14" fmla="*/ 467495 w 6949363"/>
                  <a:gd name="connsiteY14" fmla="*/ 2578938 h 3311583"/>
                  <a:gd name="connsiteX15" fmla="*/ 1224922 w 6949363"/>
                  <a:gd name="connsiteY15" fmla="*/ 2912400 h 3311583"/>
                  <a:gd name="connsiteX16" fmla="*/ 1877800 w 6949363"/>
                  <a:gd name="connsiteY16" fmla="*/ 3201370 h 3311583"/>
                  <a:gd name="connsiteX17" fmla="*/ 2044987 w 6949363"/>
                  <a:gd name="connsiteY17" fmla="*/ 3272398 h 3311583"/>
                  <a:gd name="connsiteX18" fmla="*/ 2381524 w 6949363"/>
                  <a:gd name="connsiteY18" fmla="*/ 3306754 h 3311583"/>
                  <a:gd name="connsiteX19" fmla="*/ 2600264 w 6949363"/>
                  <a:gd name="connsiteY19" fmla="*/ 3249886 h 3311583"/>
                  <a:gd name="connsiteX20" fmla="*/ 2765287 w 6949363"/>
                  <a:gd name="connsiteY20" fmla="*/ 3174569 h 3311583"/>
                  <a:gd name="connsiteX21" fmla="*/ 2765287 w 6949363"/>
                  <a:gd name="connsiteY21" fmla="*/ 3174569 h 3311583"/>
                  <a:gd name="connsiteX22" fmla="*/ 2821585 w 6949363"/>
                  <a:gd name="connsiteY22" fmla="*/ 3147046 h 3311583"/>
                  <a:gd name="connsiteX23" fmla="*/ 2837340 w 6949363"/>
                  <a:gd name="connsiteY23" fmla="*/ 3140592 h 3311583"/>
                  <a:gd name="connsiteX24" fmla="*/ 3673994 w 6949363"/>
                  <a:gd name="connsiteY24" fmla="*/ 2756336 h 3311583"/>
                  <a:gd name="connsiteX25" fmla="*/ 4670585 w 6949363"/>
                  <a:gd name="connsiteY25" fmla="*/ 2298205 h 3311583"/>
                  <a:gd name="connsiteX26" fmla="*/ 5766979 w 6949363"/>
                  <a:gd name="connsiteY26" fmla="*/ 1794178 h 3311583"/>
                  <a:gd name="connsiteX27" fmla="*/ 6640875 w 6949363"/>
                  <a:gd name="connsiteY27" fmla="*/ 1392269 h 3311583"/>
                  <a:gd name="connsiteX28" fmla="*/ 6702260 w 6949363"/>
                  <a:gd name="connsiteY28" fmla="*/ 1362393 h 3311583"/>
                  <a:gd name="connsiteX29" fmla="*/ 6702260 w 6949363"/>
                  <a:gd name="connsiteY29" fmla="*/ 1362393 h 3311583"/>
                  <a:gd name="connsiteX30" fmla="*/ 6721507 w 6949363"/>
                  <a:gd name="connsiteY30" fmla="*/ 1355028 h 3311583"/>
                  <a:gd name="connsiteX31" fmla="*/ 6882885 w 6949363"/>
                  <a:gd name="connsiteY31" fmla="*/ 1232447 h 3311583"/>
                  <a:gd name="connsiteX32" fmla="*/ 6872066 w 6949363"/>
                  <a:gd name="connsiteY32" fmla="*/ 876815 h 331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949363" h="3311583">
                    <a:moveTo>
                      <a:pt x="6872066" y="876815"/>
                    </a:moveTo>
                    <a:cubicBezTo>
                      <a:pt x="6856122" y="850393"/>
                      <a:pt x="6834407" y="829437"/>
                      <a:pt x="6809542" y="811595"/>
                    </a:cubicBezTo>
                    <a:cubicBezTo>
                      <a:pt x="6778603" y="789387"/>
                      <a:pt x="6744892" y="772342"/>
                      <a:pt x="6709625" y="758068"/>
                    </a:cubicBezTo>
                    <a:cubicBezTo>
                      <a:pt x="6140302" y="527408"/>
                      <a:pt x="5570941" y="296976"/>
                      <a:pt x="5001959" y="65519"/>
                    </a:cubicBezTo>
                    <a:cubicBezTo>
                      <a:pt x="4918859" y="31732"/>
                      <a:pt x="4835304" y="3070"/>
                      <a:pt x="4744574" y="451"/>
                    </a:cubicBezTo>
                    <a:cubicBezTo>
                      <a:pt x="4589042" y="-4105"/>
                      <a:pt x="4439621" y="25924"/>
                      <a:pt x="4297756" y="87271"/>
                    </a:cubicBezTo>
                    <a:cubicBezTo>
                      <a:pt x="3950057" y="237603"/>
                      <a:pt x="3603688" y="390971"/>
                      <a:pt x="3256787" y="543087"/>
                    </a:cubicBezTo>
                    <a:cubicBezTo>
                      <a:pt x="2702877" y="786008"/>
                      <a:pt x="2148966" y="1028892"/>
                      <a:pt x="1595056" y="1271814"/>
                    </a:cubicBezTo>
                    <a:cubicBezTo>
                      <a:pt x="1192046" y="1448567"/>
                      <a:pt x="789037" y="1625320"/>
                      <a:pt x="386103" y="1802264"/>
                    </a:cubicBezTo>
                    <a:cubicBezTo>
                      <a:pt x="308660" y="1836278"/>
                      <a:pt x="229698" y="1867293"/>
                      <a:pt x="159581" y="1915923"/>
                    </a:cubicBezTo>
                    <a:cubicBezTo>
                      <a:pt x="127123" y="1938435"/>
                      <a:pt x="97702" y="1963984"/>
                      <a:pt x="77582" y="1998719"/>
                    </a:cubicBezTo>
                    <a:cubicBezTo>
                      <a:pt x="56285" y="2020130"/>
                      <a:pt x="43416" y="2046932"/>
                      <a:pt x="30813" y="2073657"/>
                    </a:cubicBezTo>
                    <a:cubicBezTo>
                      <a:pt x="-25865" y="2193657"/>
                      <a:pt x="-3961" y="2305190"/>
                      <a:pt x="93299" y="2390606"/>
                    </a:cubicBezTo>
                    <a:cubicBezTo>
                      <a:pt x="136880" y="2428910"/>
                      <a:pt x="187370" y="2456357"/>
                      <a:pt x="240213" y="2479552"/>
                    </a:cubicBezTo>
                    <a:cubicBezTo>
                      <a:pt x="315911" y="2512807"/>
                      <a:pt x="391798" y="2545645"/>
                      <a:pt x="467495" y="2578938"/>
                    </a:cubicBezTo>
                    <a:cubicBezTo>
                      <a:pt x="720021" y="2690016"/>
                      <a:pt x="972547" y="2801018"/>
                      <a:pt x="1224922" y="2912400"/>
                    </a:cubicBezTo>
                    <a:cubicBezTo>
                      <a:pt x="1442637" y="3008483"/>
                      <a:pt x="1660124" y="3105211"/>
                      <a:pt x="1877800" y="3201370"/>
                    </a:cubicBezTo>
                    <a:cubicBezTo>
                      <a:pt x="1933188" y="3225856"/>
                      <a:pt x="1986942" y="3254290"/>
                      <a:pt x="2044987" y="3272398"/>
                    </a:cubicBezTo>
                    <a:cubicBezTo>
                      <a:pt x="2154812" y="3306640"/>
                      <a:pt x="2267068" y="3319509"/>
                      <a:pt x="2381524" y="3306754"/>
                    </a:cubicBezTo>
                    <a:cubicBezTo>
                      <a:pt x="2456956" y="3298364"/>
                      <a:pt x="2530831" y="3282572"/>
                      <a:pt x="2600264" y="3249886"/>
                    </a:cubicBezTo>
                    <a:cubicBezTo>
                      <a:pt x="2654968" y="3224148"/>
                      <a:pt x="2710279" y="3199624"/>
                      <a:pt x="2765287" y="3174569"/>
                    </a:cubicBezTo>
                    <a:lnTo>
                      <a:pt x="2765287" y="3174569"/>
                    </a:lnTo>
                    <a:cubicBezTo>
                      <a:pt x="2784382" y="3166103"/>
                      <a:pt x="2803895" y="3158435"/>
                      <a:pt x="2821585" y="3147046"/>
                    </a:cubicBezTo>
                    <a:cubicBezTo>
                      <a:pt x="2826824" y="3144920"/>
                      <a:pt x="2832177" y="3142984"/>
                      <a:pt x="2837340" y="3140592"/>
                    </a:cubicBezTo>
                    <a:cubicBezTo>
                      <a:pt x="3116250" y="3012545"/>
                      <a:pt x="3395122" y="2884460"/>
                      <a:pt x="3673994" y="2756336"/>
                    </a:cubicBezTo>
                    <a:cubicBezTo>
                      <a:pt x="4006204" y="2603651"/>
                      <a:pt x="4338375" y="2450928"/>
                      <a:pt x="4670585" y="2298205"/>
                    </a:cubicBezTo>
                    <a:cubicBezTo>
                      <a:pt x="5036050" y="2130183"/>
                      <a:pt x="5401514" y="1962199"/>
                      <a:pt x="5766979" y="1794178"/>
                    </a:cubicBezTo>
                    <a:cubicBezTo>
                      <a:pt x="6058303" y="1660246"/>
                      <a:pt x="6349589" y="1526238"/>
                      <a:pt x="6640875" y="1392269"/>
                    </a:cubicBezTo>
                    <a:cubicBezTo>
                      <a:pt x="6661830" y="1383348"/>
                      <a:pt x="6682975" y="1374768"/>
                      <a:pt x="6702260" y="1362393"/>
                    </a:cubicBezTo>
                    <a:lnTo>
                      <a:pt x="6702260" y="1362393"/>
                    </a:lnTo>
                    <a:cubicBezTo>
                      <a:pt x="6708714" y="1359963"/>
                      <a:pt x="6715433" y="1358103"/>
                      <a:pt x="6721507" y="1355028"/>
                    </a:cubicBezTo>
                    <a:cubicBezTo>
                      <a:pt x="6782740" y="1323974"/>
                      <a:pt x="6837444" y="1284493"/>
                      <a:pt x="6882885" y="1232447"/>
                    </a:cubicBezTo>
                    <a:cubicBezTo>
                      <a:pt x="6980867" y="1120306"/>
                      <a:pt x="6964847" y="983261"/>
                      <a:pt x="6872066" y="876815"/>
                    </a:cubicBezTo>
                    <a:close/>
                  </a:path>
                </a:pathLst>
              </a:custGeom>
              <a:solidFill>
                <a:srgbClr val="B6B6B7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364">
                <a:extLst>
                  <a:ext uri="{FF2B5EF4-FFF2-40B4-BE49-F238E27FC236}">
                    <a16:creationId xmlns:a16="http://schemas.microsoft.com/office/drawing/2014/main" id="{BBCA9AD1-99D9-4B7D-A777-D773AEE4FD21}"/>
                  </a:ext>
                </a:extLst>
              </p:cNvPr>
              <p:cNvSpPr/>
              <p:nvPr/>
            </p:nvSpPr>
            <p:spPr>
              <a:xfrm>
                <a:off x="5036237" y="312245"/>
                <a:ext cx="6820879" cy="3019920"/>
              </a:xfrm>
              <a:custGeom>
                <a:avLst/>
                <a:gdLst>
                  <a:gd name="connsiteX0" fmla="*/ 12760 w 6820879"/>
                  <a:gd name="connsiteY0" fmla="*/ 1998712 h 3019920"/>
                  <a:gd name="connsiteX1" fmla="*/ 94759 w 6820879"/>
                  <a:gd name="connsiteY1" fmla="*/ 1915916 h 3019920"/>
                  <a:gd name="connsiteX2" fmla="*/ 321281 w 6820879"/>
                  <a:gd name="connsiteY2" fmla="*/ 1802257 h 3019920"/>
                  <a:gd name="connsiteX3" fmla="*/ 1530234 w 6820879"/>
                  <a:gd name="connsiteY3" fmla="*/ 1271807 h 3019920"/>
                  <a:gd name="connsiteX4" fmla="*/ 3191964 w 6820879"/>
                  <a:gd name="connsiteY4" fmla="*/ 543079 h 3019920"/>
                  <a:gd name="connsiteX5" fmla="*/ 4232933 w 6820879"/>
                  <a:gd name="connsiteY5" fmla="*/ 87264 h 3019920"/>
                  <a:gd name="connsiteX6" fmla="*/ 4679751 w 6820879"/>
                  <a:gd name="connsiteY6" fmla="*/ 444 h 3019920"/>
                  <a:gd name="connsiteX7" fmla="*/ 4937137 w 6820879"/>
                  <a:gd name="connsiteY7" fmla="*/ 65512 h 3019920"/>
                  <a:gd name="connsiteX8" fmla="*/ 6644802 w 6820879"/>
                  <a:gd name="connsiteY8" fmla="*/ 758061 h 3019920"/>
                  <a:gd name="connsiteX9" fmla="*/ 6744720 w 6820879"/>
                  <a:gd name="connsiteY9" fmla="*/ 811588 h 3019920"/>
                  <a:gd name="connsiteX10" fmla="*/ 6807244 w 6820879"/>
                  <a:gd name="connsiteY10" fmla="*/ 876808 h 3019920"/>
                  <a:gd name="connsiteX11" fmla="*/ 6803106 w 6820879"/>
                  <a:gd name="connsiteY11" fmla="*/ 968563 h 3019920"/>
                  <a:gd name="connsiteX12" fmla="*/ 6697115 w 6820879"/>
                  <a:gd name="connsiteY12" fmla="*/ 1052498 h 3019920"/>
                  <a:gd name="connsiteX13" fmla="*/ 6616293 w 6820879"/>
                  <a:gd name="connsiteY13" fmla="*/ 1090081 h 3019920"/>
                  <a:gd name="connsiteX14" fmla="*/ 6552781 w 6820879"/>
                  <a:gd name="connsiteY14" fmla="*/ 1119046 h 3019920"/>
                  <a:gd name="connsiteX15" fmla="*/ 6217080 w 6820879"/>
                  <a:gd name="connsiteY15" fmla="*/ 1273971 h 3019920"/>
                  <a:gd name="connsiteX16" fmla="*/ 5995075 w 6820879"/>
                  <a:gd name="connsiteY16" fmla="*/ 1376697 h 3019920"/>
                  <a:gd name="connsiteX17" fmla="*/ 5716089 w 6820879"/>
                  <a:gd name="connsiteY17" fmla="*/ 1505238 h 3019920"/>
                  <a:gd name="connsiteX18" fmla="*/ 5494084 w 6820879"/>
                  <a:gd name="connsiteY18" fmla="*/ 1607927 h 3019920"/>
                  <a:gd name="connsiteX19" fmla="*/ 5215098 w 6820879"/>
                  <a:gd name="connsiteY19" fmla="*/ 1736392 h 3019920"/>
                  <a:gd name="connsiteX20" fmla="*/ 4993132 w 6820879"/>
                  <a:gd name="connsiteY20" fmla="*/ 1839156 h 3019920"/>
                  <a:gd name="connsiteX21" fmla="*/ 4714146 w 6820879"/>
                  <a:gd name="connsiteY21" fmla="*/ 1967697 h 3019920"/>
                  <a:gd name="connsiteX22" fmla="*/ 4492141 w 6820879"/>
                  <a:gd name="connsiteY22" fmla="*/ 2070423 h 3019920"/>
                  <a:gd name="connsiteX23" fmla="*/ 4163272 w 6820879"/>
                  <a:gd name="connsiteY23" fmla="*/ 2222121 h 3019920"/>
                  <a:gd name="connsiteX24" fmla="*/ 3893017 w 6820879"/>
                  <a:gd name="connsiteY24" fmla="*/ 2347018 h 3019920"/>
                  <a:gd name="connsiteX25" fmla="*/ 3555607 w 6820879"/>
                  <a:gd name="connsiteY25" fmla="*/ 2502854 h 3019920"/>
                  <a:gd name="connsiteX26" fmla="*/ 3288769 w 6820879"/>
                  <a:gd name="connsiteY26" fmla="*/ 2626042 h 3019920"/>
                  <a:gd name="connsiteX27" fmla="*/ 2956521 w 6820879"/>
                  <a:gd name="connsiteY27" fmla="*/ 2779448 h 3019920"/>
                  <a:gd name="connsiteX28" fmla="*/ 2736225 w 6820879"/>
                  <a:gd name="connsiteY28" fmla="*/ 2881302 h 3019920"/>
                  <a:gd name="connsiteX29" fmla="*/ 2677080 w 6820879"/>
                  <a:gd name="connsiteY29" fmla="*/ 2910950 h 3019920"/>
                  <a:gd name="connsiteX30" fmla="*/ 2564711 w 6820879"/>
                  <a:gd name="connsiteY30" fmla="*/ 2956771 h 3019920"/>
                  <a:gd name="connsiteX31" fmla="*/ 2323080 w 6820879"/>
                  <a:gd name="connsiteY31" fmla="*/ 3012348 h 3019920"/>
                  <a:gd name="connsiteX32" fmla="*/ 2200271 w 6820879"/>
                  <a:gd name="connsiteY32" fmla="*/ 3019751 h 3019920"/>
                  <a:gd name="connsiteX33" fmla="*/ 1813092 w 6820879"/>
                  <a:gd name="connsiteY33" fmla="*/ 2930463 h 3019920"/>
                  <a:gd name="connsiteX34" fmla="*/ 1395163 w 6820879"/>
                  <a:gd name="connsiteY34" fmla="*/ 2745320 h 3019920"/>
                  <a:gd name="connsiteX35" fmla="*/ 947624 w 6820879"/>
                  <a:gd name="connsiteY35" fmla="*/ 2547384 h 3019920"/>
                  <a:gd name="connsiteX36" fmla="*/ 574567 w 6820879"/>
                  <a:gd name="connsiteY36" fmla="*/ 2382665 h 3019920"/>
                  <a:gd name="connsiteX37" fmla="*/ 168634 w 6820879"/>
                  <a:gd name="connsiteY37" fmla="*/ 2203140 h 3019920"/>
                  <a:gd name="connsiteX38" fmla="*/ 44193 w 6820879"/>
                  <a:gd name="connsiteY38" fmla="*/ 2124140 h 3019920"/>
                  <a:gd name="connsiteX39" fmla="*/ 5 w 6820879"/>
                  <a:gd name="connsiteY39" fmla="*/ 2035422 h 3019920"/>
                  <a:gd name="connsiteX40" fmla="*/ 12760 w 6820879"/>
                  <a:gd name="connsiteY40" fmla="*/ 1998712 h 301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820879" h="3019920">
                    <a:moveTo>
                      <a:pt x="12760" y="1998712"/>
                    </a:moveTo>
                    <a:cubicBezTo>
                      <a:pt x="32880" y="1963977"/>
                      <a:pt x="62301" y="1938428"/>
                      <a:pt x="94759" y="1915916"/>
                    </a:cubicBezTo>
                    <a:cubicBezTo>
                      <a:pt x="164876" y="1867324"/>
                      <a:pt x="243838" y="1836271"/>
                      <a:pt x="321281" y="1802257"/>
                    </a:cubicBezTo>
                    <a:cubicBezTo>
                      <a:pt x="724215" y="1625276"/>
                      <a:pt x="1127224" y="1448560"/>
                      <a:pt x="1530234" y="1271807"/>
                    </a:cubicBezTo>
                    <a:cubicBezTo>
                      <a:pt x="2084144" y="1028885"/>
                      <a:pt x="2638054" y="786001"/>
                      <a:pt x="3191964" y="543079"/>
                    </a:cubicBezTo>
                    <a:cubicBezTo>
                      <a:pt x="3538865" y="390964"/>
                      <a:pt x="3885235" y="237558"/>
                      <a:pt x="4232933" y="87264"/>
                    </a:cubicBezTo>
                    <a:cubicBezTo>
                      <a:pt x="4374799" y="25955"/>
                      <a:pt x="4524219" y="-4074"/>
                      <a:pt x="4679751" y="444"/>
                    </a:cubicBezTo>
                    <a:cubicBezTo>
                      <a:pt x="4770482" y="3101"/>
                      <a:pt x="4854037" y="31725"/>
                      <a:pt x="4937137" y="65512"/>
                    </a:cubicBezTo>
                    <a:cubicBezTo>
                      <a:pt x="5506118" y="296969"/>
                      <a:pt x="6075479" y="527439"/>
                      <a:pt x="6644802" y="758061"/>
                    </a:cubicBezTo>
                    <a:cubicBezTo>
                      <a:pt x="6680108" y="772373"/>
                      <a:pt x="6713780" y="789380"/>
                      <a:pt x="6744720" y="811588"/>
                    </a:cubicBezTo>
                    <a:cubicBezTo>
                      <a:pt x="6769585" y="829430"/>
                      <a:pt x="6791300" y="850424"/>
                      <a:pt x="6807244" y="876808"/>
                    </a:cubicBezTo>
                    <a:cubicBezTo>
                      <a:pt x="6828807" y="908430"/>
                      <a:pt x="6822808" y="939104"/>
                      <a:pt x="6803106" y="968563"/>
                    </a:cubicBezTo>
                    <a:cubicBezTo>
                      <a:pt x="6776874" y="1007778"/>
                      <a:pt x="6737089" y="1030442"/>
                      <a:pt x="6697115" y="1052498"/>
                    </a:cubicBezTo>
                    <a:cubicBezTo>
                      <a:pt x="6671073" y="1066886"/>
                      <a:pt x="6643360" y="1077819"/>
                      <a:pt x="6616293" y="1090081"/>
                    </a:cubicBezTo>
                    <a:cubicBezTo>
                      <a:pt x="6593364" y="1095851"/>
                      <a:pt x="6573737" y="1108910"/>
                      <a:pt x="6552781" y="1119046"/>
                    </a:cubicBezTo>
                    <a:cubicBezTo>
                      <a:pt x="6441096" y="1171169"/>
                      <a:pt x="6328993" y="1222380"/>
                      <a:pt x="6217080" y="1273971"/>
                    </a:cubicBezTo>
                    <a:cubicBezTo>
                      <a:pt x="6143015" y="1308099"/>
                      <a:pt x="6069102" y="1342455"/>
                      <a:pt x="5995075" y="1376697"/>
                    </a:cubicBezTo>
                    <a:cubicBezTo>
                      <a:pt x="5902143" y="1419671"/>
                      <a:pt x="5809135" y="1462530"/>
                      <a:pt x="5716089" y="1505238"/>
                    </a:cubicBezTo>
                    <a:cubicBezTo>
                      <a:pt x="5641986" y="1539253"/>
                      <a:pt x="5568187" y="1573912"/>
                      <a:pt x="5494084" y="1607927"/>
                    </a:cubicBezTo>
                    <a:cubicBezTo>
                      <a:pt x="5401038" y="1650634"/>
                      <a:pt x="5308144" y="1693684"/>
                      <a:pt x="5215098" y="1736392"/>
                    </a:cubicBezTo>
                    <a:cubicBezTo>
                      <a:pt x="5140995" y="1770406"/>
                      <a:pt x="5067197" y="1805028"/>
                      <a:pt x="4993132" y="1839156"/>
                    </a:cubicBezTo>
                    <a:cubicBezTo>
                      <a:pt x="4900124" y="1881978"/>
                      <a:pt x="4807192" y="1924951"/>
                      <a:pt x="4714146" y="1967697"/>
                    </a:cubicBezTo>
                    <a:cubicBezTo>
                      <a:pt x="4640043" y="2001711"/>
                      <a:pt x="4566130" y="2036181"/>
                      <a:pt x="4492141" y="2070423"/>
                    </a:cubicBezTo>
                    <a:cubicBezTo>
                      <a:pt x="4382582" y="2121103"/>
                      <a:pt x="4272832" y="2171404"/>
                      <a:pt x="4163272" y="2222121"/>
                    </a:cubicBezTo>
                    <a:cubicBezTo>
                      <a:pt x="4073225" y="2263804"/>
                      <a:pt x="3983140" y="2305487"/>
                      <a:pt x="3893017" y="2347018"/>
                    </a:cubicBezTo>
                    <a:cubicBezTo>
                      <a:pt x="3780497" y="2398875"/>
                      <a:pt x="3668090" y="2450921"/>
                      <a:pt x="3555607" y="2502854"/>
                    </a:cubicBezTo>
                    <a:cubicBezTo>
                      <a:pt x="3466661" y="2543929"/>
                      <a:pt x="3377753" y="2585118"/>
                      <a:pt x="3288769" y="2626042"/>
                    </a:cubicBezTo>
                    <a:cubicBezTo>
                      <a:pt x="3177956" y="2677026"/>
                      <a:pt x="3067410" y="2728579"/>
                      <a:pt x="2956521" y="2779448"/>
                    </a:cubicBezTo>
                    <a:cubicBezTo>
                      <a:pt x="2882988" y="2813159"/>
                      <a:pt x="2809493" y="2846984"/>
                      <a:pt x="2736225" y="2881302"/>
                    </a:cubicBezTo>
                    <a:cubicBezTo>
                      <a:pt x="2715612" y="2889388"/>
                      <a:pt x="2695226" y="2897891"/>
                      <a:pt x="2677080" y="2910950"/>
                    </a:cubicBezTo>
                    <a:cubicBezTo>
                      <a:pt x="2639535" y="2926022"/>
                      <a:pt x="2602977" y="2943332"/>
                      <a:pt x="2564711" y="2956771"/>
                    </a:cubicBezTo>
                    <a:cubicBezTo>
                      <a:pt x="2486166" y="2984332"/>
                      <a:pt x="2405686" y="3002858"/>
                      <a:pt x="2323080" y="3012348"/>
                    </a:cubicBezTo>
                    <a:cubicBezTo>
                      <a:pt x="2282270" y="3017018"/>
                      <a:pt x="2241233" y="3020776"/>
                      <a:pt x="2200271" y="3019751"/>
                    </a:cubicBezTo>
                    <a:cubicBezTo>
                      <a:pt x="2065277" y="3016296"/>
                      <a:pt x="1936394" y="2986572"/>
                      <a:pt x="1813092" y="2930463"/>
                    </a:cubicBezTo>
                    <a:cubicBezTo>
                      <a:pt x="1674415" y="2867370"/>
                      <a:pt x="1534447" y="2807047"/>
                      <a:pt x="1395163" y="2745320"/>
                    </a:cubicBezTo>
                    <a:cubicBezTo>
                      <a:pt x="1246047" y="2679190"/>
                      <a:pt x="1096740" y="2613515"/>
                      <a:pt x="947624" y="2547384"/>
                    </a:cubicBezTo>
                    <a:cubicBezTo>
                      <a:pt x="823372" y="2492262"/>
                      <a:pt x="698932" y="2437558"/>
                      <a:pt x="574567" y="2382665"/>
                    </a:cubicBezTo>
                    <a:cubicBezTo>
                      <a:pt x="439230" y="2322950"/>
                      <a:pt x="303780" y="2263425"/>
                      <a:pt x="168634" y="2203140"/>
                    </a:cubicBezTo>
                    <a:cubicBezTo>
                      <a:pt x="123497" y="2183020"/>
                      <a:pt x="80903" y="2157889"/>
                      <a:pt x="44193" y="2124140"/>
                    </a:cubicBezTo>
                    <a:cubicBezTo>
                      <a:pt x="18303" y="2100338"/>
                      <a:pt x="-337" y="2072853"/>
                      <a:pt x="5" y="2035422"/>
                    </a:cubicBezTo>
                    <a:cubicBezTo>
                      <a:pt x="270" y="2021300"/>
                      <a:pt x="5130" y="2009797"/>
                      <a:pt x="12760" y="1998712"/>
                    </a:cubicBezTo>
                    <a:close/>
                  </a:path>
                </a:pathLst>
              </a:custGeom>
              <a:solidFill>
                <a:srgbClr val="5C5C5C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365">
                <a:extLst>
                  <a:ext uri="{FF2B5EF4-FFF2-40B4-BE49-F238E27FC236}">
                    <a16:creationId xmlns:a16="http://schemas.microsoft.com/office/drawing/2014/main" id="{4D400DDD-8886-4EB2-BF60-F256643ADF6A}"/>
                  </a:ext>
                </a:extLst>
              </p:cNvPr>
              <p:cNvSpPr/>
              <p:nvPr/>
            </p:nvSpPr>
            <p:spPr>
              <a:xfrm>
                <a:off x="11584387" y="1401149"/>
                <a:ext cx="115283" cy="303396"/>
              </a:xfrm>
              <a:custGeom>
                <a:avLst/>
                <a:gdLst>
                  <a:gd name="connsiteX0" fmla="*/ 60740 w 115283"/>
                  <a:gd name="connsiteY0" fmla="*/ 0 h 303396"/>
                  <a:gd name="connsiteX1" fmla="*/ 90616 w 115283"/>
                  <a:gd name="connsiteY1" fmla="*/ 259815 h 303396"/>
                  <a:gd name="connsiteX2" fmla="*/ 84504 w 115283"/>
                  <a:gd name="connsiteY2" fmla="*/ 273520 h 303396"/>
                  <a:gd name="connsiteX3" fmla="*/ 23119 w 115283"/>
                  <a:gd name="connsiteY3" fmla="*/ 303396 h 303396"/>
                  <a:gd name="connsiteX4" fmla="*/ 49845 w 115283"/>
                  <a:gd name="connsiteY4" fmla="*/ 221169 h 303396"/>
                  <a:gd name="connsiteX5" fmla="*/ 0 w 115283"/>
                  <a:gd name="connsiteY5" fmla="*/ 26877 h 303396"/>
                  <a:gd name="connsiteX6" fmla="*/ 60740 w 115283"/>
                  <a:gd name="connsiteY6" fmla="*/ 0 h 30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83" h="303396">
                    <a:moveTo>
                      <a:pt x="60740" y="0"/>
                    </a:moveTo>
                    <a:cubicBezTo>
                      <a:pt x="121404" y="80784"/>
                      <a:pt x="131616" y="167377"/>
                      <a:pt x="90616" y="259815"/>
                    </a:cubicBezTo>
                    <a:cubicBezTo>
                      <a:pt x="88604" y="264371"/>
                      <a:pt x="86555" y="268926"/>
                      <a:pt x="84504" y="273520"/>
                    </a:cubicBezTo>
                    <a:cubicBezTo>
                      <a:pt x="65220" y="285895"/>
                      <a:pt x="44074" y="294437"/>
                      <a:pt x="23119" y="303396"/>
                    </a:cubicBezTo>
                    <a:cubicBezTo>
                      <a:pt x="32724" y="276215"/>
                      <a:pt x="45327" y="250135"/>
                      <a:pt x="49845" y="221169"/>
                    </a:cubicBezTo>
                    <a:cubicBezTo>
                      <a:pt x="61119" y="149117"/>
                      <a:pt x="40924" y="85416"/>
                      <a:pt x="0" y="26877"/>
                    </a:cubicBezTo>
                    <a:cubicBezTo>
                      <a:pt x="19361" y="15868"/>
                      <a:pt x="36861" y="721"/>
                      <a:pt x="60740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366">
                <a:extLst>
                  <a:ext uri="{FF2B5EF4-FFF2-40B4-BE49-F238E27FC236}">
                    <a16:creationId xmlns:a16="http://schemas.microsoft.com/office/drawing/2014/main" id="{2B44FF04-014D-4D66-AB6C-5076C8140862}"/>
                  </a:ext>
                </a:extLst>
              </p:cNvPr>
              <p:cNvSpPr/>
              <p:nvPr/>
            </p:nvSpPr>
            <p:spPr>
              <a:xfrm>
                <a:off x="7709027" y="3191117"/>
                <a:ext cx="110007" cy="295727"/>
              </a:xfrm>
              <a:custGeom>
                <a:avLst/>
                <a:gdLst>
                  <a:gd name="connsiteX0" fmla="*/ 22891 w 110007"/>
                  <a:gd name="connsiteY0" fmla="*/ 295728 h 295727"/>
                  <a:gd name="connsiteX1" fmla="*/ 26004 w 110007"/>
                  <a:gd name="connsiteY1" fmla="*/ 283162 h 295727"/>
                  <a:gd name="connsiteX2" fmla="*/ 0 w 110007"/>
                  <a:gd name="connsiteY2" fmla="*/ 30294 h 295727"/>
                  <a:gd name="connsiteX3" fmla="*/ 56450 w 110007"/>
                  <a:gd name="connsiteY3" fmla="*/ 0 h 295727"/>
                  <a:gd name="connsiteX4" fmla="*/ 83897 w 110007"/>
                  <a:gd name="connsiteY4" fmla="*/ 255981 h 295727"/>
                  <a:gd name="connsiteX5" fmla="*/ 79152 w 110007"/>
                  <a:gd name="connsiteY5" fmla="*/ 268205 h 295727"/>
                  <a:gd name="connsiteX6" fmla="*/ 22891 w 110007"/>
                  <a:gd name="connsiteY6" fmla="*/ 295728 h 2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007" h="295727">
                    <a:moveTo>
                      <a:pt x="22891" y="295728"/>
                    </a:moveTo>
                    <a:cubicBezTo>
                      <a:pt x="21866" y="291020"/>
                      <a:pt x="24144" y="287186"/>
                      <a:pt x="26004" y="283162"/>
                    </a:cubicBezTo>
                    <a:cubicBezTo>
                      <a:pt x="68180" y="193647"/>
                      <a:pt x="57589" y="109560"/>
                      <a:pt x="0" y="30294"/>
                    </a:cubicBezTo>
                    <a:cubicBezTo>
                      <a:pt x="14312" y="11769"/>
                      <a:pt x="35912" y="6909"/>
                      <a:pt x="56450" y="0"/>
                    </a:cubicBezTo>
                    <a:cubicBezTo>
                      <a:pt x="117152" y="79797"/>
                      <a:pt x="126187" y="165137"/>
                      <a:pt x="83897" y="255981"/>
                    </a:cubicBezTo>
                    <a:cubicBezTo>
                      <a:pt x="82075" y="259929"/>
                      <a:pt x="80746" y="264105"/>
                      <a:pt x="79152" y="268205"/>
                    </a:cubicBezTo>
                    <a:cubicBezTo>
                      <a:pt x="61499" y="279594"/>
                      <a:pt x="42024" y="287262"/>
                      <a:pt x="22891" y="295728"/>
                    </a:cubicBezTo>
                    <a:close/>
                  </a:path>
                </a:pathLst>
              </a:custGeom>
              <a:solidFill>
                <a:srgbClr val="444444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367">
                <a:extLst>
                  <a:ext uri="{FF2B5EF4-FFF2-40B4-BE49-F238E27FC236}">
                    <a16:creationId xmlns:a16="http://schemas.microsoft.com/office/drawing/2014/main" id="{F223BBAF-51D0-4C6F-9563-9064DFD085EC}"/>
                  </a:ext>
                </a:extLst>
              </p:cNvPr>
              <p:cNvSpPr/>
              <p:nvPr/>
            </p:nvSpPr>
            <p:spPr>
              <a:xfrm>
                <a:off x="5199435" y="347305"/>
                <a:ext cx="6491764" cy="2858199"/>
              </a:xfrm>
              <a:custGeom>
                <a:avLst/>
                <a:gdLst>
                  <a:gd name="connsiteX0" fmla="*/ 2039958 w 6491764"/>
                  <a:gd name="connsiteY0" fmla="*/ 2858200 h 2858199"/>
                  <a:gd name="connsiteX1" fmla="*/ 1742864 w 6491764"/>
                  <a:gd name="connsiteY1" fmla="*/ 2796207 h 2858199"/>
                  <a:gd name="connsiteX2" fmla="*/ 172356 w 6491764"/>
                  <a:gd name="connsiteY2" fmla="*/ 2096786 h 2858199"/>
                  <a:gd name="connsiteX3" fmla="*/ 63670 w 6491764"/>
                  <a:gd name="connsiteY3" fmla="*/ 2043601 h 2858199"/>
                  <a:gd name="connsiteX4" fmla="*/ 16824 w 6491764"/>
                  <a:gd name="connsiteY4" fmla="*/ 2005525 h 2858199"/>
                  <a:gd name="connsiteX5" fmla="*/ 13673 w 6491764"/>
                  <a:gd name="connsiteY5" fmla="*/ 1925727 h 2858199"/>
                  <a:gd name="connsiteX6" fmla="*/ 81398 w 6491764"/>
                  <a:gd name="connsiteY6" fmla="*/ 1868822 h 2858199"/>
                  <a:gd name="connsiteX7" fmla="*/ 274931 w 6491764"/>
                  <a:gd name="connsiteY7" fmla="*/ 1778471 h 2858199"/>
                  <a:gd name="connsiteX8" fmla="*/ 2417874 w 6491764"/>
                  <a:gd name="connsiteY8" fmla="*/ 830358 h 2858199"/>
                  <a:gd name="connsiteX9" fmla="*/ 4076948 w 6491764"/>
                  <a:gd name="connsiteY9" fmla="*/ 97379 h 2858199"/>
                  <a:gd name="connsiteX10" fmla="*/ 4464507 w 6491764"/>
                  <a:gd name="connsiteY10" fmla="*/ 1106 h 2858199"/>
                  <a:gd name="connsiteX11" fmla="*/ 4653332 w 6491764"/>
                  <a:gd name="connsiteY11" fmla="*/ 31552 h 2858199"/>
                  <a:gd name="connsiteX12" fmla="*/ 4833198 w 6491764"/>
                  <a:gd name="connsiteY12" fmla="*/ 106300 h 2858199"/>
                  <a:gd name="connsiteX13" fmla="*/ 4888965 w 6491764"/>
                  <a:gd name="connsiteY13" fmla="*/ 137885 h 2858199"/>
                  <a:gd name="connsiteX14" fmla="*/ 4883574 w 6491764"/>
                  <a:gd name="connsiteY14" fmla="*/ 176151 h 2858199"/>
                  <a:gd name="connsiteX15" fmla="*/ 4851990 w 6491764"/>
                  <a:gd name="connsiteY15" fmla="*/ 192893 h 2858199"/>
                  <a:gd name="connsiteX16" fmla="*/ 4848801 w 6491764"/>
                  <a:gd name="connsiteY16" fmla="*/ 233740 h 2858199"/>
                  <a:gd name="connsiteX17" fmla="*/ 4882891 w 6491764"/>
                  <a:gd name="connsiteY17" fmla="*/ 257087 h 2858199"/>
                  <a:gd name="connsiteX18" fmla="*/ 5489797 w 6491764"/>
                  <a:gd name="connsiteY18" fmla="*/ 511588 h 2858199"/>
                  <a:gd name="connsiteX19" fmla="*/ 5817944 w 6491764"/>
                  <a:gd name="connsiteY19" fmla="*/ 649695 h 2858199"/>
                  <a:gd name="connsiteX20" fmla="*/ 5975641 w 6491764"/>
                  <a:gd name="connsiteY20" fmla="*/ 678812 h 2858199"/>
                  <a:gd name="connsiteX21" fmla="*/ 6031142 w 6491764"/>
                  <a:gd name="connsiteY21" fmla="*/ 660666 h 2858199"/>
                  <a:gd name="connsiteX22" fmla="*/ 6188458 w 6491764"/>
                  <a:gd name="connsiteY22" fmla="*/ 657363 h 2858199"/>
                  <a:gd name="connsiteX23" fmla="*/ 6403591 w 6491764"/>
                  <a:gd name="connsiteY23" fmla="*/ 750751 h 2858199"/>
                  <a:gd name="connsiteX24" fmla="*/ 6470367 w 6491764"/>
                  <a:gd name="connsiteY24" fmla="*/ 796420 h 2858199"/>
                  <a:gd name="connsiteX25" fmla="*/ 6468583 w 6491764"/>
                  <a:gd name="connsiteY25" fmla="*/ 889770 h 2858199"/>
                  <a:gd name="connsiteX26" fmla="*/ 6388900 w 6491764"/>
                  <a:gd name="connsiteY26" fmla="*/ 939956 h 2858199"/>
                  <a:gd name="connsiteX27" fmla="*/ 5420705 w 6491764"/>
                  <a:gd name="connsiteY27" fmla="*/ 1383244 h 2858199"/>
                  <a:gd name="connsiteX28" fmla="*/ 3571857 w 6491764"/>
                  <a:gd name="connsiteY28" fmla="*/ 2229389 h 2858199"/>
                  <a:gd name="connsiteX29" fmla="*/ 2383784 w 6491764"/>
                  <a:gd name="connsiteY29" fmla="*/ 2774113 h 2858199"/>
                  <a:gd name="connsiteX30" fmla="*/ 2039958 w 6491764"/>
                  <a:gd name="connsiteY30" fmla="*/ 2858200 h 2858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491764" h="2858199">
                    <a:moveTo>
                      <a:pt x="2039958" y="2858200"/>
                    </a:moveTo>
                    <a:cubicBezTo>
                      <a:pt x="1932220" y="2857478"/>
                      <a:pt x="1835340" y="2837396"/>
                      <a:pt x="1742864" y="2796207"/>
                    </a:cubicBezTo>
                    <a:cubicBezTo>
                      <a:pt x="1219361" y="2563079"/>
                      <a:pt x="695783" y="2330104"/>
                      <a:pt x="172356" y="2096786"/>
                    </a:cubicBezTo>
                    <a:cubicBezTo>
                      <a:pt x="135533" y="2080387"/>
                      <a:pt x="98330" y="2064518"/>
                      <a:pt x="63670" y="2043601"/>
                    </a:cubicBezTo>
                    <a:cubicBezTo>
                      <a:pt x="46283" y="2033123"/>
                      <a:pt x="29959" y="2021241"/>
                      <a:pt x="16824" y="2005525"/>
                    </a:cubicBezTo>
                    <a:cubicBezTo>
                      <a:pt x="-4397" y="1980128"/>
                      <a:pt x="-5650" y="1952605"/>
                      <a:pt x="13673" y="1925727"/>
                    </a:cubicBezTo>
                    <a:cubicBezTo>
                      <a:pt x="31402" y="1901090"/>
                      <a:pt x="55812" y="1884197"/>
                      <a:pt x="81398" y="1868822"/>
                    </a:cubicBezTo>
                    <a:cubicBezTo>
                      <a:pt x="142746" y="1831998"/>
                      <a:pt x="209863" y="1807285"/>
                      <a:pt x="274931" y="1778471"/>
                    </a:cubicBezTo>
                    <a:cubicBezTo>
                      <a:pt x="989119" y="1462168"/>
                      <a:pt x="1703497" y="1146320"/>
                      <a:pt x="2417874" y="830358"/>
                    </a:cubicBezTo>
                    <a:cubicBezTo>
                      <a:pt x="2970836" y="585842"/>
                      <a:pt x="3523455" y="340605"/>
                      <a:pt x="4076948" y="97379"/>
                    </a:cubicBezTo>
                    <a:cubicBezTo>
                      <a:pt x="4199984" y="43283"/>
                      <a:pt x="4329626" y="9952"/>
                      <a:pt x="4464507" y="1106"/>
                    </a:cubicBezTo>
                    <a:cubicBezTo>
                      <a:pt x="4529536" y="-3183"/>
                      <a:pt x="4592744" y="4599"/>
                      <a:pt x="4653332" y="31552"/>
                    </a:cubicBezTo>
                    <a:cubicBezTo>
                      <a:pt x="4712629" y="57936"/>
                      <a:pt x="4773255" y="81359"/>
                      <a:pt x="4833198" y="106300"/>
                    </a:cubicBezTo>
                    <a:cubicBezTo>
                      <a:pt x="4853014" y="114538"/>
                      <a:pt x="4872527" y="123725"/>
                      <a:pt x="4888965" y="137885"/>
                    </a:cubicBezTo>
                    <a:cubicBezTo>
                      <a:pt x="4907301" y="153715"/>
                      <a:pt x="4905517" y="166433"/>
                      <a:pt x="4883574" y="176151"/>
                    </a:cubicBezTo>
                    <a:cubicBezTo>
                      <a:pt x="4872603" y="181010"/>
                      <a:pt x="4861252" y="184921"/>
                      <a:pt x="4851990" y="192893"/>
                    </a:cubicBezTo>
                    <a:cubicBezTo>
                      <a:pt x="4836994" y="205800"/>
                      <a:pt x="4835818" y="219125"/>
                      <a:pt x="4848801" y="233740"/>
                    </a:cubicBezTo>
                    <a:cubicBezTo>
                      <a:pt x="4858178" y="244332"/>
                      <a:pt x="4869946" y="251659"/>
                      <a:pt x="4882891" y="257087"/>
                    </a:cubicBezTo>
                    <a:cubicBezTo>
                      <a:pt x="5085193" y="341895"/>
                      <a:pt x="5287533" y="426666"/>
                      <a:pt x="5489797" y="511588"/>
                    </a:cubicBezTo>
                    <a:cubicBezTo>
                      <a:pt x="5599243" y="557522"/>
                      <a:pt x="5708574" y="603647"/>
                      <a:pt x="5817944" y="649695"/>
                    </a:cubicBezTo>
                    <a:cubicBezTo>
                      <a:pt x="5868359" y="670916"/>
                      <a:pt x="5919342" y="688796"/>
                      <a:pt x="5975641" y="678812"/>
                    </a:cubicBezTo>
                    <a:cubicBezTo>
                      <a:pt x="5995077" y="675358"/>
                      <a:pt x="6013375" y="669132"/>
                      <a:pt x="6031142" y="660666"/>
                    </a:cubicBezTo>
                    <a:cubicBezTo>
                      <a:pt x="6083036" y="635953"/>
                      <a:pt x="6135197" y="633789"/>
                      <a:pt x="6188458" y="657363"/>
                    </a:cubicBezTo>
                    <a:cubicBezTo>
                      <a:pt x="6259942" y="689024"/>
                      <a:pt x="6331918" y="719508"/>
                      <a:pt x="6403591" y="750751"/>
                    </a:cubicBezTo>
                    <a:cubicBezTo>
                      <a:pt x="6428723" y="761684"/>
                      <a:pt x="6451652" y="776186"/>
                      <a:pt x="6470367" y="796420"/>
                    </a:cubicBezTo>
                    <a:cubicBezTo>
                      <a:pt x="6499561" y="827967"/>
                      <a:pt x="6498801" y="859400"/>
                      <a:pt x="6468583" y="889770"/>
                    </a:cubicBezTo>
                    <a:cubicBezTo>
                      <a:pt x="6445882" y="912585"/>
                      <a:pt x="6417675" y="926745"/>
                      <a:pt x="6388900" y="939956"/>
                    </a:cubicBezTo>
                    <a:cubicBezTo>
                      <a:pt x="6066181" y="1087744"/>
                      <a:pt x="5743462" y="1235532"/>
                      <a:pt x="5420705" y="1383244"/>
                    </a:cubicBezTo>
                    <a:cubicBezTo>
                      <a:pt x="4804423" y="1665305"/>
                      <a:pt x="4188140" y="1947328"/>
                      <a:pt x="3571857" y="2229389"/>
                    </a:cubicBezTo>
                    <a:cubicBezTo>
                      <a:pt x="3175719" y="2410698"/>
                      <a:pt x="2779125" y="2591058"/>
                      <a:pt x="2383784" y="2774113"/>
                    </a:cubicBezTo>
                    <a:cubicBezTo>
                      <a:pt x="2271795" y="2825931"/>
                      <a:pt x="2156389" y="2856149"/>
                      <a:pt x="2039958" y="2858200"/>
                    </a:cubicBezTo>
                    <a:close/>
                  </a:path>
                </a:pathLst>
              </a:custGeom>
              <a:solidFill>
                <a:srgbClr val="F3F3F3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373">
                <a:extLst>
                  <a:ext uri="{FF2B5EF4-FFF2-40B4-BE49-F238E27FC236}">
                    <a16:creationId xmlns:a16="http://schemas.microsoft.com/office/drawing/2014/main" id="{B5318E33-A61E-4844-8664-5E7172375FC8}"/>
                  </a:ext>
                </a:extLst>
              </p:cNvPr>
              <p:cNvSpPr/>
              <p:nvPr/>
            </p:nvSpPr>
            <p:spPr>
              <a:xfrm>
                <a:off x="10515625" y="691440"/>
                <a:ext cx="295112" cy="140882"/>
              </a:xfrm>
              <a:custGeom>
                <a:avLst/>
                <a:gdLst>
                  <a:gd name="connsiteX0" fmla="*/ 33715 w 295112"/>
                  <a:gd name="connsiteY0" fmla="*/ 39 h 140882"/>
                  <a:gd name="connsiteX1" fmla="*/ 107856 w 295112"/>
                  <a:gd name="connsiteY1" fmla="*/ 26878 h 140882"/>
                  <a:gd name="connsiteX2" fmla="*/ 269273 w 295112"/>
                  <a:gd name="connsiteY2" fmla="*/ 91301 h 140882"/>
                  <a:gd name="connsiteX3" fmla="*/ 293607 w 295112"/>
                  <a:gd name="connsiteY3" fmla="*/ 123265 h 140882"/>
                  <a:gd name="connsiteX4" fmla="*/ 247672 w 295112"/>
                  <a:gd name="connsiteY4" fmla="*/ 138033 h 140882"/>
                  <a:gd name="connsiteX5" fmla="*/ 125129 w 295112"/>
                  <a:gd name="connsiteY5" fmla="*/ 88340 h 140882"/>
                  <a:gd name="connsiteX6" fmla="*/ 23504 w 295112"/>
                  <a:gd name="connsiteY6" fmla="*/ 47340 h 140882"/>
                  <a:gd name="connsiteX7" fmla="*/ 309 w 295112"/>
                  <a:gd name="connsiteY7" fmla="*/ 22133 h 140882"/>
                  <a:gd name="connsiteX8" fmla="*/ 33715 w 295112"/>
                  <a:gd name="connsiteY8" fmla="*/ 39 h 14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2" h="140882">
                    <a:moveTo>
                      <a:pt x="33715" y="39"/>
                    </a:moveTo>
                    <a:cubicBezTo>
                      <a:pt x="59909" y="4822"/>
                      <a:pt x="83370" y="17350"/>
                      <a:pt x="107856" y="26878"/>
                    </a:cubicBezTo>
                    <a:cubicBezTo>
                      <a:pt x="161839" y="47872"/>
                      <a:pt x="215442" y="69890"/>
                      <a:pt x="269273" y="91301"/>
                    </a:cubicBezTo>
                    <a:cubicBezTo>
                      <a:pt x="290341" y="99652"/>
                      <a:pt x="298845" y="110358"/>
                      <a:pt x="293607" y="123265"/>
                    </a:cubicBezTo>
                    <a:cubicBezTo>
                      <a:pt x="287646" y="137995"/>
                      <a:pt x="265780" y="145321"/>
                      <a:pt x="247672" y="138033"/>
                    </a:cubicBezTo>
                    <a:cubicBezTo>
                      <a:pt x="206748" y="121633"/>
                      <a:pt x="165977" y="104891"/>
                      <a:pt x="125129" y="88340"/>
                    </a:cubicBezTo>
                    <a:cubicBezTo>
                      <a:pt x="91266" y="74635"/>
                      <a:pt x="57442" y="60855"/>
                      <a:pt x="23504" y="47340"/>
                    </a:cubicBezTo>
                    <a:cubicBezTo>
                      <a:pt x="11431" y="42557"/>
                      <a:pt x="-2235" y="36749"/>
                      <a:pt x="309" y="22133"/>
                    </a:cubicBezTo>
                    <a:cubicBezTo>
                      <a:pt x="3118" y="5885"/>
                      <a:pt x="16974" y="-568"/>
                      <a:pt x="33715" y="39"/>
                    </a:cubicBezTo>
                    <a:close/>
                  </a:path>
                </a:pathLst>
              </a:custGeom>
              <a:solidFill>
                <a:srgbClr val="4E4D4E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374">
                <a:extLst>
                  <a:ext uri="{FF2B5EF4-FFF2-40B4-BE49-F238E27FC236}">
                    <a16:creationId xmlns:a16="http://schemas.microsoft.com/office/drawing/2014/main" id="{4AFC2E21-A4BF-4215-A7C5-4F6722F5DBA1}"/>
                  </a:ext>
                </a:extLst>
              </p:cNvPr>
              <p:cNvSpPr/>
              <p:nvPr/>
            </p:nvSpPr>
            <p:spPr>
              <a:xfrm>
                <a:off x="10552066" y="1793530"/>
                <a:ext cx="554389" cy="328434"/>
              </a:xfrm>
              <a:custGeom>
                <a:avLst/>
                <a:gdLst>
                  <a:gd name="connsiteX0" fmla="*/ 48068 w 554389"/>
                  <a:gd name="connsiteY0" fmla="*/ 328298 h 328434"/>
                  <a:gd name="connsiteX1" fmla="*/ 729 w 554389"/>
                  <a:gd name="connsiteY1" fmla="*/ 267217 h 328434"/>
                  <a:gd name="connsiteX2" fmla="*/ 49548 w 554389"/>
                  <a:gd name="connsiteY2" fmla="*/ 197404 h 328434"/>
                  <a:gd name="connsiteX3" fmla="*/ 485775 w 554389"/>
                  <a:gd name="connsiteY3" fmla="*/ 4858 h 328434"/>
                  <a:gd name="connsiteX4" fmla="*/ 553614 w 554389"/>
                  <a:gd name="connsiteY4" fmla="*/ 61270 h 328434"/>
                  <a:gd name="connsiteX5" fmla="*/ 501492 w 554389"/>
                  <a:gd name="connsiteY5" fmla="*/ 133095 h 328434"/>
                  <a:gd name="connsiteX6" fmla="*/ 70580 w 554389"/>
                  <a:gd name="connsiteY6" fmla="*/ 323667 h 328434"/>
                  <a:gd name="connsiteX7" fmla="*/ 48068 w 554389"/>
                  <a:gd name="connsiteY7" fmla="*/ 328298 h 32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4389" h="328434">
                    <a:moveTo>
                      <a:pt x="48068" y="328298"/>
                    </a:moveTo>
                    <a:cubicBezTo>
                      <a:pt x="17091" y="328033"/>
                      <a:pt x="-4282" y="300586"/>
                      <a:pt x="729" y="267217"/>
                    </a:cubicBezTo>
                    <a:cubicBezTo>
                      <a:pt x="5360" y="236239"/>
                      <a:pt x="19938" y="210577"/>
                      <a:pt x="49548" y="197404"/>
                    </a:cubicBezTo>
                    <a:cubicBezTo>
                      <a:pt x="194755" y="132792"/>
                      <a:pt x="340075" y="68407"/>
                      <a:pt x="485775" y="4858"/>
                    </a:cubicBezTo>
                    <a:cubicBezTo>
                      <a:pt x="524839" y="-12187"/>
                      <a:pt x="560106" y="17765"/>
                      <a:pt x="553614" y="61270"/>
                    </a:cubicBezTo>
                    <a:cubicBezTo>
                      <a:pt x="548755" y="93842"/>
                      <a:pt x="532393" y="119391"/>
                      <a:pt x="501492" y="133095"/>
                    </a:cubicBezTo>
                    <a:cubicBezTo>
                      <a:pt x="357956" y="196796"/>
                      <a:pt x="214230" y="260156"/>
                      <a:pt x="70580" y="323667"/>
                    </a:cubicBezTo>
                    <a:cubicBezTo>
                      <a:pt x="62949" y="327046"/>
                      <a:pt x="55129" y="328982"/>
                      <a:pt x="48068" y="328298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375">
                <a:extLst>
                  <a:ext uri="{FF2B5EF4-FFF2-40B4-BE49-F238E27FC236}">
                    <a16:creationId xmlns:a16="http://schemas.microsoft.com/office/drawing/2014/main" id="{483AEC50-6AC8-49E2-A68D-6EE337323211}"/>
                  </a:ext>
                </a:extLst>
              </p:cNvPr>
              <p:cNvSpPr/>
              <p:nvPr/>
            </p:nvSpPr>
            <p:spPr>
              <a:xfrm>
                <a:off x="8278539" y="2831288"/>
                <a:ext cx="548785" cy="337114"/>
              </a:xfrm>
              <a:custGeom>
                <a:avLst/>
                <a:gdLst>
                  <a:gd name="connsiteX0" fmla="*/ 0 w 548785"/>
                  <a:gd name="connsiteY0" fmla="*/ 275439 h 337114"/>
                  <a:gd name="connsiteX1" fmla="*/ 50149 w 548785"/>
                  <a:gd name="connsiteY1" fmla="*/ 204525 h 337114"/>
                  <a:gd name="connsiteX2" fmla="*/ 475784 w 548785"/>
                  <a:gd name="connsiteY2" fmla="*/ 7196 h 337114"/>
                  <a:gd name="connsiteX3" fmla="*/ 529045 w 548785"/>
                  <a:gd name="connsiteY3" fmla="*/ 9777 h 337114"/>
                  <a:gd name="connsiteX4" fmla="*/ 547609 w 548785"/>
                  <a:gd name="connsiteY4" fmla="*/ 66000 h 337114"/>
                  <a:gd name="connsiteX5" fmla="*/ 496853 w 548785"/>
                  <a:gd name="connsiteY5" fmla="*/ 134370 h 337114"/>
                  <a:gd name="connsiteX6" fmla="*/ 72812 w 548785"/>
                  <a:gd name="connsiteY6" fmla="*/ 330636 h 337114"/>
                  <a:gd name="connsiteX7" fmla="*/ 0 w 548785"/>
                  <a:gd name="connsiteY7" fmla="*/ 275439 h 33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785" h="337114">
                    <a:moveTo>
                      <a:pt x="0" y="275439"/>
                    </a:moveTo>
                    <a:cubicBezTo>
                      <a:pt x="2164" y="247650"/>
                      <a:pt x="17501" y="219748"/>
                      <a:pt x="50149" y="204525"/>
                    </a:cubicBezTo>
                    <a:cubicBezTo>
                      <a:pt x="191825" y="138356"/>
                      <a:pt x="333842" y="72871"/>
                      <a:pt x="475784" y="7196"/>
                    </a:cubicBezTo>
                    <a:cubicBezTo>
                      <a:pt x="493892" y="-1194"/>
                      <a:pt x="512152" y="-4459"/>
                      <a:pt x="529045" y="9777"/>
                    </a:cubicBezTo>
                    <a:cubicBezTo>
                      <a:pt x="546660" y="24583"/>
                      <a:pt x="551291" y="44057"/>
                      <a:pt x="547609" y="66000"/>
                    </a:cubicBezTo>
                    <a:cubicBezTo>
                      <a:pt x="542370" y="97394"/>
                      <a:pt x="525970" y="120855"/>
                      <a:pt x="496853" y="134370"/>
                    </a:cubicBezTo>
                    <a:cubicBezTo>
                      <a:pt x="355595" y="199931"/>
                      <a:pt x="214260" y="265454"/>
                      <a:pt x="72812" y="330636"/>
                    </a:cubicBezTo>
                    <a:cubicBezTo>
                      <a:pt x="32800" y="349124"/>
                      <a:pt x="-113" y="327219"/>
                      <a:pt x="0" y="275439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376">
                <a:extLst>
                  <a:ext uri="{FF2B5EF4-FFF2-40B4-BE49-F238E27FC236}">
                    <a16:creationId xmlns:a16="http://schemas.microsoft.com/office/drawing/2014/main" id="{E67BFF13-8088-419A-ACD3-D8C271675DE8}"/>
                  </a:ext>
                </a:extLst>
              </p:cNvPr>
              <p:cNvSpPr/>
              <p:nvPr/>
            </p:nvSpPr>
            <p:spPr>
              <a:xfrm>
                <a:off x="5814558" y="2917484"/>
                <a:ext cx="326786" cy="201894"/>
              </a:xfrm>
              <a:custGeom>
                <a:avLst/>
                <a:gdLst>
                  <a:gd name="connsiteX0" fmla="*/ 286151 w 326786"/>
                  <a:gd name="connsiteY0" fmla="*/ 201846 h 201894"/>
                  <a:gd name="connsiteX1" fmla="*/ 265461 w 326786"/>
                  <a:gd name="connsiteY1" fmla="*/ 197328 h 201894"/>
                  <a:gd name="connsiteX2" fmla="*/ 53175 w 326786"/>
                  <a:gd name="connsiteY2" fmla="*/ 106750 h 201894"/>
                  <a:gd name="connsiteX3" fmla="*/ 2078 w 326786"/>
                  <a:gd name="connsiteY3" fmla="*/ 52198 h 201894"/>
                  <a:gd name="connsiteX4" fmla="*/ 12024 w 326786"/>
                  <a:gd name="connsiteY4" fmla="*/ 10249 h 201894"/>
                  <a:gd name="connsiteX5" fmla="*/ 52644 w 326786"/>
                  <a:gd name="connsiteY5" fmla="*/ 3264 h 201894"/>
                  <a:gd name="connsiteX6" fmla="*/ 239191 w 326786"/>
                  <a:gd name="connsiteY6" fmla="*/ 81619 h 201894"/>
                  <a:gd name="connsiteX7" fmla="*/ 280874 w 326786"/>
                  <a:gd name="connsiteY7" fmla="*/ 99613 h 201894"/>
                  <a:gd name="connsiteX8" fmla="*/ 326657 w 326786"/>
                  <a:gd name="connsiteY8" fmla="*/ 162061 h 201894"/>
                  <a:gd name="connsiteX9" fmla="*/ 286151 w 326786"/>
                  <a:gd name="connsiteY9" fmla="*/ 201846 h 20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6786" h="201894">
                    <a:moveTo>
                      <a:pt x="286151" y="201846"/>
                    </a:moveTo>
                    <a:cubicBezTo>
                      <a:pt x="279773" y="202225"/>
                      <a:pt x="272560" y="200365"/>
                      <a:pt x="265461" y="197328"/>
                    </a:cubicBezTo>
                    <a:cubicBezTo>
                      <a:pt x="194737" y="167034"/>
                      <a:pt x="124013" y="136778"/>
                      <a:pt x="53175" y="106750"/>
                    </a:cubicBezTo>
                    <a:cubicBezTo>
                      <a:pt x="27930" y="96044"/>
                      <a:pt x="9480" y="79151"/>
                      <a:pt x="2078" y="52198"/>
                    </a:cubicBezTo>
                    <a:cubicBezTo>
                      <a:pt x="-2174" y="36747"/>
                      <a:pt x="-390" y="21524"/>
                      <a:pt x="12024" y="10249"/>
                    </a:cubicBezTo>
                    <a:cubicBezTo>
                      <a:pt x="23602" y="-228"/>
                      <a:pt x="37876" y="-2886"/>
                      <a:pt x="52644" y="3264"/>
                    </a:cubicBezTo>
                    <a:cubicBezTo>
                      <a:pt x="114902" y="29230"/>
                      <a:pt x="177047" y="55462"/>
                      <a:pt x="239191" y="81619"/>
                    </a:cubicBezTo>
                    <a:cubicBezTo>
                      <a:pt x="253123" y="87503"/>
                      <a:pt x="267359" y="92855"/>
                      <a:pt x="280874" y="99613"/>
                    </a:cubicBezTo>
                    <a:cubicBezTo>
                      <a:pt x="306613" y="112520"/>
                      <a:pt x="324645" y="132033"/>
                      <a:pt x="326657" y="162061"/>
                    </a:cubicBezTo>
                    <a:cubicBezTo>
                      <a:pt x="328365" y="187458"/>
                      <a:pt x="313066" y="202187"/>
                      <a:pt x="286151" y="20184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377">
                <a:extLst>
                  <a:ext uri="{FF2B5EF4-FFF2-40B4-BE49-F238E27FC236}">
                    <a16:creationId xmlns:a16="http://schemas.microsoft.com/office/drawing/2014/main" id="{5A0A7364-2437-4FEE-A777-5A0D2F58C8F5}"/>
                  </a:ext>
                </a:extLst>
              </p:cNvPr>
              <p:cNvSpPr/>
              <p:nvPr/>
            </p:nvSpPr>
            <p:spPr>
              <a:xfrm>
                <a:off x="5189061" y="2645438"/>
                <a:ext cx="48762" cy="79240"/>
              </a:xfrm>
              <a:custGeom>
                <a:avLst/>
                <a:gdLst>
                  <a:gd name="connsiteX0" fmla="*/ 48762 w 48762"/>
                  <a:gd name="connsiteY0" fmla="*/ 41196 h 79240"/>
                  <a:gd name="connsiteX1" fmla="*/ 25339 w 48762"/>
                  <a:gd name="connsiteY1" fmla="*/ 79234 h 79240"/>
                  <a:gd name="connsiteX2" fmla="*/ 94 w 48762"/>
                  <a:gd name="connsiteY2" fmla="*/ 42486 h 79240"/>
                  <a:gd name="connsiteX3" fmla="*/ 23365 w 48762"/>
                  <a:gd name="connsiteY3" fmla="*/ 6 h 79240"/>
                  <a:gd name="connsiteX4" fmla="*/ 48762 w 48762"/>
                  <a:gd name="connsiteY4" fmla="*/ 41196 h 7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2" h="79240">
                    <a:moveTo>
                      <a:pt x="48762" y="41196"/>
                    </a:moveTo>
                    <a:cubicBezTo>
                      <a:pt x="48686" y="62037"/>
                      <a:pt x="38360" y="78854"/>
                      <a:pt x="25339" y="79234"/>
                    </a:cubicBezTo>
                    <a:cubicBezTo>
                      <a:pt x="12166" y="79614"/>
                      <a:pt x="1347" y="63859"/>
                      <a:pt x="94" y="42486"/>
                    </a:cubicBezTo>
                    <a:cubicBezTo>
                      <a:pt x="-1159" y="21303"/>
                      <a:pt x="10306" y="386"/>
                      <a:pt x="23365" y="6"/>
                    </a:cubicBezTo>
                    <a:cubicBezTo>
                      <a:pt x="36348" y="-411"/>
                      <a:pt x="48838" y="19861"/>
                      <a:pt x="48762" y="4119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378">
                <a:extLst>
                  <a:ext uri="{FF2B5EF4-FFF2-40B4-BE49-F238E27FC236}">
                    <a16:creationId xmlns:a16="http://schemas.microsoft.com/office/drawing/2014/main" id="{75BF4AEA-59BD-452B-9927-F5AB26861188}"/>
                  </a:ext>
                </a:extLst>
              </p:cNvPr>
              <p:cNvSpPr/>
              <p:nvPr/>
            </p:nvSpPr>
            <p:spPr>
              <a:xfrm>
                <a:off x="5488927" y="2785280"/>
                <a:ext cx="48837" cy="79385"/>
              </a:xfrm>
              <a:custGeom>
                <a:avLst/>
                <a:gdLst>
                  <a:gd name="connsiteX0" fmla="*/ 48837 w 48837"/>
                  <a:gd name="connsiteY0" fmla="*/ 40221 h 79385"/>
                  <a:gd name="connsiteX1" fmla="*/ 26212 w 48837"/>
                  <a:gd name="connsiteY1" fmla="*/ 79360 h 79385"/>
                  <a:gd name="connsiteX2" fmla="*/ 207 w 48837"/>
                  <a:gd name="connsiteY2" fmla="*/ 42764 h 79385"/>
                  <a:gd name="connsiteX3" fmla="*/ 22833 w 48837"/>
                  <a:gd name="connsiteY3" fmla="*/ 18 h 79385"/>
                  <a:gd name="connsiteX4" fmla="*/ 48837 w 48837"/>
                  <a:gd name="connsiteY4" fmla="*/ 40221 h 7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37" h="79385">
                    <a:moveTo>
                      <a:pt x="48837" y="40221"/>
                    </a:moveTo>
                    <a:cubicBezTo>
                      <a:pt x="48799" y="60986"/>
                      <a:pt x="38625" y="78601"/>
                      <a:pt x="26212" y="79360"/>
                    </a:cubicBezTo>
                    <a:cubicBezTo>
                      <a:pt x="13608" y="80119"/>
                      <a:pt x="2219" y="64099"/>
                      <a:pt x="207" y="42764"/>
                    </a:cubicBezTo>
                    <a:cubicBezTo>
                      <a:pt x="-1691" y="22264"/>
                      <a:pt x="9736" y="626"/>
                      <a:pt x="22833" y="18"/>
                    </a:cubicBezTo>
                    <a:cubicBezTo>
                      <a:pt x="36993" y="-665"/>
                      <a:pt x="48875" y="17747"/>
                      <a:pt x="48837" y="40221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379">
                <a:extLst>
                  <a:ext uri="{FF2B5EF4-FFF2-40B4-BE49-F238E27FC236}">
                    <a16:creationId xmlns:a16="http://schemas.microsoft.com/office/drawing/2014/main" id="{951798D8-2965-4585-A616-CA7782CEA7FC}"/>
                  </a:ext>
                </a:extLst>
              </p:cNvPr>
              <p:cNvSpPr/>
              <p:nvPr/>
            </p:nvSpPr>
            <p:spPr>
              <a:xfrm>
                <a:off x="5264927" y="2678881"/>
                <a:ext cx="48730" cy="79205"/>
              </a:xfrm>
              <a:custGeom>
                <a:avLst/>
                <a:gdLst>
                  <a:gd name="connsiteX0" fmla="*/ 0 w 48730"/>
                  <a:gd name="connsiteY0" fmla="*/ 38047 h 79205"/>
                  <a:gd name="connsiteX1" fmla="*/ 23423 w 48730"/>
                  <a:gd name="connsiteY1" fmla="*/ 8 h 79205"/>
                  <a:gd name="connsiteX2" fmla="*/ 48630 w 48730"/>
                  <a:gd name="connsiteY2" fmla="*/ 36718 h 79205"/>
                  <a:gd name="connsiteX3" fmla="*/ 25435 w 48730"/>
                  <a:gd name="connsiteY3" fmla="*/ 79198 h 79205"/>
                  <a:gd name="connsiteX4" fmla="*/ 0 w 48730"/>
                  <a:gd name="connsiteY4" fmla="*/ 38047 h 7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30" h="79205">
                    <a:moveTo>
                      <a:pt x="0" y="38047"/>
                    </a:moveTo>
                    <a:cubicBezTo>
                      <a:pt x="76" y="17129"/>
                      <a:pt x="10364" y="426"/>
                      <a:pt x="23423" y="8"/>
                    </a:cubicBezTo>
                    <a:cubicBezTo>
                      <a:pt x="36596" y="-409"/>
                      <a:pt x="47340" y="15269"/>
                      <a:pt x="48630" y="36718"/>
                    </a:cubicBezTo>
                    <a:cubicBezTo>
                      <a:pt x="49921" y="57977"/>
                      <a:pt x="38570" y="78704"/>
                      <a:pt x="25435" y="79198"/>
                    </a:cubicBezTo>
                    <a:cubicBezTo>
                      <a:pt x="12680" y="79654"/>
                      <a:pt x="-76" y="59040"/>
                      <a:pt x="0" y="3804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380">
                <a:extLst>
                  <a:ext uri="{FF2B5EF4-FFF2-40B4-BE49-F238E27FC236}">
                    <a16:creationId xmlns:a16="http://schemas.microsoft.com/office/drawing/2014/main" id="{72A57236-A3C1-4C0D-8224-9D3B1C7848FE}"/>
                  </a:ext>
                </a:extLst>
              </p:cNvPr>
              <p:cNvSpPr/>
              <p:nvPr/>
            </p:nvSpPr>
            <p:spPr>
              <a:xfrm>
                <a:off x="5337423" y="2716239"/>
                <a:ext cx="48608" cy="79006"/>
              </a:xfrm>
              <a:custGeom>
                <a:avLst/>
                <a:gdLst>
                  <a:gd name="connsiteX0" fmla="*/ 48605 w 48608"/>
                  <a:gd name="connsiteY0" fmla="*/ 38461 h 79006"/>
                  <a:gd name="connsiteX1" fmla="*/ 25676 w 48608"/>
                  <a:gd name="connsiteY1" fmla="*/ 79005 h 79006"/>
                  <a:gd name="connsiteX2" fmla="*/ 241 w 48608"/>
                  <a:gd name="connsiteY2" fmla="*/ 41650 h 79006"/>
                  <a:gd name="connsiteX3" fmla="*/ 23588 w 48608"/>
                  <a:gd name="connsiteY3" fmla="*/ 5 h 79006"/>
                  <a:gd name="connsiteX4" fmla="*/ 48605 w 48608"/>
                  <a:gd name="connsiteY4" fmla="*/ 38461 h 7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8" h="79006">
                    <a:moveTo>
                      <a:pt x="48605" y="38461"/>
                    </a:moveTo>
                    <a:cubicBezTo>
                      <a:pt x="48833" y="60214"/>
                      <a:pt x="38355" y="78777"/>
                      <a:pt x="25676" y="79005"/>
                    </a:cubicBezTo>
                    <a:cubicBezTo>
                      <a:pt x="13452" y="79195"/>
                      <a:pt x="2443" y="63023"/>
                      <a:pt x="241" y="41650"/>
                    </a:cubicBezTo>
                    <a:cubicBezTo>
                      <a:pt x="-1847" y="21378"/>
                      <a:pt x="9959" y="309"/>
                      <a:pt x="23588" y="5"/>
                    </a:cubicBezTo>
                    <a:cubicBezTo>
                      <a:pt x="37520" y="-337"/>
                      <a:pt x="48377" y="16367"/>
                      <a:pt x="48605" y="38461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381">
                <a:extLst>
                  <a:ext uri="{FF2B5EF4-FFF2-40B4-BE49-F238E27FC236}">
                    <a16:creationId xmlns:a16="http://schemas.microsoft.com/office/drawing/2014/main" id="{E0B808A0-C71D-4ED4-815E-8ABBF816CAF2}"/>
                  </a:ext>
                </a:extLst>
              </p:cNvPr>
              <p:cNvSpPr/>
              <p:nvPr/>
            </p:nvSpPr>
            <p:spPr>
              <a:xfrm>
                <a:off x="5413116" y="2747118"/>
                <a:ext cx="48836" cy="79213"/>
              </a:xfrm>
              <a:custGeom>
                <a:avLst/>
                <a:gdLst>
                  <a:gd name="connsiteX0" fmla="*/ 48836 w 48836"/>
                  <a:gd name="connsiteY0" fmla="*/ 39927 h 79213"/>
                  <a:gd name="connsiteX1" fmla="*/ 26249 w 48836"/>
                  <a:gd name="connsiteY1" fmla="*/ 79180 h 79213"/>
                  <a:gd name="connsiteX2" fmla="*/ 207 w 48836"/>
                  <a:gd name="connsiteY2" fmla="*/ 42356 h 79213"/>
                  <a:gd name="connsiteX3" fmla="*/ 23060 w 48836"/>
                  <a:gd name="connsiteY3" fmla="*/ 28 h 79213"/>
                  <a:gd name="connsiteX4" fmla="*/ 48836 w 48836"/>
                  <a:gd name="connsiteY4" fmla="*/ 39927 h 7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36" h="79213">
                    <a:moveTo>
                      <a:pt x="48836" y="39927"/>
                    </a:moveTo>
                    <a:cubicBezTo>
                      <a:pt x="48836" y="60275"/>
                      <a:pt x="38511" y="78231"/>
                      <a:pt x="26249" y="79180"/>
                    </a:cubicBezTo>
                    <a:cubicBezTo>
                      <a:pt x="14442" y="80091"/>
                      <a:pt x="2105" y="62628"/>
                      <a:pt x="207" y="42356"/>
                    </a:cubicBezTo>
                    <a:cubicBezTo>
                      <a:pt x="-1692" y="22046"/>
                      <a:pt x="9773" y="825"/>
                      <a:pt x="23060" y="28"/>
                    </a:cubicBezTo>
                    <a:cubicBezTo>
                      <a:pt x="37296" y="-807"/>
                      <a:pt x="48836" y="17035"/>
                      <a:pt x="48836" y="3992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382">
                <a:extLst>
                  <a:ext uri="{FF2B5EF4-FFF2-40B4-BE49-F238E27FC236}">
                    <a16:creationId xmlns:a16="http://schemas.microsoft.com/office/drawing/2014/main" id="{1E3DF9BE-5636-4222-9D1C-0727BFA62F27}"/>
                  </a:ext>
                </a:extLst>
              </p:cNvPr>
              <p:cNvSpPr/>
              <p:nvPr/>
            </p:nvSpPr>
            <p:spPr>
              <a:xfrm>
                <a:off x="5731524" y="2884226"/>
                <a:ext cx="48758" cy="79230"/>
              </a:xfrm>
              <a:custGeom>
                <a:avLst/>
                <a:gdLst>
                  <a:gd name="connsiteX0" fmla="*/ 0 w 48758"/>
                  <a:gd name="connsiteY0" fmla="*/ 38382 h 79230"/>
                  <a:gd name="connsiteX1" fmla="*/ 23347 w 48758"/>
                  <a:gd name="connsiteY1" fmla="*/ 2 h 79230"/>
                  <a:gd name="connsiteX2" fmla="*/ 48478 w 48758"/>
                  <a:gd name="connsiteY2" fmla="*/ 35839 h 79230"/>
                  <a:gd name="connsiteX3" fmla="*/ 24790 w 48758"/>
                  <a:gd name="connsiteY3" fmla="*/ 79230 h 79230"/>
                  <a:gd name="connsiteX4" fmla="*/ 0 w 48758"/>
                  <a:gd name="connsiteY4" fmla="*/ 38382 h 7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58" h="79230">
                    <a:moveTo>
                      <a:pt x="0" y="38382"/>
                    </a:moveTo>
                    <a:cubicBezTo>
                      <a:pt x="38" y="17845"/>
                      <a:pt x="10743" y="268"/>
                      <a:pt x="23347" y="2"/>
                    </a:cubicBezTo>
                    <a:cubicBezTo>
                      <a:pt x="34584" y="-225"/>
                      <a:pt x="46428" y="16706"/>
                      <a:pt x="48478" y="35839"/>
                    </a:cubicBezTo>
                    <a:cubicBezTo>
                      <a:pt x="50756" y="57250"/>
                      <a:pt x="38836" y="79078"/>
                      <a:pt x="24790" y="79230"/>
                    </a:cubicBezTo>
                    <a:cubicBezTo>
                      <a:pt x="10630" y="79382"/>
                      <a:pt x="-38" y="61729"/>
                      <a:pt x="0" y="38382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383">
                <a:extLst>
                  <a:ext uri="{FF2B5EF4-FFF2-40B4-BE49-F238E27FC236}">
                    <a16:creationId xmlns:a16="http://schemas.microsoft.com/office/drawing/2014/main" id="{BEC3C6AF-468F-4C19-895C-DA9DC442B92A}"/>
                  </a:ext>
                </a:extLst>
              </p:cNvPr>
              <p:cNvSpPr/>
              <p:nvPr/>
            </p:nvSpPr>
            <p:spPr>
              <a:xfrm>
                <a:off x="6408256" y="3179663"/>
                <a:ext cx="48237" cy="79371"/>
              </a:xfrm>
              <a:custGeom>
                <a:avLst/>
                <a:gdLst>
                  <a:gd name="connsiteX0" fmla="*/ 48238 w 48237"/>
                  <a:gd name="connsiteY0" fmla="*/ 40077 h 79371"/>
                  <a:gd name="connsiteX1" fmla="*/ 26295 w 48237"/>
                  <a:gd name="connsiteY1" fmla="*/ 79330 h 79371"/>
                  <a:gd name="connsiteX2" fmla="*/ 291 w 48237"/>
                  <a:gd name="connsiteY2" fmla="*/ 42849 h 79371"/>
                  <a:gd name="connsiteX3" fmla="*/ 22841 w 48237"/>
                  <a:gd name="connsiteY3" fmla="*/ 65 h 79371"/>
                  <a:gd name="connsiteX4" fmla="*/ 48238 w 48237"/>
                  <a:gd name="connsiteY4" fmla="*/ 40077 h 7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7" h="79371">
                    <a:moveTo>
                      <a:pt x="48238" y="40077"/>
                    </a:moveTo>
                    <a:cubicBezTo>
                      <a:pt x="48276" y="61336"/>
                      <a:pt x="38747" y="78381"/>
                      <a:pt x="26295" y="79330"/>
                    </a:cubicBezTo>
                    <a:cubicBezTo>
                      <a:pt x="13996" y="80280"/>
                      <a:pt x="2797" y="64601"/>
                      <a:pt x="291" y="42849"/>
                    </a:cubicBezTo>
                    <a:cubicBezTo>
                      <a:pt x="-1987" y="22994"/>
                      <a:pt x="9440" y="1280"/>
                      <a:pt x="22841" y="65"/>
                    </a:cubicBezTo>
                    <a:cubicBezTo>
                      <a:pt x="36659" y="-1226"/>
                      <a:pt x="48200" y="16920"/>
                      <a:pt x="48238" y="4007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384">
                <a:extLst>
                  <a:ext uri="{FF2B5EF4-FFF2-40B4-BE49-F238E27FC236}">
                    <a16:creationId xmlns:a16="http://schemas.microsoft.com/office/drawing/2014/main" id="{1836BE42-A546-43DA-82C6-CCB055FC7F55}"/>
                  </a:ext>
                </a:extLst>
              </p:cNvPr>
              <p:cNvSpPr/>
              <p:nvPr/>
            </p:nvSpPr>
            <p:spPr>
              <a:xfrm>
                <a:off x="6482421" y="3217265"/>
                <a:ext cx="46391" cy="79354"/>
              </a:xfrm>
              <a:custGeom>
                <a:avLst/>
                <a:gdLst>
                  <a:gd name="connsiteX0" fmla="*/ 46391 w 46391"/>
                  <a:gd name="connsiteY0" fmla="*/ 39603 h 79354"/>
                  <a:gd name="connsiteX1" fmla="*/ 23158 w 46391"/>
                  <a:gd name="connsiteY1" fmla="*/ 79350 h 79354"/>
                  <a:gd name="connsiteX2" fmla="*/ 1 w 46391"/>
                  <a:gd name="connsiteY2" fmla="*/ 39186 h 79354"/>
                  <a:gd name="connsiteX3" fmla="*/ 22930 w 46391"/>
                  <a:gd name="connsiteY3" fmla="*/ 8 h 79354"/>
                  <a:gd name="connsiteX4" fmla="*/ 46391 w 46391"/>
                  <a:gd name="connsiteY4" fmla="*/ 39603 h 7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1" h="79354">
                    <a:moveTo>
                      <a:pt x="46391" y="39603"/>
                    </a:moveTo>
                    <a:cubicBezTo>
                      <a:pt x="46467" y="62343"/>
                      <a:pt x="36331" y="79691"/>
                      <a:pt x="23158" y="79350"/>
                    </a:cubicBezTo>
                    <a:cubicBezTo>
                      <a:pt x="10251" y="79046"/>
                      <a:pt x="115" y="61470"/>
                      <a:pt x="1" y="39186"/>
                    </a:cubicBezTo>
                    <a:cubicBezTo>
                      <a:pt x="-113" y="15003"/>
                      <a:pt x="8922" y="-409"/>
                      <a:pt x="22930" y="8"/>
                    </a:cubicBezTo>
                    <a:cubicBezTo>
                      <a:pt x="36483" y="388"/>
                      <a:pt x="46315" y="17015"/>
                      <a:pt x="46391" y="39603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385">
                <a:extLst>
                  <a:ext uri="{FF2B5EF4-FFF2-40B4-BE49-F238E27FC236}">
                    <a16:creationId xmlns:a16="http://schemas.microsoft.com/office/drawing/2014/main" id="{69612246-34A8-4E64-BC17-6DC62F57BC6F}"/>
                  </a:ext>
                </a:extLst>
              </p:cNvPr>
              <p:cNvSpPr/>
              <p:nvPr/>
            </p:nvSpPr>
            <p:spPr>
              <a:xfrm>
                <a:off x="6710517" y="3313428"/>
                <a:ext cx="46676" cy="78633"/>
              </a:xfrm>
              <a:custGeom>
                <a:avLst/>
                <a:gdLst>
                  <a:gd name="connsiteX0" fmla="*/ 46677 w 46676"/>
                  <a:gd name="connsiteY0" fmla="*/ 39637 h 78633"/>
                  <a:gd name="connsiteX1" fmla="*/ 24886 w 46676"/>
                  <a:gd name="connsiteY1" fmla="*/ 78625 h 78633"/>
                  <a:gd name="connsiteX2" fmla="*/ 248 w 46676"/>
                  <a:gd name="connsiteY2" fmla="*/ 42067 h 78633"/>
                  <a:gd name="connsiteX3" fmla="*/ 476 w 46676"/>
                  <a:gd name="connsiteY3" fmla="*/ 28932 h 78633"/>
                  <a:gd name="connsiteX4" fmla="*/ 22267 w 46676"/>
                  <a:gd name="connsiteY4" fmla="*/ 5 h 78633"/>
                  <a:gd name="connsiteX5" fmla="*/ 45993 w 46676"/>
                  <a:gd name="connsiteY5" fmla="*/ 28894 h 78633"/>
                  <a:gd name="connsiteX6" fmla="*/ 46677 w 46676"/>
                  <a:gd name="connsiteY6" fmla="*/ 39637 h 7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76" h="78633">
                    <a:moveTo>
                      <a:pt x="46677" y="39637"/>
                    </a:moveTo>
                    <a:cubicBezTo>
                      <a:pt x="46297" y="63705"/>
                      <a:pt x="37642" y="78245"/>
                      <a:pt x="24886" y="78625"/>
                    </a:cubicBezTo>
                    <a:cubicBezTo>
                      <a:pt x="11409" y="79042"/>
                      <a:pt x="818" y="63326"/>
                      <a:pt x="248" y="42067"/>
                    </a:cubicBezTo>
                    <a:cubicBezTo>
                      <a:pt x="135" y="37701"/>
                      <a:pt x="-359" y="33146"/>
                      <a:pt x="476" y="28932"/>
                    </a:cubicBezTo>
                    <a:cubicBezTo>
                      <a:pt x="3096" y="15797"/>
                      <a:pt x="6588" y="308"/>
                      <a:pt x="22267" y="5"/>
                    </a:cubicBezTo>
                    <a:cubicBezTo>
                      <a:pt x="38704" y="-299"/>
                      <a:pt x="43791" y="14506"/>
                      <a:pt x="45993" y="28894"/>
                    </a:cubicBezTo>
                    <a:cubicBezTo>
                      <a:pt x="46677" y="33222"/>
                      <a:pt x="46563" y="37625"/>
                      <a:pt x="46677" y="3963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386">
                <a:extLst>
                  <a:ext uri="{FF2B5EF4-FFF2-40B4-BE49-F238E27FC236}">
                    <a16:creationId xmlns:a16="http://schemas.microsoft.com/office/drawing/2014/main" id="{7C54B099-02FE-4CCC-8AD3-7B99343B07F8}"/>
                  </a:ext>
                </a:extLst>
              </p:cNvPr>
              <p:cNvSpPr/>
              <p:nvPr/>
            </p:nvSpPr>
            <p:spPr>
              <a:xfrm>
                <a:off x="5567645" y="2812101"/>
                <a:ext cx="46384" cy="79077"/>
              </a:xfrm>
              <a:custGeom>
                <a:avLst/>
                <a:gdLst>
                  <a:gd name="connsiteX0" fmla="*/ 46385 w 46384"/>
                  <a:gd name="connsiteY0" fmla="*/ 40353 h 79077"/>
                  <a:gd name="connsiteX1" fmla="*/ 23911 w 46384"/>
                  <a:gd name="connsiteY1" fmla="*/ 79075 h 79077"/>
                  <a:gd name="connsiteX2" fmla="*/ 71 w 46384"/>
                  <a:gd name="connsiteY2" fmla="*/ 41302 h 79077"/>
                  <a:gd name="connsiteX3" fmla="*/ 1361 w 46384"/>
                  <a:gd name="connsiteY3" fmla="*/ 22473 h 79077"/>
                  <a:gd name="connsiteX4" fmla="*/ 21482 w 46384"/>
                  <a:gd name="connsiteY4" fmla="*/ 75 h 79077"/>
                  <a:gd name="connsiteX5" fmla="*/ 43538 w 46384"/>
                  <a:gd name="connsiteY5" fmla="*/ 19853 h 79077"/>
                  <a:gd name="connsiteX6" fmla="*/ 46385 w 46384"/>
                  <a:gd name="connsiteY6" fmla="*/ 40353 h 7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84" h="79077">
                    <a:moveTo>
                      <a:pt x="46385" y="40353"/>
                    </a:moveTo>
                    <a:cubicBezTo>
                      <a:pt x="46385" y="62295"/>
                      <a:pt x="36780" y="78809"/>
                      <a:pt x="23911" y="79075"/>
                    </a:cubicBezTo>
                    <a:cubicBezTo>
                      <a:pt x="10890" y="79340"/>
                      <a:pt x="336" y="62903"/>
                      <a:pt x="71" y="41302"/>
                    </a:cubicBezTo>
                    <a:cubicBezTo>
                      <a:pt x="-5" y="35000"/>
                      <a:pt x="-309" y="28433"/>
                      <a:pt x="1361" y="22473"/>
                    </a:cubicBezTo>
                    <a:cubicBezTo>
                      <a:pt x="4285" y="11957"/>
                      <a:pt x="9106" y="1100"/>
                      <a:pt x="21482" y="75"/>
                    </a:cubicBezTo>
                    <a:cubicBezTo>
                      <a:pt x="34351" y="-988"/>
                      <a:pt x="39324" y="9451"/>
                      <a:pt x="43538" y="19853"/>
                    </a:cubicBezTo>
                    <a:cubicBezTo>
                      <a:pt x="46271" y="26611"/>
                      <a:pt x="46233" y="33444"/>
                      <a:pt x="46385" y="40353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387">
                <a:extLst>
                  <a:ext uri="{FF2B5EF4-FFF2-40B4-BE49-F238E27FC236}">
                    <a16:creationId xmlns:a16="http://schemas.microsoft.com/office/drawing/2014/main" id="{85038F92-303F-4952-820A-349B088E6070}"/>
                  </a:ext>
                </a:extLst>
              </p:cNvPr>
              <p:cNvSpPr/>
              <p:nvPr/>
            </p:nvSpPr>
            <p:spPr>
              <a:xfrm>
                <a:off x="6160035" y="3069143"/>
                <a:ext cx="46362" cy="78976"/>
              </a:xfrm>
              <a:custGeom>
                <a:avLst/>
                <a:gdLst>
                  <a:gd name="connsiteX0" fmla="*/ 46362 w 46362"/>
                  <a:gd name="connsiteY0" fmla="*/ 39330 h 78976"/>
                  <a:gd name="connsiteX1" fmla="*/ 22863 w 46362"/>
                  <a:gd name="connsiteY1" fmla="*/ 78962 h 78976"/>
                  <a:gd name="connsiteX2" fmla="*/ 9 w 46362"/>
                  <a:gd name="connsiteY2" fmla="*/ 39937 h 78976"/>
                  <a:gd name="connsiteX3" fmla="*/ 22445 w 46362"/>
                  <a:gd name="connsiteY3" fmla="*/ 0 h 78976"/>
                  <a:gd name="connsiteX4" fmla="*/ 46362 w 46362"/>
                  <a:gd name="connsiteY4" fmla="*/ 39330 h 7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2" h="78976">
                    <a:moveTo>
                      <a:pt x="46362" y="39330"/>
                    </a:moveTo>
                    <a:cubicBezTo>
                      <a:pt x="46438" y="62601"/>
                      <a:pt x="36378" y="79532"/>
                      <a:pt x="22863" y="78962"/>
                    </a:cubicBezTo>
                    <a:cubicBezTo>
                      <a:pt x="10411" y="78393"/>
                      <a:pt x="313" y="61120"/>
                      <a:pt x="9" y="39937"/>
                    </a:cubicBezTo>
                    <a:cubicBezTo>
                      <a:pt x="-332" y="15755"/>
                      <a:pt x="8589" y="-75"/>
                      <a:pt x="22445" y="0"/>
                    </a:cubicBezTo>
                    <a:cubicBezTo>
                      <a:pt x="36605" y="76"/>
                      <a:pt x="46324" y="16059"/>
                      <a:pt x="46362" y="39330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388">
                <a:extLst>
                  <a:ext uri="{FF2B5EF4-FFF2-40B4-BE49-F238E27FC236}">
                    <a16:creationId xmlns:a16="http://schemas.microsoft.com/office/drawing/2014/main" id="{CB066877-08BD-4B62-80FF-82439CE52743}"/>
                  </a:ext>
                </a:extLst>
              </p:cNvPr>
              <p:cNvSpPr/>
              <p:nvPr/>
            </p:nvSpPr>
            <p:spPr>
              <a:xfrm>
                <a:off x="6558207" y="3248011"/>
                <a:ext cx="46803" cy="79286"/>
              </a:xfrm>
              <a:custGeom>
                <a:avLst/>
                <a:gdLst>
                  <a:gd name="connsiteX0" fmla="*/ 46416 w 46803"/>
                  <a:gd name="connsiteY0" fmla="*/ 38506 h 79286"/>
                  <a:gd name="connsiteX1" fmla="*/ 23107 w 46803"/>
                  <a:gd name="connsiteY1" fmla="*/ 79278 h 79286"/>
                  <a:gd name="connsiteX2" fmla="*/ 26 w 46803"/>
                  <a:gd name="connsiteY2" fmla="*/ 40670 h 79286"/>
                  <a:gd name="connsiteX3" fmla="*/ 4240 w 46803"/>
                  <a:gd name="connsiteY3" fmla="*/ 14780 h 79286"/>
                  <a:gd name="connsiteX4" fmla="*/ 22196 w 46803"/>
                  <a:gd name="connsiteY4" fmla="*/ 12 h 79286"/>
                  <a:gd name="connsiteX5" fmla="*/ 40684 w 46803"/>
                  <a:gd name="connsiteY5" fmla="*/ 13945 h 79286"/>
                  <a:gd name="connsiteX6" fmla="*/ 46416 w 46803"/>
                  <a:gd name="connsiteY6" fmla="*/ 38506 h 7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03" h="79286">
                    <a:moveTo>
                      <a:pt x="46416" y="38506"/>
                    </a:moveTo>
                    <a:cubicBezTo>
                      <a:pt x="46188" y="63106"/>
                      <a:pt x="36014" y="79734"/>
                      <a:pt x="23107" y="79278"/>
                    </a:cubicBezTo>
                    <a:cubicBezTo>
                      <a:pt x="10428" y="78822"/>
                      <a:pt x="292" y="62005"/>
                      <a:pt x="26" y="40670"/>
                    </a:cubicBezTo>
                    <a:cubicBezTo>
                      <a:pt x="-88" y="31825"/>
                      <a:pt x="-12" y="23018"/>
                      <a:pt x="4240" y="14780"/>
                    </a:cubicBezTo>
                    <a:cubicBezTo>
                      <a:pt x="8150" y="7187"/>
                      <a:pt x="12705" y="354"/>
                      <a:pt x="22196" y="12"/>
                    </a:cubicBezTo>
                    <a:cubicBezTo>
                      <a:pt x="31839" y="-329"/>
                      <a:pt x="36736" y="6466"/>
                      <a:pt x="40684" y="13945"/>
                    </a:cubicBezTo>
                    <a:cubicBezTo>
                      <a:pt x="45125" y="22448"/>
                      <a:pt x="47859" y="31445"/>
                      <a:pt x="46416" y="3850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389">
                <a:extLst>
                  <a:ext uri="{FF2B5EF4-FFF2-40B4-BE49-F238E27FC236}">
                    <a16:creationId xmlns:a16="http://schemas.microsoft.com/office/drawing/2014/main" id="{5DEF2114-5C37-4E96-9B85-134C78D8987D}"/>
                  </a:ext>
                </a:extLst>
              </p:cNvPr>
              <p:cNvSpPr/>
              <p:nvPr/>
            </p:nvSpPr>
            <p:spPr>
              <a:xfrm>
                <a:off x="6334025" y="3146701"/>
                <a:ext cx="46607" cy="78947"/>
              </a:xfrm>
              <a:custGeom>
                <a:avLst/>
                <a:gdLst>
                  <a:gd name="connsiteX0" fmla="*/ 2 w 46607"/>
                  <a:gd name="connsiteY0" fmla="*/ 38570 h 78947"/>
                  <a:gd name="connsiteX1" fmla="*/ 22741 w 46607"/>
                  <a:gd name="connsiteY1" fmla="*/ 0 h 78947"/>
                  <a:gd name="connsiteX2" fmla="*/ 46582 w 46607"/>
                  <a:gd name="connsiteY2" fmla="*/ 38570 h 78947"/>
                  <a:gd name="connsiteX3" fmla="*/ 24412 w 46607"/>
                  <a:gd name="connsiteY3" fmla="*/ 78924 h 78947"/>
                  <a:gd name="connsiteX4" fmla="*/ 2 w 46607"/>
                  <a:gd name="connsiteY4" fmla="*/ 38570 h 7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7" h="78947">
                    <a:moveTo>
                      <a:pt x="2" y="38570"/>
                    </a:moveTo>
                    <a:cubicBezTo>
                      <a:pt x="116" y="16703"/>
                      <a:pt x="9986" y="0"/>
                      <a:pt x="22741" y="0"/>
                    </a:cubicBezTo>
                    <a:cubicBezTo>
                      <a:pt x="34586" y="38"/>
                      <a:pt x="46088" y="18677"/>
                      <a:pt x="46582" y="38570"/>
                    </a:cubicBezTo>
                    <a:cubicBezTo>
                      <a:pt x="47151" y="62258"/>
                      <a:pt x="38344" y="78279"/>
                      <a:pt x="24412" y="78924"/>
                    </a:cubicBezTo>
                    <a:cubicBezTo>
                      <a:pt x="9530" y="79645"/>
                      <a:pt x="-150" y="63663"/>
                      <a:pt x="2" y="38570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390">
                <a:extLst>
                  <a:ext uri="{FF2B5EF4-FFF2-40B4-BE49-F238E27FC236}">
                    <a16:creationId xmlns:a16="http://schemas.microsoft.com/office/drawing/2014/main" id="{0E968AF8-87C0-45EE-9161-FCAEDA553D56}"/>
                  </a:ext>
                </a:extLst>
              </p:cNvPr>
              <p:cNvSpPr/>
              <p:nvPr/>
            </p:nvSpPr>
            <p:spPr>
              <a:xfrm>
                <a:off x="6633968" y="3286013"/>
                <a:ext cx="46505" cy="79391"/>
              </a:xfrm>
              <a:custGeom>
                <a:avLst/>
                <a:gdLst>
                  <a:gd name="connsiteX0" fmla="*/ 0 w 46505"/>
                  <a:gd name="connsiteY0" fmla="*/ 39377 h 79391"/>
                  <a:gd name="connsiteX1" fmla="*/ 21980 w 46505"/>
                  <a:gd name="connsiteY1" fmla="*/ 10 h 79391"/>
                  <a:gd name="connsiteX2" fmla="*/ 46504 w 46505"/>
                  <a:gd name="connsiteY2" fmla="*/ 39529 h 79391"/>
                  <a:gd name="connsiteX3" fmla="*/ 23347 w 46505"/>
                  <a:gd name="connsiteY3" fmla="*/ 79390 h 79391"/>
                  <a:gd name="connsiteX4" fmla="*/ 0 w 46505"/>
                  <a:gd name="connsiteY4" fmla="*/ 39377 h 7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05" h="79391">
                    <a:moveTo>
                      <a:pt x="0" y="39377"/>
                    </a:moveTo>
                    <a:cubicBezTo>
                      <a:pt x="-38" y="17928"/>
                      <a:pt x="9718" y="465"/>
                      <a:pt x="21980" y="10"/>
                    </a:cubicBezTo>
                    <a:cubicBezTo>
                      <a:pt x="35153" y="-484"/>
                      <a:pt x="46352" y="17587"/>
                      <a:pt x="46504" y="39529"/>
                    </a:cubicBezTo>
                    <a:cubicBezTo>
                      <a:pt x="46656" y="62572"/>
                      <a:pt x="36748" y="79617"/>
                      <a:pt x="23347" y="79390"/>
                    </a:cubicBezTo>
                    <a:cubicBezTo>
                      <a:pt x="9567" y="79124"/>
                      <a:pt x="38" y="62762"/>
                      <a:pt x="0" y="3937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391">
                <a:extLst>
                  <a:ext uri="{FF2B5EF4-FFF2-40B4-BE49-F238E27FC236}">
                    <a16:creationId xmlns:a16="http://schemas.microsoft.com/office/drawing/2014/main" id="{CA25F1FC-E2DA-4CF4-AB7F-F1876AD84EB9}"/>
                  </a:ext>
                </a:extLst>
              </p:cNvPr>
              <p:cNvSpPr/>
              <p:nvPr/>
            </p:nvSpPr>
            <p:spPr>
              <a:xfrm>
                <a:off x="8314148" y="3057741"/>
                <a:ext cx="67498" cy="76290"/>
              </a:xfrm>
              <a:custGeom>
                <a:avLst/>
                <a:gdLst>
                  <a:gd name="connsiteX0" fmla="*/ 67498 w 67498"/>
                  <a:gd name="connsiteY0" fmla="*/ 29397 h 76290"/>
                  <a:gd name="connsiteX1" fmla="*/ 27144 w 67498"/>
                  <a:gd name="connsiteY1" fmla="*/ 76281 h 76290"/>
                  <a:gd name="connsiteX2" fmla="*/ 0 w 67498"/>
                  <a:gd name="connsiteY2" fmla="*/ 46556 h 76290"/>
                  <a:gd name="connsiteX3" fmla="*/ 41038 w 67498"/>
                  <a:gd name="connsiteY3" fmla="*/ 14 h 76290"/>
                  <a:gd name="connsiteX4" fmla="*/ 67498 w 67498"/>
                  <a:gd name="connsiteY4" fmla="*/ 29397 h 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8" h="76290">
                    <a:moveTo>
                      <a:pt x="67498" y="29397"/>
                    </a:moveTo>
                    <a:cubicBezTo>
                      <a:pt x="67612" y="53389"/>
                      <a:pt x="48403" y="75711"/>
                      <a:pt x="27144" y="76281"/>
                    </a:cubicBezTo>
                    <a:cubicBezTo>
                      <a:pt x="11427" y="76698"/>
                      <a:pt x="-75" y="64095"/>
                      <a:pt x="0" y="46556"/>
                    </a:cubicBezTo>
                    <a:cubicBezTo>
                      <a:pt x="114" y="22943"/>
                      <a:pt x="19855" y="546"/>
                      <a:pt x="41038" y="14"/>
                    </a:cubicBezTo>
                    <a:cubicBezTo>
                      <a:pt x="57779" y="-442"/>
                      <a:pt x="67422" y="10226"/>
                      <a:pt x="67498" y="29397"/>
                    </a:cubicBezTo>
                    <a:close/>
                  </a:path>
                </a:pathLst>
              </a:custGeom>
              <a:solidFill>
                <a:srgbClr val="B6B6B7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6" name="Freeform: Shape 354">
              <a:extLst>
                <a:ext uri="{FF2B5EF4-FFF2-40B4-BE49-F238E27FC236}">
                  <a16:creationId xmlns:a16="http://schemas.microsoft.com/office/drawing/2014/main" id="{AD360825-F84F-47F1-ACFA-D0D5B592EFAA}"/>
                </a:ext>
              </a:extLst>
            </p:cNvPr>
            <p:cNvSpPr/>
            <p:nvPr/>
          </p:nvSpPr>
          <p:spPr>
            <a:xfrm>
              <a:off x="2556587" y="3753958"/>
              <a:ext cx="2004863" cy="2003147"/>
            </a:xfrm>
            <a:custGeom>
              <a:avLst/>
              <a:gdLst>
                <a:gd name="connsiteX0" fmla="*/ 553778 w 1715332"/>
                <a:gd name="connsiteY0" fmla="*/ 1647181 h 1713864"/>
                <a:gd name="connsiteX1" fmla="*/ 617428 w 1715332"/>
                <a:gd name="connsiteY1" fmla="*/ 1647181 h 1713864"/>
                <a:gd name="connsiteX2" fmla="*/ 619026 w 1715332"/>
                <a:gd name="connsiteY2" fmla="*/ 1648779 h 1713864"/>
                <a:gd name="connsiteX3" fmla="*/ 619026 w 1715332"/>
                <a:gd name="connsiteY3" fmla="*/ 1708354 h 1713864"/>
                <a:gd name="connsiteX4" fmla="*/ 613515 w 1715332"/>
                <a:gd name="connsiteY4" fmla="*/ 1713864 h 1713864"/>
                <a:gd name="connsiteX5" fmla="*/ 555115 w 1715332"/>
                <a:gd name="connsiteY5" fmla="*/ 1713864 h 1713864"/>
                <a:gd name="connsiteX6" fmla="*/ 548267 w 1715332"/>
                <a:gd name="connsiteY6" fmla="*/ 1707017 h 1713864"/>
                <a:gd name="connsiteX7" fmla="*/ 548267 w 1715332"/>
                <a:gd name="connsiteY7" fmla="*/ 1652725 h 1713864"/>
                <a:gd name="connsiteX8" fmla="*/ 553778 w 1715332"/>
                <a:gd name="connsiteY8" fmla="*/ 1647181 h 1713864"/>
                <a:gd name="connsiteX9" fmla="*/ 1651617 w 1715332"/>
                <a:gd name="connsiteY9" fmla="*/ 1642779 h 1713864"/>
                <a:gd name="connsiteX10" fmla="*/ 1709724 w 1715332"/>
                <a:gd name="connsiteY10" fmla="*/ 1642779 h 1713864"/>
                <a:gd name="connsiteX11" fmla="*/ 1715332 w 1715332"/>
                <a:gd name="connsiteY11" fmla="*/ 1648388 h 1713864"/>
                <a:gd name="connsiteX12" fmla="*/ 1715332 w 1715332"/>
                <a:gd name="connsiteY12" fmla="*/ 1706495 h 1713864"/>
                <a:gd name="connsiteX13" fmla="*/ 1709821 w 1715332"/>
                <a:gd name="connsiteY13" fmla="*/ 1712005 h 1713864"/>
                <a:gd name="connsiteX14" fmla="*/ 1652954 w 1715332"/>
                <a:gd name="connsiteY14" fmla="*/ 1712005 h 1713864"/>
                <a:gd name="connsiteX15" fmla="*/ 1646106 w 1715332"/>
                <a:gd name="connsiteY15" fmla="*/ 1705157 h 1713864"/>
                <a:gd name="connsiteX16" fmla="*/ 1646106 w 1715332"/>
                <a:gd name="connsiteY16" fmla="*/ 1648290 h 1713864"/>
                <a:gd name="connsiteX17" fmla="*/ 1651617 w 1715332"/>
                <a:gd name="connsiteY17" fmla="*/ 1642779 h 1713864"/>
                <a:gd name="connsiteX18" fmla="*/ 1449904 w 1715332"/>
                <a:gd name="connsiteY18" fmla="*/ 1642779 h 1713864"/>
                <a:gd name="connsiteX19" fmla="*/ 1507327 w 1715332"/>
                <a:gd name="connsiteY19" fmla="*/ 1642779 h 1713864"/>
                <a:gd name="connsiteX20" fmla="*/ 1512935 w 1715332"/>
                <a:gd name="connsiteY20" fmla="*/ 1648388 h 1713864"/>
                <a:gd name="connsiteX21" fmla="*/ 1512935 w 1715332"/>
                <a:gd name="connsiteY21" fmla="*/ 1706495 h 1713864"/>
                <a:gd name="connsiteX22" fmla="*/ 1507425 w 1715332"/>
                <a:gd name="connsiteY22" fmla="*/ 1712005 h 1713864"/>
                <a:gd name="connsiteX23" fmla="*/ 1450557 w 1715332"/>
                <a:gd name="connsiteY23" fmla="*/ 1712005 h 1713864"/>
                <a:gd name="connsiteX24" fmla="*/ 1443709 w 1715332"/>
                <a:gd name="connsiteY24" fmla="*/ 1705157 h 1713864"/>
                <a:gd name="connsiteX25" fmla="*/ 1443709 w 1715332"/>
                <a:gd name="connsiteY25" fmla="*/ 1648975 h 1713864"/>
                <a:gd name="connsiteX26" fmla="*/ 1449904 w 1715332"/>
                <a:gd name="connsiteY26" fmla="*/ 1642779 h 1713864"/>
                <a:gd name="connsiteX27" fmla="*/ 897399 w 1715332"/>
                <a:gd name="connsiteY27" fmla="*/ 1579292 h 1713864"/>
                <a:gd name="connsiteX28" fmla="*/ 956158 w 1715332"/>
                <a:gd name="connsiteY28" fmla="*/ 1579292 h 1713864"/>
                <a:gd name="connsiteX29" fmla="*/ 961766 w 1715332"/>
                <a:gd name="connsiteY29" fmla="*/ 1584901 h 1713864"/>
                <a:gd name="connsiteX30" fmla="*/ 961766 w 1715332"/>
                <a:gd name="connsiteY30" fmla="*/ 1658725 h 1713864"/>
                <a:gd name="connsiteX31" fmla="*/ 961765 w 1715332"/>
                <a:gd name="connsiteY31" fmla="*/ 1658726 h 1713864"/>
                <a:gd name="connsiteX32" fmla="*/ 961765 w 1715332"/>
                <a:gd name="connsiteY32" fmla="*/ 1708354 h 1713864"/>
                <a:gd name="connsiteX33" fmla="*/ 956255 w 1715332"/>
                <a:gd name="connsiteY33" fmla="*/ 1713864 h 1713864"/>
                <a:gd name="connsiteX34" fmla="*/ 763087 w 1715332"/>
                <a:gd name="connsiteY34" fmla="*/ 1713864 h 1713864"/>
                <a:gd name="connsiteX35" fmla="*/ 756239 w 1715332"/>
                <a:gd name="connsiteY35" fmla="*/ 1707017 h 1713864"/>
                <a:gd name="connsiteX36" fmla="*/ 756239 w 1715332"/>
                <a:gd name="connsiteY36" fmla="*/ 1648159 h 1713864"/>
                <a:gd name="connsiteX37" fmla="*/ 756793 w 1715332"/>
                <a:gd name="connsiteY37" fmla="*/ 1647572 h 1713864"/>
                <a:gd name="connsiteX38" fmla="*/ 891888 w 1715332"/>
                <a:gd name="connsiteY38" fmla="*/ 1647572 h 1713864"/>
                <a:gd name="connsiteX39" fmla="*/ 891888 w 1715332"/>
                <a:gd name="connsiteY39" fmla="*/ 1584803 h 1713864"/>
                <a:gd name="connsiteX40" fmla="*/ 897399 w 1715332"/>
                <a:gd name="connsiteY40" fmla="*/ 1579292 h 1713864"/>
                <a:gd name="connsiteX41" fmla="*/ 627830 w 1715332"/>
                <a:gd name="connsiteY41" fmla="*/ 1440905 h 1713864"/>
                <a:gd name="connsiteX42" fmla="*/ 747500 w 1715332"/>
                <a:gd name="connsiteY42" fmla="*/ 1440905 h 1713864"/>
                <a:gd name="connsiteX43" fmla="*/ 756402 w 1715332"/>
                <a:gd name="connsiteY43" fmla="*/ 1449807 h 1713864"/>
                <a:gd name="connsiteX44" fmla="*/ 756402 w 1715332"/>
                <a:gd name="connsiteY44" fmla="*/ 1508761 h 1713864"/>
                <a:gd name="connsiteX45" fmla="*/ 819303 w 1715332"/>
                <a:gd name="connsiteY45" fmla="*/ 1508761 h 1713864"/>
                <a:gd name="connsiteX46" fmla="*/ 824911 w 1715332"/>
                <a:gd name="connsiteY46" fmla="*/ 1514370 h 1713864"/>
                <a:gd name="connsiteX47" fmla="*/ 824911 w 1715332"/>
                <a:gd name="connsiteY47" fmla="*/ 1569543 h 1713864"/>
                <a:gd name="connsiteX48" fmla="*/ 819400 w 1715332"/>
                <a:gd name="connsiteY48" fmla="*/ 1575053 h 1713864"/>
                <a:gd name="connsiteX49" fmla="*/ 756402 w 1715332"/>
                <a:gd name="connsiteY49" fmla="*/ 1575053 h 1713864"/>
                <a:gd name="connsiteX50" fmla="*/ 756402 w 1715332"/>
                <a:gd name="connsiteY50" fmla="*/ 1642715 h 1713864"/>
                <a:gd name="connsiteX51" fmla="*/ 753109 w 1715332"/>
                <a:gd name="connsiteY51" fmla="*/ 1646008 h 1713864"/>
                <a:gd name="connsiteX52" fmla="*/ 622580 w 1715332"/>
                <a:gd name="connsiteY52" fmla="*/ 1646008 h 1713864"/>
                <a:gd name="connsiteX53" fmla="*/ 619026 w 1715332"/>
                <a:gd name="connsiteY53" fmla="*/ 1642454 h 1713864"/>
                <a:gd name="connsiteX54" fmla="*/ 619026 w 1715332"/>
                <a:gd name="connsiteY54" fmla="*/ 1575053 h 1713864"/>
                <a:gd name="connsiteX55" fmla="*/ 555147 w 1715332"/>
                <a:gd name="connsiteY55" fmla="*/ 1575053 h 1713864"/>
                <a:gd name="connsiteX56" fmla="*/ 548299 w 1715332"/>
                <a:gd name="connsiteY56" fmla="*/ 1568206 h 1713864"/>
                <a:gd name="connsiteX57" fmla="*/ 548299 w 1715332"/>
                <a:gd name="connsiteY57" fmla="*/ 1514304 h 1713864"/>
                <a:gd name="connsiteX58" fmla="*/ 553777 w 1715332"/>
                <a:gd name="connsiteY58" fmla="*/ 1508761 h 1713864"/>
                <a:gd name="connsiteX59" fmla="*/ 619026 w 1715332"/>
                <a:gd name="connsiteY59" fmla="*/ 1508761 h 1713864"/>
                <a:gd name="connsiteX60" fmla="*/ 619026 w 1715332"/>
                <a:gd name="connsiteY60" fmla="*/ 1449709 h 1713864"/>
                <a:gd name="connsiteX61" fmla="*/ 627830 w 1715332"/>
                <a:gd name="connsiteY61" fmla="*/ 1440905 h 1713864"/>
                <a:gd name="connsiteX62" fmla="*/ 140148 w 1715332"/>
                <a:gd name="connsiteY62" fmla="*/ 1371580 h 1713864"/>
                <a:gd name="connsiteX63" fmla="*/ 339088 w 1715332"/>
                <a:gd name="connsiteY63" fmla="*/ 1371580 h 1713864"/>
                <a:gd name="connsiteX64" fmla="*/ 342284 w 1715332"/>
                <a:gd name="connsiteY64" fmla="*/ 1374776 h 1713864"/>
                <a:gd name="connsiteX65" fmla="*/ 342284 w 1715332"/>
                <a:gd name="connsiteY65" fmla="*/ 1573716 h 1713864"/>
                <a:gd name="connsiteX66" fmla="*/ 339088 w 1715332"/>
                <a:gd name="connsiteY66" fmla="*/ 1576911 h 1713864"/>
                <a:gd name="connsiteX67" fmla="*/ 140148 w 1715332"/>
                <a:gd name="connsiteY67" fmla="*/ 1576911 h 1713864"/>
                <a:gd name="connsiteX68" fmla="*/ 136953 w 1715332"/>
                <a:gd name="connsiteY68" fmla="*/ 1573716 h 1713864"/>
                <a:gd name="connsiteX69" fmla="*/ 136953 w 1715332"/>
                <a:gd name="connsiteY69" fmla="*/ 1374776 h 1713864"/>
                <a:gd name="connsiteX70" fmla="*/ 140148 w 1715332"/>
                <a:gd name="connsiteY70" fmla="*/ 1371580 h 1713864"/>
                <a:gd name="connsiteX71" fmla="*/ 71085 w 1715332"/>
                <a:gd name="connsiteY71" fmla="*/ 1302485 h 1713864"/>
                <a:gd name="connsiteX72" fmla="*/ 67890 w 1715332"/>
                <a:gd name="connsiteY72" fmla="*/ 1305680 h 1713864"/>
                <a:gd name="connsiteX73" fmla="*/ 67890 w 1715332"/>
                <a:gd name="connsiteY73" fmla="*/ 1642779 h 1713864"/>
                <a:gd name="connsiteX74" fmla="*/ 71085 w 1715332"/>
                <a:gd name="connsiteY74" fmla="*/ 1645975 h 1713864"/>
                <a:gd name="connsiteX75" fmla="*/ 408185 w 1715332"/>
                <a:gd name="connsiteY75" fmla="*/ 1645975 h 1713864"/>
                <a:gd name="connsiteX76" fmla="*/ 411380 w 1715332"/>
                <a:gd name="connsiteY76" fmla="*/ 1642779 h 1713864"/>
                <a:gd name="connsiteX77" fmla="*/ 411380 w 1715332"/>
                <a:gd name="connsiteY77" fmla="*/ 1305680 h 1713864"/>
                <a:gd name="connsiteX78" fmla="*/ 408185 w 1715332"/>
                <a:gd name="connsiteY78" fmla="*/ 1302485 h 1713864"/>
                <a:gd name="connsiteX79" fmla="*/ 3196 w 1715332"/>
                <a:gd name="connsiteY79" fmla="*/ 1234595 h 1713864"/>
                <a:gd name="connsiteX80" fmla="*/ 476041 w 1715332"/>
                <a:gd name="connsiteY80" fmla="*/ 1234595 h 1713864"/>
                <a:gd name="connsiteX81" fmla="*/ 479237 w 1715332"/>
                <a:gd name="connsiteY81" fmla="*/ 1237824 h 1713864"/>
                <a:gd name="connsiteX82" fmla="*/ 479237 w 1715332"/>
                <a:gd name="connsiteY82" fmla="*/ 1710636 h 1713864"/>
                <a:gd name="connsiteX83" fmla="*/ 476041 w 1715332"/>
                <a:gd name="connsiteY83" fmla="*/ 1713832 h 1713864"/>
                <a:gd name="connsiteX84" fmla="*/ 3196 w 1715332"/>
                <a:gd name="connsiteY84" fmla="*/ 1713832 h 1713864"/>
                <a:gd name="connsiteX85" fmla="*/ 0 w 1715332"/>
                <a:gd name="connsiteY85" fmla="*/ 1710636 h 1713864"/>
                <a:gd name="connsiteX86" fmla="*/ 0 w 1715332"/>
                <a:gd name="connsiteY86" fmla="*/ 1237791 h 1713864"/>
                <a:gd name="connsiteX87" fmla="*/ 3196 w 1715332"/>
                <a:gd name="connsiteY87" fmla="*/ 1234595 h 1713864"/>
                <a:gd name="connsiteX88" fmla="*/ 1296388 w 1715332"/>
                <a:gd name="connsiteY88" fmla="*/ 1234400 h 1713864"/>
                <a:gd name="connsiteX89" fmla="*/ 1300790 w 1715332"/>
                <a:gd name="connsiteY89" fmla="*/ 1239226 h 1713864"/>
                <a:gd name="connsiteX90" fmla="*/ 1300790 w 1715332"/>
                <a:gd name="connsiteY90" fmla="*/ 1298572 h 1713864"/>
                <a:gd name="connsiteX91" fmla="*/ 1296127 w 1715332"/>
                <a:gd name="connsiteY91" fmla="*/ 1303138 h 1713864"/>
                <a:gd name="connsiteX92" fmla="*/ 1236781 w 1715332"/>
                <a:gd name="connsiteY92" fmla="*/ 1303138 h 1713864"/>
                <a:gd name="connsiteX93" fmla="*/ 1232053 w 1715332"/>
                <a:gd name="connsiteY93" fmla="*/ 1298637 h 1713864"/>
                <a:gd name="connsiteX94" fmla="*/ 1232085 w 1715332"/>
                <a:gd name="connsiteY94" fmla="*/ 1238704 h 1713864"/>
                <a:gd name="connsiteX95" fmla="*/ 1236455 w 1715332"/>
                <a:gd name="connsiteY95" fmla="*/ 1234432 h 1713864"/>
                <a:gd name="connsiteX96" fmla="*/ 1296388 w 1715332"/>
                <a:gd name="connsiteY96" fmla="*/ 1234400 h 1713864"/>
                <a:gd name="connsiteX97" fmla="*/ 1645943 w 1715332"/>
                <a:gd name="connsiteY97" fmla="*/ 1166021 h 1713864"/>
                <a:gd name="connsiteX98" fmla="*/ 1709723 w 1715332"/>
                <a:gd name="connsiteY98" fmla="*/ 1166021 h 1713864"/>
                <a:gd name="connsiteX99" fmla="*/ 1715332 w 1715332"/>
                <a:gd name="connsiteY99" fmla="*/ 1171630 h 1713864"/>
                <a:gd name="connsiteX100" fmla="*/ 1715332 w 1715332"/>
                <a:gd name="connsiteY100" fmla="*/ 1435166 h 1713864"/>
                <a:gd name="connsiteX101" fmla="*/ 1709821 w 1715332"/>
                <a:gd name="connsiteY101" fmla="*/ 1440677 h 1713864"/>
                <a:gd name="connsiteX102" fmla="*/ 1652628 w 1715332"/>
                <a:gd name="connsiteY102" fmla="*/ 1440677 h 1713864"/>
                <a:gd name="connsiteX103" fmla="*/ 1645780 w 1715332"/>
                <a:gd name="connsiteY103" fmla="*/ 1433829 h 1713864"/>
                <a:gd name="connsiteX104" fmla="*/ 1645780 w 1715332"/>
                <a:gd name="connsiteY104" fmla="*/ 1166217 h 1713864"/>
                <a:gd name="connsiteX105" fmla="*/ 1645943 w 1715332"/>
                <a:gd name="connsiteY105" fmla="*/ 1166021 h 1713864"/>
                <a:gd name="connsiteX106" fmla="*/ 692622 w 1715332"/>
                <a:gd name="connsiteY106" fmla="*/ 1165369 h 1713864"/>
                <a:gd name="connsiteX107" fmla="*/ 752750 w 1715332"/>
                <a:gd name="connsiteY107" fmla="*/ 1165369 h 1713864"/>
                <a:gd name="connsiteX108" fmla="*/ 753761 w 1715332"/>
                <a:gd name="connsiteY108" fmla="*/ 1166380 h 1713864"/>
                <a:gd name="connsiteX109" fmla="*/ 753761 w 1715332"/>
                <a:gd name="connsiteY109" fmla="*/ 1226509 h 1713864"/>
                <a:gd name="connsiteX110" fmla="*/ 748250 w 1715332"/>
                <a:gd name="connsiteY110" fmla="*/ 1232020 h 1713864"/>
                <a:gd name="connsiteX111" fmla="*/ 693959 w 1715332"/>
                <a:gd name="connsiteY111" fmla="*/ 1232020 h 1713864"/>
                <a:gd name="connsiteX112" fmla="*/ 687111 w 1715332"/>
                <a:gd name="connsiteY112" fmla="*/ 1225172 h 1713864"/>
                <a:gd name="connsiteX113" fmla="*/ 687111 w 1715332"/>
                <a:gd name="connsiteY113" fmla="*/ 1170880 h 1713864"/>
                <a:gd name="connsiteX114" fmla="*/ 692622 w 1715332"/>
                <a:gd name="connsiteY114" fmla="*/ 1165369 h 1713864"/>
                <a:gd name="connsiteX115" fmla="*/ 549669 w 1715332"/>
                <a:gd name="connsiteY115" fmla="*/ 1165369 h 1713864"/>
                <a:gd name="connsiteX116" fmla="*/ 613449 w 1715332"/>
                <a:gd name="connsiteY116" fmla="*/ 1165369 h 1713864"/>
                <a:gd name="connsiteX117" fmla="*/ 619058 w 1715332"/>
                <a:gd name="connsiteY117" fmla="*/ 1170978 h 1713864"/>
                <a:gd name="connsiteX118" fmla="*/ 619058 w 1715332"/>
                <a:gd name="connsiteY118" fmla="*/ 1296975 h 1713864"/>
                <a:gd name="connsiteX119" fmla="*/ 613547 w 1715332"/>
                <a:gd name="connsiteY119" fmla="*/ 1302485 h 1713864"/>
                <a:gd name="connsiteX120" fmla="*/ 556516 w 1715332"/>
                <a:gd name="connsiteY120" fmla="*/ 1302485 h 1713864"/>
                <a:gd name="connsiteX121" fmla="*/ 549669 w 1715332"/>
                <a:gd name="connsiteY121" fmla="*/ 1295638 h 1713864"/>
                <a:gd name="connsiteX122" fmla="*/ 1168761 w 1715332"/>
                <a:gd name="connsiteY122" fmla="*/ 1165206 h 1713864"/>
                <a:gd name="connsiteX123" fmla="*/ 1162924 w 1715332"/>
                <a:gd name="connsiteY123" fmla="*/ 1171076 h 1713864"/>
                <a:gd name="connsiteX124" fmla="*/ 1162891 w 1715332"/>
                <a:gd name="connsiteY124" fmla="*/ 1365809 h 1713864"/>
                <a:gd name="connsiteX125" fmla="*/ 1169380 w 1715332"/>
                <a:gd name="connsiteY125" fmla="*/ 1372265 h 1713864"/>
                <a:gd name="connsiteX126" fmla="*/ 1364114 w 1715332"/>
                <a:gd name="connsiteY126" fmla="*/ 1372265 h 1713864"/>
                <a:gd name="connsiteX127" fmla="*/ 1369950 w 1715332"/>
                <a:gd name="connsiteY127" fmla="*/ 1366396 h 1713864"/>
                <a:gd name="connsiteX128" fmla="*/ 1369950 w 1715332"/>
                <a:gd name="connsiteY128" fmla="*/ 1171043 h 1713864"/>
                <a:gd name="connsiteX129" fmla="*/ 1364081 w 1715332"/>
                <a:gd name="connsiteY129" fmla="*/ 1165206 h 1713864"/>
                <a:gd name="connsiteX130" fmla="*/ 1168761 w 1715332"/>
                <a:gd name="connsiteY130" fmla="*/ 1165206 h 1713864"/>
                <a:gd name="connsiteX131" fmla="*/ 887616 w 1715332"/>
                <a:gd name="connsiteY131" fmla="*/ 1099273 h 1713864"/>
                <a:gd name="connsiteX132" fmla="*/ 887634 w 1715332"/>
                <a:gd name="connsiteY132" fmla="*/ 1099338 h 1713864"/>
                <a:gd name="connsiteX133" fmla="*/ 888432 w 1715332"/>
                <a:gd name="connsiteY133" fmla="*/ 1099338 h 1713864"/>
                <a:gd name="connsiteX134" fmla="*/ 894040 w 1715332"/>
                <a:gd name="connsiteY134" fmla="*/ 1104947 h 1713864"/>
                <a:gd name="connsiteX135" fmla="*/ 894040 w 1715332"/>
                <a:gd name="connsiteY135" fmla="*/ 1165369 h 1713864"/>
                <a:gd name="connsiteX136" fmla="*/ 956157 w 1715332"/>
                <a:gd name="connsiteY136" fmla="*/ 1165369 h 1713864"/>
                <a:gd name="connsiteX137" fmla="*/ 961766 w 1715332"/>
                <a:gd name="connsiteY137" fmla="*/ 1170978 h 1713864"/>
                <a:gd name="connsiteX138" fmla="*/ 961766 w 1715332"/>
                <a:gd name="connsiteY138" fmla="*/ 1296975 h 1713864"/>
                <a:gd name="connsiteX139" fmla="*/ 956255 w 1715332"/>
                <a:gd name="connsiteY139" fmla="*/ 1302485 h 1713864"/>
                <a:gd name="connsiteX140" fmla="*/ 890094 w 1715332"/>
                <a:gd name="connsiteY140" fmla="*/ 1302485 h 1713864"/>
                <a:gd name="connsiteX141" fmla="*/ 891496 w 1715332"/>
                <a:gd name="connsiteY141" fmla="*/ 1303887 h 1713864"/>
                <a:gd name="connsiteX142" fmla="*/ 891496 w 1715332"/>
                <a:gd name="connsiteY142" fmla="*/ 1364310 h 1713864"/>
                <a:gd name="connsiteX143" fmla="*/ 885986 w 1715332"/>
                <a:gd name="connsiteY143" fmla="*/ 1369820 h 1713864"/>
                <a:gd name="connsiteX144" fmla="*/ 693959 w 1715332"/>
                <a:gd name="connsiteY144" fmla="*/ 1369820 h 1713864"/>
                <a:gd name="connsiteX145" fmla="*/ 687111 w 1715332"/>
                <a:gd name="connsiteY145" fmla="*/ 1362973 h 1713864"/>
                <a:gd name="connsiteX146" fmla="*/ 687111 w 1715332"/>
                <a:gd name="connsiteY146" fmla="*/ 1308029 h 1713864"/>
                <a:gd name="connsiteX147" fmla="*/ 692622 w 1715332"/>
                <a:gd name="connsiteY147" fmla="*/ 1302485 h 1713864"/>
                <a:gd name="connsiteX148" fmla="*/ 824650 w 1715332"/>
                <a:gd name="connsiteY148" fmla="*/ 1302485 h 1713864"/>
                <a:gd name="connsiteX149" fmla="*/ 824650 w 1715332"/>
                <a:gd name="connsiteY149" fmla="*/ 1168304 h 1713864"/>
                <a:gd name="connsiteX150" fmla="*/ 826907 w 1715332"/>
                <a:gd name="connsiteY150" fmla="*/ 1166021 h 1713864"/>
                <a:gd name="connsiteX151" fmla="*/ 755327 w 1715332"/>
                <a:gd name="connsiteY151" fmla="*/ 1166021 h 1713864"/>
                <a:gd name="connsiteX152" fmla="*/ 754381 w 1715332"/>
                <a:gd name="connsiteY152" fmla="*/ 1165076 h 1713864"/>
                <a:gd name="connsiteX153" fmla="*/ 754381 w 1715332"/>
                <a:gd name="connsiteY153" fmla="*/ 1104881 h 1713864"/>
                <a:gd name="connsiteX154" fmla="*/ 756698 w 1715332"/>
                <a:gd name="connsiteY154" fmla="*/ 1102550 h 1713864"/>
                <a:gd name="connsiteX155" fmla="*/ 756500 w 1715332"/>
                <a:gd name="connsiteY155" fmla="*/ 1102599 h 1713864"/>
                <a:gd name="connsiteX156" fmla="*/ 756337 w 1715332"/>
                <a:gd name="connsiteY156" fmla="*/ 1101132 h 1713864"/>
                <a:gd name="connsiteX157" fmla="*/ 757969 w 1715332"/>
                <a:gd name="connsiteY157" fmla="*/ 1101273 h 1713864"/>
                <a:gd name="connsiteX158" fmla="*/ 759892 w 1715332"/>
                <a:gd name="connsiteY158" fmla="*/ 1099338 h 1713864"/>
                <a:gd name="connsiteX159" fmla="*/ 887496 w 1715332"/>
                <a:gd name="connsiteY159" fmla="*/ 1099338 h 1713864"/>
                <a:gd name="connsiteX160" fmla="*/ 5967 w 1715332"/>
                <a:gd name="connsiteY160" fmla="*/ 1027373 h 1713864"/>
                <a:gd name="connsiteX161" fmla="*/ 134735 w 1715332"/>
                <a:gd name="connsiteY161" fmla="*/ 1027373 h 1713864"/>
                <a:gd name="connsiteX162" fmla="*/ 140245 w 1715332"/>
                <a:gd name="connsiteY162" fmla="*/ 1032884 h 1713864"/>
                <a:gd name="connsiteX163" fmla="*/ 140245 w 1715332"/>
                <a:gd name="connsiteY163" fmla="*/ 1093372 h 1713864"/>
                <a:gd name="connsiteX164" fmla="*/ 134735 w 1715332"/>
                <a:gd name="connsiteY164" fmla="*/ 1098882 h 1713864"/>
                <a:gd name="connsiteX165" fmla="*/ 5967 w 1715332"/>
                <a:gd name="connsiteY165" fmla="*/ 1098882 h 1713864"/>
                <a:gd name="connsiteX166" fmla="*/ 456 w 1715332"/>
                <a:gd name="connsiteY166" fmla="*/ 1093372 h 1713864"/>
                <a:gd name="connsiteX167" fmla="*/ 456 w 1715332"/>
                <a:gd name="connsiteY167" fmla="*/ 1032884 h 1713864"/>
                <a:gd name="connsiteX168" fmla="*/ 5967 w 1715332"/>
                <a:gd name="connsiteY168" fmla="*/ 1027373 h 1713864"/>
                <a:gd name="connsiteX169" fmla="*/ 964538 w 1715332"/>
                <a:gd name="connsiteY169" fmla="*/ 1026590 h 1713864"/>
                <a:gd name="connsiteX170" fmla="*/ 1028221 w 1715332"/>
                <a:gd name="connsiteY170" fmla="*/ 1026590 h 1713864"/>
                <a:gd name="connsiteX171" fmla="*/ 1028351 w 1715332"/>
                <a:gd name="connsiteY171" fmla="*/ 1026721 h 1713864"/>
                <a:gd name="connsiteX172" fmla="*/ 1028351 w 1715332"/>
                <a:gd name="connsiteY172" fmla="*/ 1094839 h 1713864"/>
                <a:gd name="connsiteX173" fmla="*/ 1022840 w 1715332"/>
                <a:gd name="connsiteY173" fmla="*/ 1100350 h 1713864"/>
                <a:gd name="connsiteX174" fmla="*/ 965875 w 1715332"/>
                <a:gd name="connsiteY174" fmla="*/ 1100350 h 1713864"/>
                <a:gd name="connsiteX175" fmla="*/ 959027 w 1715332"/>
                <a:gd name="connsiteY175" fmla="*/ 1093502 h 1713864"/>
                <a:gd name="connsiteX176" fmla="*/ 959027 w 1715332"/>
                <a:gd name="connsiteY176" fmla="*/ 1032101 h 1713864"/>
                <a:gd name="connsiteX177" fmla="*/ 964538 w 1715332"/>
                <a:gd name="connsiteY177" fmla="*/ 1026590 h 1713864"/>
                <a:gd name="connsiteX178" fmla="*/ 1237530 w 1715332"/>
                <a:gd name="connsiteY178" fmla="*/ 1026558 h 1713864"/>
                <a:gd name="connsiteX179" fmla="*/ 1368255 w 1715332"/>
                <a:gd name="connsiteY179" fmla="*/ 1026558 h 1713864"/>
                <a:gd name="connsiteX180" fmla="*/ 1373863 w 1715332"/>
                <a:gd name="connsiteY180" fmla="*/ 1032167 h 1713864"/>
                <a:gd name="connsiteX181" fmla="*/ 1373863 w 1715332"/>
                <a:gd name="connsiteY181" fmla="*/ 1098230 h 1713864"/>
                <a:gd name="connsiteX182" fmla="*/ 1435362 w 1715332"/>
                <a:gd name="connsiteY182" fmla="*/ 1098230 h 1713864"/>
                <a:gd name="connsiteX183" fmla="*/ 1440970 w 1715332"/>
                <a:gd name="connsiteY183" fmla="*/ 1103838 h 1713864"/>
                <a:gd name="connsiteX184" fmla="*/ 1440970 w 1715332"/>
                <a:gd name="connsiteY184" fmla="*/ 1234139 h 1713864"/>
                <a:gd name="connsiteX185" fmla="*/ 1506251 w 1715332"/>
                <a:gd name="connsiteY185" fmla="*/ 1234139 h 1713864"/>
                <a:gd name="connsiteX186" fmla="*/ 1506251 w 1715332"/>
                <a:gd name="connsiteY186" fmla="*/ 1171923 h 1713864"/>
                <a:gd name="connsiteX187" fmla="*/ 1511762 w 1715332"/>
                <a:gd name="connsiteY187" fmla="*/ 1166412 h 1713864"/>
                <a:gd name="connsiteX188" fmla="*/ 1578803 w 1715332"/>
                <a:gd name="connsiteY188" fmla="*/ 1166412 h 1713864"/>
                <a:gd name="connsiteX189" fmla="*/ 1578803 w 1715332"/>
                <a:gd name="connsiteY189" fmla="*/ 1102143 h 1713864"/>
                <a:gd name="connsiteX190" fmla="*/ 1584314 w 1715332"/>
                <a:gd name="connsiteY190" fmla="*/ 1096599 h 1713864"/>
                <a:gd name="connsiteX191" fmla="*/ 1640171 w 1715332"/>
                <a:gd name="connsiteY191" fmla="*/ 1096599 h 1713864"/>
                <a:gd name="connsiteX192" fmla="*/ 1645779 w 1715332"/>
                <a:gd name="connsiteY192" fmla="*/ 1102208 h 1713864"/>
                <a:gd name="connsiteX193" fmla="*/ 1645779 w 1715332"/>
                <a:gd name="connsiteY193" fmla="*/ 1371255 h 1713864"/>
                <a:gd name="connsiteX194" fmla="*/ 1585651 w 1715332"/>
                <a:gd name="connsiteY194" fmla="*/ 1371255 h 1713864"/>
                <a:gd name="connsiteX195" fmla="*/ 1578803 w 1715332"/>
                <a:gd name="connsiteY195" fmla="*/ 1364407 h 1713864"/>
                <a:gd name="connsiteX196" fmla="*/ 1578803 w 1715332"/>
                <a:gd name="connsiteY196" fmla="*/ 1235639 h 1713864"/>
                <a:gd name="connsiteX197" fmla="*/ 1508631 w 1715332"/>
                <a:gd name="connsiteY197" fmla="*/ 1235639 h 1713864"/>
                <a:gd name="connsiteX198" fmla="*/ 1508632 w 1715332"/>
                <a:gd name="connsiteY198" fmla="*/ 1235639 h 1713864"/>
                <a:gd name="connsiteX199" fmla="*/ 1508632 w 1715332"/>
                <a:gd name="connsiteY199" fmla="*/ 1301963 h 1713864"/>
                <a:gd name="connsiteX200" fmla="*/ 1507229 w 1715332"/>
                <a:gd name="connsiteY200" fmla="*/ 1303365 h 1713864"/>
                <a:gd name="connsiteX201" fmla="*/ 1441003 w 1715332"/>
                <a:gd name="connsiteY201" fmla="*/ 1303365 h 1713864"/>
                <a:gd name="connsiteX202" fmla="*/ 1441003 w 1715332"/>
                <a:gd name="connsiteY202" fmla="*/ 1369787 h 1713864"/>
                <a:gd name="connsiteX203" fmla="*/ 1504425 w 1715332"/>
                <a:gd name="connsiteY203" fmla="*/ 1369787 h 1713864"/>
                <a:gd name="connsiteX204" fmla="*/ 1510033 w 1715332"/>
                <a:gd name="connsiteY204" fmla="*/ 1375396 h 1713864"/>
                <a:gd name="connsiteX205" fmla="*/ 1510033 w 1715332"/>
                <a:gd name="connsiteY205" fmla="*/ 1439014 h 1713864"/>
                <a:gd name="connsiteX206" fmla="*/ 1640171 w 1715332"/>
                <a:gd name="connsiteY206" fmla="*/ 1439209 h 1713864"/>
                <a:gd name="connsiteX207" fmla="*/ 1645780 w 1715332"/>
                <a:gd name="connsiteY207" fmla="*/ 1444818 h 1713864"/>
                <a:gd name="connsiteX208" fmla="*/ 1645780 w 1715332"/>
                <a:gd name="connsiteY208" fmla="*/ 1507294 h 1713864"/>
                <a:gd name="connsiteX209" fmla="*/ 1709724 w 1715332"/>
                <a:gd name="connsiteY209" fmla="*/ 1507294 h 1713864"/>
                <a:gd name="connsiteX210" fmla="*/ 1715332 w 1715332"/>
                <a:gd name="connsiteY210" fmla="*/ 1512935 h 1713864"/>
                <a:gd name="connsiteX211" fmla="*/ 1715332 w 1715332"/>
                <a:gd name="connsiteY211" fmla="*/ 1571042 h 1713864"/>
                <a:gd name="connsiteX212" fmla="*/ 1709821 w 1715332"/>
                <a:gd name="connsiteY212" fmla="*/ 1576553 h 1713864"/>
                <a:gd name="connsiteX213" fmla="*/ 1583108 w 1715332"/>
                <a:gd name="connsiteY213" fmla="*/ 1576553 h 1713864"/>
                <a:gd name="connsiteX214" fmla="*/ 1576260 w 1715332"/>
                <a:gd name="connsiteY214" fmla="*/ 1569705 h 1713864"/>
                <a:gd name="connsiteX215" fmla="*/ 1576260 w 1715332"/>
                <a:gd name="connsiteY215" fmla="*/ 1508468 h 1713864"/>
                <a:gd name="connsiteX216" fmla="*/ 1441035 w 1715332"/>
                <a:gd name="connsiteY216" fmla="*/ 1508468 h 1713864"/>
                <a:gd name="connsiteX217" fmla="*/ 1441035 w 1715332"/>
                <a:gd name="connsiteY217" fmla="*/ 1646236 h 1713864"/>
                <a:gd name="connsiteX218" fmla="*/ 1304376 w 1715332"/>
                <a:gd name="connsiteY218" fmla="*/ 1646236 h 1713864"/>
                <a:gd name="connsiteX219" fmla="*/ 1302811 w 1715332"/>
                <a:gd name="connsiteY219" fmla="*/ 1647801 h 1713864"/>
                <a:gd name="connsiteX220" fmla="*/ 1302811 w 1715332"/>
                <a:gd name="connsiteY220" fmla="*/ 1713864 h 1713864"/>
                <a:gd name="connsiteX221" fmla="*/ 1102339 w 1715332"/>
                <a:gd name="connsiteY221" fmla="*/ 1713864 h 1713864"/>
                <a:gd name="connsiteX222" fmla="*/ 1095491 w 1715332"/>
                <a:gd name="connsiteY222" fmla="*/ 1707017 h 1713864"/>
                <a:gd name="connsiteX223" fmla="*/ 1095491 w 1715332"/>
                <a:gd name="connsiteY223" fmla="*/ 1576912 h 1713864"/>
                <a:gd name="connsiteX224" fmla="*/ 1162891 w 1715332"/>
                <a:gd name="connsiteY224" fmla="*/ 1576912 h 1713864"/>
                <a:gd name="connsiteX225" fmla="*/ 1162891 w 1715332"/>
                <a:gd name="connsiteY225" fmla="*/ 1641377 h 1713864"/>
                <a:gd name="connsiteX226" fmla="*/ 1169739 w 1715332"/>
                <a:gd name="connsiteY226" fmla="*/ 1648225 h 1713864"/>
                <a:gd name="connsiteX227" fmla="*/ 1295246 w 1715332"/>
                <a:gd name="connsiteY227" fmla="*/ 1648225 h 1713864"/>
                <a:gd name="connsiteX228" fmla="*/ 1300757 w 1715332"/>
                <a:gd name="connsiteY228" fmla="*/ 1642714 h 1713864"/>
                <a:gd name="connsiteX229" fmla="*/ 1300757 w 1715332"/>
                <a:gd name="connsiteY229" fmla="*/ 1579684 h 1713864"/>
                <a:gd name="connsiteX230" fmla="*/ 1364896 w 1715332"/>
                <a:gd name="connsiteY230" fmla="*/ 1579684 h 1713864"/>
                <a:gd name="connsiteX231" fmla="*/ 1370407 w 1715332"/>
                <a:gd name="connsiteY231" fmla="*/ 1574173 h 1713864"/>
                <a:gd name="connsiteX232" fmla="*/ 1370407 w 1715332"/>
                <a:gd name="connsiteY232" fmla="*/ 1515935 h 1713864"/>
                <a:gd name="connsiteX233" fmla="*/ 1364799 w 1715332"/>
                <a:gd name="connsiteY233" fmla="*/ 1510327 h 1713864"/>
                <a:gd name="connsiteX234" fmla="*/ 1301050 w 1715332"/>
                <a:gd name="connsiteY234" fmla="*/ 1510327 h 1713864"/>
                <a:gd name="connsiteX235" fmla="*/ 1301050 w 1715332"/>
                <a:gd name="connsiteY235" fmla="*/ 1444590 h 1713864"/>
                <a:gd name="connsiteX236" fmla="*/ 1295442 w 1715332"/>
                <a:gd name="connsiteY236" fmla="*/ 1438981 h 1713864"/>
                <a:gd name="connsiteX237" fmla="*/ 1237204 w 1715332"/>
                <a:gd name="connsiteY237" fmla="*/ 1438981 h 1713864"/>
                <a:gd name="connsiteX238" fmla="*/ 1231693 w 1715332"/>
                <a:gd name="connsiteY238" fmla="*/ 1444492 h 1713864"/>
                <a:gd name="connsiteX239" fmla="*/ 1231693 w 1715332"/>
                <a:gd name="connsiteY239" fmla="*/ 1510294 h 1713864"/>
                <a:gd name="connsiteX240" fmla="*/ 1164587 w 1715332"/>
                <a:gd name="connsiteY240" fmla="*/ 1510294 h 1713864"/>
                <a:gd name="connsiteX241" fmla="*/ 1164587 w 1715332"/>
                <a:gd name="connsiteY241" fmla="*/ 1444557 h 1713864"/>
                <a:gd name="connsiteX242" fmla="*/ 1158978 w 1715332"/>
                <a:gd name="connsiteY242" fmla="*/ 1438949 h 1713864"/>
                <a:gd name="connsiteX243" fmla="*/ 1100741 w 1715332"/>
                <a:gd name="connsiteY243" fmla="*/ 1438949 h 1713864"/>
                <a:gd name="connsiteX244" fmla="*/ 1095230 w 1715332"/>
                <a:gd name="connsiteY244" fmla="*/ 1444459 h 1713864"/>
                <a:gd name="connsiteX245" fmla="*/ 1095230 w 1715332"/>
                <a:gd name="connsiteY245" fmla="*/ 1576684 h 1713864"/>
                <a:gd name="connsiteX246" fmla="*/ 1035264 w 1715332"/>
                <a:gd name="connsiteY246" fmla="*/ 1576684 h 1713864"/>
                <a:gd name="connsiteX247" fmla="*/ 1028417 w 1715332"/>
                <a:gd name="connsiteY247" fmla="*/ 1569836 h 1713864"/>
                <a:gd name="connsiteX248" fmla="*/ 1028417 w 1715332"/>
                <a:gd name="connsiteY248" fmla="*/ 1440807 h 1713864"/>
                <a:gd name="connsiteX249" fmla="*/ 962549 w 1715332"/>
                <a:gd name="connsiteY249" fmla="*/ 1440807 h 1713864"/>
                <a:gd name="connsiteX250" fmla="*/ 961701 w 1715332"/>
                <a:gd name="connsiteY250" fmla="*/ 1439959 h 1713864"/>
                <a:gd name="connsiteX251" fmla="*/ 961701 w 1715332"/>
                <a:gd name="connsiteY251" fmla="*/ 1503186 h 1713864"/>
                <a:gd name="connsiteX252" fmla="*/ 956190 w 1715332"/>
                <a:gd name="connsiteY252" fmla="*/ 1508696 h 1713864"/>
                <a:gd name="connsiteX253" fmla="*/ 898311 w 1715332"/>
                <a:gd name="connsiteY253" fmla="*/ 1508696 h 1713864"/>
                <a:gd name="connsiteX254" fmla="*/ 891464 w 1715332"/>
                <a:gd name="connsiteY254" fmla="*/ 1501849 h 1713864"/>
                <a:gd name="connsiteX255" fmla="*/ 891464 w 1715332"/>
                <a:gd name="connsiteY255" fmla="*/ 1376896 h 1713864"/>
                <a:gd name="connsiteX256" fmla="*/ 896975 w 1715332"/>
                <a:gd name="connsiteY256" fmla="*/ 1371385 h 1713864"/>
                <a:gd name="connsiteX257" fmla="*/ 961734 w 1715332"/>
                <a:gd name="connsiteY257" fmla="*/ 1371385 h 1713864"/>
                <a:gd name="connsiteX258" fmla="*/ 961734 w 1715332"/>
                <a:gd name="connsiteY258" fmla="*/ 1305550 h 1713864"/>
                <a:gd name="connsiteX259" fmla="*/ 964212 w 1715332"/>
                <a:gd name="connsiteY259" fmla="*/ 1303072 h 1713864"/>
                <a:gd name="connsiteX260" fmla="*/ 1095426 w 1715332"/>
                <a:gd name="connsiteY260" fmla="*/ 1303072 h 1713864"/>
                <a:gd name="connsiteX261" fmla="*/ 1095426 w 1715332"/>
                <a:gd name="connsiteY261" fmla="*/ 1234563 h 1713864"/>
                <a:gd name="connsiteX262" fmla="*/ 1035851 w 1715332"/>
                <a:gd name="connsiteY262" fmla="*/ 1234563 h 1713864"/>
                <a:gd name="connsiteX263" fmla="*/ 1029003 w 1715332"/>
                <a:gd name="connsiteY263" fmla="*/ 1227715 h 1713864"/>
                <a:gd name="connsiteX264" fmla="*/ 1029003 w 1715332"/>
                <a:gd name="connsiteY264" fmla="*/ 1170847 h 1713864"/>
                <a:gd name="connsiteX265" fmla="*/ 1034514 w 1715332"/>
                <a:gd name="connsiteY265" fmla="*/ 1165337 h 1713864"/>
                <a:gd name="connsiteX266" fmla="*/ 1095426 w 1715332"/>
                <a:gd name="connsiteY266" fmla="*/ 1165337 h 1713864"/>
                <a:gd name="connsiteX267" fmla="*/ 1095426 w 1715332"/>
                <a:gd name="connsiteY267" fmla="*/ 1103741 h 1713864"/>
                <a:gd name="connsiteX268" fmla="*/ 1100936 w 1715332"/>
                <a:gd name="connsiteY268" fmla="*/ 1098230 h 1713864"/>
                <a:gd name="connsiteX269" fmla="*/ 1232020 w 1715332"/>
                <a:gd name="connsiteY269" fmla="*/ 1098230 h 1713864"/>
                <a:gd name="connsiteX270" fmla="*/ 1232020 w 1715332"/>
                <a:gd name="connsiteY270" fmla="*/ 1032069 h 1713864"/>
                <a:gd name="connsiteX271" fmla="*/ 1237530 w 1715332"/>
                <a:gd name="connsiteY271" fmla="*/ 1026558 h 1713864"/>
                <a:gd name="connsiteX272" fmla="*/ 210613 w 1715332"/>
                <a:gd name="connsiteY272" fmla="*/ 960821 h 1713864"/>
                <a:gd name="connsiteX273" fmla="*/ 207124 w 1715332"/>
                <a:gd name="connsiteY273" fmla="*/ 964309 h 1713864"/>
                <a:gd name="connsiteX274" fmla="*/ 207124 w 1715332"/>
                <a:gd name="connsiteY274" fmla="*/ 1029199 h 1713864"/>
                <a:gd name="connsiteX275" fmla="*/ 272013 w 1715332"/>
                <a:gd name="connsiteY275" fmla="*/ 1029199 h 1713864"/>
                <a:gd name="connsiteX276" fmla="*/ 275503 w 1715332"/>
                <a:gd name="connsiteY276" fmla="*/ 1025710 h 1713864"/>
                <a:gd name="connsiteX277" fmla="*/ 275535 w 1715332"/>
                <a:gd name="connsiteY277" fmla="*/ 1025710 h 1713864"/>
                <a:gd name="connsiteX278" fmla="*/ 275535 w 1715332"/>
                <a:gd name="connsiteY278" fmla="*/ 964309 h 1713864"/>
                <a:gd name="connsiteX279" fmla="*/ 272046 w 1715332"/>
                <a:gd name="connsiteY279" fmla="*/ 960821 h 1713864"/>
                <a:gd name="connsiteX280" fmla="*/ 271868 w 1715332"/>
                <a:gd name="connsiteY280" fmla="*/ 960821 h 1713864"/>
                <a:gd name="connsiteX281" fmla="*/ 272863 w 1715332"/>
                <a:gd name="connsiteY281" fmla="*/ 963918 h 1713864"/>
                <a:gd name="connsiteX282" fmla="*/ 272863 w 1715332"/>
                <a:gd name="connsiteY282" fmla="*/ 1024993 h 1713864"/>
                <a:gd name="connsiteX283" fmla="*/ 271721 w 1715332"/>
                <a:gd name="connsiteY283" fmla="*/ 1028548 h 1713864"/>
                <a:gd name="connsiteX284" fmla="*/ 271721 w 1715332"/>
                <a:gd name="connsiteY284" fmla="*/ 960821 h 1713864"/>
                <a:gd name="connsiteX285" fmla="*/ 1444036 w 1715332"/>
                <a:gd name="connsiteY285" fmla="*/ 958799 h 1713864"/>
                <a:gd name="connsiteX286" fmla="*/ 1577271 w 1715332"/>
                <a:gd name="connsiteY286" fmla="*/ 958799 h 1713864"/>
                <a:gd name="connsiteX287" fmla="*/ 1578771 w 1715332"/>
                <a:gd name="connsiteY287" fmla="*/ 960299 h 1713864"/>
                <a:gd name="connsiteX288" fmla="*/ 1578771 w 1715332"/>
                <a:gd name="connsiteY288" fmla="*/ 1022515 h 1713864"/>
                <a:gd name="connsiteX289" fmla="*/ 1573260 w 1715332"/>
                <a:gd name="connsiteY289" fmla="*/ 1028026 h 1713864"/>
                <a:gd name="connsiteX290" fmla="*/ 1444851 w 1715332"/>
                <a:gd name="connsiteY290" fmla="*/ 1028026 h 1713864"/>
                <a:gd name="connsiteX291" fmla="*/ 1438525 w 1715332"/>
                <a:gd name="connsiteY291" fmla="*/ 1021700 h 1713864"/>
                <a:gd name="connsiteX292" fmla="*/ 1438525 w 1715332"/>
                <a:gd name="connsiteY292" fmla="*/ 964310 h 1713864"/>
                <a:gd name="connsiteX293" fmla="*/ 1444036 w 1715332"/>
                <a:gd name="connsiteY293" fmla="*/ 958799 h 1713864"/>
                <a:gd name="connsiteX294" fmla="*/ 897431 w 1715332"/>
                <a:gd name="connsiteY294" fmla="*/ 890127 h 1713864"/>
                <a:gd name="connsiteX295" fmla="*/ 955669 w 1715332"/>
                <a:gd name="connsiteY295" fmla="*/ 890127 h 1713864"/>
                <a:gd name="connsiteX296" fmla="*/ 961277 w 1715332"/>
                <a:gd name="connsiteY296" fmla="*/ 895736 h 1713864"/>
                <a:gd name="connsiteX297" fmla="*/ 961277 w 1715332"/>
                <a:gd name="connsiteY297" fmla="*/ 951300 h 1713864"/>
                <a:gd name="connsiteX298" fmla="*/ 955767 w 1715332"/>
                <a:gd name="connsiteY298" fmla="*/ 956810 h 1713864"/>
                <a:gd name="connsiteX299" fmla="*/ 898801 w 1715332"/>
                <a:gd name="connsiteY299" fmla="*/ 956810 h 1713864"/>
                <a:gd name="connsiteX300" fmla="*/ 891953 w 1715332"/>
                <a:gd name="connsiteY300" fmla="*/ 949963 h 1713864"/>
                <a:gd name="connsiteX301" fmla="*/ 891953 w 1715332"/>
                <a:gd name="connsiteY301" fmla="*/ 895670 h 1713864"/>
                <a:gd name="connsiteX302" fmla="*/ 897431 w 1715332"/>
                <a:gd name="connsiteY302" fmla="*/ 890127 h 1713864"/>
                <a:gd name="connsiteX303" fmla="*/ 1651291 w 1715332"/>
                <a:gd name="connsiteY303" fmla="*/ 822498 h 1713864"/>
                <a:gd name="connsiteX304" fmla="*/ 1709398 w 1715332"/>
                <a:gd name="connsiteY304" fmla="*/ 822498 h 1713864"/>
                <a:gd name="connsiteX305" fmla="*/ 1715006 w 1715332"/>
                <a:gd name="connsiteY305" fmla="*/ 828107 h 1713864"/>
                <a:gd name="connsiteX306" fmla="*/ 1715006 w 1715332"/>
                <a:gd name="connsiteY306" fmla="*/ 1021080 h 1713864"/>
                <a:gd name="connsiteX307" fmla="*/ 1709496 w 1715332"/>
                <a:gd name="connsiteY307" fmla="*/ 1026591 h 1713864"/>
                <a:gd name="connsiteX308" fmla="*/ 1645780 w 1715332"/>
                <a:gd name="connsiteY308" fmla="*/ 1026591 h 1713864"/>
                <a:gd name="connsiteX309" fmla="*/ 1645780 w 1715332"/>
                <a:gd name="connsiteY309" fmla="*/ 959843 h 1713864"/>
                <a:gd name="connsiteX310" fmla="*/ 1578966 w 1715332"/>
                <a:gd name="connsiteY310" fmla="*/ 959843 h 1713864"/>
                <a:gd name="connsiteX311" fmla="*/ 1578966 w 1715332"/>
                <a:gd name="connsiteY311" fmla="*/ 896127 h 1713864"/>
                <a:gd name="connsiteX312" fmla="*/ 1584444 w 1715332"/>
                <a:gd name="connsiteY312" fmla="*/ 890616 h 1713864"/>
                <a:gd name="connsiteX313" fmla="*/ 1645780 w 1715332"/>
                <a:gd name="connsiteY313" fmla="*/ 890616 h 1713864"/>
                <a:gd name="connsiteX314" fmla="*/ 1645780 w 1715332"/>
                <a:gd name="connsiteY314" fmla="*/ 828041 h 1713864"/>
                <a:gd name="connsiteX315" fmla="*/ 1651291 w 1715332"/>
                <a:gd name="connsiteY315" fmla="*/ 822498 h 1713864"/>
                <a:gd name="connsiteX316" fmla="*/ 758293 w 1715332"/>
                <a:gd name="connsiteY316" fmla="*/ 754804 h 1713864"/>
                <a:gd name="connsiteX317" fmla="*/ 820606 w 1715332"/>
                <a:gd name="connsiteY317" fmla="*/ 754804 h 1713864"/>
                <a:gd name="connsiteX318" fmla="*/ 824160 w 1715332"/>
                <a:gd name="connsiteY318" fmla="*/ 758358 h 1713864"/>
                <a:gd name="connsiteX319" fmla="*/ 824160 w 1715332"/>
                <a:gd name="connsiteY319" fmla="*/ 886605 h 1713864"/>
                <a:gd name="connsiteX320" fmla="*/ 820671 w 1715332"/>
                <a:gd name="connsiteY320" fmla="*/ 890094 h 1713864"/>
                <a:gd name="connsiteX321" fmla="*/ 756434 w 1715332"/>
                <a:gd name="connsiteY321" fmla="*/ 890094 h 1713864"/>
                <a:gd name="connsiteX322" fmla="*/ 756434 w 1715332"/>
                <a:gd name="connsiteY322" fmla="*/ 960690 h 1713864"/>
                <a:gd name="connsiteX323" fmla="*/ 756336 w 1715332"/>
                <a:gd name="connsiteY323" fmla="*/ 960788 h 1713864"/>
                <a:gd name="connsiteX324" fmla="*/ 817575 w 1715332"/>
                <a:gd name="connsiteY324" fmla="*/ 960788 h 1713864"/>
                <a:gd name="connsiteX325" fmla="*/ 821064 w 1715332"/>
                <a:gd name="connsiteY325" fmla="*/ 964277 h 1713864"/>
                <a:gd name="connsiteX326" fmla="*/ 821064 w 1715332"/>
                <a:gd name="connsiteY326" fmla="*/ 1025091 h 1713864"/>
                <a:gd name="connsiteX327" fmla="*/ 817510 w 1715332"/>
                <a:gd name="connsiteY327" fmla="*/ 1028645 h 1713864"/>
                <a:gd name="connsiteX328" fmla="*/ 620526 w 1715332"/>
                <a:gd name="connsiteY328" fmla="*/ 1028645 h 1713864"/>
                <a:gd name="connsiteX329" fmla="*/ 617037 w 1715332"/>
                <a:gd name="connsiteY329" fmla="*/ 1025156 h 1713864"/>
                <a:gd name="connsiteX330" fmla="*/ 617037 w 1715332"/>
                <a:gd name="connsiteY330" fmla="*/ 960788 h 1713864"/>
                <a:gd name="connsiteX331" fmla="*/ 687078 w 1715332"/>
                <a:gd name="connsiteY331" fmla="*/ 960788 h 1713864"/>
                <a:gd name="connsiteX332" fmla="*/ 687078 w 1715332"/>
                <a:gd name="connsiteY332" fmla="*/ 889768 h 1713864"/>
                <a:gd name="connsiteX333" fmla="*/ 690567 w 1715332"/>
                <a:gd name="connsiteY333" fmla="*/ 886279 h 1713864"/>
                <a:gd name="connsiteX334" fmla="*/ 752880 w 1715332"/>
                <a:gd name="connsiteY334" fmla="*/ 886279 h 1713864"/>
                <a:gd name="connsiteX335" fmla="*/ 754804 w 1715332"/>
                <a:gd name="connsiteY335" fmla="*/ 888204 h 1713864"/>
                <a:gd name="connsiteX336" fmla="*/ 754804 w 1715332"/>
                <a:gd name="connsiteY336" fmla="*/ 758293 h 1713864"/>
                <a:gd name="connsiteX337" fmla="*/ 758293 w 1715332"/>
                <a:gd name="connsiteY337" fmla="*/ 754804 h 1713864"/>
                <a:gd name="connsiteX338" fmla="*/ 343196 w 1715332"/>
                <a:gd name="connsiteY338" fmla="*/ 752522 h 1713864"/>
                <a:gd name="connsiteX339" fmla="*/ 343196 w 1715332"/>
                <a:gd name="connsiteY339" fmla="*/ 820216 h 1713864"/>
                <a:gd name="connsiteX340" fmla="*/ 346652 w 1715332"/>
                <a:gd name="connsiteY340" fmla="*/ 823672 h 1713864"/>
                <a:gd name="connsiteX341" fmla="*/ 477931 w 1715332"/>
                <a:gd name="connsiteY341" fmla="*/ 823672 h 1713864"/>
                <a:gd name="connsiteX342" fmla="*/ 477931 w 1715332"/>
                <a:gd name="connsiteY342" fmla="*/ 890159 h 1713864"/>
                <a:gd name="connsiteX343" fmla="*/ 413042 w 1715332"/>
                <a:gd name="connsiteY343" fmla="*/ 890159 h 1713864"/>
                <a:gd name="connsiteX344" fmla="*/ 409553 w 1715332"/>
                <a:gd name="connsiteY344" fmla="*/ 893648 h 1713864"/>
                <a:gd name="connsiteX345" fmla="*/ 409553 w 1715332"/>
                <a:gd name="connsiteY345" fmla="*/ 954984 h 1713864"/>
                <a:gd name="connsiteX346" fmla="*/ 413107 w 1715332"/>
                <a:gd name="connsiteY346" fmla="*/ 958538 h 1713864"/>
                <a:gd name="connsiteX347" fmla="*/ 474442 w 1715332"/>
                <a:gd name="connsiteY347" fmla="*/ 958538 h 1713864"/>
                <a:gd name="connsiteX348" fmla="*/ 477931 w 1715332"/>
                <a:gd name="connsiteY348" fmla="*/ 955049 h 1713864"/>
                <a:gd name="connsiteX349" fmla="*/ 477931 w 1715332"/>
                <a:gd name="connsiteY349" fmla="*/ 890616 h 1713864"/>
                <a:gd name="connsiteX350" fmla="*/ 543799 w 1715332"/>
                <a:gd name="connsiteY350" fmla="*/ 890616 h 1713864"/>
                <a:gd name="connsiteX351" fmla="*/ 547288 w 1715332"/>
                <a:gd name="connsiteY351" fmla="*/ 887127 h 1713864"/>
                <a:gd name="connsiteX352" fmla="*/ 547288 w 1715332"/>
                <a:gd name="connsiteY352" fmla="*/ 816270 h 1713864"/>
                <a:gd name="connsiteX353" fmla="*/ 547223 w 1715332"/>
                <a:gd name="connsiteY353" fmla="*/ 815944 h 1713864"/>
                <a:gd name="connsiteX354" fmla="*/ 547223 w 1715332"/>
                <a:gd name="connsiteY354" fmla="*/ 756011 h 1713864"/>
                <a:gd name="connsiteX355" fmla="*/ 543734 w 1715332"/>
                <a:gd name="connsiteY355" fmla="*/ 752522 h 1713864"/>
                <a:gd name="connsiteX356" fmla="*/ 141191 w 1715332"/>
                <a:gd name="connsiteY356" fmla="*/ 752359 h 1713864"/>
                <a:gd name="connsiteX357" fmla="*/ 205461 w 1715332"/>
                <a:gd name="connsiteY357" fmla="*/ 752359 h 1713864"/>
                <a:gd name="connsiteX358" fmla="*/ 208950 w 1715332"/>
                <a:gd name="connsiteY358" fmla="*/ 755848 h 1713864"/>
                <a:gd name="connsiteX359" fmla="*/ 208950 w 1715332"/>
                <a:gd name="connsiteY359" fmla="*/ 820118 h 1713864"/>
                <a:gd name="connsiteX360" fmla="*/ 205494 w 1715332"/>
                <a:gd name="connsiteY360" fmla="*/ 823607 h 1713864"/>
                <a:gd name="connsiteX361" fmla="*/ 141191 w 1715332"/>
                <a:gd name="connsiteY361" fmla="*/ 823607 h 1713864"/>
                <a:gd name="connsiteX362" fmla="*/ 137702 w 1715332"/>
                <a:gd name="connsiteY362" fmla="*/ 820118 h 1713864"/>
                <a:gd name="connsiteX363" fmla="*/ 137702 w 1715332"/>
                <a:gd name="connsiteY363" fmla="*/ 755848 h 1713864"/>
                <a:gd name="connsiteX364" fmla="*/ 141191 w 1715332"/>
                <a:gd name="connsiteY364" fmla="*/ 752359 h 1713864"/>
                <a:gd name="connsiteX365" fmla="*/ 1101230 w 1715332"/>
                <a:gd name="connsiteY365" fmla="*/ 687535 h 1713864"/>
                <a:gd name="connsiteX366" fmla="*/ 1095720 w 1715332"/>
                <a:gd name="connsiteY366" fmla="*/ 693046 h 1713864"/>
                <a:gd name="connsiteX367" fmla="*/ 1095720 w 1715332"/>
                <a:gd name="connsiteY367" fmla="*/ 754088 h 1713864"/>
                <a:gd name="connsiteX368" fmla="*/ 1096274 w 1715332"/>
                <a:gd name="connsiteY368" fmla="*/ 754642 h 1713864"/>
                <a:gd name="connsiteX369" fmla="*/ 1034547 w 1715332"/>
                <a:gd name="connsiteY369" fmla="*/ 754642 h 1713864"/>
                <a:gd name="connsiteX370" fmla="*/ 1029036 w 1715332"/>
                <a:gd name="connsiteY370" fmla="*/ 760152 h 1713864"/>
                <a:gd name="connsiteX371" fmla="*/ 1029036 w 1715332"/>
                <a:gd name="connsiteY371" fmla="*/ 820868 h 1713864"/>
                <a:gd name="connsiteX372" fmla="*/ 1029461 w 1715332"/>
                <a:gd name="connsiteY372" fmla="*/ 821292 h 1713864"/>
                <a:gd name="connsiteX373" fmla="*/ 1161489 w 1715332"/>
                <a:gd name="connsiteY373" fmla="*/ 821292 h 1713864"/>
                <a:gd name="connsiteX374" fmla="*/ 1167000 w 1715332"/>
                <a:gd name="connsiteY374" fmla="*/ 815781 h 1713864"/>
                <a:gd name="connsiteX375" fmla="*/ 1167000 w 1715332"/>
                <a:gd name="connsiteY375" fmla="*/ 755033 h 1713864"/>
                <a:gd name="connsiteX376" fmla="*/ 1166609 w 1715332"/>
                <a:gd name="connsiteY376" fmla="*/ 754642 h 1713864"/>
                <a:gd name="connsiteX377" fmla="*/ 1230552 w 1715332"/>
                <a:gd name="connsiteY377" fmla="*/ 754642 h 1713864"/>
                <a:gd name="connsiteX378" fmla="*/ 1236063 w 1715332"/>
                <a:gd name="connsiteY378" fmla="*/ 749131 h 1713864"/>
                <a:gd name="connsiteX379" fmla="*/ 1236063 w 1715332"/>
                <a:gd name="connsiteY379" fmla="*/ 693144 h 1713864"/>
                <a:gd name="connsiteX380" fmla="*/ 1230455 w 1715332"/>
                <a:gd name="connsiteY380" fmla="*/ 687535 h 1713864"/>
                <a:gd name="connsiteX381" fmla="*/ 1445829 w 1715332"/>
                <a:gd name="connsiteY381" fmla="*/ 619026 h 1713864"/>
                <a:gd name="connsiteX382" fmla="*/ 1509544 w 1715332"/>
                <a:gd name="connsiteY382" fmla="*/ 619026 h 1713864"/>
                <a:gd name="connsiteX383" fmla="*/ 1509544 w 1715332"/>
                <a:gd name="connsiteY383" fmla="*/ 686589 h 1713864"/>
                <a:gd name="connsiteX384" fmla="*/ 1578868 w 1715332"/>
                <a:gd name="connsiteY384" fmla="*/ 686589 h 1713864"/>
                <a:gd name="connsiteX385" fmla="*/ 1578868 w 1715332"/>
                <a:gd name="connsiteY385" fmla="*/ 753990 h 1713864"/>
                <a:gd name="connsiteX386" fmla="*/ 1509544 w 1715332"/>
                <a:gd name="connsiteY386" fmla="*/ 753990 h 1713864"/>
                <a:gd name="connsiteX387" fmla="*/ 1509544 w 1715332"/>
                <a:gd name="connsiteY387" fmla="*/ 815782 h 1713864"/>
                <a:gd name="connsiteX388" fmla="*/ 1504034 w 1715332"/>
                <a:gd name="connsiteY388" fmla="*/ 821325 h 1713864"/>
                <a:gd name="connsiteX389" fmla="*/ 1445927 w 1715332"/>
                <a:gd name="connsiteY389" fmla="*/ 821325 h 1713864"/>
                <a:gd name="connsiteX390" fmla="*/ 1440318 w 1715332"/>
                <a:gd name="connsiteY390" fmla="*/ 815717 h 1713864"/>
                <a:gd name="connsiteX391" fmla="*/ 1440318 w 1715332"/>
                <a:gd name="connsiteY391" fmla="*/ 624537 h 1713864"/>
                <a:gd name="connsiteX392" fmla="*/ 1445829 w 1715332"/>
                <a:gd name="connsiteY392" fmla="*/ 619026 h 1713864"/>
                <a:gd name="connsiteX393" fmla="*/ 412292 w 1715332"/>
                <a:gd name="connsiteY393" fmla="*/ 617526 h 1713864"/>
                <a:gd name="connsiteX394" fmla="*/ 412292 w 1715332"/>
                <a:gd name="connsiteY394" fmla="*/ 683850 h 1713864"/>
                <a:gd name="connsiteX395" fmla="*/ 415781 w 1715332"/>
                <a:gd name="connsiteY395" fmla="*/ 687339 h 1713864"/>
                <a:gd name="connsiteX396" fmla="*/ 478551 w 1715332"/>
                <a:gd name="connsiteY396" fmla="*/ 687339 h 1713864"/>
                <a:gd name="connsiteX397" fmla="*/ 482105 w 1715332"/>
                <a:gd name="connsiteY397" fmla="*/ 683785 h 1713864"/>
                <a:gd name="connsiteX398" fmla="*/ 482105 w 1715332"/>
                <a:gd name="connsiteY398" fmla="*/ 621015 h 1713864"/>
                <a:gd name="connsiteX399" fmla="*/ 478616 w 1715332"/>
                <a:gd name="connsiteY399" fmla="*/ 617526 h 1713864"/>
                <a:gd name="connsiteX400" fmla="*/ 1515153 w 1715332"/>
                <a:gd name="connsiteY400" fmla="*/ 549702 h 1713864"/>
                <a:gd name="connsiteX401" fmla="*/ 1572217 w 1715332"/>
                <a:gd name="connsiteY401" fmla="*/ 549702 h 1713864"/>
                <a:gd name="connsiteX402" fmla="*/ 1577727 w 1715332"/>
                <a:gd name="connsiteY402" fmla="*/ 555213 h 1713864"/>
                <a:gd name="connsiteX403" fmla="*/ 1577727 w 1715332"/>
                <a:gd name="connsiteY403" fmla="*/ 617950 h 1713864"/>
                <a:gd name="connsiteX404" fmla="*/ 1509544 w 1715332"/>
                <a:gd name="connsiteY404" fmla="*/ 617950 h 1713864"/>
                <a:gd name="connsiteX405" fmla="*/ 1509544 w 1715332"/>
                <a:gd name="connsiteY405" fmla="*/ 555311 h 1713864"/>
                <a:gd name="connsiteX406" fmla="*/ 1515153 w 1715332"/>
                <a:gd name="connsiteY406" fmla="*/ 549702 h 1713864"/>
                <a:gd name="connsiteX407" fmla="*/ 5576 w 1715332"/>
                <a:gd name="connsiteY407" fmla="*/ 549702 h 1713864"/>
                <a:gd name="connsiteX408" fmla="*/ 66813 w 1715332"/>
                <a:gd name="connsiteY408" fmla="*/ 549702 h 1713864"/>
                <a:gd name="connsiteX409" fmla="*/ 70302 w 1715332"/>
                <a:gd name="connsiteY409" fmla="*/ 553191 h 1713864"/>
                <a:gd name="connsiteX410" fmla="*/ 70302 w 1715332"/>
                <a:gd name="connsiteY410" fmla="*/ 614428 h 1713864"/>
                <a:gd name="connsiteX411" fmla="*/ 66813 w 1715332"/>
                <a:gd name="connsiteY411" fmla="*/ 617918 h 1713864"/>
                <a:gd name="connsiteX412" fmla="*/ 5576 w 1715332"/>
                <a:gd name="connsiteY412" fmla="*/ 617918 h 1713864"/>
                <a:gd name="connsiteX413" fmla="*/ 2087 w 1715332"/>
                <a:gd name="connsiteY413" fmla="*/ 614428 h 1713864"/>
                <a:gd name="connsiteX414" fmla="*/ 2087 w 1715332"/>
                <a:gd name="connsiteY414" fmla="*/ 553191 h 1713864"/>
                <a:gd name="connsiteX415" fmla="*/ 5576 w 1715332"/>
                <a:gd name="connsiteY415" fmla="*/ 549702 h 1713864"/>
                <a:gd name="connsiteX416" fmla="*/ 829966 w 1715332"/>
                <a:gd name="connsiteY416" fmla="*/ 549636 h 1713864"/>
                <a:gd name="connsiteX417" fmla="*/ 888496 w 1715332"/>
                <a:gd name="connsiteY417" fmla="*/ 549636 h 1713864"/>
                <a:gd name="connsiteX418" fmla="*/ 894105 w 1715332"/>
                <a:gd name="connsiteY418" fmla="*/ 555245 h 1713864"/>
                <a:gd name="connsiteX419" fmla="*/ 894105 w 1715332"/>
                <a:gd name="connsiteY419" fmla="*/ 613776 h 1713864"/>
                <a:gd name="connsiteX420" fmla="*/ 888594 w 1715332"/>
                <a:gd name="connsiteY420" fmla="*/ 619286 h 1713864"/>
                <a:gd name="connsiteX421" fmla="*/ 824455 w 1715332"/>
                <a:gd name="connsiteY421" fmla="*/ 619286 h 1713864"/>
                <a:gd name="connsiteX422" fmla="*/ 824455 w 1715332"/>
                <a:gd name="connsiteY422" fmla="*/ 555147 h 1713864"/>
                <a:gd name="connsiteX423" fmla="*/ 829966 w 1715332"/>
                <a:gd name="connsiteY423" fmla="*/ 549636 h 1713864"/>
                <a:gd name="connsiteX424" fmla="*/ 1651291 w 1715332"/>
                <a:gd name="connsiteY424" fmla="*/ 549343 h 1713864"/>
                <a:gd name="connsiteX425" fmla="*/ 1709398 w 1715332"/>
                <a:gd name="connsiteY425" fmla="*/ 549343 h 1713864"/>
                <a:gd name="connsiteX426" fmla="*/ 1715006 w 1715332"/>
                <a:gd name="connsiteY426" fmla="*/ 554952 h 1713864"/>
                <a:gd name="connsiteX427" fmla="*/ 1715006 w 1715332"/>
                <a:gd name="connsiteY427" fmla="*/ 747925 h 1713864"/>
                <a:gd name="connsiteX428" fmla="*/ 1709496 w 1715332"/>
                <a:gd name="connsiteY428" fmla="*/ 753436 h 1713864"/>
                <a:gd name="connsiteX429" fmla="*/ 1645780 w 1715332"/>
                <a:gd name="connsiteY429" fmla="*/ 753436 h 1713864"/>
                <a:gd name="connsiteX430" fmla="*/ 1645780 w 1715332"/>
                <a:gd name="connsiteY430" fmla="*/ 686623 h 1713864"/>
                <a:gd name="connsiteX431" fmla="*/ 1578934 w 1715332"/>
                <a:gd name="connsiteY431" fmla="*/ 686623 h 1713864"/>
                <a:gd name="connsiteX432" fmla="*/ 1578934 w 1715332"/>
                <a:gd name="connsiteY432" fmla="*/ 618439 h 1713864"/>
                <a:gd name="connsiteX433" fmla="*/ 1645780 w 1715332"/>
                <a:gd name="connsiteY433" fmla="*/ 618439 h 1713864"/>
                <a:gd name="connsiteX434" fmla="*/ 1645780 w 1715332"/>
                <a:gd name="connsiteY434" fmla="*/ 554886 h 1713864"/>
                <a:gd name="connsiteX435" fmla="*/ 1651291 w 1715332"/>
                <a:gd name="connsiteY435" fmla="*/ 549343 h 1713864"/>
                <a:gd name="connsiteX436" fmla="*/ 417803 w 1715332"/>
                <a:gd name="connsiteY436" fmla="*/ 548071 h 1713864"/>
                <a:gd name="connsiteX437" fmla="*/ 545495 w 1715332"/>
                <a:gd name="connsiteY437" fmla="*/ 548071 h 1713864"/>
                <a:gd name="connsiteX438" fmla="*/ 551005 w 1715332"/>
                <a:gd name="connsiteY438" fmla="*/ 553582 h 1713864"/>
                <a:gd name="connsiteX439" fmla="*/ 551005 w 1715332"/>
                <a:gd name="connsiteY439" fmla="*/ 685089 h 1713864"/>
                <a:gd name="connsiteX440" fmla="*/ 613514 w 1715332"/>
                <a:gd name="connsiteY440" fmla="*/ 685089 h 1713864"/>
                <a:gd name="connsiteX441" fmla="*/ 619025 w 1715332"/>
                <a:gd name="connsiteY441" fmla="*/ 690600 h 1713864"/>
                <a:gd name="connsiteX442" fmla="*/ 619025 w 1715332"/>
                <a:gd name="connsiteY442" fmla="*/ 960266 h 1713864"/>
                <a:gd name="connsiteX443" fmla="*/ 549310 w 1715332"/>
                <a:gd name="connsiteY443" fmla="*/ 960266 h 1713864"/>
                <a:gd name="connsiteX444" fmla="*/ 549310 w 1715332"/>
                <a:gd name="connsiteY444" fmla="*/ 1027699 h 1713864"/>
                <a:gd name="connsiteX445" fmla="*/ 413107 w 1715332"/>
                <a:gd name="connsiteY445" fmla="*/ 1027699 h 1713864"/>
                <a:gd name="connsiteX446" fmla="*/ 409553 w 1715332"/>
                <a:gd name="connsiteY446" fmla="*/ 1031253 h 1713864"/>
                <a:gd name="connsiteX447" fmla="*/ 409553 w 1715332"/>
                <a:gd name="connsiteY447" fmla="*/ 1095393 h 1713864"/>
                <a:gd name="connsiteX448" fmla="*/ 413042 w 1715332"/>
                <a:gd name="connsiteY448" fmla="*/ 1098882 h 1713864"/>
                <a:gd name="connsiteX449" fmla="*/ 549636 w 1715332"/>
                <a:gd name="connsiteY449" fmla="*/ 1098882 h 1713864"/>
                <a:gd name="connsiteX450" fmla="*/ 549636 w 1715332"/>
                <a:gd name="connsiteY450" fmla="*/ 1028644 h 1713864"/>
                <a:gd name="connsiteX451" fmla="*/ 619025 w 1715332"/>
                <a:gd name="connsiteY451" fmla="*/ 1028644 h 1713864"/>
                <a:gd name="connsiteX452" fmla="*/ 619025 w 1715332"/>
                <a:gd name="connsiteY452" fmla="*/ 1094838 h 1713864"/>
                <a:gd name="connsiteX453" fmla="*/ 613514 w 1715332"/>
                <a:gd name="connsiteY453" fmla="*/ 1100349 h 1713864"/>
                <a:gd name="connsiteX454" fmla="*/ 549603 w 1715332"/>
                <a:gd name="connsiteY454" fmla="*/ 1100349 h 1713864"/>
                <a:gd name="connsiteX455" fmla="*/ 549603 w 1715332"/>
                <a:gd name="connsiteY455" fmla="*/ 1160641 h 1713864"/>
                <a:gd name="connsiteX456" fmla="*/ 544093 w 1715332"/>
                <a:gd name="connsiteY456" fmla="*/ 1166152 h 1713864"/>
                <a:gd name="connsiteX457" fmla="*/ 212635 w 1715332"/>
                <a:gd name="connsiteY457" fmla="*/ 1166152 h 1713864"/>
                <a:gd name="connsiteX458" fmla="*/ 207124 w 1715332"/>
                <a:gd name="connsiteY458" fmla="*/ 1160641 h 1713864"/>
                <a:gd name="connsiteX459" fmla="*/ 207124 w 1715332"/>
                <a:gd name="connsiteY459" fmla="*/ 1032558 h 1713864"/>
                <a:gd name="connsiteX460" fmla="*/ 143702 w 1715332"/>
                <a:gd name="connsiteY460" fmla="*/ 1032558 h 1713864"/>
                <a:gd name="connsiteX461" fmla="*/ 138191 w 1715332"/>
                <a:gd name="connsiteY461" fmla="*/ 1027047 h 1713864"/>
                <a:gd name="connsiteX462" fmla="*/ 138191 w 1715332"/>
                <a:gd name="connsiteY462" fmla="*/ 960788 h 1713864"/>
                <a:gd name="connsiteX463" fmla="*/ 5967 w 1715332"/>
                <a:gd name="connsiteY463" fmla="*/ 960788 h 1713864"/>
                <a:gd name="connsiteX464" fmla="*/ 456 w 1715332"/>
                <a:gd name="connsiteY464" fmla="*/ 955277 h 1713864"/>
                <a:gd name="connsiteX465" fmla="*/ 456 w 1715332"/>
                <a:gd name="connsiteY465" fmla="*/ 894790 h 1713864"/>
                <a:gd name="connsiteX466" fmla="*/ 5967 w 1715332"/>
                <a:gd name="connsiteY466" fmla="*/ 889279 h 1713864"/>
                <a:gd name="connsiteX467" fmla="*/ 207124 w 1715332"/>
                <a:gd name="connsiteY467" fmla="*/ 889279 h 1713864"/>
                <a:gd name="connsiteX468" fmla="*/ 207124 w 1715332"/>
                <a:gd name="connsiteY468" fmla="*/ 829183 h 1713864"/>
                <a:gd name="connsiteX469" fmla="*/ 212635 w 1715332"/>
                <a:gd name="connsiteY469" fmla="*/ 823672 h 1713864"/>
                <a:gd name="connsiteX470" fmla="*/ 273350 w 1715332"/>
                <a:gd name="connsiteY470" fmla="*/ 823672 h 1713864"/>
                <a:gd name="connsiteX471" fmla="*/ 273350 w 1715332"/>
                <a:gd name="connsiteY471" fmla="*/ 758000 h 1713864"/>
                <a:gd name="connsiteX472" fmla="*/ 278861 w 1715332"/>
                <a:gd name="connsiteY472" fmla="*/ 752489 h 1713864"/>
                <a:gd name="connsiteX473" fmla="*/ 343196 w 1715332"/>
                <a:gd name="connsiteY473" fmla="*/ 752489 h 1713864"/>
                <a:gd name="connsiteX474" fmla="*/ 343196 w 1715332"/>
                <a:gd name="connsiteY474" fmla="*/ 690600 h 1713864"/>
                <a:gd name="connsiteX475" fmla="*/ 343783 w 1715332"/>
                <a:gd name="connsiteY475" fmla="*/ 688187 h 1713864"/>
                <a:gd name="connsiteX476" fmla="*/ 278861 w 1715332"/>
                <a:gd name="connsiteY476" fmla="*/ 688187 h 1713864"/>
                <a:gd name="connsiteX477" fmla="*/ 273350 w 1715332"/>
                <a:gd name="connsiteY477" fmla="*/ 682676 h 1713864"/>
                <a:gd name="connsiteX478" fmla="*/ 273350 w 1715332"/>
                <a:gd name="connsiteY478" fmla="*/ 622189 h 1713864"/>
                <a:gd name="connsiteX479" fmla="*/ 278861 w 1715332"/>
                <a:gd name="connsiteY479" fmla="*/ 616678 h 1713864"/>
                <a:gd name="connsiteX480" fmla="*/ 412292 w 1715332"/>
                <a:gd name="connsiteY480" fmla="*/ 616678 h 1713864"/>
                <a:gd name="connsiteX481" fmla="*/ 412292 w 1715332"/>
                <a:gd name="connsiteY481" fmla="*/ 553582 h 1713864"/>
                <a:gd name="connsiteX482" fmla="*/ 417803 w 1715332"/>
                <a:gd name="connsiteY482" fmla="*/ 548071 h 1713864"/>
                <a:gd name="connsiteX483" fmla="*/ 142985 w 1715332"/>
                <a:gd name="connsiteY483" fmla="*/ 547288 h 1713864"/>
                <a:gd name="connsiteX484" fmla="*/ 203472 w 1715332"/>
                <a:gd name="connsiteY484" fmla="*/ 547288 h 1713864"/>
                <a:gd name="connsiteX485" fmla="*/ 208983 w 1715332"/>
                <a:gd name="connsiteY485" fmla="*/ 552799 h 1713864"/>
                <a:gd name="connsiteX486" fmla="*/ 208983 w 1715332"/>
                <a:gd name="connsiteY486" fmla="*/ 681567 h 1713864"/>
                <a:gd name="connsiteX487" fmla="*/ 203472 w 1715332"/>
                <a:gd name="connsiteY487" fmla="*/ 687078 h 1713864"/>
                <a:gd name="connsiteX488" fmla="*/ 142985 w 1715332"/>
                <a:gd name="connsiteY488" fmla="*/ 687078 h 1713864"/>
                <a:gd name="connsiteX489" fmla="*/ 137474 w 1715332"/>
                <a:gd name="connsiteY489" fmla="*/ 681567 h 1713864"/>
                <a:gd name="connsiteX490" fmla="*/ 137474 w 1715332"/>
                <a:gd name="connsiteY490" fmla="*/ 552799 h 1713864"/>
                <a:gd name="connsiteX491" fmla="*/ 142985 w 1715332"/>
                <a:gd name="connsiteY491" fmla="*/ 547288 h 1713864"/>
                <a:gd name="connsiteX492" fmla="*/ 691383 w 1715332"/>
                <a:gd name="connsiteY492" fmla="*/ 413010 h 1713864"/>
                <a:gd name="connsiteX493" fmla="*/ 749196 w 1715332"/>
                <a:gd name="connsiteY493" fmla="*/ 413010 h 1713864"/>
                <a:gd name="connsiteX494" fmla="*/ 754805 w 1715332"/>
                <a:gd name="connsiteY494" fmla="*/ 418618 h 1713864"/>
                <a:gd name="connsiteX495" fmla="*/ 754805 w 1715332"/>
                <a:gd name="connsiteY495" fmla="*/ 617526 h 1713864"/>
                <a:gd name="connsiteX496" fmla="*/ 824454 w 1715332"/>
                <a:gd name="connsiteY496" fmla="*/ 617526 h 1713864"/>
                <a:gd name="connsiteX497" fmla="*/ 824454 w 1715332"/>
                <a:gd name="connsiteY497" fmla="*/ 681666 h 1713864"/>
                <a:gd name="connsiteX498" fmla="*/ 818943 w 1715332"/>
                <a:gd name="connsiteY498" fmla="*/ 687176 h 1713864"/>
                <a:gd name="connsiteX499" fmla="*/ 761652 w 1715332"/>
                <a:gd name="connsiteY499" fmla="*/ 687176 h 1713864"/>
                <a:gd name="connsiteX500" fmla="*/ 754804 w 1715332"/>
                <a:gd name="connsiteY500" fmla="*/ 680328 h 1713864"/>
                <a:gd name="connsiteX501" fmla="*/ 754804 w 1715332"/>
                <a:gd name="connsiteY501" fmla="*/ 617592 h 1713864"/>
                <a:gd name="connsiteX502" fmla="*/ 754349 w 1715332"/>
                <a:gd name="connsiteY502" fmla="*/ 618048 h 1713864"/>
                <a:gd name="connsiteX503" fmla="*/ 692720 w 1715332"/>
                <a:gd name="connsiteY503" fmla="*/ 618048 h 1713864"/>
                <a:gd name="connsiteX504" fmla="*/ 685872 w 1715332"/>
                <a:gd name="connsiteY504" fmla="*/ 611200 h 1713864"/>
                <a:gd name="connsiteX505" fmla="*/ 685872 w 1715332"/>
                <a:gd name="connsiteY505" fmla="*/ 418553 h 1713864"/>
                <a:gd name="connsiteX506" fmla="*/ 691383 w 1715332"/>
                <a:gd name="connsiteY506" fmla="*/ 413010 h 1713864"/>
                <a:gd name="connsiteX507" fmla="*/ 1103186 w 1715332"/>
                <a:gd name="connsiteY507" fmla="*/ 408543 h 1713864"/>
                <a:gd name="connsiteX508" fmla="*/ 1160152 w 1715332"/>
                <a:gd name="connsiteY508" fmla="*/ 408543 h 1713864"/>
                <a:gd name="connsiteX509" fmla="*/ 1166999 w 1715332"/>
                <a:gd name="connsiteY509" fmla="*/ 415390 h 1713864"/>
                <a:gd name="connsiteX510" fmla="*/ 1166999 w 1715332"/>
                <a:gd name="connsiteY510" fmla="*/ 475128 h 1713864"/>
                <a:gd name="connsiteX511" fmla="*/ 1161488 w 1715332"/>
                <a:gd name="connsiteY511" fmla="*/ 480639 h 1713864"/>
                <a:gd name="connsiteX512" fmla="*/ 1098328 w 1715332"/>
                <a:gd name="connsiteY512" fmla="*/ 480639 h 1713864"/>
                <a:gd name="connsiteX513" fmla="*/ 1098328 w 1715332"/>
                <a:gd name="connsiteY513" fmla="*/ 549702 h 1713864"/>
                <a:gd name="connsiteX514" fmla="*/ 1161359 w 1715332"/>
                <a:gd name="connsiteY514" fmla="*/ 549702 h 1713864"/>
                <a:gd name="connsiteX515" fmla="*/ 1166967 w 1715332"/>
                <a:gd name="connsiteY515" fmla="*/ 555311 h 1713864"/>
                <a:gd name="connsiteX516" fmla="*/ 1166967 w 1715332"/>
                <a:gd name="connsiteY516" fmla="*/ 619124 h 1713864"/>
                <a:gd name="connsiteX517" fmla="*/ 1302420 w 1715332"/>
                <a:gd name="connsiteY517" fmla="*/ 619124 h 1713864"/>
                <a:gd name="connsiteX518" fmla="*/ 1302420 w 1715332"/>
                <a:gd name="connsiteY518" fmla="*/ 554854 h 1713864"/>
                <a:gd name="connsiteX519" fmla="*/ 1307931 w 1715332"/>
                <a:gd name="connsiteY519" fmla="*/ 549343 h 1713864"/>
                <a:gd name="connsiteX520" fmla="*/ 1366168 w 1715332"/>
                <a:gd name="connsiteY520" fmla="*/ 549343 h 1713864"/>
                <a:gd name="connsiteX521" fmla="*/ 1371777 w 1715332"/>
                <a:gd name="connsiteY521" fmla="*/ 554952 h 1713864"/>
                <a:gd name="connsiteX522" fmla="*/ 1371777 w 1715332"/>
                <a:gd name="connsiteY522" fmla="*/ 681112 h 1713864"/>
                <a:gd name="connsiteX523" fmla="*/ 1366266 w 1715332"/>
                <a:gd name="connsiteY523" fmla="*/ 686622 h 1713864"/>
                <a:gd name="connsiteX524" fmla="*/ 1304540 w 1715332"/>
                <a:gd name="connsiteY524" fmla="*/ 686622 h 1713864"/>
                <a:gd name="connsiteX525" fmla="*/ 1304540 w 1715332"/>
                <a:gd name="connsiteY525" fmla="*/ 754642 h 1713864"/>
                <a:gd name="connsiteX526" fmla="*/ 1368287 w 1715332"/>
                <a:gd name="connsiteY526" fmla="*/ 754642 h 1713864"/>
                <a:gd name="connsiteX527" fmla="*/ 1373896 w 1715332"/>
                <a:gd name="connsiteY527" fmla="*/ 760250 h 1713864"/>
                <a:gd name="connsiteX528" fmla="*/ 1373896 w 1715332"/>
                <a:gd name="connsiteY528" fmla="*/ 815814 h 1713864"/>
                <a:gd name="connsiteX529" fmla="*/ 1368385 w 1715332"/>
                <a:gd name="connsiteY529" fmla="*/ 821325 h 1713864"/>
                <a:gd name="connsiteX530" fmla="*/ 1368385 w 1715332"/>
                <a:gd name="connsiteY530" fmla="*/ 821260 h 1713864"/>
                <a:gd name="connsiteX531" fmla="*/ 1304507 w 1715332"/>
                <a:gd name="connsiteY531" fmla="*/ 821260 h 1713864"/>
                <a:gd name="connsiteX532" fmla="*/ 1304507 w 1715332"/>
                <a:gd name="connsiteY532" fmla="*/ 890062 h 1713864"/>
                <a:gd name="connsiteX533" fmla="*/ 1368255 w 1715332"/>
                <a:gd name="connsiteY533" fmla="*/ 890062 h 1713864"/>
                <a:gd name="connsiteX534" fmla="*/ 1373863 w 1715332"/>
                <a:gd name="connsiteY534" fmla="*/ 895671 h 1713864"/>
                <a:gd name="connsiteX535" fmla="*/ 1373863 w 1715332"/>
                <a:gd name="connsiteY535" fmla="*/ 953027 h 1713864"/>
                <a:gd name="connsiteX536" fmla="*/ 1368353 w 1715332"/>
                <a:gd name="connsiteY536" fmla="*/ 958538 h 1713864"/>
                <a:gd name="connsiteX537" fmla="*/ 1242878 w 1715332"/>
                <a:gd name="connsiteY537" fmla="*/ 958538 h 1713864"/>
                <a:gd name="connsiteX538" fmla="*/ 1236030 w 1715332"/>
                <a:gd name="connsiteY538" fmla="*/ 951691 h 1713864"/>
                <a:gd name="connsiteX539" fmla="*/ 1236030 w 1715332"/>
                <a:gd name="connsiteY539" fmla="*/ 891203 h 1713864"/>
                <a:gd name="connsiteX540" fmla="*/ 1237139 w 1715332"/>
                <a:gd name="connsiteY540" fmla="*/ 890095 h 1713864"/>
                <a:gd name="connsiteX541" fmla="*/ 1166967 w 1715332"/>
                <a:gd name="connsiteY541" fmla="*/ 890095 h 1713864"/>
                <a:gd name="connsiteX542" fmla="*/ 1166967 w 1715332"/>
                <a:gd name="connsiteY542" fmla="*/ 1008558 h 1713864"/>
                <a:gd name="connsiteX543" fmla="*/ 1147501 w 1715332"/>
                <a:gd name="connsiteY543" fmla="*/ 1028025 h 1713864"/>
                <a:gd name="connsiteX544" fmla="*/ 1035852 w 1715332"/>
                <a:gd name="connsiteY544" fmla="*/ 1028025 h 1713864"/>
                <a:gd name="connsiteX545" fmla="*/ 1029004 w 1715332"/>
                <a:gd name="connsiteY545" fmla="*/ 1021178 h 1713864"/>
                <a:gd name="connsiteX546" fmla="*/ 1029004 w 1715332"/>
                <a:gd name="connsiteY546" fmla="*/ 823020 h 1713864"/>
                <a:gd name="connsiteX547" fmla="*/ 965680 w 1715332"/>
                <a:gd name="connsiteY547" fmla="*/ 823020 h 1713864"/>
                <a:gd name="connsiteX548" fmla="*/ 958832 w 1715332"/>
                <a:gd name="connsiteY548" fmla="*/ 816173 h 1713864"/>
                <a:gd name="connsiteX549" fmla="*/ 958832 w 1715332"/>
                <a:gd name="connsiteY549" fmla="*/ 692133 h 1713864"/>
                <a:gd name="connsiteX550" fmla="*/ 964343 w 1715332"/>
                <a:gd name="connsiteY550" fmla="*/ 686622 h 1713864"/>
                <a:gd name="connsiteX551" fmla="*/ 1029004 w 1715332"/>
                <a:gd name="connsiteY551" fmla="*/ 686622 h 1713864"/>
                <a:gd name="connsiteX552" fmla="*/ 1029004 w 1715332"/>
                <a:gd name="connsiteY552" fmla="*/ 594570 h 1713864"/>
                <a:gd name="connsiteX553" fmla="*/ 1029004 w 1715332"/>
                <a:gd name="connsiteY553" fmla="*/ 555246 h 1713864"/>
                <a:gd name="connsiteX554" fmla="*/ 1029004 w 1715332"/>
                <a:gd name="connsiteY554" fmla="*/ 478617 h 1713864"/>
                <a:gd name="connsiteX555" fmla="*/ 1097675 w 1715332"/>
                <a:gd name="connsiteY555" fmla="*/ 478617 h 1713864"/>
                <a:gd name="connsiteX556" fmla="*/ 1097675 w 1715332"/>
                <a:gd name="connsiteY556" fmla="*/ 414053 h 1713864"/>
                <a:gd name="connsiteX557" fmla="*/ 1103186 w 1715332"/>
                <a:gd name="connsiteY557" fmla="*/ 408543 h 1713864"/>
                <a:gd name="connsiteX558" fmla="*/ 554886 w 1715332"/>
                <a:gd name="connsiteY558" fmla="*/ 343294 h 1713864"/>
                <a:gd name="connsiteX559" fmla="*/ 613416 w 1715332"/>
                <a:gd name="connsiteY559" fmla="*/ 343294 h 1713864"/>
                <a:gd name="connsiteX560" fmla="*/ 619025 w 1715332"/>
                <a:gd name="connsiteY560" fmla="*/ 348902 h 1713864"/>
                <a:gd name="connsiteX561" fmla="*/ 619025 w 1715332"/>
                <a:gd name="connsiteY561" fmla="*/ 474181 h 1713864"/>
                <a:gd name="connsiteX562" fmla="*/ 613514 w 1715332"/>
                <a:gd name="connsiteY562" fmla="*/ 479692 h 1713864"/>
                <a:gd name="connsiteX563" fmla="*/ 556223 w 1715332"/>
                <a:gd name="connsiteY563" fmla="*/ 479692 h 1713864"/>
                <a:gd name="connsiteX564" fmla="*/ 549375 w 1715332"/>
                <a:gd name="connsiteY564" fmla="*/ 472844 h 1713864"/>
                <a:gd name="connsiteX565" fmla="*/ 549375 w 1715332"/>
                <a:gd name="connsiteY565" fmla="*/ 348804 h 1713864"/>
                <a:gd name="connsiteX566" fmla="*/ 554886 w 1715332"/>
                <a:gd name="connsiteY566" fmla="*/ 343294 h 1713864"/>
                <a:gd name="connsiteX567" fmla="*/ 963430 w 1715332"/>
                <a:gd name="connsiteY567" fmla="*/ 272894 h 1713864"/>
                <a:gd name="connsiteX568" fmla="*/ 1025026 w 1715332"/>
                <a:gd name="connsiteY568" fmla="*/ 272894 h 1713864"/>
                <a:gd name="connsiteX569" fmla="*/ 1028580 w 1715332"/>
                <a:gd name="connsiteY569" fmla="*/ 276448 h 1713864"/>
                <a:gd name="connsiteX570" fmla="*/ 1028580 w 1715332"/>
                <a:gd name="connsiteY570" fmla="*/ 478616 h 1713864"/>
                <a:gd name="connsiteX571" fmla="*/ 964343 w 1715332"/>
                <a:gd name="connsiteY571" fmla="*/ 478616 h 1713864"/>
                <a:gd name="connsiteX572" fmla="*/ 960723 w 1715332"/>
                <a:gd name="connsiteY572" fmla="*/ 474996 h 1713864"/>
                <a:gd name="connsiteX573" fmla="*/ 960723 w 1715332"/>
                <a:gd name="connsiteY573" fmla="*/ 275600 h 1713864"/>
                <a:gd name="connsiteX574" fmla="*/ 963430 w 1715332"/>
                <a:gd name="connsiteY574" fmla="*/ 272894 h 1713864"/>
                <a:gd name="connsiteX575" fmla="*/ 1374353 w 1715332"/>
                <a:gd name="connsiteY575" fmla="*/ 138517 h 1713864"/>
                <a:gd name="connsiteX576" fmla="*/ 1568499 w 1715332"/>
                <a:gd name="connsiteY576" fmla="*/ 138517 h 1713864"/>
                <a:gd name="connsiteX577" fmla="*/ 1574173 w 1715332"/>
                <a:gd name="connsiteY577" fmla="*/ 143995 h 1713864"/>
                <a:gd name="connsiteX578" fmla="*/ 1574140 w 1715332"/>
                <a:gd name="connsiteY578" fmla="*/ 338761 h 1713864"/>
                <a:gd name="connsiteX579" fmla="*/ 1568891 w 1715332"/>
                <a:gd name="connsiteY579" fmla="*/ 343913 h 1713864"/>
                <a:gd name="connsiteX580" fmla="*/ 1471230 w 1715332"/>
                <a:gd name="connsiteY580" fmla="*/ 343815 h 1713864"/>
                <a:gd name="connsiteX581" fmla="*/ 1375331 w 1715332"/>
                <a:gd name="connsiteY581" fmla="*/ 343913 h 1713864"/>
                <a:gd name="connsiteX582" fmla="*/ 1368711 w 1715332"/>
                <a:gd name="connsiteY582" fmla="*/ 337620 h 1713864"/>
                <a:gd name="connsiteX583" fmla="*/ 1368777 w 1715332"/>
                <a:gd name="connsiteY583" fmla="*/ 144060 h 1713864"/>
                <a:gd name="connsiteX584" fmla="*/ 1374353 w 1715332"/>
                <a:gd name="connsiteY584" fmla="*/ 138517 h 1713864"/>
                <a:gd name="connsiteX585" fmla="*/ 141843 w 1715332"/>
                <a:gd name="connsiteY585" fmla="*/ 138517 h 1713864"/>
                <a:gd name="connsiteX586" fmla="*/ 335990 w 1715332"/>
                <a:gd name="connsiteY586" fmla="*/ 138517 h 1713864"/>
                <a:gd name="connsiteX587" fmla="*/ 341664 w 1715332"/>
                <a:gd name="connsiteY587" fmla="*/ 143995 h 1713864"/>
                <a:gd name="connsiteX588" fmla="*/ 341631 w 1715332"/>
                <a:gd name="connsiteY588" fmla="*/ 338761 h 1713864"/>
                <a:gd name="connsiteX589" fmla="*/ 336382 w 1715332"/>
                <a:gd name="connsiteY589" fmla="*/ 343913 h 1713864"/>
                <a:gd name="connsiteX590" fmla="*/ 238721 w 1715332"/>
                <a:gd name="connsiteY590" fmla="*/ 343815 h 1713864"/>
                <a:gd name="connsiteX591" fmla="*/ 142822 w 1715332"/>
                <a:gd name="connsiteY591" fmla="*/ 343913 h 1713864"/>
                <a:gd name="connsiteX592" fmla="*/ 136202 w 1715332"/>
                <a:gd name="connsiteY592" fmla="*/ 337620 h 1713864"/>
                <a:gd name="connsiteX593" fmla="*/ 136268 w 1715332"/>
                <a:gd name="connsiteY593" fmla="*/ 144060 h 1713864"/>
                <a:gd name="connsiteX594" fmla="*/ 141843 w 1715332"/>
                <a:gd name="connsiteY594" fmla="*/ 138517 h 1713864"/>
                <a:gd name="connsiteX595" fmla="*/ 754218 w 1715332"/>
                <a:gd name="connsiteY595" fmla="*/ 135518 h 1713864"/>
                <a:gd name="connsiteX596" fmla="*/ 953419 w 1715332"/>
                <a:gd name="connsiteY596" fmla="*/ 135518 h 1713864"/>
                <a:gd name="connsiteX597" fmla="*/ 959027 w 1715332"/>
                <a:gd name="connsiteY597" fmla="*/ 141126 h 1713864"/>
                <a:gd name="connsiteX598" fmla="*/ 959027 w 1715332"/>
                <a:gd name="connsiteY598" fmla="*/ 274199 h 1713864"/>
                <a:gd name="connsiteX599" fmla="*/ 894073 w 1715332"/>
                <a:gd name="connsiteY599" fmla="*/ 274199 h 1713864"/>
                <a:gd name="connsiteX600" fmla="*/ 894073 w 1715332"/>
                <a:gd name="connsiteY600" fmla="*/ 475128 h 1713864"/>
                <a:gd name="connsiteX601" fmla="*/ 890584 w 1715332"/>
                <a:gd name="connsiteY601" fmla="*/ 478617 h 1713864"/>
                <a:gd name="connsiteX602" fmla="*/ 829868 w 1715332"/>
                <a:gd name="connsiteY602" fmla="*/ 478617 h 1713864"/>
                <a:gd name="connsiteX603" fmla="*/ 826248 w 1715332"/>
                <a:gd name="connsiteY603" fmla="*/ 474998 h 1713864"/>
                <a:gd name="connsiteX604" fmla="*/ 826248 w 1715332"/>
                <a:gd name="connsiteY604" fmla="*/ 408574 h 1713864"/>
                <a:gd name="connsiteX605" fmla="*/ 755196 w 1715332"/>
                <a:gd name="connsiteY605" fmla="*/ 408574 h 1713864"/>
                <a:gd name="connsiteX606" fmla="*/ 751707 w 1715332"/>
                <a:gd name="connsiteY606" fmla="*/ 405085 h 1713864"/>
                <a:gd name="connsiteX607" fmla="*/ 751707 w 1715332"/>
                <a:gd name="connsiteY607" fmla="*/ 342772 h 1713864"/>
                <a:gd name="connsiteX608" fmla="*/ 755261 w 1715332"/>
                <a:gd name="connsiteY608" fmla="*/ 339218 h 1713864"/>
                <a:gd name="connsiteX609" fmla="*/ 826248 w 1715332"/>
                <a:gd name="connsiteY609" fmla="*/ 339218 h 1713864"/>
                <a:gd name="connsiteX610" fmla="*/ 826248 w 1715332"/>
                <a:gd name="connsiteY610" fmla="*/ 274199 h 1713864"/>
                <a:gd name="connsiteX611" fmla="*/ 761065 w 1715332"/>
                <a:gd name="connsiteY611" fmla="*/ 274199 h 1713864"/>
                <a:gd name="connsiteX612" fmla="*/ 754218 w 1715332"/>
                <a:gd name="connsiteY612" fmla="*/ 267351 h 1713864"/>
                <a:gd name="connsiteX613" fmla="*/ 1106610 w 1715332"/>
                <a:gd name="connsiteY613" fmla="*/ 71280 h 1713864"/>
                <a:gd name="connsiteX614" fmla="*/ 1167424 w 1715332"/>
                <a:gd name="connsiteY614" fmla="*/ 71280 h 1713864"/>
                <a:gd name="connsiteX615" fmla="*/ 1170978 w 1715332"/>
                <a:gd name="connsiteY615" fmla="*/ 74834 h 1713864"/>
                <a:gd name="connsiteX616" fmla="*/ 1170978 w 1715332"/>
                <a:gd name="connsiteY616" fmla="*/ 201352 h 1713864"/>
                <a:gd name="connsiteX617" fmla="*/ 1167489 w 1715332"/>
                <a:gd name="connsiteY617" fmla="*/ 204841 h 1713864"/>
                <a:gd name="connsiteX618" fmla="*/ 1117468 w 1715332"/>
                <a:gd name="connsiteY618" fmla="*/ 204841 h 1713864"/>
                <a:gd name="connsiteX619" fmla="*/ 1117468 w 1715332"/>
                <a:gd name="connsiteY619" fmla="*/ 204842 h 1713864"/>
                <a:gd name="connsiteX620" fmla="*/ 1032068 w 1715332"/>
                <a:gd name="connsiteY620" fmla="*/ 204842 h 1713864"/>
                <a:gd name="connsiteX621" fmla="*/ 1028612 w 1715332"/>
                <a:gd name="connsiteY621" fmla="*/ 201353 h 1713864"/>
                <a:gd name="connsiteX622" fmla="*/ 1028612 w 1715332"/>
                <a:gd name="connsiteY622" fmla="*/ 139072 h 1713864"/>
                <a:gd name="connsiteX623" fmla="*/ 1032166 w 1715332"/>
                <a:gd name="connsiteY623" fmla="*/ 135518 h 1713864"/>
                <a:gd name="connsiteX624" fmla="*/ 1103121 w 1715332"/>
                <a:gd name="connsiteY624" fmla="*/ 135518 h 1713864"/>
                <a:gd name="connsiteX625" fmla="*/ 1103121 w 1715332"/>
                <a:gd name="connsiteY625" fmla="*/ 74769 h 1713864"/>
                <a:gd name="connsiteX626" fmla="*/ 1106610 w 1715332"/>
                <a:gd name="connsiteY626" fmla="*/ 71280 h 1713864"/>
                <a:gd name="connsiteX627" fmla="*/ 1636029 w 1715332"/>
                <a:gd name="connsiteY627" fmla="*/ 69324 h 1713864"/>
                <a:gd name="connsiteX628" fmla="*/ 1305941 w 1715332"/>
                <a:gd name="connsiteY628" fmla="*/ 69357 h 1713864"/>
                <a:gd name="connsiteX629" fmla="*/ 1299680 w 1715332"/>
                <a:gd name="connsiteY629" fmla="*/ 76106 h 1713864"/>
                <a:gd name="connsiteX630" fmla="*/ 1299647 w 1715332"/>
                <a:gd name="connsiteY630" fmla="*/ 406227 h 1713864"/>
                <a:gd name="connsiteX631" fmla="*/ 1306332 w 1715332"/>
                <a:gd name="connsiteY631" fmla="*/ 413075 h 1713864"/>
                <a:gd name="connsiteX632" fmla="*/ 1636420 w 1715332"/>
                <a:gd name="connsiteY632" fmla="*/ 413042 h 1713864"/>
                <a:gd name="connsiteX633" fmla="*/ 1643268 w 1715332"/>
                <a:gd name="connsiteY633" fmla="*/ 406390 h 1713864"/>
                <a:gd name="connsiteX634" fmla="*/ 1643138 w 1715332"/>
                <a:gd name="connsiteY634" fmla="*/ 241623 h 1713864"/>
                <a:gd name="connsiteX635" fmla="*/ 1643268 w 1715332"/>
                <a:gd name="connsiteY635" fmla="*/ 76857 h 1713864"/>
                <a:gd name="connsiteX636" fmla="*/ 1636029 w 1715332"/>
                <a:gd name="connsiteY636" fmla="*/ 69324 h 1713864"/>
                <a:gd name="connsiteX637" fmla="*/ 403521 w 1715332"/>
                <a:gd name="connsiteY637" fmla="*/ 69324 h 1713864"/>
                <a:gd name="connsiteX638" fmla="*/ 73433 w 1715332"/>
                <a:gd name="connsiteY638" fmla="*/ 69357 h 1713864"/>
                <a:gd name="connsiteX639" fmla="*/ 67172 w 1715332"/>
                <a:gd name="connsiteY639" fmla="*/ 76106 h 1713864"/>
                <a:gd name="connsiteX640" fmla="*/ 67139 w 1715332"/>
                <a:gd name="connsiteY640" fmla="*/ 406227 h 1713864"/>
                <a:gd name="connsiteX641" fmla="*/ 73824 w 1715332"/>
                <a:gd name="connsiteY641" fmla="*/ 413075 h 1713864"/>
                <a:gd name="connsiteX642" fmla="*/ 403912 w 1715332"/>
                <a:gd name="connsiteY642" fmla="*/ 413042 h 1713864"/>
                <a:gd name="connsiteX643" fmla="*/ 410760 w 1715332"/>
                <a:gd name="connsiteY643" fmla="*/ 406390 h 1713864"/>
                <a:gd name="connsiteX644" fmla="*/ 410630 w 1715332"/>
                <a:gd name="connsiteY644" fmla="*/ 241623 h 1713864"/>
                <a:gd name="connsiteX645" fmla="*/ 410760 w 1715332"/>
                <a:gd name="connsiteY645" fmla="*/ 76857 h 1713864"/>
                <a:gd name="connsiteX646" fmla="*/ 403521 w 1715332"/>
                <a:gd name="connsiteY646" fmla="*/ 69324 h 1713864"/>
                <a:gd name="connsiteX647" fmla="*/ 1239291 w 1715332"/>
                <a:gd name="connsiteY647" fmla="*/ 1924 h 1713864"/>
                <a:gd name="connsiteX648" fmla="*/ 1712136 w 1715332"/>
                <a:gd name="connsiteY648" fmla="*/ 1924 h 1713864"/>
                <a:gd name="connsiteX649" fmla="*/ 1712861 w 1715332"/>
                <a:gd name="connsiteY649" fmla="*/ 2656 h 1713864"/>
                <a:gd name="connsiteX650" fmla="*/ 1715006 w 1715332"/>
                <a:gd name="connsiteY650" fmla="*/ 3782 h 1713864"/>
                <a:gd name="connsiteX651" fmla="*/ 1715028 w 1715332"/>
                <a:gd name="connsiteY651" fmla="*/ 4846 h 1713864"/>
                <a:gd name="connsiteX652" fmla="*/ 1715331 w 1715332"/>
                <a:gd name="connsiteY652" fmla="*/ 5152 h 1713864"/>
                <a:gd name="connsiteX653" fmla="*/ 1715331 w 1715332"/>
                <a:gd name="connsiteY653" fmla="*/ 477964 h 1713864"/>
                <a:gd name="connsiteX654" fmla="*/ 1712136 w 1715332"/>
                <a:gd name="connsiteY654" fmla="*/ 481160 h 1713864"/>
                <a:gd name="connsiteX655" fmla="*/ 1239291 w 1715332"/>
                <a:gd name="connsiteY655" fmla="*/ 481160 h 1713864"/>
                <a:gd name="connsiteX656" fmla="*/ 1238731 w 1715332"/>
                <a:gd name="connsiteY656" fmla="*/ 480600 h 1713864"/>
                <a:gd name="connsiteX657" fmla="*/ 1238349 w 1715332"/>
                <a:gd name="connsiteY657" fmla="*/ 480655 h 1713864"/>
                <a:gd name="connsiteX658" fmla="*/ 1237431 w 1715332"/>
                <a:gd name="connsiteY658" fmla="*/ 479300 h 1713864"/>
                <a:gd name="connsiteX659" fmla="*/ 1236095 w 1715332"/>
                <a:gd name="connsiteY659" fmla="*/ 477964 h 1713864"/>
                <a:gd name="connsiteX660" fmla="*/ 1236095 w 1715332"/>
                <a:gd name="connsiteY660" fmla="*/ 5119 h 1713864"/>
                <a:gd name="connsiteX661" fmla="*/ 1239291 w 1715332"/>
                <a:gd name="connsiteY661" fmla="*/ 1924 h 1713864"/>
                <a:gd name="connsiteX662" fmla="*/ 662884 w 1715332"/>
                <a:gd name="connsiteY662" fmla="*/ 1924 h 1713864"/>
                <a:gd name="connsiteX663" fmla="*/ 748609 w 1715332"/>
                <a:gd name="connsiteY663" fmla="*/ 1924 h 1713864"/>
                <a:gd name="connsiteX664" fmla="*/ 754218 w 1715332"/>
                <a:gd name="connsiteY664" fmla="*/ 7532 h 1713864"/>
                <a:gd name="connsiteX665" fmla="*/ 754218 w 1715332"/>
                <a:gd name="connsiteY665" fmla="*/ 134735 h 1713864"/>
                <a:gd name="connsiteX666" fmla="*/ 686198 w 1715332"/>
                <a:gd name="connsiteY666" fmla="*/ 134735 h 1713864"/>
                <a:gd name="connsiteX667" fmla="*/ 686198 w 1715332"/>
                <a:gd name="connsiteY667" fmla="*/ 271427 h 1713864"/>
                <a:gd name="connsiteX668" fmla="*/ 682709 w 1715332"/>
                <a:gd name="connsiteY668" fmla="*/ 274916 h 1713864"/>
                <a:gd name="connsiteX669" fmla="*/ 621961 w 1715332"/>
                <a:gd name="connsiteY669" fmla="*/ 274916 h 1713864"/>
                <a:gd name="connsiteX670" fmla="*/ 618341 w 1715332"/>
                <a:gd name="connsiteY670" fmla="*/ 271297 h 1713864"/>
                <a:gd name="connsiteX671" fmla="*/ 618341 w 1715332"/>
                <a:gd name="connsiteY671" fmla="*/ 204874 h 1713864"/>
                <a:gd name="connsiteX672" fmla="*/ 552473 w 1715332"/>
                <a:gd name="connsiteY672" fmla="*/ 204874 h 1713864"/>
                <a:gd name="connsiteX673" fmla="*/ 549017 w 1715332"/>
                <a:gd name="connsiteY673" fmla="*/ 201385 h 1713864"/>
                <a:gd name="connsiteX674" fmla="*/ 549017 w 1715332"/>
                <a:gd name="connsiteY674" fmla="*/ 139072 h 1713864"/>
                <a:gd name="connsiteX675" fmla="*/ 552571 w 1715332"/>
                <a:gd name="connsiteY675" fmla="*/ 135518 h 1713864"/>
                <a:gd name="connsiteX676" fmla="*/ 618341 w 1715332"/>
                <a:gd name="connsiteY676" fmla="*/ 135518 h 1713864"/>
                <a:gd name="connsiteX677" fmla="*/ 618341 w 1715332"/>
                <a:gd name="connsiteY677" fmla="*/ 71312 h 1713864"/>
                <a:gd name="connsiteX678" fmla="*/ 552506 w 1715332"/>
                <a:gd name="connsiteY678" fmla="*/ 71312 h 1713864"/>
                <a:gd name="connsiteX679" fmla="*/ 549017 w 1715332"/>
                <a:gd name="connsiteY679" fmla="*/ 67790 h 1713864"/>
                <a:gd name="connsiteX680" fmla="*/ 549017 w 1715332"/>
                <a:gd name="connsiteY680" fmla="*/ 5510 h 1713864"/>
                <a:gd name="connsiteX681" fmla="*/ 552571 w 1715332"/>
                <a:gd name="connsiteY681" fmla="*/ 1956 h 1713864"/>
                <a:gd name="connsiteX682" fmla="*/ 662852 w 1715332"/>
                <a:gd name="connsiteY682" fmla="*/ 1956 h 1713864"/>
                <a:gd name="connsiteX683" fmla="*/ 6782 w 1715332"/>
                <a:gd name="connsiteY683" fmla="*/ 1924 h 1713864"/>
                <a:gd name="connsiteX684" fmla="*/ 479628 w 1715332"/>
                <a:gd name="connsiteY684" fmla="*/ 1924 h 1713864"/>
                <a:gd name="connsiteX685" fmla="*/ 480379 w 1715332"/>
                <a:gd name="connsiteY685" fmla="*/ 2683 h 1713864"/>
                <a:gd name="connsiteX686" fmla="*/ 481551 w 1715332"/>
                <a:gd name="connsiteY686" fmla="*/ 3456 h 1713864"/>
                <a:gd name="connsiteX687" fmla="*/ 481571 w 1715332"/>
                <a:gd name="connsiteY687" fmla="*/ 3887 h 1713864"/>
                <a:gd name="connsiteX688" fmla="*/ 482823 w 1715332"/>
                <a:gd name="connsiteY688" fmla="*/ 5152 h 1713864"/>
                <a:gd name="connsiteX689" fmla="*/ 482823 w 1715332"/>
                <a:gd name="connsiteY689" fmla="*/ 477964 h 1713864"/>
                <a:gd name="connsiteX690" fmla="*/ 481272 w 1715332"/>
                <a:gd name="connsiteY690" fmla="*/ 479515 h 1713864"/>
                <a:gd name="connsiteX691" fmla="*/ 481258 w 1715332"/>
                <a:gd name="connsiteY691" fmla="*/ 479693 h 1713864"/>
                <a:gd name="connsiteX692" fmla="*/ 481081 w 1715332"/>
                <a:gd name="connsiteY692" fmla="*/ 479707 h 1713864"/>
                <a:gd name="connsiteX693" fmla="*/ 479628 w 1715332"/>
                <a:gd name="connsiteY693" fmla="*/ 481160 h 1713864"/>
                <a:gd name="connsiteX694" fmla="*/ 6782 w 1715332"/>
                <a:gd name="connsiteY694" fmla="*/ 481160 h 1713864"/>
                <a:gd name="connsiteX695" fmla="*/ 5416 w 1715332"/>
                <a:gd name="connsiteY695" fmla="*/ 479794 h 1713864"/>
                <a:gd name="connsiteX696" fmla="*/ 4467 w 1715332"/>
                <a:gd name="connsiteY696" fmla="*/ 479726 h 1713864"/>
                <a:gd name="connsiteX697" fmla="*/ 4473 w 1715332"/>
                <a:gd name="connsiteY697" fmla="*/ 478850 h 1713864"/>
                <a:gd name="connsiteX698" fmla="*/ 3587 w 1715332"/>
                <a:gd name="connsiteY698" fmla="*/ 477964 h 1713864"/>
                <a:gd name="connsiteX699" fmla="*/ 3587 w 1715332"/>
                <a:gd name="connsiteY699" fmla="*/ 5119 h 1713864"/>
                <a:gd name="connsiteX700" fmla="*/ 6782 w 1715332"/>
                <a:gd name="connsiteY700" fmla="*/ 1924 h 1713864"/>
                <a:gd name="connsiteX701" fmla="*/ 832509 w 1715332"/>
                <a:gd name="connsiteY701" fmla="*/ 0 h 1713864"/>
                <a:gd name="connsiteX702" fmla="*/ 885790 w 1715332"/>
                <a:gd name="connsiteY702" fmla="*/ 0 h 1713864"/>
                <a:gd name="connsiteX703" fmla="*/ 893779 w 1715332"/>
                <a:gd name="connsiteY703" fmla="*/ 7989 h 1713864"/>
                <a:gd name="connsiteX704" fmla="*/ 893779 w 1715332"/>
                <a:gd name="connsiteY704" fmla="*/ 62085 h 1713864"/>
                <a:gd name="connsiteX705" fmla="*/ 886508 w 1715332"/>
                <a:gd name="connsiteY705" fmla="*/ 69356 h 1713864"/>
                <a:gd name="connsiteX706" fmla="*/ 832411 w 1715332"/>
                <a:gd name="connsiteY706" fmla="*/ 69356 h 1713864"/>
                <a:gd name="connsiteX707" fmla="*/ 824455 w 1715332"/>
                <a:gd name="connsiteY707" fmla="*/ 61367 h 1713864"/>
                <a:gd name="connsiteX708" fmla="*/ 824455 w 1715332"/>
                <a:gd name="connsiteY708" fmla="*/ 8054 h 1713864"/>
                <a:gd name="connsiteX709" fmla="*/ 832509 w 1715332"/>
                <a:gd name="connsiteY709" fmla="*/ 0 h 171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715332" h="1713864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scene3d>
              <a:camera prst="orthographicFront">
                <a:rot lat="19200000" lon="18300000" rev="4020000"/>
              </a:camera>
              <a:lightRig rig="threePt" dir="t"/>
            </a:scene3d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497" name="Group 355">
              <a:extLst>
                <a:ext uri="{FF2B5EF4-FFF2-40B4-BE49-F238E27FC236}">
                  <a16:creationId xmlns:a16="http://schemas.microsoft.com/office/drawing/2014/main" id="{1C0BF11A-61A8-42A5-A34E-95943AACCD01}"/>
                </a:ext>
              </a:extLst>
            </p:cNvPr>
            <p:cNvGrpSpPr/>
            <p:nvPr/>
          </p:nvGrpSpPr>
          <p:grpSpPr>
            <a:xfrm rot="20659100" flipH="1">
              <a:off x="459985" y="1447350"/>
              <a:ext cx="3629557" cy="3903436"/>
              <a:chOff x="5496240" y="2795518"/>
              <a:chExt cx="1190937" cy="1280803"/>
            </a:xfrm>
          </p:grpSpPr>
          <p:sp>
            <p:nvSpPr>
              <p:cNvPr id="498" name="Graphic 39">
                <a:extLst>
                  <a:ext uri="{FF2B5EF4-FFF2-40B4-BE49-F238E27FC236}">
                    <a16:creationId xmlns:a16="http://schemas.microsoft.com/office/drawing/2014/main" id="{EE76A903-919A-4A18-8EDD-EC16C9C577C7}"/>
                  </a:ext>
                </a:extLst>
              </p:cNvPr>
              <p:cNvSpPr/>
              <p:nvPr/>
            </p:nvSpPr>
            <p:spPr>
              <a:xfrm rot="21443200">
                <a:off x="5511448" y="3821523"/>
                <a:ext cx="525567" cy="254798"/>
              </a:xfrm>
              <a:custGeom>
                <a:avLst/>
                <a:gdLst>
                  <a:gd name="connsiteX0" fmla="*/ 3905 w 526065"/>
                  <a:gd name="connsiteY0" fmla="*/ 78640 h 220847"/>
                  <a:gd name="connsiteX1" fmla="*/ 0 w 526065"/>
                  <a:gd name="connsiteY1" fmla="*/ 15203 h 220847"/>
                  <a:gd name="connsiteX2" fmla="*/ 520065 w 526065"/>
                  <a:gd name="connsiteY2" fmla="*/ 112072 h 220847"/>
                  <a:gd name="connsiteX3" fmla="*/ 526066 w 526065"/>
                  <a:gd name="connsiteY3" fmla="*/ 220848 h 220847"/>
                  <a:gd name="connsiteX4" fmla="*/ 25622 w 526065"/>
                  <a:gd name="connsiteY4" fmla="*/ 95213 h 220847"/>
                  <a:gd name="connsiteX5" fmla="*/ 3905 w 526065"/>
                  <a:gd name="connsiteY5" fmla="*/ 78640 h 220847"/>
                  <a:gd name="connsiteX0" fmla="*/ 3905 w 526066"/>
                  <a:gd name="connsiteY0" fmla="*/ 101433 h 243641"/>
                  <a:gd name="connsiteX1" fmla="*/ 0 w 526066"/>
                  <a:gd name="connsiteY1" fmla="*/ 11934 h 243641"/>
                  <a:gd name="connsiteX2" fmla="*/ 520065 w 526066"/>
                  <a:gd name="connsiteY2" fmla="*/ 134865 h 243641"/>
                  <a:gd name="connsiteX3" fmla="*/ 526066 w 526066"/>
                  <a:gd name="connsiteY3" fmla="*/ 243641 h 243641"/>
                  <a:gd name="connsiteX4" fmla="*/ 25622 w 526066"/>
                  <a:gd name="connsiteY4" fmla="*/ 118006 h 243641"/>
                  <a:gd name="connsiteX5" fmla="*/ 3905 w 526066"/>
                  <a:gd name="connsiteY5" fmla="*/ 101433 h 243641"/>
                  <a:gd name="connsiteX0" fmla="*/ 3905 w 526066"/>
                  <a:gd name="connsiteY0" fmla="*/ 101557 h 243765"/>
                  <a:gd name="connsiteX1" fmla="*/ 0 w 526066"/>
                  <a:gd name="connsiteY1" fmla="*/ 12058 h 243765"/>
                  <a:gd name="connsiteX2" fmla="*/ 520932 w 526066"/>
                  <a:gd name="connsiteY2" fmla="*/ 133769 h 243765"/>
                  <a:gd name="connsiteX3" fmla="*/ 526066 w 526066"/>
                  <a:gd name="connsiteY3" fmla="*/ 243765 h 243765"/>
                  <a:gd name="connsiteX4" fmla="*/ 25622 w 526066"/>
                  <a:gd name="connsiteY4" fmla="*/ 118130 h 243765"/>
                  <a:gd name="connsiteX5" fmla="*/ 3905 w 526066"/>
                  <a:gd name="connsiteY5" fmla="*/ 101557 h 243765"/>
                  <a:gd name="connsiteX0" fmla="*/ 3905 w 529372"/>
                  <a:gd name="connsiteY0" fmla="*/ 101557 h 244279"/>
                  <a:gd name="connsiteX1" fmla="*/ 0 w 529372"/>
                  <a:gd name="connsiteY1" fmla="*/ 12058 h 244279"/>
                  <a:gd name="connsiteX2" fmla="*/ 520932 w 529372"/>
                  <a:gd name="connsiteY2" fmla="*/ 133769 h 244279"/>
                  <a:gd name="connsiteX3" fmla="*/ 529372 w 529372"/>
                  <a:gd name="connsiteY3" fmla="*/ 244279 h 244279"/>
                  <a:gd name="connsiteX4" fmla="*/ 25622 w 529372"/>
                  <a:gd name="connsiteY4" fmla="*/ 118130 h 244279"/>
                  <a:gd name="connsiteX5" fmla="*/ 3905 w 529372"/>
                  <a:gd name="connsiteY5" fmla="*/ 101557 h 244279"/>
                  <a:gd name="connsiteX0" fmla="*/ 3905 w 521065"/>
                  <a:gd name="connsiteY0" fmla="*/ 101557 h 243267"/>
                  <a:gd name="connsiteX1" fmla="*/ 0 w 521065"/>
                  <a:gd name="connsiteY1" fmla="*/ 12058 h 243267"/>
                  <a:gd name="connsiteX2" fmla="*/ 520932 w 521065"/>
                  <a:gd name="connsiteY2" fmla="*/ 133769 h 243267"/>
                  <a:gd name="connsiteX3" fmla="*/ 516321 w 521065"/>
                  <a:gd name="connsiteY3" fmla="*/ 243267 h 243267"/>
                  <a:gd name="connsiteX4" fmla="*/ 25622 w 521065"/>
                  <a:gd name="connsiteY4" fmla="*/ 118130 h 243267"/>
                  <a:gd name="connsiteX5" fmla="*/ 3905 w 521065"/>
                  <a:gd name="connsiteY5" fmla="*/ 101557 h 243267"/>
                  <a:gd name="connsiteX0" fmla="*/ 3905 w 528505"/>
                  <a:gd name="connsiteY0" fmla="*/ 101557 h 245499"/>
                  <a:gd name="connsiteX1" fmla="*/ 0 w 528505"/>
                  <a:gd name="connsiteY1" fmla="*/ 12058 h 245499"/>
                  <a:gd name="connsiteX2" fmla="*/ 520932 w 528505"/>
                  <a:gd name="connsiteY2" fmla="*/ 133769 h 245499"/>
                  <a:gd name="connsiteX3" fmla="*/ 528505 w 528505"/>
                  <a:gd name="connsiteY3" fmla="*/ 245499 h 245499"/>
                  <a:gd name="connsiteX4" fmla="*/ 25622 w 528505"/>
                  <a:gd name="connsiteY4" fmla="*/ 118130 h 245499"/>
                  <a:gd name="connsiteX5" fmla="*/ 3905 w 528505"/>
                  <a:gd name="connsiteY5" fmla="*/ 101557 h 245499"/>
                  <a:gd name="connsiteX0" fmla="*/ 967 w 525567"/>
                  <a:gd name="connsiteY0" fmla="*/ 108793 h 252735"/>
                  <a:gd name="connsiteX1" fmla="*/ 0 w 525567"/>
                  <a:gd name="connsiteY1" fmla="*/ 11283 h 252735"/>
                  <a:gd name="connsiteX2" fmla="*/ 517994 w 525567"/>
                  <a:gd name="connsiteY2" fmla="*/ 141005 h 252735"/>
                  <a:gd name="connsiteX3" fmla="*/ 525567 w 525567"/>
                  <a:gd name="connsiteY3" fmla="*/ 252735 h 252735"/>
                  <a:gd name="connsiteX4" fmla="*/ 22684 w 525567"/>
                  <a:gd name="connsiteY4" fmla="*/ 125366 h 252735"/>
                  <a:gd name="connsiteX5" fmla="*/ 967 w 525567"/>
                  <a:gd name="connsiteY5" fmla="*/ 108793 h 252735"/>
                  <a:gd name="connsiteX0" fmla="*/ 967 w 525567"/>
                  <a:gd name="connsiteY0" fmla="*/ 110083 h 254025"/>
                  <a:gd name="connsiteX1" fmla="*/ 0 w 525567"/>
                  <a:gd name="connsiteY1" fmla="*/ 12573 h 254025"/>
                  <a:gd name="connsiteX2" fmla="*/ 517994 w 525567"/>
                  <a:gd name="connsiteY2" fmla="*/ 142295 h 254025"/>
                  <a:gd name="connsiteX3" fmla="*/ 525567 w 525567"/>
                  <a:gd name="connsiteY3" fmla="*/ 254025 h 254025"/>
                  <a:gd name="connsiteX4" fmla="*/ 22684 w 525567"/>
                  <a:gd name="connsiteY4" fmla="*/ 126656 h 254025"/>
                  <a:gd name="connsiteX5" fmla="*/ 967 w 525567"/>
                  <a:gd name="connsiteY5" fmla="*/ 110083 h 254025"/>
                  <a:gd name="connsiteX0" fmla="*/ 967 w 525567"/>
                  <a:gd name="connsiteY0" fmla="*/ 110856 h 254798"/>
                  <a:gd name="connsiteX1" fmla="*/ 0 w 525567"/>
                  <a:gd name="connsiteY1" fmla="*/ 13346 h 254798"/>
                  <a:gd name="connsiteX2" fmla="*/ 517994 w 525567"/>
                  <a:gd name="connsiteY2" fmla="*/ 143068 h 254798"/>
                  <a:gd name="connsiteX3" fmla="*/ 525567 w 525567"/>
                  <a:gd name="connsiteY3" fmla="*/ 254798 h 254798"/>
                  <a:gd name="connsiteX4" fmla="*/ 22684 w 525567"/>
                  <a:gd name="connsiteY4" fmla="*/ 127429 h 254798"/>
                  <a:gd name="connsiteX5" fmla="*/ 967 w 525567"/>
                  <a:gd name="connsiteY5" fmla="*/ 110856 h 25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567" h="254798">
                    <a:moveTo>
                      <a:pt x="967" y="110856"/>
                    </a:moveTo>
                    <a:cubicBezTo>
                      <a:pt x="-366" y="90948"/>
                      <a:pt x="381" y="26681"/>
                      <a:pt x="0" y="13346"/>
                    </a:cubicBezTo>
                    <a:cubicBezTo>
                      <a:pt x="152802" y="-30349"/>
                      <a:pt x="372258" y="38537"/>
                      <a:pt x="517994" y="143068"/>
                    </a:cubicBezTo>
                    <a:cubicBezTo>
                      <a:pt x="519137" y="166405"/>
                      <a:pt x="524710" y="242701"/>
                      <a:pt x="525567" y="254798"/>
                    </a:cubicBezTo>
                    <a:cubicBezTo>
                      <a:pt x="505469" y="248892"/>
                      <a:pt x="39448" y="131334"/>
                      <a:pt x="22684" y="127429"/>
                    </a:cubicBezTo>
                    <a:cubicBezTo>
                      <a:pt x="4777" y="122095"/>
                      <a:pt x="2110" y="123619"/>
                      <a:pt x="967" y="110856"/>
                    </a:cubicBezTo>
                    <a:close/>
                  </a:path>
                </a:pathLst>
              </a:custGeom>
              <a:solidFill>
                <a:srgbClr val="7E7E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Graphic 39">
                <a:extLst>
                  <a:ext uri="{FF2B5EF4-FFF2-40B4-BE49-F238E27FC236}">
                    <a16:creationId xmlns:a16="http://schemas.microsoft.com/office/drawing/2014/main" id="{C48E572E-259F-4D02-8FC4-B03DD62C4604}"/>
                  </a:ext>
                </a:extLst>
              </p:cNvPr>
              <p:cNvSpPr/>
              <p:nvPr/>
            </p:nvSpPr>
            <p:spPr>
              <a:xfrm>
                <a:off x="6260590" y="2795518"/>
                <a:ext cx="423100" cy="284104"/>
              </a:xfrm>
              <a:custGeom>
                <a:avLst/>
                <a:gdLst>
                  <a:gd name="connsiteX0" fmla="*/ 270224 w 423100"/>
                  <a:gd name="connsiteY0" fmla="*/ 284105 h 284104"/>
                  <a:gd name="connsiteX1" fmla="*/ 0 w 423100"/>
                  <a:gd name="connsiteY1" fmla="*/ 106463 h 284104"/>
                  <a:gd name="connsiteX2" fmla="*/ 61531 w 423100"/>
                  <a:gd name="connsiteY2" fmla="*/ 48075 h 284104"/>
                  <a:gd name="connsiteX3" fmla="*/ 224314 w 423100"/>
                  <a:gd name="connsiteY3" fmla="*/ 24739 h 284104"/>
                  <a:gd name="connsiteX4" fmla="*/ 390430 w 423100"/>
                  <a:gd name="connsiteY4" fmla="*/ 142944 h 284104"/>
                  <a:gd name="connsiteX5" fmla="*/ 423100 w 423100"/>
                  <a:gd name="connsiteY5" fmla="*/ 205428 h 284104"/>
                  <a:gd name="connsiteX6" fmla="*/ 270224 w 423100"/>
                  <a:gd name="connsiteY6" fmla="*/ 284105 h 28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100" h="284104">
                    <a:moveTo>
                      <a:pt x="270224" y="284105"/>
                    </a:moveTo>
                    <a:cubicBezTo>
                      <a:pt x="235077" y="232765"/>
                      <a:pt x="163544" y="129514"/>
                      <a:pt x="0" y="106463"/>
                    </a:cubicBezTo>
                    <a:cubicBezTo>
                      <a:pt x="12764" y="94271"/>
                      <a:pt x="47816" y="59124"/>
                      <a:pt x="61531" y="48075"/>
                    </a:cubicBezTo>
                    <a:cubicBezTo>
                      <a:pt x="115252" y="8832"/>
                      <a:pt x="141542" y="-24696"/>
                      <a:pt x="224314" y="24739"/>
                    </a:cubicBezTo>
                    <a:cubicBezTo>
                      <a:pt x="274511" y="55886"/>
                      <a:pt x="346615" y="93224"/>
                      <a:pt x="390430" y="142944"/>
                    </a:cubicBezTo>
                    <a:cubicBezTo>
                      <a:pt x="411861" y="168281"/>
                      <a:pt x="419862" y="173329"/>
                      <a:pt x="423100" y="205428"/>
                    </a:cubicBezTo>
                    <a:cubicBezTo>
                      <a:pt x="387382" y="228669"/>
                      <a:pt x="286226" y="272865"/>
                      <a:pt x="270224" y="284105"/>
                    </a:cubicBezTo>
                    <a:close/>
                  </a:path>
                </a:pathLst>
              </a:custGeom>
              <a:solidFill>
                <a:srgbClr val="95949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Graphic 39">
                <a:extLst>
                  <a:ext uri="{FF2B5EF4-FFF2-40B4-BE49-F238E27FC236}">
                    <a16:creationId xmlns:a16="http://schemas.microsoft.com/office/drawing/2014/main" id="{A3578F97-4967-4F22-8F86-31C59C56E37A}"/>
                  </a:ext>
                </a:extLst>
              </p:cNvPr>
              <p:cNvSpPr/>
              <p:nvPr/>
            </p:nvSpPr>
            <p:spPr>
              <a:xfrm>
                <a:off x="6530814" y="3000946"/>
                <a:ext cx="156363" cy="193452"/>
              </a:xfrm>
              <a:custGeom>
                <a:avLst/>
                <a:gdLst>
                  <a:gd name="connsiteX0" fmla="*/ 0 w 156363"/>
                  <a:gd name="connsiteY0" fmla="*/ 78677 h 193452"/>
                  <a:gd name="connsiteX1" fmla="*/ 152781 w 156363"/>
                  <a:gd name="connsiteY1" fmla="*/ 0 h 193452"/>
                  <a:gd name="connsiteX2" fmla="*/ 9049 w 156363"/>
                  <a:gd name="connsiteY2" fmla="*/ 193453 h 193452"/>
                  <a:gd name="connsiteX3" fmla="*/ 0 w 156363"/>
                  <a:gd name="connsiteY3" fmla="*/ 78677 h 19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93452">
                    <a:moveTo>
                      <a:pt x="0" y="78677"/>
                    </a:moveTo>
                    <a:cubicBezTo>
                      <a:pt x="17145" y="66104"/>
                      <a:pt x="126682" y="12859"/>
                      <a:pt x="152781" y="0"/>
                    </a:cubicBezTo>
                    <a:cubicBezTo>
                      <a:pt x="164211" y="132207"/>
                      <a:pt x="156115" y="120301"/>
                      <a:pt x="9049" y="193453"/>
                    </a:cubicBezTo>
                    <a:cubicBezTo>
                      <a:pt x="7525" y="159544"/>
                      <a:pt x="3905" y="114014"/>
                      <a:pt x="0" y="78677"/>
                    </a:cubicBezTo>
                    <a:close/>
                  </a:path>
                </a:pathLst>
              </a:custGeom>
              <a:solidFill>
                <a:srgbClr val="8989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Graphic 39">
                <a:extLst>
                  <a:ext uri="{FF2B5EF4-FFF2-40B4-BE49-F238E27FC236}">
                    <a16:creationId xmlns:a16="http://schemas.microsoft.com/office/drawing/2014/main" id="{227D7671-41A7-471C-A354-BDBB9A7A8808}"/>
                  </a:ext>
                </a:extLst>
              </p:cNvPr>
              <p:cNvSpPr/>
              <p:nvPr/>
            </p:nvSpPr>
            <p:spPr>
              <a:xfrm>
                <a:off x="6027988" y="3868865"/>
                <a:ext cx="114016" cy="194699"/>
              </a:xfrm>
              <a:custGeom>
                <a:avLst/>
                <a:gdLst>
                  <a:gd name="connsiteX0" fmla="*/ 6002 w 114015"/>
                  <a:gd name="connsiteY0" fmla="*/ 190500 h 190499"/>
                  <a:gd name="connsiteX1" fmla="*/ 1 w 114015"/>
                  <a:gd name="connsiteY1" fmla="*/ 81725 h 190499"/>
                  <a:gd name="connsiteX2" fmla="*/ 104491 w 114015"/>
                  <a:gd name="connsiteY2" fmla="*/ 0 h 190499"/>
                  <a:gd name="connsiteX3" fmla="*/ 114016 w 114015"/>
                  <a:gd name="connsiteY3" fmla="*/ 111347 h 190499"/>
                  <a:gd name="connsiteX4" fmla="*/ 6002 w 114015"/>
                  <a:gd name="connsiteY4" fmla="*/ 190500 h 190499"/>
                  <a:gd name="connsiteX0" fmla="*/ 3561 w 114018"/>
                  <a:gd name="connsiteY0" fmla="*/ 192129 h 192129"/>
                  <a:gd name="connsiteX1" fmla="*/ 3 w 114018"/>
                  <a:gd name="connsiteY1" fmla="*/ 81725 h 192129"/>
                  <a:gd name="connsiteX2" fmla="*/ 104493 w 114018"/>
                  <a:gd name="connsiteY2" fmla="*/ 0 h 192129"/>
                  <a:gd name="connsiteX3" fmla="*/ 114018 w 114018"/>
                  <a:gd name="connsiteY3" fmla="*/ 111347 h 192129"/>
                  <a:gd name="connsiteX4" fmla="*/ 3561 w 114018"/>
                  <a:gd name="connsiteY4" fmla="*/ 192129 h 192129"/>
                  <a:gd name="connsiteX0" fmla="*/ 11695 w 114016"/>
                  <a:gd name="connsiteY0" fmla="*/ 194699 h 194699"/>
                  <a:gd name="connsiteX1" fmla="*/ 1 w 114016"/>
                  <a:gd name="connsiteY1" fmla="*/ 81725 h 194699"/>
                  <a:gd name="connsiteX2" fmla="*/ 104491 w 114016"/>
                  <a:gd name="connsiteY2" fmla="*/ 0 h 194699"/>
                  <a:gd name="connsiteX3" fmla="*/ 114016 w 114016"/>
                  <a:gd name="connsiteY3" fmla="*/ 111347 h 194699"/>
                  <a:gd name="connsiteX4" fmla="*/ 11695 w 114016"/>
                  <a:gd name="connsiteY4" fmla="*/ 194699 h 194699"/>
                  <a:gd name="connsiteX0" fmla="*/ 11695 w 114016"/>
                  <a:gd name="connsiteY0" fmla="*/ 194699 h 194699"/>
                  <a:gd name="connsiteX1" fmla="*/ 1 w 114016"/>
                  <a:gd name="connsiteY1" fmla="*/ 81725 h 194699"/>
                  <a:gd name="connsiteX2" fmla="*/ 104491 w 114016"/>
                  <a:gd name="connsiteY2" fmla="*/ 0 h 194699"/>
                  <a:gd name="connsiteX3" fmla="*/ 114016 w 114016"/>
                  <a:gd name="connsiteY3" fmla="*/ 111347 h 194699"/>
                  <a:gd name="connsiteX4" fmla="*/ 11695 w 114016"/>
                  <a:gd name="connsiteY4" fmla="*/ 194699 h 1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16" h="194699">
                    <a:moveTo>
                      <a:pt x="11695" y="194699"/>
                    </a:moveTo>
                    <a:cubicBezTo>
                      <a:pt x="10171" y="169934"/>
                      <a:pt x="-94" y="82486"/>
                      <a:pt x="1" y="81725"/>
                    </a:cubicBezTo>
                    <a:lnTo>
                      <a:pt x="104491" y="0"/>
                    </a:lnTo>
                    <a:cubicBezTo>
                      <a:pt x="105729" y="24003"/>
                      <a:pt x="113063" y="106013"/>
                      <a:pt x="114016" y="111347"/>
                    </a:cubicBezTo>
                    <a:cubicBezTo>
                      <a:pt x="105253" y="124587"/>
                      <a:pt x="27960" y="183983"/>
                      <a:pt x="11695" y="194699"/>
                    </a:cubicBezTo>
                    <a:close/>
                  </a:path>
                </a:pathLst>
              </a:custGeom>
              <a:solidFill>
                <a:srgbClr val="7673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Graphic 39">
                <a:extLst>
                  <a:ext uri="{FF2B5EF4-FFF2-40B4-BE49-F238E27FC236}">
                    <a16:creationId xmlns:a16="http://schemas.microsoft.com/office/drawing/2014/main" id="{5313E8D1-03D7-46D9-A1C2-16FE239CBCC9}"/>
                  </a:ext>
                </a:extLst>
              </p:cNvPr>
              <p:cNvSpPr/>
              <p:nvPr/>
            </p:nvSpPr>
            <p:spPr>
              <a:xfrm>
                <a:off x="6138470" y="3294983"/>
                <a:ext cx="218798" cy="252924"/>
              </a:xfrm>
              <a:custGeom>
                <a:avLst/>
                <a:gdLst>
                  <a:gd name="connsiteX0" fmla="*/ 68208 w 218798"/>
                  <a:gd name="connsiteY0" fmla="*/ 119729 h 252924"/>
                  <a:gd name="connsiteX1" fmla="*/ 9 w 218798"/>
                  <a:gd name="connsiteY1" fmla="*/ 252031 h 252924"/>
                  <a:gd name="connsiteX2" fmla="*/ 65065 w 218798"/>
                  <a:gd name="connsiteY2" fmla="*/ 241078 h 252924"/>
                  <a:gd name="connsiteX3" fmla="*/ 148123 w 218798"/>
                  <a:gd name="connsiteY3" fmla="*/ 186595 h 252924"/>
                  <a:gd name="connsiteX4" fmla="*/ 218798 w 218798"/>
                  <a:gd name="connsiteY4" fmla="*/ 0 h 252924"/>
                  <a:gd name="connsiteX5" fmla="*/ 68208 w 218798"/>
                  <a:gd name="connsiteY5" fmla="*/ 119729 h 25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798" h="252924">
                    <a:moveTo>
                      <a:pt x="68208" y="119729"/>
                    </a:moveTo>
                    <a:cubicBezTo>
                      <a:pt x="25822" y="169545"/>
                      <a:pt x="9534" y="203644"/>
                      <a:pt x="9" y="252031"/>
                    </a:cubicBezTo>
                    <a:cubicBezTo>
                      <a:pt x="-848" y="256413"/>
                      <a:pt x="59731" y="243364"/>
                      <a:pt x="65065" y="241078"/>
                    </a:cubicBezTo>
                    <a:cubicBezTo>
                      <a:pt x="99355" y="226504"/>
                      <a:pt x="121357" y="212217"/>
                      <a:pt x="148123" y="186595"/>
                    </a:cubicBezTo>
                    <a:cubicBezTo>
                      <a:pt x="202511" y="134588"/>
                      <a:pt x="216893" y="41053"/>
                      <a:pt x="218798" y="0"/>
                    </a:cubicBezTo>
                    <a:cubicBezTo>
                      <a:pt x="108880" y="63818"/>
                      <a:pt x="113642" y="66294"/>
                      <a:pt x="68208" y="119729"/>
                    </a:cubicBezTo>
                    <a:close/>
                  </a:path>
                </a:pathLst>
              </a:custGeom>
              <a:solidFill>
                <a:srgbClr val="6F6F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Graphic 39">
                <a:extLst>
                  <a:ext uri="{FF2B5EF4-FFF2-40B4-BE49-F238E27FC236}">
                    <a16:creationId xmlns:a16="http://schemas.microsoft.com/office/drawing/2014/main" id="{82E4E245-BA45-44F7-A488-5B6B0A445E45}"/>
                  </a:ext>
                </a:extLst>
              </p:cNvPr>
              <p:cNvSpPr/>
              <p:nvPr/>
            </p:nvSpPr>
            <p:spPr>
              <a:xfrm>
                <a:off x="5496240" y="2901981"/>
                <a:ext cx="1034574" cy="1048607"/>
              </a:xfrm>
              <a:custGeom>
                <a:avLst/>
                <a:gdLst>
                  <a:gd name="connsiteX0" fmla="*/ 759886 w 1030109"/>
                  <a:gd name="connsiteY0" fmla="*/ 0 h 1048607"/>
                  <a:gd name="connsiteX1" fmla="*/ 665207 w 1030109"/>
                  <a:gd name="connsiteY1" fmla="*/ 95917 h 1048607"/>
                  <a:gd name="connsiteX2" fmla="*/ 377743 w 1030109"/>
                  <a:gd name="connsiteY2" fmla="*/ 439769 h 1048607"/>
                  <a:gd name="connsiteX3" fmla="*/ 310687 w 1030109"/>
                  <a:gd name="connsiteY3" fmla="*/ 507683 h 1048607"/>
                  <a:gd name="connsiteX4" fmla="*/ 40272 w 1030109"/>
                  <a:gd name="connsiteY4" fmla="*/ 695611 h 1048607"/>
                  <a:gd name="connsiteX5" fmla="*/ 2362 w 1030109"/>
                  <a:gd name="connsiteY5" fmla="*/ 838962 h 1048607"/>
                  <a:gd name="connsiteX6" fmla="*/ 7315 w 1030109"/>
                  <a:gd name="connsiteY6" fmla="*/ 951738 h 1048607"/>
                  <a:gd name="connsiteX7" fmla="*/ 527380 w 1030109"/>
                  <a:gd name="connsiteY7" fmla="*/ 1048607 h 1048607"/>
                  <a:gd name="connsiteX8" fmla="*/ 552050 w 1030109"/>
                  <a:gd name="connsiteY8" fmla="*/ 607600 h 1048607"/>
                  <a:gd name="connsiteX9" fmla="*/ 755218 w 1030109"/>
                  <a:gd name="connsiteY9" fmla="*/ 351949 h 1048607"/>
                  <a:gd name="connsiteX10" fmla="*/ 1030110 w 1030109"/>
                  <a:gd name="connsiteY10" fmla="*/ 178975 h 1048607"/>
                  <a:gd name="connsiteX11" fmla="*/ 759886 w 1030109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9758 w 1030110"/>
                  <a:gd name="connsiteY6" fmla="*/ 927304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129 w 1030110"/>
                  <a:gd name="connsiteY6" fmla="*/ 92893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129 w 1030110"/>
                  <a:gd name="connsiteY6" fmla="*/ 92893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609 w 1030110"/>
                  <a:gd name="connsiteY6" fmla="*/ 94615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4695 w 1030110"/>
                  <a:gd name="connsiteY6" fmla="*/ 94808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6401 w 1030110"/>
                  <a:gd name="connsiteY6" fmla="*/ 950962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6401 w 1030110"/>
                  <a:gd name="connsiteY6" fmla="*/ 950962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64350 w 1034574"/>
                  <a:gd name="connsiteY0" fmla="*/ 0 h 1048607"/>
                  <a:gd name="connsiteX1" fmla="*/ 669671 w 1034574"/>
                  <a:gd name="connsiteY1" fmla="*/ 95917 h 1048607"/>
                  <a:gd name="connsiteX2" fmla="*/ 382207 w 1034574"/>
                  <a:gd name="connsiteY2" fmla="*/ 439769 h 1048607"/>
                  <a:gd name="connsiteX3" fmla="*/ 315151 w 1034574"/>
                  <a:gd name="connsiteY3" fmla="*/ 507683 h 1048607"/>
                  <a:gd name="connsiteX4" fmla="*/ 44736 w 1034574"/>
                  <a:gd name="connsiteY4" fmla="*/ 695611 h 1048607"/>
                  <a:gd name="connsiteX5" fmla="*/ 1655 w 1034574"/>
                  <a:gd name="connsiteY5" fmla="*/ 840082 h 1048607"/>
                  <a:gd name="connsiteX6" fmla="*/ 10865 w 1034574"/>
                  <a:gd name="connsiteY6" fmla="*/ 950962 h 1048607"/>
                  <a:gd name="connsiteX7" fmla="*/ 531844 w 1034574"/>
                  <a:gd name="connsiteY7" fmla="*/ 1048607 h 1048607"/>
                  <a:gd name="connsiteX8" fmla="*/ 556514 w 1034574"/>
                  <a:gd name="connsiteY8" fmla="*/ 607600 h 1048607"/>
                  <a:gd name="connsiteX9" fmla="*/ 759682 w 1034574"/>
                  <a:gd name="connsiteY9" fmla="*/ 351949 h 1048607"/>
                  <a:gd name="connsiteX10" fmla="*/ 1034574 w 1034574"/>
                  <a:gd name="connsiteY10" fmla="*/ 178975 h 1048607"/>
                  <a:gd name="connsiteX11" fmla="*/ 764350 w 1034574"/>
                  <a:gd name="connsiteY11" fmla="*/ 0 h 104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4574" h="1048607">
                    <a:moveTo>
                      <a:pt x="764350" y="0"/>
                    </a:moveTo>
                    <a:cubicBezTo>
                      <a:pt x="750729" y="11811"/>
                      <a:pt x="695103" y="68104"/>
                      <a:pt x="669671" y="95917"/>
                    </a:cubicBezTo>
                    <a:cubicBezTo>
                      <a:pt x="636238" y="132302"/>
                      <a:pt x="442119" y="360331"/>
                      <a:pt x="382207" y="439769"/>
                    </a:cubicBezTo>
                    <a:cubicBezTo>
                      <a:pt x="371729" y="453676"/>
                      <a:pt x="356680" y="478631"/>
                      <a:pt x="315151" y="507683"/>
                    </a:cubicBezTo>
                    <a:cubicBezTo>
                      <a:pt x="278765" y="533210"/>
                      <a:pt x="129127" y="618744"/>
                      <a:pt x="44736" y="695611"/>
                    </a:cubicBezTo>
                    <a:cubicBezTo>
                      <a:pt x="1016" y="739997"/>
                      <a:pt x="-3393" y="772645"/>
                      <a:pt x="1655" y="840082"/>
                    </a:cubicBezTo>
                    <a:cubicBezTo>
                      <a:pt x="4132" y="872943"/>
                      <a:pt x="7498" y="896179"/>
                      <a:pt x="10865" y="950962"/>
                    </a:cubicBezTo>
                    <a:cubicBezTo>
                      <a:pt x="193079" y="917624"/>
                      <a:pt x="328295" y="947833"/>
                      <a:pt x="531844" y="1048607"/>
                    </a:cubicBezTo>
                    <a:cubicBezTo>
                      <a:pt x="522510" y="903827"/>
                      <a:pt x="502031" y="726853"/>
                      <a:pt x="556514" y="607600"/>
                    </a:cubicBezTo>
                    <a:cubicBezTo>
                      <a:pt x="613474" y="482822"/>
                      <a:pt x="674148" y="412909"/>
                      <a:pt x="759682" y="351949"/>
                    </a:cubicBezTo>
                    <a:cubicBezTo>
                      <a:pt x="837311" y="296609"/>
                      <a:pt x="994664" y="202216"/>
                      <a:pt x="1034574" y="178975"/>
                    </a:cubicBezTo>
                    <a:cubicBezTo>
                      <a:pt x="948849" y="17431"/>
                      <a:pt x="797592" y="0"/>
                      <a:pt x="764350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4" name="Graphic 39">
                <a:extLst>
                  <a:ext uri="{FF2B5EF4-FFF2-40B4-BE49-F238E27FC236}">
                    <a16:creationId xmlns:a16="http://schemas.microsoft.com/office/drawing/2014/main" id="{E31EEBF7-5EB7-434D-84BB-127F13E9939E}"/>
                  </a:ext>
                </a:extLst>
              </p:cNvPr>
              <p:cNvSpPr/>
              <p:nvPr/>
            </p:nvSpPr>
            <p:spPr>
              <a:xfrm>
                <a:off x="6015330" y="3079622"/>
                <a:ext cx="524629" cy="871061"/>
              </a:xfrm>
              <a:custGeom>
                <a:avLst/>
                <a:gdLst>
                  <a:gd name="connsiteX0" fmla="*/ 515485 w 524629"/>
                  <a:gd name="connsiteY0" fmla="*/ 0 h 871061"/>
                  <a:gd name="connsiteX1" fmla="*/ 333462 w 524629"/>
                  <a:gd name="connsiteY1" fmla="*/ 109728 h 871061"/>
                  <a:gd name="connsiteX2" fmla="*/ 125436 w 524629"/>
                  <a:gd name="connsiteY2" fmla="*/ 278130 h 871061"/>
                  <a:gd name="connsiteX3" fmla="*/ 10660 w 524629"/>
                  <a:gd name="connsiteY3" fmla="*/ 507016 h 871061"/>
                  <a:gd name="connsiteX4" fmla="*/ 12756 w 524629"/>
                  <a:gd name="connsiteY4" fmla="*/ 871061 h 871061"/>
                  <a:gd name="connsiteX5" fmla="*/ 117245 w 524629"/>
                  <a:gd name="connsiteY5" fmla="*/ 789337 h 871061"/>
                  <a:gd name="connsiteX6" fmla="*/ 109339 w 524629"/>
                  <a:gd name="connsiteY6" fmla="*/ 585407 h 871061"/>
                  <a:gd name="connsiteX7" fmla="*/ 157440 w 524629"/>
                  <a:gd name="connsiteY7" fmla="*/ 385953 h 871061"/>
                  <a:gd name="connsiteX8" fmla="*/ 269073 w 524629"/>
                  <a:gd name="connsiteY8" fmla="*/ 260795 h 871061"/>
                  <a:gd name="connsiteX9" fmla="*/ 524629 w 524629"/>
                  <a:gd name="connsiteY9" fmla="*/ 114776 h 871061"/>
                  <a:gd name="connsiteX10" fmla="*/ 515485 w 524629"/>
                  <a:gd name="connsiteY10" fmla="*/ 0 h 87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29" h="871061">
                    <a:moveTo>
                      <a:pt x="515485" y="0"/>
                    </a:moveTo>
                    <a:cubicBezTo>
                      <a:pt x="476242" y="24670"/>
                      <a:pt x="369848" y="88487"/>
                      <a:pt x="333462" y="109728"/>
                    </a:cubicBezTo>
                    <a:cubicBezTo>
                      <a:pt x="285361" y="137731"/>
                      <a:pt x="161917" y="230505"/>
                      <a:pt x="125436" y="278130"/>
                    </a:cubicBezTo>
                    <a:cubicBezTo>
                      <a:pt x="44855" y="383191"/>
                      <a:pt x="19995" y="465773"/>
                      <a:pt x="10660" y="507016"/>
                    </a:cubicBezTo>
                    <a:cubicBezTo>
                      <a:pt x="-11724" y="624745"/>
                      <a:pt x="7231" y="777621"/>
                      <a:pt x="12756" y="871061"/>
                    </a:cubicBezTo>
                    <a:cubicBezTo>
                      <a:pt x="40569" y="851535"/>
                      <a:pt x="90765" y="809815"/>
                      <a:pt x="117245" y="789337"/>
                    </a:cubicBezTo>
                    <a:cubicBezTo>
                      <a:pt x="114673" y="739235"/>
                      <a:pt x="111149" y="653510"/>
                      <a:pt x="109339" y="585407"/>
                    </a:cubicBezTo>
                    <a:cubicBezTo>
                      <a:pt x="108006" y="564166"/>
                      <a:pt x="113054" y="451199"/>
                      <a:pt x="157440" y="385953"/>
                    </a:cubicBezTo>
                    <a:cubicBezTo>
                      <a:pt x="184968" y="335756"/>
                      <a:pt x="223449" y="294894"/>
                      <a:pt x="269073" y="260795"/>
                    </a:cubicBezTo>
                    <a:cubicBezTo>
                      <a:pt x="313365" y="227648"/>
                      <a:pt x="510151" y="121825"/>
                      <a:pt x="524629" y="114776"/>
                    </a:cubicBezTo>
                    <a:cubicBezTo>
                      <a:pt x="524248" y="84773"/>
                      <a:pt x="518819" y="24955"/>
                      <a:pt x="515485" y="0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40" name="그룹 120">
            <a:extLst>
              <a:ext uri="{FF2B5EF4-FFF2-40B4-BE49-F238E27FC236}">
                <a16:creationId xmlns:a16="http://schemas.microsoft.com/office/drawing/2014/main" id="{8DE29A7D-8A3E-4A7B-9ECF-B1B7F1B05A33}"/>
              </a:ext>
            </a:extLst>
          </p:cNvPr>
          <p:cNvGrpSpPr/>
          <p:nvPr/>
        </p:nvGrpSpPr>
        <p:grpSpPr>
          <a:xfrm>
            <a:off x="8825344" y="3637808"/>
            <a:ext cx="2523508" cy="1736026"/>
            <a:chOff x="6507694" y="2832214"/>
            <a:chExt cx="5092693" cy="3207717"/>
          </a:xfrm>
        </p:grpSpPr>
        <p:sp>
          <p:nvSpPr>
            <p:cNvPr id="541" name="자유형: 도형 118">
              <a:extLst>
                <a:ext uri="{FF2B5EF4-FFF2-40B4-BE49-F238E27FC236}">
                  <a16:creationId xmlns:a16="http://schemas.microsoft.com/office/drawing/2014/main" id="{E5FAF218-7C68-41DC-80BD-38C365EBDAF8}"/>
                </a:ext>
              </a:extLst>
            </p:cNvPr>
            <p:cNvSpPr/>
            <p:nvPr/>
          </p:nvSpPr>
          <p:spPr>
            <a:xfrm>
              <a:off x="6522619" y="3160510"/>
              <a:ext cx="4881404" cy="2879421"/>
            </a:xfrm>
            <a:custGeom>
              <a:avLst/>
              <a:gdLst>
                <a:gd name="connsiteX0" fmla="*/ 69160 w 4881404"/>
                <a:gd name="connsiteY0" fmla="*/ 2061154 h 2879421"/>
                <a:gd name="connsiteX1" fmla="*/ 69160 w 4881404"/>
                <a:gd name="connsiteY1" fmla="*/ 2864508 h 2879421"/>
                <a:gd name="connsiteX2" fmla="*/ 69711 w 4881404"/>
                <a:gd name="connsiteY2" fmla="*/ 2879421 h 2879421"/>
                <a:gd name="connsiteX3" fmla="*/ 0 w 4881404"/>
                <a:gd name="connsiteY3" fmla="*/ 2879421 h 2879421"/>
                <a:gd name="connsiteX4" fmla="*/ 0 w 4881404"/>
                <a:gd name="connsiteY4" fmla="*/ 2853250 h 2879421"/>
                <a:gd name="connsiteX5" fmla="*/ 0 w 4881404"/>
                <a:gd name="connsiteY5" fmla="*/ 2149337 h 2879421"/>
                <a:gd name="connsiteX6" fmla="*/ 30615 w 4881404"/>
                <a:gd name="connsiteY6" fmla="*/ 2109740 h 2879421"/>
                <a:gd name="connsiteX7" fmla="*/ 30978 w 4881404"/>
                <a:gd name="connsiteY7" fmla="*/ 2112253 h 2879421"/>
                <a:gd name="connsiteX8" fmla="*/ 130276 w 4881404"/>
                <a:gd name="connsiteY8" fmla="*/ 1980840 h 2879421"/>
                <a:gd name="connsiteX9" fmla="*/ 130276 w 4881404"/>
                <a:gd name="connsiteY9" fmla="*/ 2879421 h 2879421"/>
                <a:gd name="connsiteX10" fmla="*/ 114192 w 4881404"/>
                <a:gd name="connsiteY10" fmla="*/ 2879421 h 2879421"/>
                <a:gd name="connsiteX11" fmla="*/ 114192 w 4881404"/>
                <a:gd name="connsiteY11" fmla="*/ 2001643 h 2879421"/>
                <a:gd name="connsiteX12" fmla="*/ 303982 w 4881404"/>
                <a:gd name="connsiteY12" fmla="*/ 1756171 h 2879421"/>
                <a:gd name="connsiteX13" fmla="*/ 303982 w 4881404"/>
                <a:gd name="connsiteY13" fmla="*/ 2879421 h 2879421"/>
                <a:gd name="connsiteX14" fmla="*/ 217130 w 4881404"/>
                <a:gd name="connsiteY14" fmla="*/ 2879421 h 2879421"/>
                <a:gd name="connsiteX15" fmla="*/ 217130 w 4881404"/>
                <a:gd name="connsiteY15" fmla="*/ 1868505 h 2879421"/>
                <a:gd name="connsiteX16" fmla="*/ 456778 w 4881404"/>
                <a:gd name="connsiteY16" fmla="*/ 1542396 h 2879421"/>
                <a:gd name="connsiteX17" fmla="*/ 456778 w 4881404"/>
                <a:gd name="connsiteY17" fmla="*/ 2879421 h 2879421"/>
                <a:gd name="connsiteX18" fmla="*/ 353842 w 4881404"/>
                <a:gd name="connsiteY18" fmla="*/ 2879421 h 2879421"/>
                <a:gd name="connsiteX19" fmla="*/ 353842 w 4881404"/>
                <a:gd name="connsiteY19" fmla="*/ 1691683 h 2879421"/>
                <a:gd name="connsiteX20" fmla="*/ 444737 w 4881404"/>
                <a:gd name="connsiteY20" fmla="*/ 1574121 h 2879421"/>
                <a:gd name="connsiteX21" fmla="*/ 431840 w 4881404"/>
                <a:gd name="connsiteY21" fmla="*/ 1575771 h 2879421"/>
                <a:gd name="connsiteX22" fmla="*/ 580619 w 4881404"/>
                <a:gd name="connsiteY22" fmla="*/ 1376657 h 2879421"/>
                <a:gd name="connsiteX23" fmla="*/ 580619 w 4881404"/>
                <a:gd name="connsiteY23" fmla="*/ 2879421 h 2879421"/>
                <a:gd name="connsiteX24" fmla="*/ 564535 w 4881404"/>
                <a:gd name="connsiteY24" fmla="*/ 2879421 h 2879421"/>
                <a:gd name="connsiteX25" fmla="*/ 564535 w 4881404"/>
                <a:gd name="connsiteY25" fmla="*/ 1398182 h 2879421"/>
                <a:gd name="connsiteX26" fmla="*/ 3219955 w 4881404"/>
                <a:gd name="connsiteY26" fmla="*/ 1289053 h 2879421"/>
                <a:gd name="connsiteX27" fmla="*/ 3284290 w 4881404"/>
                <a:gd name="connsiteY27" fmla="*/ 1319192 h 2879421"/>
                <a:gd name="connsiteX28" fmla="*/ 3284290 w 4881404"/>
                <a:gd name="connsiteY28" fmla="*/ 1468443 h 2879421"/>
                <a:gd name="connsiteX29" fmla="*/ 3284290 w 4881404"/>
                <a:gd name="connsiteY29" fmla="*/ 2838775 h 2879421"/>
                <a:gd name="connsiteX30" fmla="*/ 3285899 w 4881404"/>
                <a:gd name="connsiteY30" fmla="*/ 2865916 h 2879421"/>
                <a:gd name="connsiteX31" fmla="*/ 3284224 w 4881404"/>
                <a:gd name="connsiteY31" fmla="*/ 2879421 h 2879421"/>
                <a:gd name="connsiteX32" fmla="*/ 3219377 w 4881404"/>
                <a:gd name="connsiteY32" fmla="*/ 2879421 h 2879421"/>
                <a:gd name="connsiteX33" fmla="*/ 3218950 w 4881404"/>
                <a:gd name="connsiteY33" fmla="*/ 2876371 h 2879421"/>
                <a:gd name="connsiteX34" fmla="*/ 3219955 w 4881404"/>
                <a:gd name="connsiteY34" fmla="*/ 2856467 h 2879421"/>
                <a:gd name="connsiteX35" fmla="*/ 3392052 w 4881404"/>
                <a:gd name="connsiteY35" fmla="*/ 1257574 h 2879421"/>
                <a:gd name="connsiteX36" fmla="*/ 3392052 w 4881404"/>
                <a:gd name="connsiteY36" fmla="*/ 2867726 h 2879421"/>
                <a:gd name="connsiteX37" fmla="*/ 3392002 w 4881404"/>
                <a:gd name="connsiteY37" fmla="*/ 2879421 h 2879421"/>
                <a:gd name="connsiteX38" fmla="*/ 3326108 w 4881404"/>
                <a:gd name="connsiteY38" fmla="*/ 2879421 h 2879421"/>
                <a:gd name="connsiteX39" fmla="*/ 3326108 w 4881404"/>
                <a:gd name="connsiteY39" fmla="*/ 2856467 h 2879421"/>
                <a:gd name="connsiteX40" fmla="*/ 3326108 w 4881404"/>
                <a:gd name="connsiteY40" fmla="*/ 1338782 h 2879421"/>
                <a:gd name="connsiteX41" fmla="*/ 3334678 w 4881404"/>
                <a:gd name="connsiteY41" fmla="*/ 1342796 h 2879421"/>
                <a:gd name="connsiteX42" fmla="*/ 3327277 w 4881404"/>
                <a:gd name="connsiteY42" fmla="*/ 1322349 h 2879421"/>
                <a:gd name="connsiteX43" fmla="*/ 3046251 w 4881404"/>
                <a:gd name="connsiteY43" fmla="*/ 1207679 h 2879421"/>
                <a:gd name="connsiteX44" fmla="*/ 3110586 w 4881404"/>
                <a:gd name="connsiteY44" fmla="*/ 1237817 h 2879421"/>
                <a:gd name="connsiteX45" fmla="*/ 3110586 w 4881404"/>
                <a:gd name="connsiteY45" fmla="*/ 2879421 h 2879421"/>
                <a:gd name="connsiteX46" fmla="*/ 3046251 w 4881404"/>
                <a:gd name="connsiteY46" fmla="*/ 2879421 h 2879421"/>
                <a:gd name="connsiteX47" fmla="*/ 3046251 w 4881404"/>
                <a:gd name="connsiteY47" fmla="*/ 2583044 h 2879421"/>
                <a:gd name="connsiteX48" fmla="*/ 3448345 w 4881404"/>
                <a:gd name="connsiteY48" fmla="*/ 1201281 h 2879421"/>
                <a:gd name="connsiteX49" fmla="*/ 3448345 w 4881404"/>
                <a:gd name="connsiteY49" fmla="*/ 2879421 h 2879421"/>
                <a:gd name="connsiteX50" fmla="*/ 3432261 w 4881404"/>
                <a:gd name="connsiteY50" fmla="*/ 2879421 h 2879421"/>
                <a:gd name="connsiteX51" fmla="*/ 3432261 w 4881404"/>
                <a:gd name="connsiteY51" fmla="*/ 1217365 h 2879421"/>
                <a:gd name="connsiteX52" fmla="*/ 720549 w 4881404"/>
                <a:gd name="connsiteY52" fmla="*/ 1189385 h 2879421"/>
                <a:gd name="connsiteX53" fmla="*/ 720549 w 4881404"/>
                <a:gd name="connsiteY53" fmla="*/ 2879421 h 2879421"/>
                <a:gd name="connsiteX54" fmla="*/ 633698 w 4881404"/>
                <a:gd name="connsiteY54" fmla="*/ 2879421 h 2879421"/>
                <a:gd name="connsiteX55" fmla="*/ 633698 w 4881404"/>
                <a:gd name="connsiteY55" fmla="*/ 1305620 h 2879421"/>
                <a:gd name="connsiteX56" fmla="*/ 2941707 w 4881404"/>
                <a:gd name="connsiteY56" fmla="*/ 1158703 h 2879421"/>
                <a:gd name="connsiteX57" fmla="*/ 3006042 w 4881404"/>
                <a:gd name="connsiteY57" fmla="*/ 1188842 h 2879421"/>
                <a:gd name="connsiteX58" fmla="*/ 3006042 w 4881404"/>
                <a:gd name="connsiteY58" fmla="*/ 1476485 h 2879421"/>
                <a:gd name="connsiteX59" fmla="*/ 3006042 w 4881404"/>
                <a:gd name="connsiteY59" fmla="*/ 2840383 h 2879421"/>
                <a:gd name="connsiteX60" fmla="*/ 3007650 w 4881404"/>
                <a:gd name="connsiteY60" fmla="*/ 2872149 h 2879421"/>
                <a:gd name="connsiteX61" fmla="*/ 3006854 w 4881404"/>
                <a:gd name="connsiteY61" fmla="*/ 2879421 h 2879421"/>
                <a:gd name="connsiteX62" fmla="*/ 2940811 w 4881404"/>
                <a:gd name="connsiteY62" fmla="*/ 2879421 h 2879421"/>
                <a:gd name="connsiteX63" fmla="*/ 2941707 w 4881404"/>
                <a:gd name="connsiteY63" fmla="*/ 2858075 h 2879421"/>
                <a:gd name="connsiteX64" fmla="*/ 791316 w 4881404"/>
                <a:gd name="connsiteY64" fmla="*/ 1094676 h 2879421"/>
                <a:gd name="connsiteX65" fmla="*/ 791316 w 4881404"/>
                <a:gd name="connsiteY65" fmla="*/ 2879421 h 2879421"/>
                <a:gd name="connsiteX66" fmla="*/ 775232 w 4881404"/>
                <a:gd name="connsiteY66" fmla="*/ 2879421 h 2879421"/>
                <a:gd name="connsiteX67" fmla="*/ 775232 w 4881404"/>
                <a:gd name="connsiteY67" fmla="*/ 1116202 h 2879421"/>
                <a:gd name="connsiteX68" fmla="*/ 2801780 w 4881404"/>
                <a:gd name="connsiteY68" fmla="*/ 1093152 h 2879421"/>
                <a:gd name="connsiteX69" fmla="*/ 2859681 w 4881404"/>
                <a:gd name="connsiteY69" fmla="*/ 1120277 h 2879421"/>
                <a:gd name="connsiteX70" fmla="*/ 2859681 w 4881404"/>
                <a:gd name="connsiteY70" fmla="*/ 2879421 h 2879421"/>
                <a:gd name="connsiteX71" fmla="*/ 2800813 w 4881404"/>
                <a:gd name="connsiteY71" fmla="*/ 2879421 h 2879421"/>
                <a:gd name="connsiteX72" fmla="*/ 2801780 w 4881404"/>
                <a:gd name="connsiteY72" fmla="*/ 2859684 h 2879421"/>
                <a:gd name="connsiteX73" fmla="*/ 2668284 w 4881404"/>
                <a:gd name="connsiteY73" fmla="*/ 1030614 h 2879421"/>
                <a:gd name="connsiteX74" fmla="*/ 2729402 w 4881404"/>
                <a:gd name="connsiteY74" fmla="*/ 1059246 h 2879421"/>
                <a:gd name="connsiteX75" fmla="*/ 2729402 w 4881404"/>
                <a:gd name="connsiteY75" fmla="*/ 2866118 h 2879421"/>
                <a:gd name="connsiteX76" fmla="*/ 2729793 w 4881404"/>
                <a:gd name="connsiteY76" fmla="*/ 2879421 h 2879421"/>
                <a:gd name="connsiteX77" fmla="*/ 2668284 w 4881404"/>
                <a:gd name="connsiteY77" fmla="*/ 2879421 h 2879421"/>
                <a:gd name="connsiteX78" fmla="*/ 3623657 w 4881404"/>
                <a:gd name="connsiteY78" fmla="*/ 1025969 h 2879421"/>
                <a:gd name="connsiteX79" fmla="*/ 3623657 w 4881404"/>
                <a:gd name="connsiteY79" fmla="*/ 2879421 h 2879421"/>
                <a:gd name="connsiteX80" fmla="*/ 3556867 w 4881404"/>
                <a:gd name="connsiteY80" fmla="*/ 2879421 h 2879421"/>
                <a:gd name="connsiteX81" fmla="*/ 3555502 w 4881404"/>
                <a:gd name="connsiteY81" fmla="*/ 2868932 h 2879421"/>
                <a:gd name="connsiteX82" fmla="*/ 3557713 w 4881404"/>
                <a:gd name="connsiteY82" fmla="*/ 2837166 h 2879421"/>
                <a:gd name="connsiteX83" fmla="*/ 3557713 w 4881404"/>
                <a:gd name="connsiteY83" fmla="*/ 1091913 h 2879421"/>
                <a:gd name="connsiteX84" fmla="*/ 858868 w 4881404"/>
                <a:gd name="connsiteY84" fmla="*/ 1004269 h 2879421"/>
                <a:gd name="connsiteX85" fmla="*/ 858868 w 4881404"/>
                <a:gd name="connsiteY85" fmla="*/ 2879421 h 2879421"/>
                <a:gd name="connsiteX86" fmla="*/ 842784 w 4881404"/>
                <a:gd name="connsiteY86" fmla="*/ 2879421 h 2879421"/>
                <a:gd name="connsiteX87" fmla="*/ 842784 w 4881404"/>
                <a:gd name="connsiteY87" fmla="*/ 1025795 h 2879421"/>
                <a:gd name="connsiteX88" fmla="*/ 2436679 w 4881404"/>
                <a:gd name="connsiteY88" fmla="*/ 922115 h 2879421"/>
                <a:gd name="connsiteX89" fmla="*/ 2546048 w 4881404"/>
                <a:gd name="connsiteY89" fmla="*/ 973350 h 2879421"/>
                <a:gd name="connsiteX90" fmla="*/ 2546048 w 4881404"/>
                <a:gd name="connsiteY90" fmla="*/ 2879421 h 2879421"/>
                <a:gd name="connsiteX91" fmla="*/ 2436679 w 4881404"/>
                <a:gd name="connsiteY91" fmla="*/ 2879421 h 2879421"/>
                <a:gd name="connsiteX92" fmla="*/ 2436679 w 4881404"/>
                <a:gd name="connsiteY92" fmla="*/ 1469448 h 2879421"/>
                <a:gd name="connsiteX93" fmla="*/ 3774843 w 4881404"/>
                <a:gd name="connsiteY93" fmla="*/ 874783 h 2879421"/>
                <a:gd name="connsiteX94" fmla="*/ 3774843 w 4881404"/>
                <a:gd name="connsiteY94" fmla="*/ 2879421 h 2879421"/>
                <a:gd name="connsiteX95" fmla="*/ 3704282 w 4881404"/>
                <a:gd name="connsiteY95" fmla="*/ 2879421 h 2879421"/>
                <a:gd name="connsiteX96" fmla="*/ 3704075 w 4881404"/>
                <a:gd name="connsiteY96" fmla="*/ 2874159 h 2879421"/>
                <a:gd name="connsiteX97" fmla="*/ 3704075 w 4881404"/>
                <a:gd name="connsiteY97" fmla="*/ 1999205 h 2879421"/>
                <a:gd name="connsiteX98" fmla="*/ 3704075 w 4881404"/>
                <a:gd name="connsiteY98" fmla="*/ 945551 h 2879421"/>
                <a:gd name="connsiteX99" fmla="*/ 2295142 w 4881404"/>
                <a:gd name="connsiteY99" fmla="*/ 855810 h 2879421"/>
                <a:gd name="connsiteX100" fmla="*/ 2364302 w 4881404"/>
                <a:gd name="connsiteY100" fmla="*/ 888209 h 2879421"/>
                <a:gd name="connsiteX101" fmla="*/ 2364302 w 4881404"/>
                <a:gd name="connsiteY101" fmla="*/ 2879421 h 2879421"/>
                <a:gd name="connsiteX102" fmla="*/ 2295142 w 4881404"/>
                <a:gd name="connsiteY102" fmla="*/ 2879421 h 2879421"/>
                <a:gd name="connsiteX103" fmla="*/ 2295142 w 4881404"/>
                <a:gd name="connsiteY103" fmla="*/ 2472067 h 2879421"/>
                <a:gd name="connsiteX104" fmla="*/ 1005229 w 4881404"/>
                <a:gd name="connsiteY104" fmla="*/ 808391 h 2879421"/>
                <a:gd name="connsiteX105" fmla="*/ 1005229 w 4881404"/>
                <a:gd name="connsiteY105" fmla="*/ 2856467 h 2879421"/>
                <a:gd name="connsiteX106" fmla="*/ 1006821 w 4881404"/>
                <a:gd name="connsiteY106" fmla="*/ 2879421 h 2879421"/>
                <a:gd name="connsiteX107" fmla="*/ 942503 w 4881404"/>
                <a:gd name="connsiteY107" fmla="*/ 2879421 h 2879421"/>
                <a:gd name="connsiteX108" fmla="*/ 942503 w 4881404"/>
                <a:gd name="connsiteY108" fmla="*/ 2853250 h 2879421"/>
                <a:gd name="connsiteX109" fmla="*/ 942503 w 4881404"/>
                <a:gd name="connsiteY109" fmla="*/ 892339 h 2879421"/>
                <a:gd name="connsiteX110" fmla="*/ 2143955 w 4881404"/>
                <a:gd name="connsiteY110" fmla="*/ 784984 h 2879421"/>
                <a:gd name="connsiteX111" fmla="*/ 2237241 w 4881404"/>
                <a:gd name="connsiteY111" fmla="*/ 828685 h 2879421"/>
                <a:gd name="connsiteX112" fmla="*/ 2237241 w 4881404"/>
                <a:gd name="connsiteY112" fmla="*/ 2879421 h 2879421"/>
                <a:gd name="connsiteX113" fmla="*/ 2143955 w 4881404"/>
                <a:gd name="connsiteY113" fmla="*/ 2879421 h 2879421"/>
                <a:gd name="connsiteX114" fmla="*/ 2143955 w 4881404"/>
                <a:gd name="connsiteY114" fmla="*/ 1467438 h 2879421"/>
                <a:gd name="connsiteX115" fmla="*/ 3876172 w 4881404"/>
                <a:gd name="connsiteY115" fmla="*/ 773453 h 2879421"/>
                <a:gd name="connsiteX116" fmla="*/ 3876172 w 4881404"/>
                <a:gd name="connsiteY116" fmla="*/ 2866118 h 2879421"/>
                <a:gd name="connsiteX117" fmla="*/ 3876341 w 4881404"/>
                <a:gd name="connsiteY117" fmla="*/ 2879421 h 2879421"/>
                <a:gd name="connsiteX118" fmla="*/ 3813445 w 4881404"/>
                <a:gd name="connsiteY118" fmla="*/ 2879421 h 2879421"/>
                <a:gd name="connsiteX119" fmla="*/ 3813445 w 4881404"/>
                <a:gd name="connsiteY119" fmla="*/ 836181 h 2879421"/>
                <a:gd name="connsiteX120" fmla="*/ 2050670 w 4881404"/>
                <a:gd name="connsiteY120" fmla="*/ 741283 h 2879421"/>
                <a:gd name="connsiteX121" fmla="*/ 2065145 w 4881404"/>
                <a:gd name="connsiteY121" fmla="*/ 748064 h 2879421"/>
                <a:gd name="connsiteX122" fmla="*/ 2065145 w 4881404"/>
                <a:gd name="connsiteY122" fmla="*/ 2879421 h 2879421"/>
                <a:gd name="connsiteX123" fmla="*/ 2050670 w 4881404"/>
                <a:gd name="connsiteY123" fmla="*/ 2879421 h 2879421"/>
                <a:gd name="connsiteX124" fmla="*/ 1915566 w 4881404"/>
                <a:gd name="connsiteY124" fmla="*/ 677991 h 2879421"/>
                <a:gd name="connsiteX125" fmla="*/ 1979901 w 4881404"/>
                <a:gd name="connsiteY125" fmla="*/ 708130 h 2879421"/>
                <a:gd name="connsiteX126" fmla="*/ 1979901 w 4881404"/>
                <a:gd name="connsiteY126" fmla="*/ 2859684 h 2879421"/>
                <a:gd name="connsiteX127" fmla="*/ 1980898 w 4881404"/>
                <a:gd name="connsiteY127" fmla="*/ 2879421 h 2879421"/>
                <a:gd name="connsiteX128" fmla="*/ 1913626 w 4881404"/>
                <a:gd name="connsiteY128" fmla="*/ 2879421 h 2879421"/>
                <a:gd name="connsiteX129" fmla="*/ 1912350 w 4881404"/>
                <a:gd name="connsiteY129" fmla="*/ 2869133 h 2879421"/>
                <a:gd name="connsiteX130" fmla="*/ 1913958 w 4881404"/>
                <a:gd name="connsiteY130" fmla="*/ 2841992 h 2879421"/>
                <a:gd name="connsiteX131" fmla="*/ 1915566 w 4881404"/>
                <a:gd name="connsiteY131" fmla="*/ 1468443 h 2879421"/>
                <a:gd name="connsiteX132" fmla="*/ 4025750 w 4881404"/>
                <a:gd name="connsiteY132" fmla="*/ 623875 h 2879421"/>
                <a:gd name="connsiteX133" fmla="*/ 4025750 w 4881404"/>
                <a:gd name="connsiteY133" fmla="*/ 1460000 h 2879421"/>
                <a:gd name="connsiteX134" fmla="*/ 4025750 w 4881404"/>
                <a:gd name="connsiteY134" fmla="*/ 2879421 h 2879421"/>
                <a:gd name="connsiteX135" fmla="*/ 3953373 w 4881404"/>
                <a:gd name="connsiteY135" fmla="*/ 2879421 h 2879421"/>
                <a:gd name="connsiteX136" fmla="*/ 3953373 w 4881404"/>
                <a:gd name="connsiteY136" fmla="*/ 1467841 h 2879421"/>
                <a:gd name="connsiteX137" fmla="*/ 3953373 w 4881404"/>
                <a:gd name="connsiteY137" fmla="*/ 696253 h 2879421"/>
                <a:gd name="connsiteX138" fmla="*/ 1783680 w 4881404"/>
                <a:gd name="connsiteY138" fmla="*/ 616207 h 2879421"/>
                <a:gd name="connsiteX139" fmla="*/ 1798155 w 4881404"/>
                <a:gd name="connsiteY139" fmla="*/ 622988 h 2879421"/>
                <a:gd name="connsiteX140" fmla="*/ 1798155 w 4881404"/>
                <a:gd name="connsiteY140" fmla="*/ 2879421 h 2879421"/>
                <a:gd name="connsiteX141" fmla="*/ 1783680 w 4881404"/>
                <a:gd name="connsiteY141" fmla="*/ 2879421 h 2879421"/>
                <a:gd name="connsiteX142" fmla="*/ 1677045 w 4881404"/>
                <a:gd name="connsiteY142" fmla="*/ 566252 h 2879421"/>
                <a:gd name="connsiteX143" fmla="*/ 1697337 w 4881404"/>
                <a:gd name="connsiteY143" fmla="*/ 575759 h 2879421"/>
                <a:gd name="connsiteX144" fmla="*/ 1697553 w 4881404"/>
                <a:gd name="connsiteY144" fmla="*/ 657892 h 2879421"/>
                <a:gd name="connsiteX145" fmla="*/ 1698437 w 4881404"/>
                <a:gd name="connsiteY145" fmla="*/ 1463618 h 2879421"/>
                <a:gd name="connsiteX146" fmla="*/ 1695867 w 4881404"/>
                <a:gd name="connsiteY146" fmla="*/ 2780314 h 2879421"/>
                <a:gd name="connsiteX147" fmla="*/ 1695377 w 4881404"/>
                <a:gd name="connsiteY147" fmla="*/ 2879421 h 2879421"/>
                <a:gd name="connsiteX148" fmla="*/ 1678981 w 4881404"/>
                <a:gd name="connsiteY148" fmla="*/ 2879421 h 2879421"/>
                <a:gd name="connsiteX149" fmla="*/ 1678491 w 4881404"/>
                <a:gd name="connsiteY149" fmla="*/ 2780314 h 2879421"/>
                <a:gd name="connsiteX150" fmla="*/ 1675920 w 4881404"/>
                <a:gd name="connsiteY150" fmla="*/ 1463618 h 2879421"/>
                <a:gd name="connsiteX151" fmla="*/ 1676805 w 4881404"/>
                <a:gd name="connsiteY151" fmla="*/ 657892 h 2879421"/>
                <a:gd name="connsiteX152" fmla="*/ 1215925 w 4881404"/>
                <a:gd name="connsiteY152" fmla="*/ 526412 h 2879421"/>
                <a:gd name="connsiteX153" fmla="*/ 1215925 w 4881404"/>
                <a:gd name="connsiteY153" fmla="*/ 2869334 h 2879421"/>
                <a:gd name="connsiteX154" fmla="*/ 1215645 w 4881404"/>
                <a:gd name="connsiteY154" fmla="*/ 2879421 h 2879421"/>
                <a:gd name="connsiteX155" fmla="*/ 1147857 w 4881404"/>
                <a:gd name="connsiteY155" fmla="*/ 2879421 h 2879421"/>
                <a:gd name="connsiteX156" fmla="*/ 1146765 w 4881404"/>
                <a:gd name="connsiteY156" fmla="*/ 2854859 h 2879421"/>
                <a:gd name="connsiteX157" fmla="*/ 1146765 w 4881404"/>
                <a:gd name="connsiteY157" fmla="*/ 618970 h 2879421"/>
                <a:gd name="connsiteX158" fmla="*/ 1531166 w 4881404"/>
                <a:gd name="connsiteY158" fmla="*/ 497913 h 2879421"/>
                <a:gd name="connsiteX159" fmla="*/ 1595501 w 4881404"/>
                <a:gd name="connsiteY159" fmla="*/ 528052 h 2879421"/>
                <a:gd name="connsiteX160" fmla="*/ 1595501 w 4881404"/>
                <a:gd name="connsiteY160" fmla="*/ 2858075 h 2879421"/>
                <a:gd name="connsiteX161" fmla="*/ 1596849 w 4881404"/>
                <a:gd name="connsiteY161" fmla="*/ 2879421 h 2879421"/>
                <a:gd name="connsiteX162" fmla="*/ 1531166 w 4881404"/>
                <a:gd name="connsiteY162" fmla="*/ 2879421 h 2879421"/>
                <a:gd name="connsiteX163" fmla="*/ 1531166 w 4881404"/>
                <a:gd name="connsiteY163" fmla="*/ 2835558 h 2879421"/>
                <a:gd name="connsiteX164" fmla="*/ 4154419 w 4881404"/>
                <a:gd name="connsiteY164" fmla="*/ 495206 h 2879421"/>
                <a:gd name="connsiteX165" fmla="*/ 4154419 w 4881404"/>
                <a:gd name="connsiteY165" fmla="*/ 2853250 h 2879421"/>
                <a:gd name="connsiteX166" fmla="*/ 4156176 w 4881404"/>
                <a:gd name="connsiteY166" fmla="*/ 2879421 h 2879421"/>
                <a:gd name="connsiteX167" fmla="*/ 4091693 w 4881404"/>
                <a:gd name="connsiteY167" fmla="*/ 2879421 h 2879421"/>
                <a:gd name="connsiteX168" fmla="*/ 4091693 w 4881404"/>
                <a:gd name="connsiteY168" fmla="*/ 1464221 h 2879421"/>
                <a:gd name="connsiteX169" fmla="*/ 4091693 w 4881404"/>
                <a:gd name="connsiteY169" fmla="*/ 557932 h 2879421"/>
                <a:gd name="connsiteX170" fmla="*/ 1399280 w 4881404"/>
                <a:gd name="connsiteY170" fmla="*/ 436129 h 2879421"/>
                <a:gd name="connsiteX171" fmla="*/ 1412147 w 4881404"/>
                <a:gd name="connsiteY171" fmla="*/ 442157 h 2879421"/>
                <a:gd name="connsiteX172" fmla="*/ 1412147 w 4881404"/>
                <a:gd name="connsiteY172" fmla="*/ 2879421 h 2879421"/>
                <a:gd name="connsiteX173" fmla="*/ 1399280 w 4881404"/>
                <a:gd name="connsiteY173" fmla="*/ 2879421 h 2879421"/>
                <a:gd name="connsiteX174" fmla="*/ 1330120 w 4881404"/>
                <a:gd name="connsiteY174" fmla="*/ 403730 h 2879421"/>
                <a:gd name="connsiteX175" fmla="*/ 1346204 w 4881404"/>
                <a:gd name="connsiteY175" fmla="*/ 411265 h 2879421"/>
                <a:gd name="connsiteX176" fmla="*/ 1346204 w 4881404"/>
                <a:gd name="connsiteY176" fmla="*/ 2879421 h 2879421"/>
                <a:gd name="connsiteX177" fmla="*/ 1330120 w 4881404"/>
                <a:gd name="connsiteY177" fmla="*/ 2879421 h 2879421"/>
                <a:gd name="connsiteX178" fmla="*/ 4258963 w 4881404"/>
                <a:gd name="connsiteY178" fmla="*/ 390662 h 2879421"/>
                <a:gd name="connsiteX179" fmla="*/ 4258963 w 4881404"/>
                <a:gd name="connsiteY179" fmla="*/ 2854859 h 2879421"/>
                <a:gd name="connsiteX180" fmla="*/ 4260674 w 4881404"/>
                <a:gd name="connsiteY180" fmla="*/ 2879421 h 2879421"/>
                <a:gd name="connsiteX181" fmla="*/ 4197845 w 4881404"/>
                <a:gd name="connsiteY181" fmla="*/ 2879421 h 2879421"/>
                <a:gd name="connsiteX182" fmla="*/ 4197845 w 4881404"/>
                <a:gd name="connsiteY182" fmla="*/ 1464825 h 2879421"/>
                <a:gd name="connsiteX183" fmla="*/ 4197845 w 4881404"/>
                <a:gd name="connsiteY183" fmla="*/ 451780 h 2879421"/>
                <a:gd name="connsiteX184" fmla="*/ 4397284 w 4881404"/>
                <a:gd name="connsiteY184" fmla="*/ 252341 h 2879421"/>
                <a:gd name="connsiteX185" fmla="*/ 4397284 w 4881404"/>
                <a:gd name="connsiteY185" fmla="*/ 2879421 h 2879421"/>
                <a:gd name="connsiteX186" fmla="*/ 4332816 w 4881404"/>
                <a:gd name="connsiteY186" fmla="*/ 2879421 h 2879421"/>
                <a:gd name="connsiteX187" fmla="*/ 4331341 w 4881404"/>
                <a:gd name="connsiteY187" fmla="*/ 2867525 h 2879421"/>
                <a:gd name="connsiteX188" fmla="*/ 4332949 w 4881404"/>
                <a:gd name="connsiteY188" fmla="*/ 2840383 h 2879421"/>
                <a:gd name="connsiteX189" fmla="*/ 4332949 w 4881404"/>
                <a:gd name="connsiteY189" fmla="*/ 316676 h 2879421"/>
                <a:gd name="connsiteX190" fmla="*/ 4505044 w 4881404"/>
                <a:gd name="connsiteY190" fmla="*/ 144581 h 2879421"/>
                <a:gd name="connsiteX191" fmla="*/ 4505044 w 4881404"/>
                <a:gd name="connsiteY191" fmla="*/ 2856467 h 2879421"/>
                <a:gd name="connsiteX192" fmla="*/ 4505044 w 4881404"/>
                <a:gd name="connsiteY192" fmla="*/ 2879421 h 2879421"/>
                <a:gd name="connsiteX193" fmla="*/ 4436100 w 4881404"/>
                <a:gd name="connsiteY193" fmla="*/ 2879421 h 2879421"/>
                <a:gd name="connsiteX194" fmla="*/ 4435884 w 4881404"/>
                <a:gd name="connsiteY194" fmla="*/ 2862901 h 2879421"/>
                <a:gd name="connsiteX195" fmla="*/ 4435884 w 4881404"/>
                <a:gd name="connsiteY195" fmla="*/ 1515086 h 2879421"/>
                <a:gd name="connsiteX196" fmla="*/ 4435884 w 4881404"/>
                <a:gd name="connsiteY196" fmla="*/ 213741 h 2879421"/>
                <a:gd name="connsiteX197" fmla="*/ 4631530 w 4881404"/>
                <a:gd name="connsiteY197" fmla="*/ 18096 h 2879421"/>
                <a:gd name="connsiteX198" fmla="*/ 4643364 w 4881404"/>
                <a:gd name="connsiteY198" fmla="*/ 33776 h 2879421"/>
                <a:gd name="connsiteX199" fmla="*/ 4644973 w 4881404"/>
                <a:gd name="connsiteY199" fmla="*/ 72377 h 2879421"/>
                <a:gd name="connsiteX200" fmla="*/ 4644973 w 4881404"/>
                <a:gd name="connsiteY200" fmla="*/ 2861292 h 2879421"/>
                <a:gd name="connsiteX201" fmla="*/ 4644067 w 4881404"/>
                <a:gd name="connsiteY201" fmla="*/ 2879421 h 2879421"/>
                <a:gd name="connsiteX202" fmla="*/ 4574520 w 4881404"/>
                <a:gd name="connsiteY202" fmla="*/ 2879421 h 2879421"/>
                <a:gd name="connsiteX203" fmla="*/ 4574204 w 4881404"/>
                <a:gd name="connsiteY203" fmla="*/ 2862900 h 2879421"/>
                <a:gd name="connsiteX204" fmla="*/ 4574204 w 4881404"/>
                <a:gd name="connsiteY204" fmla="*/ 1413758 h 2879421"/>
                <a:gd name="connsiteX205" fmla="*/ 4574204 w 4881404"/>
                <a:gd name="connsiteY205" fmla="*/ 82027 h 2879421"/>
                <a:gd name="connsiteX206" fmla="*/ 4573968 w 4881404"/>
                <a:gd name="connsiteY206" fmla="*/ 75657 h 2879421"/>
                <a:gd name="connsiteX207" fmla="*/ 4744692 w 4881404"/>
                <a:gd name="connsiteY207" fmla="*/ 0 h 2879421"/>
                <a:gd name="connsiteX208" fmla="*/ 4881404 w 4881404"/>
                <a:gd name="connsiteY208" fmla="*/ 0 h 2879421"/>
                <a:gd name="connsiteX209" fmla="*/ 4881404 w 4881404"/>
                <a:gd name="connsiteY209" fmla="*/ 1462210 h 2879421"/>
                <a:gd name="connsiteX210" fmla="*/ 4881404 w 4881404"/>
                <a:gd name="connsiteY210" fmla="*/ 2879421 h 2879421"/>
                <a:gd name="connsiteX211" fmla="*/ 4744692 w 4881404"/>
                <a:gd name="connsiteY211" fmla="*/ 2879421 h 287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881404" h="2879421">
                  <a:moveTo>
                    <a:pt x="69160" y="2061154"/>
                  </a:moveTo>
                  <a:lnTo>
                    <a:pt x="69160" y="2864508"/>
                  </a:lnTo>
                  <a:lnTo>
                    <a:pt x="69711" y="2879421"/>
                  </a:lnTo>
                  <a:lnTo>
                    <a:pt x="0" y="2879421"/>
                  </a:lnTo>
                  <a:lnTo>
                    <a:pt x="0" y="2853250"/>
                  </a:lnTo>
                  <a:lnTo>
                    <a:pt x="0" y="2149337"/>
                  </a:lnTo>
                  <a:lnTo>
                    <a:pt x="30615" y="2109740"/>
                  </a:lnTo>
                  <a:lnTo>
                    <a:pt x="30978" y="2112253"/>
                  </a:lnTo>
                  <a:close/>
                  <a:moveTo>
                    <a:pt x="130276" y="1980840"/>
                  </a:moveTo>
                  <a:lnTo>
                    <a:pt x="130276" y="2879421"/>
                  </a:lnTo>
                  <a:lnTo>
                    <a:pt x="114192" y="2879421"/>
                  </a:lnTo>
                  <a:lnTo>
                    <a:pt x="114192" y="2001643"/>
                  </a:lnTo>
                  <a:close/>
                  <a:moveTo>
                    <a:pt x="303982" y="1756171"/>
                  </a:moveTo>
                  <a:lnTo>
                    <a:pt x="303982" y="2879421"/>
                  </a:lnTo>
                  <a:lnTo>
                    <a:pt x="217130" y="2879421"/>
                  </a:lnTo>
                  <a:lnTo>
                    <a:pt x="217130" y="1868505"/>
                  </a:lnTo>
                  <a:close/>
                  <a:moveTo>
                    <a:pt x="456778" y="1542396"/>
                  </a:moveTo>
                  <a:lnTo>
                    <a:pt x="456778" y="2879421"/>
                  </a:lnTo>
                  <a:lnTo>
                    <a:pt x="353842" y="2879421"/>
                  </a:lnTo>
                  <a:lnTo>
                    <a:pt x="353842" y="1691683"/>
                  </a:lnTo>
                  <a:lnTo>
                    <a:pt x="444737" y="1574121"/>
                  </a:lnTo>
                  <a:lnTo>
                    <a:pt x="431840" y="1575771"/>
                  </a:lnTo>
                  <a:close/>
                  <a:moveTo>
                    <a:pt x="580619" y="1376657"/>
                  </a:moveTo>
                  <a:lnTo>
                    <a:pt x="580619" y="2879421"/>
                  </a:lnTo>
                  <a:lnTo>
                    <a:pt x="564535" y="2879421"/>
                  </a:lnTo>
                  <a:lnTo>
                    <a:pt x="564535" y="1398182"/>
                  </a:lnTo>
                  <a:close/>
                  <a:moveTo>
                    <a:pt x="3219955" y="1289053"/>
                  </a:moveTo>
                  <a:lnTo>
                    <a:pt x="3284290" y="1319192"/>
                  </a:lnTo>
                  <a:lnTo>
                    <a:pt x="3284290" y="1468443"/>
                  </a:lnTo>
                  <a:cubicBezTo>
                    <a:pt x="3284290" y="1925220"/>
                    <a:pt x="3284290" y="2381997"/>
                    <a:pt x="3284290" y="2838775"/>
                  </a:cubicBezTo>
                  <a:cubicBezTo>
                    <a:pt x="3284290" y="2847621"/>
                    <a:pt x="3285496" y="2856869"/>
                    <a:pt x="3285899" y="2865916"/>
                  </a:cubicBezTo>
                  <a:lnTo>
                    <a:pt x="3284224" y="2879421"/>
                  </a:lnTo>
                  <a:lnTo>
                    <a:pt x="3219377" y="2879421"/>
                  </a:lnTo>
                  <a:lnTo>
                    <a:pt x="3218950" y="2876371"/>
                  </a:lnTo>
                  <a:cubicBezTo>
                    <a:pt x="3219151" y="2869736"/>
                    <a:pt x="3219955" y="2862901"/>
                    <a:pt x="3219955" y="2856467"/>
                  </a:cubicBezTo>
                  <a:close/>
                  <a:moveTo>
                    <a:pt x="3392052" y="1257574"/>
                  </a:moveTo>
                  <a:lnTo>
                    <a:pt x="3392052" y="2867726"/>
                  </a:lnTo>
                  <a:lnTo>
                    <a:pt x="3392002" y="2879421"/>
                  </a:lnTo>
                  <a:lnTo>
                    <a:pt x="3326108" y="2879421"/>
                  </a:lnTo>
                  <a:lnTo>
                    <a:pt x="3326108" y="2856467"/>
                  </a:lnTo>
                  <a:lnTo>
                    <a:pt x="3326108" y="1338782"/>
                  </a:lnTo>
                  <a:lnTo>
                    <a:pt x="3334678" y="1342796"/>
                  </a:lnTo>
                  <a:lnTo>
                    <a:pt x="3327277" y="1322349"/>
                  </a:lnTo>
                  <a:close/>
                  <a:moveTo>
                    <a:pt x="3046251" y="1207679"/>
                  </a:moveTo>
                  <a:lnTo>
                    <a:pt x="3110586" y="1237817"/>
                  </a:lnTo>
                  <a:lnTo>
                    <a:pt x="3110586" y="2879421"/>
                  </a:lnTo>
                  <a:lnTo>
                    <a:pt x="3046251" y="2879421"/>
                  </a:lnTo>
                  <a:lnTo>
                    <a:pt x="3046251" y="2583044"/>
                  </a:lnTo>
                  <a:close/>
                  <a:moveTo>
                    <a:pt x="3448345" y="1201281"/>
                  </a:moveTo>
                  <a:lnTo>
                    <a:pt x="3448345" y="2879421"/>
                  </a:lnTo>
                  <a:lnTo>
                    <a:pt x="3432261" y="2879421"/>
                  </a:lnTo>
                  <a:lnTo>
                    <a:pt x="3432261" y="1217365"/>
                  </a:lnTo>
                  <a:close/>
                  <a:moveTo>
                    <a:pt x="720549" y="1189385"/>
                  </a:moveTo>
                  <a:lnTo>
                    <a:pt x="720549" y="2879421"/>
                  </a:lnTo>
                  <a:lnTo>
                    <a:pt x="633698" y="2879421"/>
                  </a:lnTo>
                  <a:lnTo>
                    <a:pt x="633698" y="1305620"/>
                  </a:lnTo>
                  <a:close/>
                  <a:moveTo>
                    <a:pt x="2941707" y="1158703"/>
                  </a:moveTo>
                  <a:lnTo>
                    <a:pt x="3006042" y="1188842"/>
                  </a:lnTo>
                  <a:lnTo>
                    <a:pt x="3006042" y="1476485"/>
                  </a:lnTo>
                  <a:cubicBezTo>
                    <a:pt x="3006042" y="1931654"/>
                    <a:pt x="3006042" y="2385214"/>
                    <a:pt x="3006042" y="2840383"/>
                  </a:cubicBezTo>
                  <a:cubicBezTo>
                    <a:pt x="3006042" y="2850838"/>
                    <a:pt x="3007248" y="2861694"/>
                    <a:pt x="3007650" y="2872149"/>
                  </a:cubicBezTo>
                  <a:lnTo>
                    <a:pt x="3006854" y="2879421"/>
                  </a:lnTo>
                  <a:lnTo>
                    <a:pt x="2940811" y="2879421"/>
                  </a:lnTo>
                  <a:lnTo>
                    <a:pt x="2941707" y="2858075"/>
                  </a:lnTo>
                  <a:close/>
                  <a:moveTo>
                    <a:pt x="791316" y="1094676"/>
                  </a:moveTo>
                  <a:lnTo>
                    <a:pt x="791316" y="2879421"/>
                  </a:lnTo>
                  <a:lnTo>
                    <a:pt x="775232" y="2879421"/>
                  </a:lnTo>
                  <a:lnTo>
                    <a:pt x="775232" y="1116202"/>
                  </a:lnTo>
                  <a:close/>
                  <a:moveTo>
                    <a:pt x="2801780" y="1093152"/>
                  </a:moveTo>
                  <a:lnTo>
                    <a:pt x="2859681" y="1120277"/>
                  </a:lnTo>
                  <a:lnTo>
                    <a:pt x="2859681" y="2879421"/>
                  </a:lnTo>
                  <a:lnTo>
                    <a:pt x="2800813" y="2879421"/>
                  </a:lnTo>
                  <a:lnTo>
                    <a:pt x="2801780" y="2859684"/>
                  </a:lnTo>
                  <a:close/>
                  <a:moveTo>
                    <a:pt x="2668284" y="1030614"/>
                  </a:moveTo>
                  <a:lnTo>
                    <a:pt x="2729402" y="1059246"/>
                  </a:lnTo>
                  <a:lnTo>
                    <a:pt x="2729402" y="2866118"/>
                  </a:lnTo>
                  <a:lnTo>
                    <a:pt x="2729793" y="2879421"/>
                  </a:lnTo>
                  <a:lnTo>
                    <a:pt x="2668284" y="2879421"/>
                  </a:lnTo>
                  <a:close/>
                  <a:moveTo>
                    <a:pt x="3623657" y="1025969"/>
                  </a:moveTo>
                  <a:lnTo>
                    <a:pt x="3623657" y="2879421"/>
                  </a:lnTo>
                  <a:lnTo>
                    <a:pt x="3556867" y="2879421"/>
                  </a:lnTo>
                  <a:lnTo>
                    <a:pt x="3555502" y="2868932"/>
                  </a:lnTo>
                  <a:cubicBezTo>
                    <a:pt x="3556105" y="2858477"/>
                    <a:pt x="3557713" y="2847621"/>
                    <a:pt x="3557713" y="2837166"/>
                  </a:cubicBezTo>
                  <a:lnTo>
                    <a:pt x="3557713" y="1091913"/>
                  </a:lnTo>
                  <a:close/>
                  <a:moveTo>
                    <a:pt x="858868" y="1004269"/>
                  </a:moveTo>
                  <a:lnTo>
                    <a:pt x="858868" y="2879421"/>
                  </a:lnTo>
                  <a:lnTo>
                    <a:pt x="842784" y="2879421"/>
                  </a:lnTo>
                  <a:lnTo>
                    <a:pt x="842784" y="1025795"/>
                  </a:lnTo>
                  <a:close/>
                  <a:moveTo>
                    <a:pt x="2436679" y="922115"/>
                  </a:moveTo>
                  <a:lnTo>
                    <a:pt x="2546048" y="973350"/>
                  </a:lnTo>
                  <a:lnTo>
                    <a:pt x="2546048" y="2879421"/>
                  </a:lnTo>
                  <a:lnTo>
                    <a:pt x="2436679" y="2879421"/>
                  </a:lnTo>
                  <a:lnTo>
                    <a:pt x="2436679" y="1469448"/>
                  </a:lnTo>
                  <a:close/>
                  <a:moveTo>
                    <a:pt x="3774843" y="874783"/>
                  </a:moveTo>
                  <a:lnTo>
                    <a:pt x="3774843" y="2879421"/>
                  </a:lnTo>
                  <a:lnTo>
                    <a:pt x="3704282" y="2879421"/>
                  </a:lnTo>
                  <a:lnTo>
                    <a:pt x="3704075" y="2874159"/>
                  </a:lnTo>
                  <a:cubicBezTo>
                    <a:pt x="3705683" y="2583044"/>
                    <a:pt x="3704075" y="2290320"/>
                    <a:pt x="3704075" y="1999205"/>
                  </a:cubicBezTo>
                  <a:lnTo>
                    <a:pt x="3704075" y="945551"/>
                  </a:lnTo>
                  <a:close/>
                  <a:moveTo>
                    <a:pt x="2295142" y="855810"/>
                  </a:moveTo>
                  <a:lnTo>
                    <a:pt x="2364302" y="888209"/>
                  </a:lnTo>
                  <a:lnTo>
                    <a:pt x="2364302" y="2879421"/>
                  </a:lnTo>
                  <a:lnTo>
                    <a:pt x="2295142" y="2879421"/>
                  </a:lnTo>
                  <a:lnTo>
                    <a:pt x="2295142" y="2472067"/>
                  </a:lnTo>
                  <a:close/>
                  <a:moveTo>
                    <a:pt x="1005229" y="808391"/>
                  </a:moveTo>
                  <a:lnTo>
                    <a:pt x="1005229" y="2856467"/>
                  </a:lnTo>
                  <a:lnTo>
                    <a:pt x="1006821" y="2879421"/>
                  </a:lnTo>
                  <a:lnTo>
                    <a:pt x="942503" y="2879421"/>
                  </a:lnTo>
                  <a:lnTo>
                    <a:pt x="942503" y="2853250"/>
                  </a:lnTo>
                  <a:lnTo>
                    <a:pt x="942503" y="892339"/>
                  </a:lnTo>
                  <a:close/>
                  <a:moveTo>
                    <a:pt x="2143955" y="784984"/>
                  </a:moveTo>
                  <a:lnTo>
                    <a:pt x="2237241" y="828685"/>
                  </a:lnTo>
                  <a:lnTo>
                    <a:pt x="2237241" y="2879421"/>
                  </a:lnTo>
                  <a:lnTo>
                    <a:pt x="2143955" y="2879421"/>
                  </a:lnTo>
                  <a:lnTo>
                    <a:pt x="2143955" y="1467438"/>
                  </a:lnTo>
                  <a:close/>
                  <a:moveTo>
                    <a:pt x="3876172" y="773453"/>
                  </a:moveTo>
                  <a:lnTo>
                    <a:pt x="3876172" y="2866118"/>
                  </a:lnTo>
                  <a:lnTo>
                    <a:pt x="3876341" y="2879421"/>
                  </a:lnTo>
                  <a:lnTo>
                    <a:pt x="3813445" y="2879421"/>
                  </a:lnTo>
                  <a:lnTo>
                    <a:pt x="3813445" y="836181"/>
                  </a:lnTo>
                  <a:close/>
                  <a:moveTo>
                    <a:pt x="2050670" y="741283"/>
                  </a:moveTo>
                  <a:lnTo>
                    <a:pt x="2065145" y="748064"/>
                  </a:lnTo>
                  <a:lnTo>
                    <a:pt x="2065145" y="2879421"/>
                  </a:lnTo>
                  <a:lnTo>
                    <a:pt x="2050670" y="2879421"/>
                  </a:lnTo>
                  <a:close/>
                  <a:moveTo>
                    <a:pt x="1915566" y="677991"/>
                  </a:moveTo>
                  <a:lnTo>
                    <a:pt x="1979901" y="708130"/>
                  </a:lnTo>
                  <a:lnTo>
                    <a:pt x="1979901" y="2859684"/>
                  </a:lnTo>
                  <a:lnTo>
                    <a:pt x="1980898" y="2879421"/>
                  </a:lnTo>
                  <a:lnTo>
                    <a:pt x="1913626" y="2879421"/>
                  </a:lnTo>
                  <a:lnTo>
                    <a:pt x="1912350" y="2869133"/>
                  </a:lnTo>
                  <a:cubicBezTo>
                    <a:pt x="1912752" y="2860086"/>
                    <a:pt x="1913958" y="2850838"/>
                    <a:pt x="1913958" y="2841992"/>
                  </a:cubicBezTo>
                  <a:cubicBezTo>
                    <a:pt x="1915566" y="2381998"/>
                    <a:pt x="1915566" y="1925220"/>
                    <a:pt x="1915566" y="1468443"/>
                  </a:cubicBezTo>
                  <a:close/>
                  <a:moveTo>
                    <a:pt x="4025750" y="623875"/>
                  </a:moveTo>
                  <a:lnTo>
                    <a:pt x="4025750" y="1460000"/>
                  </a:lnTo>
                  <a:lnTo>
                    <a:pt x="4025750" y="2879421"/>
                  </a:lnTo>
                  <a:lnTo>
                    <a:pt x="3953373" y="2879421"/>
                  </a:lnTo>
                  <a:lnTo>
                    <a:pt x="3953373" y="1467841"/>
                  </a:lnTo>
                  <a:lnTo>
                    <a:pt x="3953373" y="696253"/>
                  </a:lnTo>
                  <a:close/>
                  <a:moveTo>
                    <a:pt x="1783680" y="616207"/>
                  </a:moveTo>
                  <a:lnTo>
                    <a:pt x="1798155" y="622988"/>
                  </a:lnTo>
                  <a:lnTo>
                    <a:pt x="1798155" y="2879421"/>
                  </a:lnTo>
                  <a:lnTo>
                    <a:pt x="1783680" y="2879421"/>
                  </a:lnTo>
                  <a:close/>
                  <a:moveTo>
                    <a:pt x="1677045" y="566252"/>
                  </a:moveTo>
                  <a:lnTo>
                    <a:pt x="1697337" y="575759"/>
                  </a:lnTo>
                  <a:lnTo>
                    <a:pt x="1697553" y="657892"/>
                  </a:lnTo>
                  <a:cubicBezTo>
                    <a:pt x="1698122" y="905540"/>
                    <a:pt x="1698437" y="1177815"/>
                    <a:pt x="1698437" y="1463618"/>
                  </a:cubicBezTo>
                  <a:cubicBezTo>
                    <a:pt x="1698437" y="1963775"/>
                    <a:pt x="1697473" y="2422500"/>
                    <a:pt x="1695867" y="2780314"/>
                  </a:cubicBezTo>
                  <a:lnTo>
                    <a:pt x="1695377" y="2879421"/>
                  </a:lnTo>
                  <a:lnTo>
                    <a:pt x="1678981" y="2879421"/>
                  </a:lnTo>
                  <a:lnTo>
                    <a:pt x="1678491" y="2780314"/>
                  </a:lnTo>
                  <a:cubicBezTo>
                    <a:pt x="1676885" y="2422500"/>
                    <a:pt x="1675920" y="1963775"/>
                    <a:pt x="1675920" y="1463618"/>
                  </a:cubicBezTo>
                  <a:cubicBezTo>
                    <a:pt x="1675920" y="1177815"/>
                    <a:pt x="1676235" y="905540"/>
                    <a:pt x="1676805" y="657892"/>
                  </a:cubicBezTo>
                  <a:close/>
                  <a:moveTo>
                    <a:pt x="1215925" y="526412"/>
                  </a:moveTo>
                  <a:lnTo>
                    <a:pt x="1215925" y="2869334"/>
                  </a:lnTo>
                  <a:lnTo>
                    <a:pt x="1215645" y="2879421"/>
                  </a:lnTo>
                  <a:lnTo>
                    <a:pt x="1147857" y="2879421"/>
                  </a:lnTo>
                  <a:lnTo>
                    <a:pt x="1146765" y="2854859"/>
                  </a:lnTo>
                  <a:lnTo>
                    <a:pt x="1146765" y="618970"/>
                  </a:lnTo>
                  <a:close/>
                  <a:moveTo>
                    <a:pt x="1531166" y="497913"/>
                  </a:moveTo>
                  <a:lnTo>
                    <a:pt x="1595501" y="528052"/>
                  </a:lnTo>
                  <a:lnTo>
                    <a:pt x="1595501" y="2858075"/>
                  </a:lnTo>
                  <a:lnTo>
                    <a:pt x="1596849" y="2879421"/>
                  </a:lnTo>
                  <a:lnTo>
                    <a:pt x="1531166" y="2879421"/>
                  </a:lnTo>
                  <a:lnTo>
                    <a:pt x="1531166" y="2835558"/>
                  </a:lnTo>
                  <a:close/>
                  <a:moveTo>
                    <a:pt x="4154419" y="495206"/>
                  </a:moveTo>
                  <a:lnTo>
                    <a:pt x="4154419" y="2853250"/>
                  </a:lnTo>
                  <a:lnTo>
                    <a:pt x="4156176" y="2879421"/>
                  </a:lnTo>
                  <a:lnTo>
                    <a:pt x="4091693" y="2879421"/>
                  </a:lnTo>
                  <a:lnTo>
                    <a:pt x="4091693" y="1464221"/>
                  </a:lnTo>
                  <a:lnTo>
                    <a:pt x="4091693" y="557932"/>
                  </a:lnTo>
                  <a:close/>
                  <a:moveTo>
                    <a:pt x="1399280" y="436129"/>
                  </a:moveTo>
                  <a:lnTo>
                    <a:pt x="1412147" y="442157"/>
                  </a:lnTo>
                  <a:lnTo>
                    <a:pt x="1412147" y="2879421"/>
                  </a:lnTo>
                  <a:lnTo>
                    <a:pt x="1399280" y="2879421"/>
                  </a:lnTo>
                  <a:close/>
                  <a:moveTo>
                    <a:pt x="1330120" y="403730"/>
                  </a:moveTo>
                  <a:lnTo>
                    <a:pt x="1346204" y="411265"/>
                  </a:lnTo>
                  <a:lnTo>
                    <a:pt x="1346204" y="2879421"/>
                  </a:lnTo>
                  <a:lnTo>
                    <a:pt x="1330120" y="2879421"/>
                  </a:lnTo>
                  <a:close/>
                  <a:moveTo>
                    <a:pt x="4258963" y="390662"/>
                  </a:moveTo>
                  <a:lnTo>
                    <a:pt x="4258963" y="2854859"/>
                  </a:lnTo>
                  <a:lnTo>
                    <a:pt x="4260674" y="2879421"/>
                  </a:lnTo>
                  <a:lnTo>
                    <a:pt x="4197845" y="2879421"/>
                  </a:lnTo>
                  <a:lnTo>
                    <a:pt x="4197845" y="1464825"/>
                  </a:lnTo>
                  <a:lnTo>
                    <a:pt x="4197845" y="451780"/>
                  </a:lnTo>
                  <a:close/>
                  <a:moveTo>
                    <a:pt x="4397284" y="252341"/>
                  </a:moveTo>
                  <a:lnTo>
                    <a:pt x="4397284" y="2879421"/>
                  </a:lnTo>
                  <a:lnTo>
                    <a:pt x="4332816" y="2879421"/>
                  </a:lnTo>
                  <a:lnTo>
                    <a:pt x="4331341" y="2867525"/>
                  </a:lnTo>
                  <a:cubicBezTo>
                    <a:pt x="4331743" y="2858477"/>
                    <a:pt x="4332949" y="2849229"/>
                    <a:pt x="4332949" y="2840383"/>
                  </a:cubicBezTo>
                  <a:lnTo>
                    <a:pt x="4332949" y="316676"/>
                  </a:lnTo>
                  <a:close/>
                  <a:moveTo>
                    <a:pt x="4505044" y="144581"/>
                  </a:moveTo>
                  <a:lnTo>
                    <a:pt x="4505044" y="2856467"/>
                  </a:lnTo>
                  <a:lnTo>
                    <a:pt x="4505044" y="2879421"/>
                  </a:lnTo>
                  <a:lnTo>
                    <a:pt x="4436100" y="2879421"/>
                  </a:lnTo>
                  <a:lnTo>
                    <a:pt x="4435884" y="2862901"/>
                  </a:lnTo>
                  <a:cubicBezTo>
                    <a:pt x="4435884" y="2414165"/>
                    <a:pt x="4435884" y="1965430"/>
                    <a:pt x="4435884" y="1515086"/>
                  </a:cubicBezTo>
                  <a:lnTo>
                    <a:pt x="4435884" y="213741"/>
                  </a:lnTo>
                  <a:close/>
                  <a:moveTo>
                    <a:pt x="4631530" y="18096"/>
                  </a:moveTo>
                  <a:lnTo>
                    <a:pt x="4643364" y="33776"/>
                  </a:lnTo>
                  <a:cubicBezTo>
                    <a:pt x="4648190" y="43426"/>
                    <a:pt x="4644973" y="59510"/>
                    <a:pt x="4644973" y="72377"/>
                  </a:cubicBezTo>
                  <a:cubicBezTo>
                    <a:pt x="4644973" y="1002015"/>
                    <a:pt x="4644973" y="1931654"/>
                    <a:pt x="4644973" y="2861292"/>
                  </a:cubicBezTo>
                  <a:lnTo>
                    <a:pt x="4644067" y="2879421"/>
                  </a:lnTo>
                  <a:lnTo>
                    <a:pt x="4574520" y="2879421"/>
                  </a:lnTo>
                  <a:lnTo>
                    <a:pt x="4574204" y="2862900"/>
                  </a:lnTo>
                  <a:cubicBezTo>
                    <a:pt x="4574204" y="2380389"/>
                    <a:pt x="4574204" y="1897878"/>
                    <a:pt x="4574204" y="1413758"/>
                  </a:cubicBezTo>
                  <a:cubicBezTo>
                    <a:pt x="4574204" y="969848"/>
                    <a:pt x="4574204" y="525938"/>
                    <a:pt x="4574204" y="82027"/>
                  </a:cubicBezTo>
                  <a:lnTo>
                    <a:pt x="4573968" y="75657"/>
                  </a:lnTo>
                  <a:close/>
                  <a:moveTo>
                    <a:pt x="4744692" y="0"/>
                  </a:moveTo>
                  <a:cubicBezTo>
                    <a:pt x="4789726" y="0"/>
                    <a:pt x="4833152" y="0"/>
                    <a:pt x="4881404" y="0"/>
                  </a:cubicBezTo>
                  <a:cubicBezTo>
                    <a:pt x="4881404" y="487337"/>
                    <a:pt x="4881404" y="974271"/>
                    <a:pt x="4881404" y="1462210"/>
                  </a:cubicBezTo>
                  <a:lnTo>
                    <a:pt x="4881404" y="2879421"/>
                  </a:lnTo>
                  <a:lnTo>
                    <a:pt x="4744692" y="2879421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42" name="자유형: 도형 119">
              <a:extLst>
                <a:ext uri="{FF2B5EF4-FFF2-40B4-BE49-F238E27FC236}">
                  <a16:creationId xmlns:a16="http://schemas.microsoft.com/office/drawing/2014/main" id="{450BDCE2-D8A7-41C0-8F66-722D3BB82E5A}"/>
                </a:ext>
              </a:extLst>
            </p:cNvPr>
            <p:cNvSpPr/>
            <p:nvPr/>
          </p:nvSpPr>
          <p:spPr>
            <a:xfrm>
              <a:off x="6507694" y="2832214"/>
              <a:ext cx="5092693" cy="2552396"/>
            </a:xfrm>
            <a:custGeom>
              <a:avLst/>
              <a:gdLst>
                <a:gd name="connsiteX0" fmla="*/ 5092693 w 5092693"/>
                <a:gd name="connsiteY0" fmla="*/ 0 h 2552396"/>
                <a:gd name="connsiteX1" fmla="*/ 4835929 w 5092693"/>
                <a:gd name="connsiteY1" fmla="*/ 506347 h 2552396"/>
                <a:gd name="connsiteX2" fmla="*/ 4772876 w 5092693"/>
                <a:gd name="connsiteY2" fmla="*/ 442581 h 2552396"/>
                <a:gd name="connsiteX3" fmla="*/ 3380242 w 5092693"/>
                <a:gd name="connsiteY3" fmla="*/ 1819880 h 2552396"/>
                <a:gd name="connsiteX4" fmla="*/ 1364298 w 5092693"/>
                <a:gd name="connsiteY4" fmla="*/ 821746 h 2552396"/>
                <a:gd name="connsiteX5" fmla="*/ 39552 w 5092693"/>
                <a:gd name="connsiteY5" fmla="*/ 2552396 h 2552396"/>
                <a:gd name="connsiteX6" fmla="*/ 0 w 5092693"/>
                <a:gd name="connsiteY6" fmla="*/ 2529033 h 2552396"/>
                <a:gd name="connsiteX7" fmla="*/ 0 w 5092693"/>
                <a:gd name="connsiteY7" fmla="*/ 2308694 h 2552396"/>
                <a:gd name="connsiteX8" fmla="*/ 1311568 w 5092693"/>
                <a:gd name="connsiteY8" fmla="*/ 595282 h 2552396"/>
                <a:gd name="connsiteX9" fmla="*/ 3345024 w 5092693"/>
                <a:gd name="connsiteY9" fmla="*/ 1602073 h 2552396"/>
                <a:gd name="connsiteX10" fmla="*/ 4646631 w 5092693"/>
                <a:gd name="connsiteY10" fmla="*/ 314910 h 2552396"/>
                <a:gd name="connsiteX11" fmla="*/ 4583493 w 5092693"/>
                <a:gd name="connsiteY11" fmla="*/ 251058 h 255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2693" h="2552396">
                  <a:moveTo>
                    <a:pt x="5092693" y="0"/>
                  </a:moveTo>
                  <a:lnTo>
                    <a:pt x="4835929" y="506347"/>
                  </a:lnTo>
                  <a:lnTo>
                    <a:pt x="4772876" y="442581"/>
                  </a:lnTo>
                  <a:lnTo>
                    <a:pt x="3380242" y="1819880"/>
                  </a:lnTo>
                  <a:lnTo>
                    <a:pt x="1364298" y="821746"/>
                  </a:lnTo>
                  <a:lnTo>
                    <a:pt x="39552" y="2552396"/>
                  </a:lnTo>
                  <a:lnTo>
                    <a:pt x="0" y="2529033"/>
                  </a:lnTo>
                  <a:lnTo>
                    <a:pt x="0" y="2308694"/>
                  </a:lnTo>
                  <a:lnTo>
                    <a:pt x="1311568" y="595282"/>
                  </a:lnTo>
                  <a:lnTo>
                    <a:pt x="3345024" y="1602073"/>
                  </a:lnTo>
                  <a:lnTo>
                    <a:pt x="4646631" y="314910"/>
                  </a:lnTo>
                  <a:lnTo>
                    <a:pt x="4583493" y="251058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43" name="그룹 461">
            <a:extLst>
              <a:ext uri="{FF2B5EF4-FFF2-40B4-BE49-F238E27FC236}">
                <a16:creationId xmlns:a16="http://schemas.microsoft.com/office/drawing/2014/main" id="{ECA8D204-6F31-416E-8896-E28FA717ECAB}"/>
              </a:ext>
            </a:extLst>
          </p:cNvPr>
          <p:cNvGrpSpPr/>
          <p:nvPr/>
        </p:nvGrpSpPr>
        <p:grpSpPr>
          <a:xfrm>
            <a:off x="9703385" y="3426899"/>
            <a:ext cx="1855216" cy="1703551"/>
            <a:chOff x="8545511" y="1178307"/>
            <a:chExt cx="3663582" cy="3453588"/>
          </a:xfrm>
        </p:grpSpPr>
        <p:grpSp>
          <p:nvGrpSpPr>
            <p:cNvPr id="544" name="그룹 30">
              <a:extLst>
                <a:ext uri="{FF2B5EF4-FFF2-40B4-BE49-F238E27FC236}">
                  <a16:creationId xmlns:a16="http://schemas.microsoft.com/office/drawing/2014/main" id="{7DE0CFBC-A755-4B9C-BEAE-3B91F58E38A2}"/>
                </a:ext>
              </a:extLst>
            </p:cNvPr>
            <p:cNvGrpSpPr/>
            <p:nvPr/>
          </p:nvGrpSpPr>
          <p:grpSpPr>
            <a:xfrm rot="5975737" flipH="1" flipV="1">
              <a:off x="10036247" y="1421001"/>
              <a:ext cx="2415540" cy="1930152"/>
              <a:chOff x="9415872" y="4574240"/>
              <a:chExt cx="3789406" cy="3027946"/>
            </a:xfrm>
          </p:grpSpPr>
          <p:sp>
            <p:nvSpPr>
              <p:cNvPr id="548" name="자유형: 도형 34">
                <a:extLst>
                  <a:ext uri="{FF2B5EF4-FFF2-40B4-BE49-F238E27FC236}">
                    <a16:creationId xmlns:a16="http://schemas.microsoft.com/office/drawing/2014/main" id="{A623E46C-52AC-4B4D-8FAA-9F5D89C1A35C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2168"/>
              </a:p>
            </p:txBody>
          </p:sp>
          <p:sp>
            <p:nvSpPr>
              <p:cNvPr id="549" name="자유형: 도형 35">
                <a:extLst>
                  <a:ext uri="{FF2B5EF4-FFF2-40B4-BE49-F238E27FC236}">
                    <a16:creationId xmlns:a16="http://schemas.microsoft.com/office/drawing/2014/main" id="{CE4941F4-193D-47B9-883B-A2A5153C9D49}"/>
                  </a:ext>
                </a:extLst>
              </p:cNvPr>
              <p:cNvSpPr/>
              <p:nvPr/>
            </p:nvSpPr>
            <p:spPr>
              <a:xfrm rot="1018244">
                <a:off x="10821720" y="5899501"/>
                <a:ext cx="2383558" cy="1702685"/>
              </a:xfrm>
              <a:custGeom>
                <a:avLst/>
                <a:gdLst>
                  <a:gd name="connsiteX0" fmla="*/ 541812 w 1393787"/>
                  <a:gd name="connsiteY0" fmla="*/ 693 h 1220038"/>
                  <a:gd name="connsiteX1" fmla="*/ 561580 w 1393787"/>
                  <a:gd name="connsiteY1" fmla="*/ 5132 h 1220038"/>
                  <a:gd name="connsiteX2" fmla="*/ 1169098 w 1393787"/>
                  <a:gd name="connsiteY2" fmla="*/ 323834 h 1220038"/>
                  <a:gd name="connsiteX3" fmla="*/ 1226623 w 1393787"/>
                  <a:gd name="connsiteY3" fmla="*/ 353962 h 1220038"/>
                  <a:gd name="connsiteX4" fmla="*/ 1393787 w 1393787"/>
                  <a:gd name="connsiteY4" fmla="*/ 901731 h 1220038"/>
                  <a:gd name="connsiteX5" fmla="*/ 350749 w 1393787"/>
                  <a:gd name="connsiteY5" fmla="*/ 1220038 h 1220038"/>
                  <a:gd name="connsiteX6" fmla="*/ 271187 w 1393787"/>
                  <a:gd name="connsiteY6" fmla="*/ 1178263 h 1220038"/>
                  <a:gd name="connsiteX7" fmla="*/ 20279 w 1393787"/>
                  <a:gd name="connsiteY7" fmla="*/ 1046199 h 1220038"/>
                  <a:gd name="connsiteX8" fmla="*/ 6884 w 1393787"/>
                  <a:gd name="connsiteY8" fmla="*/ 998336 h 1220038"/>
                  <a:gd name="connsiteX9" fmla="*/ 529324 w 1393787"/>
                  <a:gd name="connsiteY9" fmla="*/ 15515 h 1220038"/>
                  <a:gd name="connsiteX10" fmla="*/ 541812 w 1393787"/>
                  <a:gd name="connsiteY10" fmla="*/ 693 h 1220038"/>
                  <a:gd name="connsiteX0" fmla="*/ 541812 w 2035312"/>
                  <a:gd name="connsiteY0" fmla="*/ 693 h 1237751"/>
                  <a:gd name="connsiteX1" fmla="*/ 561580 w 2035312"/>
                  <a:gd name="connsiteY1" fmla="*/ 5132 h 1237751"/>
                  <a:gd name="connsiteX2" fmla="*/ 1169098 w 2035312"/>
                  <a:gd name="connsiteY2" fmla="*/ 323834 h 1237751"/>
                  <a:gd name="connsiteX3" fmla="*/ 1226623 w 2035312"/>
                  <a:gd name="connsiteY3" fmla="*/ 353962 h 1237751"/>
                  <a:gd name="connsiteX4" fmla="*/ 2035312 w 2035312"/>
                  <a:gd name="connsiteY4" fmla="*/ 1237751 h 1237751"/>
                  <a:gd name="connsiteX5" fmla="*/ 350749 w 2035312"/>
                  <a:gd name="connsiteY5" fmla="*/ 1220038 h 1237751"/>
                  <a:gd name="connsiteX6" fmla="*/ 271187 w 2035312"/>
                  <a:gd name="connsiteY6" fmla="*/ 1178263 h 1237751"/>
                  <a:gd name="connsiteX7" fmla="*/ 20279 w 2035312"/>
                  <a:gd name="connsiteY7" fmla="*/ 1046199 h 1237751"/>
                  <a:gd name="connsiteX8" fmla="*/ 6884 w 2035312"/>
                  <a:gd name="connsiteY8" fmla="*/ 998336 h 1237751"/>
                  <a:gd name="connsiteX9" fmla="*/ 529324 w 2035312"/>
                  <a:gd name="connsiteY9" fmla="*/ 15515 h 1237751"/>
                  <a:gd name="connsiteX10" fmla="*/ 541812 w 2035312"/>
                  <a:gd name="connsiteY10" fmla="*/ 693 h 1237751"/>
                  <a:gd name="connsiteX0" fmla="*/ 541812 w 2035312"/>
                  <a:gd name="connsiteY0" fmla="*/ 693 h 1702685"/>
                  <a:gd name="connsiteX1" fmla="*/ 561580 w 2035312"/>
                  <a:gd name="connsiteY1" fmla="*/ 5132 h 1702685"/>
                  <a:gd name="connsiteX2" fmla="*/ 1169098 w 2035312"/>
                  <a:gd name="connsiteY2" fmla="*/ 323834 h 1702685"/>
                  <a:gd name="connsiteX3" fmla="*/ 1226623 w 2035312"/>
                  <a:gd name="connsiteY3" fmla="*/ 353962 h 1702685"/>
                  <a:gd name="connsiteX4" fmla="*/ 2035312 w 2035312"/>
                  <a:gd name="connsiteY4" fmla="*/ 1237751 h 1702685"/>
                  <a:gd name="connsiteX5" fmla="*/ 1157239 w 2035312"/>
                  <a:gd name="connsiteY5" fmla="*/ 1702685 h 1702685"/>
                  <a:gd name="connsiteX6" fmla="*/ 271187 w 2035312"/>
                  <a:gd name="connsiteY6" fmla="*/ 1178263 h 1702685"/>
                  <a:gd name="connsiteX7" fmla="*/ 20279 w 2035312"/>
                  <a:gd name="connsiteY7" fmla="*/ 1046199 h 1702685"/>
                  <a:gd name="connsiteX8" fmla="*/ 6884 w 2035312"/>
                  <a:gd name="connsiteY8" fmla="*/ 998336 h 1702685"/>
                  <a:gd name="connsiteX9" fmla="*/ 529324 w 2035312"/>
                  <a:gd name="connsiteY9" fmla="*/ 15515 h 1702685"/>
                  <a:gd name="connsiteX10" fmla="*/ 541812 w 2035312"/>
                  <a:gd name="connsiteY10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1169098 w 2383560"/>
                  <a:gd name="connsiteY2" fmla="*/ 323834 h 1702685"/>
                  <a:gd name="connsiteX3" fmla="*/ 1226623 w 2383560"/>
                  <a:gd name="connsiteY3" fmla="*/ 353962 h 1702685"/>
                  <a:gd name="connsiteX4" fmla="*/ 2383560 w 2383560"/>
                  <a:gd name="connsiteY4" fmla="*/ 1078892 h 1702685"/>
                  <a:gd name="connsiteX5" fmla="*/ 1157239 w 2383560"/>
                  <a:gd name="connsiteY5" fmla="*/ 1702685 h 1702685"/>
                  <a:gd name="connsiteX6" fmla="*/ 271187 w 2383560"/>
                  <a:gd name="connsiteY6" fmla="*/ 1178263 h 1702685"/>
                  <a:gd name="connsiteX7" fmla="*/ 20279 w 2383560"/>
                  <a:gd name="connsiteY7" fmla="*/ 1046199 h 1702685"/>
                  <a:gd name="connsiteX8" fmla="*/ 6884 w 2383560"/>
                  <a:gd name="connsiteY8" fmla="*/ 998336 h 1702685"/>
                  <a:gd name="connsiteX9" fmla="*/ 529324 w 2383560"/>
                  <a:gd name="connsiteY9" fmla="*/ 15515 h 1702685"/>
                  <a:gd name="connsiteX10" fmla="*/ 541812 w 2383560"/>
                  <a:gd name="connsiteY10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1169098 w 2383560"/>
                  <a:gd name="connsiteY2" fmla="*/ 323834 h 1702685"/>
                  <a:gd name="connsiteX3" fmla="*/ 2383560 w 2383560"/>
                  <a:gd name="connsiteY3" fmla="*/ 1078892 h 1702685"/>
                  <a:gd name="connsiteX4" fmla="*/ 1157239 w 2383560"/>
                  <a:gd name="connsiteY4" fmla="*/ 1702685 h 1702685"/>
                  <a:gd name="connsiteX5" fmla="*/ 271187 w 2383560"/>
                  <a:gd name="connsiteY5" fmla="*/ 1178263 h 1702685"/>
                  <a:gd name="connsiteX6" fmla="*/ 20279 w 2383560"/>
                  <a:gd name="connsiteY6" fmla="*/ 1046199 h 1702685"/>
                  <a:gd name="connsiteX7" fmla="*/ 6884 w 2383560"/>
                  <a:gd name="connsiteY7" fmla="*/ 998336 h 1702685"/>
                  <a:gd name="connsiteX8" fmla="*/ 529324 w 2383560"/>
                  <a:gd name="connsiteY8" fmla="*/ 15515 h 1702685"/>
                  <a:gd name="connsiteX9" fmla="*/ 541812 w 2383560"/>
                  <a:gd name="connsiteY9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2383560 w 2383560"/>
                  <a:gd name="connsiteY2" fmla="*/ 1078892 h 1702685"/>
                  <a:gd name="connsiteX3" fmla="*/ 1157239 w 2383560"/>
                  <a:gd name="connsiteY3" fmla="*/ 1702685 h 1702685"/>
                  <a:gd name="connsiteX4" fmla="*/ 271187 w 2383560"/>
                  <a:gd name="connsiteY4" fmla="*/ 1178263 h 1702685"/>
                  <a:gd name="connsiteX5" fmla="*/ 20279 w 2383560"/>
                  <a:gd name="connsiteY5" fmla="*/ 1046199 h 1702685"/>
                  <a:gd name="connsiteX6" fmla="*/ 6884 w 2383560"/>
                  <a:gd name="connsiteY6" fmla="*/ 998336 h 1702685"/>
                  <a:gd name="connsiteX7" fmla="*/ 529324 w 2383560"/>
                  <a:gd name="connsiteY7" fmla="*/ 15515 h 1702685"/>
                  <a:gd name="connsiteX8" fmla="*/ 541812 w 2383560"/>
                  <a:gd name="connsiteY8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2383560 w 2383560"/>
                  <a:gd name="connsiteY2" fmla="*/ 1078892 h 1702685"/>
                  <a:gd name="connsiteX3" fmla="*/ 1157239 w 2383560"/>
                  <a:gd name="connsiteY3" fmla="*/ 1702685 h 1702685"/>
                  <a:gd name="connsiteX4" fmla="*/ 20279 w 2383560"/>
                  <a:gd name="connsiteY4" fmla="*/ 1046199 h 1702685"/>
                  <a:gd name="connsiteX5" fmla="*/ 6884 w 2383560"/>
                  <a:gd name="connsiteY5" fmla="*/ 998336 h 1702685"/>
                  <a:gd name="connsiteX6" fmla="*/ 529324 w 2383560"/>
                  <a:gd name="connsiteY6" fmla="*/ 15515 h 1702685"/>
                  <a:gd name="connsiteX7" fmla="*/ 541812 w 2383560"/>
                  <a:gd name="connsiteY7" fmla="*/ 693 h 170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60" h="1702685">
                    <a:moveTo>
                      <a:pt x="541812" y="693"/>
                    </a:moveTo>
                    <a:cubicBezTo>
                      <a:pt x="546712" y="-1028"/>
                      <a:pt x="552825" y="462"/>
                      <a:pt x="561580" y="5132"/>
                    </a:cubicBezTo>
                    <a:lnTo>
                      <a:pt x="2383560" y="1078892"/>
                    </a:lnTo>
                    <a:lnTo>
                      <a:pt x="1157239" y="1702685"/>
                    </a:lnTo>
                    <a:lnTo>
                      <a:pt x="20279" y="1046199"/>
                    </a:lnTo>
                    <a:cubicBezTo>
                      <a:pt x="-5711" y="1032190"/>
                      <a:pt x="-2577" y="1022851"/>
                      <a:pt x="6884" y="998336"/>
                    </a:cubicBezTo>
                    <a:cubicBezTo>
                      <a:pt x="20709" y="965834"/>
                      <a:pt x="516667" y="42058"/>
                      <a:pt x="529324" y="15515"/>
                    </a:cubicBezTo>
                    <a:cubicBezTo>
                      <a:pt x="533225" y="7343"/>
                      <a:pt x="536912" y="2413"/>
                      <a:pt x="541812" y="6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 sz="2168"/>
              </a:p>
            </p:txBody>
          </p:sp>
          <p:sp>
            <p:nvSpPr>
              <p:cNvPr id="550" name="자유형: 도형 36">
                <a:extLst>
                  <a:ext uri="{FF2B5EF4-FFF2-40B4-BE49-F238E27FC236}">
                    <a16:creationId xmlns:a16="http://schemas.microsoft.com/office/drawing/2014/main" id="{74FE0CE2-B1E0-48CF-96B0-509E69A5CA02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2168"/>
              </a:p>
            </p:txBody>
          </p:sp>
        </p:grpSp>
        <p:sp>
          <p:nvSpPr>
            <p:cNvPr id="545" name="자유형: 도형 113">
              <a:extLst>
                <a:ext uri="{FF2B5EF4-FFF2-40B4-BE49-F238E27FC236}">
                  <a16:creationId xmlns:a16="http://schemas.microsoft.com/office/drawing/2014/main" id="{97AC0A28-D3C8-40A1-84BB-88B0189AB2E1}"/>
                </a:ext>
              </a:extLst>
            </p:cNvPr>
            <p:cNvSpPr/>
            <p:nvPr/>
          </p:nvSpPr>
          <p:spPr>
            <a:xfrm rot="6993981" flipH="1" flipV="1">
              <a:off x="8475328" y="2943465"/>
              <a:ext cx="1758613" cy="1618248"/>
            </a:xfrm>
            <a:custGeom>
              <a:avLst/>
              <a:gdLst>
                <a:gd name="connsiteX0" fmla="*/ 1447422 w 1758613"/>
                <a:gd name="connsiteY0" fmla="*/ 527561 h 1618248"/>
                <a:gd name="connsiteX1" fmla="*/ 803728 w 1758613"/>
                <a:gd name="connsiteY1" fmla="*/ 100892 h 1618248"/>
                <a:gd name="connsiteX2" fmla="*/ 105135 w 1758613"/>
                <a:gd name="connsiteY2" fmla="*/ 799485 h 1618248"/>
                <a:gd name="connsiteX3" fmla="*/ 803728 w 1758613"/>
                <a:gd name="connsiteY3" fmla="*/ 1498078 h 1618248"/>
                <a:gd name="connsiteX4" fmla="*/ 1502321 w 1758613"/>
                <a:gd name="connsiteY4" fmla="*/ 799485 h 1618248"/>
                <a:gd name="connsiteX5" fmla="*/ 1447422 w 1758613"/>
                <a:gd name="connsiteY5" fmla="*/ 527561 h 1618248"/>
                <a:gd name="connsiteX6" fmla="*/ 1520591 w 1758613"/>
                <a:gd name="connsiteY6" fmla="*/ 423461 h 1618248"/>
                <a:gd name="connsiteX7" fmla="*/ 1618248 w 1758613"/>
                <a:gd name="connsiteY7" fmla="*/ 809170 h 1618248"/>
                <a:gd name="connsiteX8" fmla="*/ 1553141 w 1758613"/>
                <a:gd name="connsiteY8" fmla="*/ 1127600 h 1618248"/>
                <a:gd name="connsiteX9" fmla="*/ 1758613 w 1758613"/>
                <a:gd name="connsiteY9" fmla="*/ 1246216 h 1618248"/>
                <a:gd name="connsiteX10" fmla="*/ 1657116 w 1758613"/>
                <a:gd name="connsiteY10" fmla="*/ 1421941 h 1618248"/>
                <a:gd name="connsiteX11" fmla="*/ 1450333 w 1758613"/>
                <a:gd name="connsiteY11" fmla="*/ 1302577 h 1618248"/>
                <a:gd name="connsiteX12" fmla="*/ 809124 w 1758613"/>
                <a:gd name="connsiteY12" fmla="*/ 1618248 h 1618248"/>
                <a:gd name="connsiteX13" fmla="*/ 0 w 1758613"/>
                <a:gd name="connsiteY13" fmla="*/ 809124 h 1618248"/>
                <a:gd name="connsiteX14" fmla="*/ 809124 w 1758613"/>
                <a:gd name="connsiteY14" fmla="*/ 0 h 1618248"/>
                <a:gd name="connsiteX15" fmla="*/ 1520591 w 1758613"/>
                <a:gd name="connsiteY15" fmla="*/ 423461 h 16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8613" h="1618248">
                  <a:moveTo>
                    <a:pt x="1447422" y="527561"/>
                  </a:moveTo>
                  <a:cubicBezTo>
                    <a:pt x="1341370" y="276826"/>
                    <a:pt x="1093095" y="100892"/>
                    <a:pt x="803728" y="100892"/>
                  </a:cubicBezTo>
                  <a:cubicBezTo>
                    <a:pt x="417905" y="100892"/>
                    <a:pt x="105135" y="413663"/>
                    <a:pt x="105135" y="799485"/>
                  </a:cubicBezTo>
                  <a:cubicBezTo>
                    <a:pt x="105134" y="1185308"/>
                    <a:pt x="417905" y="1498078"/>
                    <a:pt x="803728" y="1498078"/>
                  </a:cubicBezTo>
                  <a:cubicBezTo>
                    <a:pt x="1189550" y="1498078"/>
                    <a:pt x="1502321" y="1185307"/>
                    <a:pt x="1502321" y="799485"/>
                  </a:cubicBezTo>
                  <a:cubicBezTo>
                    <a:pt x="1502321" y="703030"/>
                    <a:pt x="1482773" y="611140"/>
                    <a:pt x="1447422" y="527561"/>
                  </a:cubicBezTo>
                  <a:close/>
                  <a:moveTo>
                    <a:pt x="1520591" y="423461"/>
                  </a:moveTo>
                  <a:cubicBezTo>
                    <a:pt x="1582872" y="538116"/>
                    <a:pt x="1618248" y="669509"/>
                    <a:pt x="1618248" y="809170"/>
                  </a:cubicBezTo>
                  <a:cubicBezTo>
                    <a:pt x="1618248" y="922220"/>
                    <a:pt x="1595049" y="1029845"/>
                    <a:pt x="1553141" y="1127600"/>
                  </a:cubicBezTo>
                  <a:lnTo>
                    <a:pt x="1758613" y="1246216"/>
                  </a:lnTo>
                  <a:lnTo>
                    <a:pt x="1657116" y="1421941"/>
                  </a:lnTo>
                  <a:lnTo>
                    <a:pt x="1450333" y="1302577"/>
                  </a:lnTo>
                  <a:cubicBezTo>
                    <a:pt x="1302391" y="1494533"/>
                    <a:pt x="1070210" y="1618247"/>
                    <a:pt x="809124" y="1618248"/>
                  </a:cubicBezTo>
                  <a:cubicBezTo>
                    <a:pt x="362256" y="1618247"/>
                    <a:pt x="0" y="1255991"/>
                    <a:pt x="0" y="809124"/>
                  </a:cubicBezTo>
                  <a:cubicBezTo>
                    <a:pt x="0" y="362256"/>
                    <a:pt x="362256" y="0"/>
                    <a:pt x="809124" y="0"/>
                  </a:cubicBezTo>
                  <a:cubicBezTo>
                    <a:pt x="1116346" y="0"/>
                    <a:pt x="1383575" y="171222"/>
                    <a:pt x="1520591" y="423461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sz="2168"/>
            </a:p>
          </p:txBody>
        </p:sp>
        <p:sp>
          <p:nvSpPr>
            <p:cNvPr id="546" name="자유형: 도형 32">
              <a:extLst>
                <a:ext uri="{FF2B5EF4-FFF2-40B4-BE49-F238E27FC236}">
                  <a16:creationId xmlns:a16="http://schemas.microsoft.com/office/drawing/2014/main" id="{10F3A9E4-A60F-410C-8E99-341F6C0C1C58}"/>
                </a:ext>
              </a:extLst>
            </p:cNvPr>
            <p:cNvSpPr/>
            <p:nvPr/>
          </p:nvSpPr>
          <p:spPr>
            <a:xfrm rot="6993981" flipH="1" flipV="1">
              <a:off x="10054726" y="2824413"/>
              <a:ext cx="728422" cy="395568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168"/>
            </a:p>
          </p:txBody>
        </p:sp>
        <p:sp>
          <p:nvSpPr>
            <p:cNvPr id="547" name="자유형: 도형 443">
              <a:extLst>
                <a:ext uri="{FF2B5EF4-FFF2-40B4-BE49-F238E27FC236}">
                  <a16:creationId xmlns:a16="http://schemas.microsoft.com/office/drawing/2014/main" id="{4EEC823D-FE09-44F5-A359-213BDFC9E0EC}"/>
                </a:ext>
              </a:extLst>
            </p:cNvPr>
            <p:cNvSpPr/>
            <p:nvPr/>
          </p:nvSpPr>
          <p:spPr>
            <a:xfrm rot="6993981" flipH="1" flipV="1">
              <a:off x="8669963" y="4022054"/>
              <a:ext cx="211833" cy="451694"/>
            </a:xfrm>
            <a:custGeom>
              <a:avLst/>
              <a:gdLst>
                <a:gd name="connsiteX0" fmla="*/ 209722 w 211833"/>
                <a:gd name="connsiteY0" fmla="*/ 0 h 451694"/>
                <a:gd name="connsiteX1" fmla="*/ 211833 w 211833"/>
                <a:gd name="connsiteY1" fmla="*/ 6377 h 451694"/>
                <a:gd name="connsiteX2" fmla="*/ 14245 w 211833"/>
                <a:gd name="connsiteY2" fmla="*/ 426680 h 451694"/>
                <a:gd name="connsiteX3" fmla="*/ 0 w 211833"/>
                <a:gd name="connsiteY3" fmla="*/ 451694 h 451694"/>
                <a:gd name="connsiteX4" fmla="*/ 2071 w 211833"/>
                <a:gd name="connsiteY4" fmla="*/ 431158 h 451694"/>
                <a:gd name="connsiteX5" fmla="*/ 4832 w 211833"/>
                <a:gd name="connsiteY5" fmla="*/ 423703 h 451694"/>
                <a:gd name="connsiteX6" fmla="*/ 34909 w 211833"/>
                <a:gd name="connsiteY6" fmla="*/ 335950 h 451694"/>
                <a:gd name="connsiteX7" fmla="*/ 64980 w 211833"/>
                <a:gd name="connsiteY7" fmla="*/ 202496 h 451694"/>
                <a:gd name="connsiteX8" fmla="*/ 114196 w 211833"/>
                <a:gd name="connsiteY8" fmla="*/ 111824 h 451694"/>
                <a:gd name="connsiteX9" fmla="*/ 199500 w 211833"/>
                <a:gd name="connsiteY9" fmla="*/ 8434 h 451694"/>
                <a:gd name="connsiteX10" fmla="*/ 209722 w 211833"/>
                <a:gd name="connsiteY10" fmla="*/ 0 h 45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833" h="451694">
                  <a:moveTo>
                    <a:pt x="209722" y="0"/>
                  </a:moveTo>
                  <a:lnTo>
                    <a:pt x="211833" y="6377"/>
                  </a:lnTo>
                  <a:cubicBezTo>
                    <a:pt x="206181" y="24946"/>
                    <a:pt x="94782" y="277549"/>
                    <a:pt x="14245" y="426680"/>
                  </a:cubicBezTo>
                  <a:lnTo>
                    <a:pt x="0" y="451694"/>
                  </a:lnTo>
                  <a:lnTo>
                    <a:pt x="2071" y="431158"/>
                  </a:lnTo>
                  <a:lnTo>
                    <a:pt x="4832" y="423703"/>
                  </a:lnTo>
                  <a:cubicBezTo>
                    <a:pt x="16078" y="392758"/>
                    <a:pt x="28644" y="356938"/>
                    <a:pt x="34909" y="335950"/>
                  </a:cubicBezTo>
                  <a:lnTo>
                    <a:pt x="64980" y="202496"/>
                  </a:lnTo>
                  <a:lnTo>
                    <a:pt x="114196" y="111824"/>
                  </a:lnTo>
                  <a:cubicBezTo>
                    <a:pt x="139304" y="74658"/>
                    <a:pt x="167895" y="40039"/>
                    <a:pt x="199500" y="8434"/>
                  </a:cubicBezTo>
                  <a:lnTo>
                    <a:pt x="209722" y="0"/>
                  </a:lnTo>
                  <a:close/>
                </a:path>
              </a:pathLst>
            </a:custGeom>
            <a:solidFill>
              <a:srgbClr val="A4A2A3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168"/>
            </a:p>
          </p:txBody>
        </p:sp>
      </p:grpSp>
      <p:pic>
        <p:nvPicPr>
          <p:cNvPr id="551" name="Picture 67">
            <a:extLst>
              <a:ext uri="{FF2B5EF4-FFF2-40B4-BE49-F238E27FC236}">
                <a16:creationId xmlns:a16="http://schemas.microsoft.com/office/drawing/2014/main" id="{A1AC9BFF-64DD-417A-ACB6-5BF6C7F50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89"/>
          <a:stretch/>
        </p:blipFill>
        <p:spPr>
          <a:xfrm>
            <a:off x="9945701" y="6447650"/>
            <a:ext cx="1221749" cy="4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FB146FE-59A1-4B84-BC85-0ABC8C355831}"/>
              </a:ext>
            </a:extLst>
          </p:cNvPr>
          <p:cNvSpPr txBox="1">
            <a:spLocks/>
          </p:cNvSpPr>
          <p:nvPr/>
        </p:nvSpPr>
        <p:spPr bwMode="auto">
          <a:xfrm>
            <a:off x="11180531" y="6564821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7E0B41CC-D086-457A-BC0D-0940B23C72DA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8B0A0E06-4B0B-464B-BCF7-E95D977A8CC5}"/>
              </a:ext>
            </a:extLst>
          </p:cNvPr>
          <p:cNvSpPr/>
          <p:nvPr/>
        </p:nvSpPr>
        <p:spPr>
          <a:xfrm>
            <a:off x="5941781" y="3578734"/>
            <a:ext cx="1841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598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598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5A831A-BE58-47D0-A2B4-1C1E12D973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3398" y="110836"/>
            <a:ext cx="5457658" cy="3971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z-Latn-AZ" dirty="0">
                <a:latin typeface="Arial" panose="020B0604020202020204" pitchFamily="34" charset="0"/>
              </a:rPr>
              <a:t>C</a:t>
            </a:r>
            <a:r>
              <a:rPr lang="ru-RU" dirty="0">
                <a:latin typeface="Arial" panose="020B0604020202020204" pitchFamily="34" charset="0"/>
              </a:rPr>
              <a:t>ХЕМА РАБОТЫ СИСТЕМЫ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F3D8DF1-D026-4C65-8B93-D55D94A098D1}"/>
              </a:ext>
            </a:extLst>
          </p:cNvPr>
          <p:cNvSpPr txBox="1">
            <a:spLocks/>
          </p:cNvSpPr>
          <p:nvPr/>
        </p:nvSpPr>
        <p:spPr bwMode="auto">
          <a:xfrm>
            <a:off x="11180531" y="6564821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B2FAE36B-D58F-425C-A6A6-EAE3FD4809CA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pic>
        <p:nvPicPr>
          <p:cNvPr id="17" name="Picture 67">
            <a:extLst>
              <a:ext uri="{FF2B5EF4-FFF2-40B4-BE49-F238E27FC236}">
                <a16:creationId xmlns:a16="http://schemas.microsoft.com/office/drawing/2014/main" id="{37C97F60-8B29-4772-92ED-F4BE3BA1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89"/>
          <a:stretch/>
        </p:blipFill>
        <p:spPr>
          <a:xfrm>
            <a:off x="9945701" y="6447650"/>
            <a:ext cx="1221749" cy="410350"/>
          </a:xfrm>
          <a:prstGeom prst="rect">
            <a:avLst/>
          </a:prstGeom>
        </p:spPr>
      </p:pic>
      <p:grpSp>
        <p:nvGrpSpPr>
          <p:cNvPr id="18" name="Google Shape;554;p22">
            <a:extLst>
              <a:ext uri="{FF2B5EF4-FFF2-40B4-BE49-F238E27FC236}">
                <a16:creationId xmlns:a16="http://schemas.microsoft.com/office/drawing/2014/main" id="{F33D5135-CB1F-40DB-8ADA-E8F53DD6CD44}"/>
              </a:ext>
            </a:extLst>
          </p:cNvPr>
          <p:cNvGrpSpPr/>
          <p:nvPr/>
        </p:nvGrpSpPr>
        <p:grpSpPr>
          <a:xfrm>
            <a:off x="8845858" y="3511078"/>
            <a:ext cx="2912523" cy="2488681"/>
            <a:chOff x="829300" y="798625"/>
            <a:chExt cx="5942400" cy="4018700"/>
          </a:xfrm>
        </p:grpSpPr>
        <p:sp>
          <p:nvSpPr>
            <p:cNvPr id="19" name="Google Shape;555;p22">
              <a:extLst>
                <a:ext uri="{FF2B5EF4-FFF2-40B4-BE49-F238E27FC236}">
                  <a16:creationId xmlns:a16="http://schemas.microsoft.com/office/drawing/2014/main" id="{9DBE9051-413E-4A57-98D2-77EA0090F245}"/>
                </a:ext>
              </a:extLst>
            </p:cNvPr>
            <p:cNvSpPr/>
            <p:nvPr/>
          </p:nvSpPr>
          <p:spPr>
            <a:xfrm>
              <a:off x="982050" y="798625"/>
              <a:ext cx="5742525" cy="3557375"/>
            </a:xfrm>
            <a:custGeom>
              <a:avLst/>
              <a:gdLst/>
              <a:ahLst/>
              <a:cxnLst/>
              <a:rect l="l" t="t" r="r" b="b"/>
              <a:pathLst>
                <a:path w="229701" h="142295" extrusionOk="0">
                  <a:moveTo>
                    <a:pt x="126546" y="0"/>
                  </a:moveTo>
                  <a:cubicBezTo>
                    <a:pt x="122371" y="0"/>
                    <a:pt x="118192" y="474"/>
                    <a:pt x="114167" y="1411"/>
                  </a:cubicBezTo>
                  <a:cubicBezTo>
                    <a:pt x="108695" y="2657"/>
                    <a:pt x="103437" y="4603"/>
                    <a:pt x="98027" y="6031"/>
                  </a:cubicBezTo>
                  <a:cubicBezTo>
                    <a:pt x="95117" y="6799"/>
                    <a:pt x="92510" y="7162"/>
                    <a:pt x="89888" y="7162"/>
                  </a:cubicBezTo>
                  <a:cubicBezTo>
                    <a:pt x="87524" y="7162"/>
                    <a:pt x="85147" y="6867"/>
                    <a:pt x="82525" y="6305"/>
                  </a:cubicBezTo>
                  <a:cubicBezTo>
                    <a:pt x="80708" y="5905"/>
                    <a:pt x="78757" y="5721"/>
                    <a:pt x="76718" y="5721"/>
                  </a:cubicBezTo>
                  <a:cubicBezTo>
                    <a:pt x="64192" y="5721"/>
                    <a:pt x="48391" y="12683"/>
                    <a:pt x="40548" y="19375"/>
                  </a:cubicBezTo>
                  <a:cubicBezTo>
                    <a:pt x="30426" y="28007"/>
                    <a:pt x="29971" y="39162"/>
                    <a:pt x="25198" y="51655"/>
                  </a:cubicBezTo>
                  <a:cubicBezTo>
                    <a:pt x="20548" y="63752"/>
                    <a:pt x="19362" y="77035"/>
                    <a:pt x="14104" y="88859"/>
                  </a:cubicBezTo>
                  <a:cubicBezTo>
                    <a:pt x="11156" y="95364"/>
                    <a:pt x="7052" y="101291"/>
                    <a:pt x="4408" y="107917"/>
                  </a:cubicBezTo>
                  <a:cubicBezTo>
                    <a:pt x="61" y="118799"/>
                    <a:pt x="0" y="131383"/>
                    <a:pt x="4256" y="142295"/>
                  </a:cubicBezTo>
                  <a:lnTo>
                    <a:pt x="228789" y="142295"/>
                  </a:lnTo>
                  <a:cubicBezTo>
                    <a:pt x="229701" y="139407"/>
                    <a:pt x="228789" y="135790"/>
                    <a:pt x="227269" y="132933"/>
                  </a:cubicBezTo>
                  <a:cubicBezTo>
                    <a:pt x="225293" y="129224"/>
                    <a:pt x="222406" y="125759"/>
                    <a:pt x="221919" y="121534"/>
                  </a:cubicBezTo>
                  <a:cubicBezTo>
                    <a:pt x="221008" y="113571"/>
                    <a:pt x="229032" y="106793"/>
                    <a:pt x="228728" y="98738"/>
                  </a:cubicBezTo>
                  <a:cubicBezTo>
                    <a:pt x="228333" y="89163"/>
                    <a:pt x="216448" y="82962"/>
                    <a:pt x="216418" y="73388"/>
                  </a:cubicBezTo>
                  <a:cubicBezTo>
                    <a:pt x="216357" y="64421"/>
                    <a:pt x="226935" y="57491"/>
                    <a:pt x="225445" y="48615"/>
                  </a:cubicBezTo>
                  <a:cubicBezTo>
                    <a:pt x="224138" y="40682"/>
                    <a:pt x="214533" y="37795"/>
                    <a:pt x="208728" y="32293"/>
                  </a:cubicBezTo>
                  <a:cubicBezTo>
                    <a:pt x="203044" y="26883"/>
                    <a:pt x="202010" y="17551"/>
                    <a:pt x="195961" y="12505"/>
                  </a:cubicBezTo>
                  <a:cubicBezTo>
                    <a:pt x="191189" y="8463"/>
                    <a:pt x="185901" y="5575"/>
                    <a:pt x="179517" y="5423"/>
                  </a:cubicBezTo>
                  <a:cubicBezTo>
                    <a:pt x="179334" y="5418"/>
                    <a:pt x="179152" y="5415"/>
                    <a:pt x="178972" y="5415"/>
                  </a:cubicBezTo>
                  <a:cubicBezTo>
                    <a:pt x="175016" y="5415"/>
                    <a:pt x="171653" y="6654"/>
                    <a:pt x="167845" y="7642"/>
                  </a:cubicBezTo>
                  <a:cubicBezTo>
                    <a:pt x="166308" y="8031"/>
                    <a:pt x="164765" y="8200"/>
                    <a:pt x="163220" y="8200"/>
                  </a:cubicBezTo>
                  <a:cubicBezTo>
                    <a:pt x="154501" y="8200"/>
                    <a:pt x="145712" y="2811"/>
                    <a:pt x="137450" y="1107"/>
                  </a:cubicBezTo>
                  <a:cubicBezTo>
                    <a:pt x="133892" y="367"/>
                    <a:pt x="130221" y="0"/>
                    <a:pt x="1265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6;p22">
              <a:extLst>
                <a:ext uri="{FF2B5EF4-FFF2-40B4-BE49-F238E27FC236}">
                  <a16:creationId xmlns:a16="http://schemas.microsoft.com/office/drawing/2014/main" id="{ED907FFB-CFE3-4843-98A9-D71D10FA2AC6}"/>
                </a:ext>
              </a:extLst>
            </p:cNvPr>
            <p:cNvSpPr/>
            <p:nvPr/>
          </p:nvSpPr>
          <p:spPr>
            <a:xfrm>
              <a:off x="2490425" y="3233625"/>
              <a:ext cx="2773650" cy="1411900"/>
            </a:xfrm>
            <a:custGeom>
              <a:avLst/>
              <a:gdLst/>
              <a:ahLst/>
              <a:cxnLst/>
              <a:rect l="l" t="t" r="r" b="b"/>
              <a:pathLst>
                <a:path w="110946" h="56476" extrusionOk="0">
                  <a:moveTo>
                    <a:pt x="50883" y="0"/>
                  </a:moveTo>
                  <a:lnTo>
                    <a:pt x="50883" y="37995"/>
                  </a:lnTo>
                  <a:cubicBezTo>
                    <a:pt x="49424" y="39515"/>
                    <a:pt x="47753" y="40822"/>
                    <a:pt x="45959" y="41794"/>
                  </a:cubicBezTo>
                  <a:cubicBezTo>
                    <a:pt x="40427" y="44834"/>
                    <a:pt x="33922" y="45533"/>
                    <a:pt x="27570" y="45806"/>
                  </a:cubicBezTo>
                  <a:cubicBezTo>
                    <a:pt x="21278" y="46050"/>
                    <a:pt x="14864" y="46050"/>
                    <a:pt x="8785" y="47843"/>
                  </a:cubicBezTo>
                  <a:cubicBezTo>
                    <a:pt x="5320" y="48876"/>
                    <a:pt x="1703" y="51034"/>
                    <a:pt x="457" y="54196"/>
                  </a:cubicBezTo>
                  <a:cubicBezTo>
                    <a:pt x="1" y="55290"/>
                    <a:pt x="822" y="56475"/>
                    <a:pt x="2007" y="56475"/>
                  </a:cubicBezTo>
                  <a:lnTo>
                    <a:pt x="4530" y="56475"/>
                  </a:lnTo>
                  <a:lnTo>
                    <a:pt x="4378" y="56445"/>
                  </a:lnTo>
                  <a:cubicBezTo>
                    <a:pt x="4469" y="55411"/>
                    <a:pt x="5290" y="54560"/>
                    <a:pt x="6232" y="54165"/>
                  </a:cubicBezTo>
                  <a:cubicBezTo>
                    <a:pt x="7174" y="53740"/>
                    <a:pt x="8208" y="53010"/>
                    <a:pt x="9241" y="52949"/>
                  </a:cubicBezTo>
                  <a:cubicBezTo>
                    <a:pt x="11764" y="52721"/>
                    <a:pt x="33619" y="52607"/>
                    <a:pt x="55473" y="52607"/>
                  </a:cubicBezTo>
                  <a:cubicBezTo>
                    <a:pt x="77328" y="52607"/>
                    <a:pt x="99182" y="52721"/>
                    <a:pt x="101705" y="52949"/>
                  </a:cubicBezTo>
                  <a:cubicBezTo>
                    <a:pt x="102738" y="53010"/>
                    <a:pt x="103802" y="53740"/>
                    <a:pt x="104714" y="54165"/>
                  </a:cubicBezTo>
                  <a:cubicBezTo>
                    <a:pt x="105656" y="54560"/>
                    <a:pt x="106447" y="55442"/>
                    <a:pt x="106568" y="56445"/>
                  </a:cubicBezTo>
                  <a:lnTo>
                    <a:pt x="106416" y="56475"/>
                  </a:lnTo>
                  <a:lnTo>
                    <a:pt x="108909" y="56475"/>
                  </a:lnTo>
                  <a:cubicBezTo>
                    <a:pt x="110094" y="56475"/>
                    <a:pt x="110945" y="55290"/>
                    <a:pt x="110489" y="54196"/>
                  </a:cubicBezTo>
                  <a:cubicBezTo>
                    <a:pt x="109182" y="51034"/>
                    <a:pt x="105596" y="48876"/>
                    <a:pt x="102161" y="47843"/>
                  </a:cubicBezTo>
                  <a:cubicBezTo>
                    <a:pt x="96112" y="46019"/>
                    <a:pt x="89668" y="46050"/>
                    <a:pt x="83346" y="45806"/>
                  </a:cubicBezTo>
                  <a:cubicBezTo>
                    <a:pt x="77054" y="45533"/>
                    <a:pt x="70549" y="44834"/>
                    <a:pt x="64956" y="41794"/>
                  </a:cubicBezTo>
                  <a:cubicBezTo>
                    <a:pt x="63133" y="40822"/>
                    <a:pt x="61461" y="39515"/>
                    <a:pt x="60063" y="37995"/>
                  </a:cubicBezTo>
                  <a:lnTo>
                    <a:pt x="6006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7;p22">
              <a:extLst>
                <a:ext uri="{FF2B5EF4-FFF2-40B4-BE49-F238E27FC236}">
                  <a16:creationId xmlns:a16="http://schemas.microsoft.com/office/drawing/2014/main" id="{7FAFF422-47BD-439D-9435-A2CDBC0EEB66}"/>
                </a:ext>
              </a:extLst>
            </p:cNvPr>
            <p:cNvSpPr/>
            <p:nvPr/>
          </p:nvSpPr>
          <p:spPr>
            <a:xfrm>
              <a:off x="3819475" y="3866600"/>
              <a:ext cx="131500" cy="407325"/>
            </a:xfrm>
            <a:custGeom>
              <a:avLst/>
              <a:gdLst/>
              <a:ahLst/>
              <a:cxnLst/>
              <a:rect l="l" t="t" r="r" b="b"/>
              <a:pathLst>
                <a:path w="5260" h="16293" extrusionOk="0">
                  <a:moveTo>
                    <a:pt x="2615" y="1"/>
                  </a:moveTo>
                  <a:cubicBezTo>
                    <a:pt x="1156" y="1"/>
                    <a:pt x="1" y="1186"/>
                    <a:pt x="1" y="2615"/>
                  </a:cubicBezTo>
                  <a:lnTo>
                    <a:pt x="1" y="13679"/>
                  </a:lnTo>
                  <a:cubicBezTo>
                    <a:pt x="1" y="15107"/>
                    <a:pt x="1156" y="16293"/>
                    <a:pt x="2615" y="16293"/>
                  </a:cubicBezTo>
                  <a:lnTo>
                    <a:pt x="2645" y="16293"/>
                  </a:lnTo>
                  <a:cubicBezTo>
                    <a:pt x="4104" y="16293"/>
                    <a:pt x="5259" y="15077"/>
                    <a:pt x="5259" y="13679"/>
                  </a:cubicBezTo>
                  <a:lnTo>
                    <a:pt x="5259" y="2615"/>
                  </a:lnTo>
                  <a:cubicBezTo>
                    <a:pt x="5259" y="1186"/>
                    <a:pt x="4104" y="1"/>
                    <a:pt x="26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8;p22">
              <a:extLst>
                <a:ext uri="{FF2B5EF4-FFF2-40B4-BE49-F238E27FC236}">
                  <a16:creationId xmlns:a16="http://schemas.microsoft.com/office/drawing/2014/main" id="{CB825E34-3BEB-41BC-92FF-6804AED6864D}"/>
                </a:ext>
              </a:extLst>
            </p:cNvPr>
            <p:cNvSpPr/>
            <p:nvPr/>
          </p:nvSpPr>
          <p:spPr>
            <a:xfrm>
              <a:off x="1329325" y="1074650"/>
              <a:ext cx="5026700" cy="3085425"/>
            </a:xfrm>
            <a:custGeom>
              <a:avLst/>
              <a:gdLst/>
              <a:ahLst/>
              <a:cxnLst/>
              <a:rect l="l" t="t" r="r" b="b"/>
              <a:pathLst>
                <a:path w="201068" h="123417" extrusionOk="0">
                  <a:moveTo>
                    <a:pt x="2839" y="0"/>
                  </a:moveTo>
                  <a:cubicBezTo>
                    <a:pt x="1316" y="0"/>
                    <a:pt x="0" y="1254"/>
                    <a:pt x="0" y="2863"/>
                  </a:cubicBezTo>
                  <a:lnTo>
                    <a:pt x="0" y="120554"/>
                  </a:lnTo>
                  <a:cubicBezTo>
                    <a:pt x="0" y="122163"/>
                    <a:pt x="1316" y="123417"/>
                    <a:pt x="2839" y="123417"/>
                  </a:cubicBezTo>
                  <a:cubicBezTo>
                    <a:pt x="2985" y="123417"/>
                    <a:pt x="3134" y="123405"/>
                    <a:pt x="3283" y="123381"/>
                  </a:cubicBezTo>
                  <a:cubicBezTo>
                    <a:pt x="35594" y="118548"/>
                    <a:pt x="68071" y="116132"/>
                    <a:pt x="100549" y="116132"/>
                  </a:cubicBezTo>
                  <a:cubicBezTo>
                    <a:pt x="133027" y="116132"/>
                    <a:pt x="165505" y="118548"/>
                    <a:pt x="197815" y="123381"/>
                  </a:cubicBezTo>
                  <a:cubicBezTo>
                    <a:pt x="197965" y="123405"/>
                    <a:pt x="198113" y="123417"/>
                    <a:pt x="198259" y="123417"/>
                  </a:cubicBezTo>
                  <a:cubicBezTo>
                    <a:pt x="199777" y="123417"/>
                    <a:pt x="201068" y="122160"/>
                    <a:pt x="201068" y="120524"/>
                  </a:cubicBezTo>
                  <a:lnTo>
                    <a:pt x="201068" y="2863"/>
                  </a:lnTo>
                  <a:cubicBezTo>
                    <a:pt x="201068" y="1254"/>
                    <a:pt x="199778" y="0"/>
                    <a:pt x="198259" y="0"/>
                  </a:cubicBezTo>
                  <a:cubicBezTo>
                    <a:pt x="198113" y="0"/>
                    <a:pt x="197965" y="12"/>
                    <a:pt x="197815" y="36"/>
                  </a:cubicBezTo>
                  <a:cubicBezTo>
                    <a:pt x="165505" y="4869"/>
                    <a:pt x="133027" y="7285"/>
                    <a:pt x="100549" y="7285"/>
                  </a:cubicBezTo>
                  <a:cubicBezTo>
                    <a:pt x="68071" y="7285"/>
                    <a:pt x="35594" y="4869"/>
                    <a:pt x="3283" y="36"/>
                  </a:cubicBezTo>
                  <a:cubicBezTo>
                    <a:pt x="3134" y="12"/>
                    <a:pt x="2985" y="0"/>
                    <a:pt x="28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9;p22">
              <a:extLst>
                <a:ext uri="{FF2B5EF4-FFF2-40B4-BE49-F238E27FC236}">
                  <a16:creationId xmlns:a16="http://schemas.microsoft.com/office/drawing/2014/main" id="{E154AED0-07AD-4BC1-BFE5-F18D7D7C83E6}"/>
                </a:ext>
              </a:extLst>
            </p:cNvPr>
            <p:cNvSpPr/>
            <p:nvPr/>
          </p:nvSpPr>
          <p:spPr>
            <a:xfrm>
              <a:off x="1378700" y="1147725"/>
              <a:ext cx="4842825" cy="2993225"/>
            </a:xfrm>
            <a:custGeom>
              <a:avLst/>
              <a:gdLst/>
              <a:ahLst/>
              <a:cxnLst/>
              <a:rect l="l" t="t" r="r" b="b"/>
              <a:pathLst>
                <a:path w="193713" h="119729" extrusionOk="0">
                  <a:moveTo>
                    <a:pt x="1" y="0"/>
                  </a:moveTo>
                  <a:lnTo>
                    <a:pt x="1" y="119729"/>
                  </a:lnTo>
                  <a:cubicBezTo>
                    <a:pt x="32190" y="114774"/>
                    <a:pt x="64523" y="112297"/>
                    <a:pt x="96857" y="112297"/>
                  </a:cubicBezTo>
                  <a:cubicBezTo>
                    <a:pt x="129190" y="112297"/>
                    <a:pt x="161524" y="114774"/>
                    <a:pt x="193713" y="119729"/>
                  </a:cubicBezTo>
                  <a:lnTo>
                    <a:pt x="193713" y="0"/>
                  </a:lnTo>
                  <a:cubicBezTo>
                    <a:pt x="161524" y="4955"/>
                    <a:pt x="129190" y="7432"/>
                    <a:pt x="96857" y="7432"/>
                  </a:cubicBezTo>
                  <a:cubicBezTo>
                    <a:pt x="64523" y="7432"/>
                    <a:pt x="32190" y="4955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0;p22">
              <a:extLst>
                <a:ext uri="{FF2B5EF4-FFF2-40B4-BE49-F238E27FC236}">
                  <a16:creationId xmlns:a16="http://schemas.microsoft.com/office/drawing/2014/main" id="{FC503C42-0EC6-4288-B781-2241B5D8058C}"/>
                </a:ext>
              </a:extLst>
            </p:cNvPr>
            <p:cNvSpPr/>
            <p:nvPr/>
          </p:nvSpPr>
          <p:spPr>
            <a:xfrm>
              <a:off x="4895500" y="1278425"/>
              <a:ext cx="1144425" cy="674050"/>
            </a:xfrm>
            <a:custGeom>
              <a:avLst/>
              <a:gdLst/>
              <a:ahLst/>
              <a:cxnLst/>
              <a:rect l="l" t="t" r="r" b="b"/>
              <a:pathLst>
                <a:path w="45777" h="26962" extrusionOk="0">
                  <a:moveTo>
                    <a:pt x="0" y="0"/>
                  </a:moveTo>
                  <a:lnTo>
                    <a:pt x="0" y="26961"/>
                  </a:lnTo>
                  <a:lnTo>
                    <a:pt x="45776" y="26961"/>
                  </a:lnTo>
                  <a:lnTo>
                    <a:pt x="4577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1;p22">
              <a:extLst>
                <a:ext uri="{FF2B5EF4-FFF2-40B4-BE49-F238E27FC236}">
                  <a16:creationId xmlns:a16="http://schemas.microsoft.com/office/drawing/2014/main" id="{3E5480E3-18D7-46AE-95F8-B5D8AF498512}"/>
                </a:ext>
              </a:extLst>
            </p:cNvPr>
            <p:cNvSpPr/>
            <p:nvPr/>
          </p:nvSpPr>
          <p:spPr>
            <a:xfrm>
              <a:off x="1422025" y="1120375"/>
              <a:ext cx="1136075" cy="2993225"/>
            </a:xfrm>
            <a:custGeom>
              <a:avLst/>
              <a:gdLst/>
              <a:ahLst/>
              <a:cxnLst/>
              <a:rect l="l" t="t" r="r" b="b"/>
              <a:pathLst>
                <a:path w="45443" h="119729" extrusionOk="0">
                  <a:moveTo>
                    <a:pt x="1" y="0"/>
                  </a:moveTo>
                  <a:lnTo>
                    <a:pt x="1" y="119728"/>
                  </a:lnTo>
                  <a:cubicBezTo>
                    <a:pt x="5107" y="118938"/>
                    <a:pt x="10244" y="118209"/>
                    <a:pt x="15411" y="117570"/>
                  </a:cubicBezTo>
                  <a:lnTo>
                    <a:pt x="45442" y="5350"/>
                  </a:lnTo>
                  <a:cubicBezTo>
                    <a:pt x="30244" y="4134"/>
                    <a:pt x="15077" y="2341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2;p22">
              <a:extLst>
                <a:ext uri="{FF2B5EF4-FFF2-40B4-BE49-F238E27FC236}">
                  <a16:creationId xmlns:a16="http://schemas.microsoft.com/office/drawing/2014/main" id="{E991EC0C-7664-47B2-A0C9-A59F87086E15}"/>
                </a:ext>
              </a:extLst>
            </p:cNvPr>
            <p:cNvSpPr/>
            <p:nvPr/>
          </p:nvSpPr>
          <p:spPr>
            <a:xfrm>
              <a:off x="1420500" y="1730550"/>
              <a:ext cx="4842825" cy="2384575"/>
            </a:xfrm>
            <a:custGeom>
              <a:avLst/>
              <a:gdLst/>
              <a:ahLst/>
              <a:cxnLst/>
              <a:rect l="l" t="t" r="r" b="b"/>
              <a:pathLst>
                <a:path w="193713" h="95383" extrusionOk="0">
                  <a:moveTo>
                    <a:pt x="193713" y="1"/>
                  </a:moveTo>
                  <a:cubicBezTo>
                    <a:pt x="147146" y="19849"/>
                    <a:pt x="100793" y="37904"/>
                    <a:pt x="53376" y="56233"/>
                  </a:cubicBezTo>
                  <a:cubicBezTo>
                    <a:pt x="46476" y="59029"/>
                    <a:pt x="39971" y="61461"/>
                    <a:pt x="32615" y="61886"/>
                  </a:cubicBezTo>
                  <a:cubicBezTo>
                    <a:pt x="31722" y="61958"/>
                    <a:pt x="30817" y="61993"/>
                    <a:pt x="29907" y="61993"/>
                  </a:cubicBezTo>
                  <a:cubicBezTo>
                    <a:pt x="25399" y="61993"/>
                    <a:pt x="20759" y="61124"/>
                    <a:pt x="16688" y="59455"/>
                  </a:cubicBezTo>
                  <a:cubicBezTo>
                    <a:pt x="9271" y="56233"/>
                    <a:pt x="4925" y="49728"/>
                    <a:pt x="1" y="43922"/>
                  </a:cubicBezTo>
                  <a:lnTo>
                    <a:pt x="1" y="95382"/>
                  </a:lnTo>
                  <a:cubicBezTo>
                    <a:pt x="32190" y="90428"/>
                    <a:pt x="64523" y="87950"/>
                    <a:pt x="96857" y="87950"/>
                  </a:cubicBezTo>
                  <a:cubicBezTo>
                    <a:pt x="129190" y="87950"/>
                    <a:pt x="161523" y="90428"/>
                    <a:pt x="193713" y="95382"/>
                  </a:cubicBezTo>
                  <a:lnTo>
                    <a:pt x="19371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3;p22">
              <a:extLst>
                <a:ext uri="{FF2B5EF4-FFF2-40B4-BE49-F238E27FC236}">
                  <a16:creationId xmlns:a16="http://schemas.microsoft.com/office/drawing/2014/main" id="{2699356F-B9B9-40EF-B1AB-1BE59364D3C2}"/>
                </a:ext>
              </a:extLst>
            </p:cNvPr>
            <p:cNvSpPr/>
            <p:nvPr/>
          </p:nvSpPr>
          <p:spPr>
            <a:xfrm>
              <a:off x="2814150" y="1292100"/>
              <a:ext cx="2032725" cy="2025125"/>
            </a:xfrm>
            <a:custGeom>
              <a:avLst/>
              <a:gdLst/>
              <a:ahLst/>
              <a:cxnLst/>
              <a:rect l="l" t="t" r="r" b="b"/>
              <a:pathLst>
                <a:path w="81309" h="81005" extrusionOk="0">
                  <a:moveTo>
                    <a:pt x="0" y="1"/>
                  </a:moveTo>
                  <a:lnTo>
                    <a:pt x="0" y="81005"/>
                  </a:lnTo>
                  <a:lnTo>
                    <a:pt x="81309" y="81005"/>
                  </a:lnTo>
                  <a:lnTo>
                    <a:pt x="8130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4;p22">
              <a:extLst>
                <a:ext uri="{FF2B5EF4-FFF2-40B4-BE49-F238E27FC236}">
                  <a16:creationId xmlns:a16="http://schemas.microsoft.com/office/drawing/2014/main" id="{F91163CA-0A81-4D52-A25A-FE436CFE92A8}"/>
                </a:ext>
              </a:extLst>
            </p:cNvPr>
            <p:cNvSpPr/>
            <p:nvPr/>
          </p:nvSpPr>
          <p:spPr>
            <a:xfrm>
              <a:off x="1415950" y="1713850"/>
              <a:ext cx="1357200" cy="1113250"/>
            </a:xfrm>
            <a:custGeom>
              <a:avLst/>
              <a:gdLst/>
              <a:ahLst/>
              <a:cxnLst/>
              <a:rect l="l" t="t" r="r" b="b"/>
              <a:pathLst>
                <a:path w="54288" h="44530" extrusionOk="0">
                  <a:moveTo>
                    <a:pt x="0" y="0"/>
                  </a:moveTo>
                  <a:lnTo>
                    <a:pt x="0" y="44530"/>
                  </a:lnTo>
                  <a:lnTo>
                    <a:pt x="54287" y="44530"/>
                  </a:lnTo>
                  <a:lnTo>
                    <a:pt x="5428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5;p22">
              <a:extLst>
                <a:ext uri="{FF2B5EF4-FFF2-40B4-BE49-F238E27FC236}">
                  <a16:creationId xmlns:a16="http://schemas.microsoft.com/office/drawing/2014/main" id="{F80AE55A-2289-48DC-96F3-45472722C28C}"/>
                </a:ext>
              </a:extLst>
            </p:cNvPr>
            <p:cNvSpPr/>
            <p:nvPr/>
          </p:nvSpPr>
          <p:spPr>
            <a:xfrm>
              <a:off x="4900050" y="2123425"/>
              <a:ext cx="1363275" cy="1163400"/>
            </a:xfrm>
            <a:custGeom>
              <a:avLst/>
              <a:gdLst/>
              <a:ahLst/>
              <a:cxnLst/>
              <a:rect l="l" t="t" r="r" b="b"/>
              <a:pathLst>
                <a:path w="54531" h="46536" extrusionOk="0">
                  <a:moveTo>
                    <a:pt x="1" y="0"/>
                  </a:moveTo>
                  <a:lnTo>
                    <a:pt x="1" y="46536"/>
                  </a:lnTo>
                  <a:lnTo>
                    <a:pt x="54531" y="46536"/>
                  </a:lnTo>
                  <a:lnTo>
                    <a:pt x="54531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6;p22">
              <a:extLst>
                <a:ext uri="{FF2B5EF4-FFF2-40B4-BE49-F238E27FC236}">
                  <a16:creationId xmlns:a16="http://schemas.microsoft.com/office/drawing/2014/main" id="{6F1439A2-05B5-4266-A8F4-3017C23FC579}"/>
                </a:ext>
              </a:extLst>
            </p:cNvPr>
            <p:cNvSpPr/>
            <p:nvPr/>
          </p:nvSpPr>
          <p:spPr>
            <a:xfrm>
              <a:off x="4969200" y="2026925"/>
              <a:ext cx="1802500" cy="1190000"/>
            </a:xfrm>
            <a:custGeom>
              <a:avLst/>
              <a:gdLst/>
              <a:ahLst/>
              <a:cxnLst/>
              <a:rect l="l" t="t" r="r" b="b"/>
              <a:pathLst>
                <a:path w="72100" h="47600" extrusionOk="0">
                  <a:moveTo>
                    <a:pt x="1" y="0"/>
                  </a:moveTo>
                  <a:lnTo>
                    <a:pt x="1" y="47600"/>
                  </a:lnTo>
                  <a:lnTo>
                    <a:pt x="72099" y="47600"/>
                  </a:lnTo>
                  <a:lnTo>
                    <a:pt x="72099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7;p22">
              <a:extLst>
                <a:ext uri="{FF2B5EF4-FFF2-40B4-BE49-F238E27FC236}">
                  <a16:creationId xmlns:a16="http://schemas.microsoft.com/office/drawing/2014/main" id="{10C6D44C-11D9-4690-919D-B93CBAB6387C}"/>
                </a:ext>
              </a:extLst>
            </p:cNvPr>
            <p:cNvSpPr/>
            <p:nvPr/>
          </p:nvSpPr>
          <p:spPr>
            <a:xfrm>
              <a:off x="5136375" y="2167500"/>
              <a:ext cx="412650" cy="411875"/>
            </a:xfrm>
            <a:custGeom>
              <a:avLst/>
              <a:gdLst/>
              <a:ahLst/>
              <a:cxnLst/>
              <a:rect l="l" t="t" r="r" b="b"/>
              <a:pathLst>
                <a:path w="16506" h="16475" extrusionOk="0">
                  <a:moveTo>
                    <a:pt x="8268" y="3283"/>
                  </a:moveTo>
                  <a:cubicBezTo>
                    <a:pt x="11034" y="3283"/>
                    <a:pt x="13223" y="5532"/>
                    <a:pt x="13223" y="8268"/>
                  </a:cubicBezTo>
                  <a:cubicBezTo>
                    <a:pt x="13284" y="11004"/>
                    <a:pt x="11034" y="13253"/>
                    <a:pt x="8268" y="13253"/>
                  </a:cubicBezTo>
                  <a:cubicBezTo>
                    <a:pt x="5472" y="13253"/>
                    <a:pt x="3283" y="11004"/>
                    <a:pt x="3283" y="8268"/>
                  </a:cubicBezTo>
                  <a:cubicBezTo>
                    <a:pt x="3283" y="5502"/>
                    <a:pt x="5502" y="3283"/>
                    <a:pt x="8268" y="3283"/>
                  </a:cubicBezTo>
                  <a:close/>
                  <a:moveTo>
                    <a:pt x="8268" y="0"/>
                  </a:moveTo>
                  <a:cubicBezTo>
                    <a:pt x="3709" y="0"/>
                    <a:pt x="1" y="3678"/>
                    <a:pt x="1" y="8238"/>
                  </a:cubicBezTo>
                  <a:cubicBezTo>
                    <a:pt x="1" y="12797"/>
                    <a:pt x="3709" y="16475"/>
                    <a:pt x="8268" y="16475"/>
                  </a:cubicBezTo>
                  <a:cubicBezTo>
                    <a:pt x="12828" y="16475"/>
                    <a:pt x="16506" y="12797"/>
                    <a:pt x="16506" y="8238"/>
                  </a:cubicBezTo>
                  <a:cubicBezTo>
                    <a:pt x="16506" y="3678"/>
                    <a:pt x="12828" y="0"/>
                    <a:pt x="82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8;p22">
              <a:extLst>
                <a:ext uri="{FF2B5EF4-FFF2-40B4-BE49-F238E27FC236}">
                  <a16:creationId xmlns:a16="http://schemas.microsoft.com/office/drawing/2014/main" id="{FCF44A08-2D2F-4EAA-B4F7-519DEEDD79DC}"/>
                </a:ext>
              </a:extLst>
            </p:cNvPr>
            <p:cNvSpPr/>
            <p:nvPr/>
          </p:nvSpPr>
          <p:spPr>
            <a:xfrm>
              <a:off x="5136375" y="2377225"/>
              <a:ext cx="412650" cy="202150"/>
            </a:xfrm>
            <a:custGeom>
              <a:avLst/>
              <a:gdLst/>
              <a:ahLst/>
              <a:cxnLst/>
              <a:rect l="l" t="t" r="r" b="b"/>
              <a:pathLst>
                <a:path w="16506" h="8086" extrusionOk="0">
                  <a:moveTo>
                    <a:pt x="1" y="1"/>
                  </a:moveTo>
                  <a:cubicBezTo>
                    <a:pt x="92" y="4469"/>
                    <a:pt x="3739" y="8086"/>
                    <a:pt x="8268" y="8086"/>
                  </a:cubicBezTo>
                  <a:cubicBezTo>
                    <a:pt x="12767" y="8086"/>
                    <a:pt x="16414" y="4469"/>
                    <a:pt x="16506" y="1"/>
                  </a:cubicBezTo>
                  <a:lnTo>
                    <a:pt x="13223" y="1"/>
                  </a:lnTo>
                  <a:cubicBezTo>
                    <a:pt x="13192" y="2706"/>
                    <a:pt x="11004" y="4864"/>
                    <a:pt x="8268" y="4864"/>
                  </a:cubicBezTo>
                  <a:cubicBezTo>
                    <a:pt x="5563" y="4864"/>
                    <a:pt x="3344" y="2706"/>
                    <a:pt x="328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9;p22">
              <a:extLst>
                <a:ext uri="{FF2B5EF4-FFF2-40B4-BE49-F238E27FC236}">
                  <a16:creationId xmlns:a16="http://schemas.microsoft.com/office/drawing/2014/main" id="{2D09B86E-C504-4B72-BE23-E039643E57B1}"/>
                </a:ext>
              </a:extLst>
            </p:cNvPr>
            <p:cNvSpPr/>
            <p:nvPr/>
          </p:nvSpPr>
          <p:spPr>
            <a:xfrm>
              <a:off x="5408425" y="2194100"/>
              <a:ext cx="141350" cy="183150"/>
            </a:xfrm>
            <a:custGeom>
              <a:avLst/>
              <a:gdLst/>
              <a:ahLst/>
              <a:cxnLst/>
              <a:rect l="l" t="t" r="r" b="b"/>
              <a:pathLst>
                <a:path w="5654" h="7326" extrusionOk="0">
                  <a:moveTo>
                    <a:pt x="1399" y="0"/>
                  </a:moveTo>
                  <a:lnTo>
                    <a:pt x="0" y="2918"/>
                  </a:lnTo>
                  <a:cubicBezTo>
                    <a:pt x="1429" y="3800"/>
                    <a:pt x="2371" y="5380"/>
                    <a:pt x="2371" y="7174"/>
                  </a:cubicBezTo>
                  <a:lnTo>
                    <a:pt x="2371" y="7326"/>
                  </a:lnTo>
                  <a:lnTo>
                    <a:pt x="5654" y="7326"/>
                  </a:lnTo>
                  <a:lnTo>
                    <a:pt x="5654" y="7174"/>
                  </a:lnTo>
                  <a:cubicBezTo>
                    <a:pt x="5654" y="4104"/>
                    <a:pt x="3952" y="1398"/>
                    <a:pt x="139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0;p22">
              <a:extLst>
                <a:ext uri="{FF2B5EF4-FFF2-40B4-BE49-F238E27FC236}">
                  <a16:creationId xmlns:a16="http://schemas.microsoft.com/office/drawing/2014/main" id="{2D4A94C7-3D9F-48CE-BE3F-0F576406341F}"/>
                </a:ext>
              </a:extLst>
            </p:cNvPr>
            <p:cNvSpPr/>
            <p:nvPr/>
          </p:nvSpPr>
          <p:spPr>
            <a:xfrm>
              <a:off x="5625000" y="2167500"/>
              <a:ext cx="411875" cy="411875"/>
            </a:xfrm>
            <a:custGeom>
              <a:avLst/>
              <a:gdLst/>
              <a:ahLst/>
              <a:cxnLst/>
              <a:rect l="l" t="t" r="r" b="b"/>
              <a:pathLst>
                <a:path w="16475" h="16475" extrusionOk="0">
                  <a:moveTo>
                    <a:pt x="8237" y="3283"/>
                  </a:moveTo>
                  <a:cubicBezTo>
                    <a:pt x="11003" y="3283"/>
                    <a:pt x="13222" y="5532"/>
                    <a:pt x="13222" y="8268"/>
                  </a:cubicBezTo>
                  <a:cubicBezTo>
                    <a:pt x="13253" y="11004"/>
                    <a:pt x="11003" y="13253"/>
                    <a:pt x="8237" y="13253"/>
                  </a:cubicBezTo>
                  <a:cubicBezTo>
                    <a:pt x="5471" y="13253"/>
                    <a:pt x="3252" y="11004"/>
                    <a:pt x="3252" y="8268"/>
                  </a:cubicBezTo>
                  <a:cubicBezTo>
                    <a:pt x="3252" y="5502"/>
                    <a:pt x="5502" y="3283"/>
                    <a:pt x="8237" y="3283"/>
                  </a:cubicBezTo>
                  <a:close/>
                  <a:moveTo>
                    <a:pt x="8237" y="0"/>
                  </a:moveTo>
                  <a:cubicBezTo>
                    <a:pt x="3678" y="0"/>
                    <a:pt x="0" y="3678"/>
                    <a:pt x="0" y="8238"/>
                  </a:cubicBezTo>
                  <a:cubicBezTo>
                    <a:pt x="0" y="12797"/>
                    <a:pt x="3678" y="16475"/>
                    <a:pt x="8237" y="16475"/>
                  </a:cubicBezTo>
                  <a:cubicBezTo>
                    <a:pt x="12797" y="16475"/>
                    <a:pt x="16475" y="12797"/>
                    <a:pt x="16475" y="8238"/>
                  </a:cubicBezTo>
                  <a:cubicBezTo>
                    <a:pt x="16475" y="3678"/>
                    <a:pt x="12797" y="0"/>
                    <a:pt x="823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1;p22">
              <a:extLst>
                <a:ext uri="{FF2B5EF4-FFF2-40B4-BE49-F238E27FC236}">
                  <a16:creationId xmlns:a16="http://schemas.microsoft.com/office/drawing/2014/main" id="{8B339484-4CFE-4A23-81C2-EE4DE8A94A54}"/>
                </a:ext>
              </a:extLst>
            </p:cNvPr>
            <p:cNvSpPr/>
            <p:nvPr/>
          </p:nvSpPr>
          <p:spPr>
            <a:xfrm>
              <a:off x="5718450" y="2167500"/>
              <a:ext cx="264475" cy="122375"/>
            </a:xfrm>
            <a:custGeom>
              <a:avLst/>
              <a:gdLst/>
              <a:ahLst/>
              <a:cxnLst/>
              <a:rect l="l" t="t" r="r" b="b"/>
              <a:pathLst>
                <a:path w="10579" h="4895" extrusionOk="0">
                  <a:moveTo>
                    <a:pt x="4469" y="0"/>
                  </a:moveTo>
                  <a:cubicBezTo>
                    <a:pt x="2828" y="0"/>
                    <a:pt x="1308" y="487"/>
                    <a:pt x="1" y="1277"/>
                  </a:cubicBezTo>
                  <a:lnTo>
                    <a:pt x="2037" y="3861"/>
                  </a:lnTo>
                  <a:cubicBezTo>
                    <a:pt x="2828" y="3496"/>
                    <a:pt x="3618" y="3253"/>
                    <a:pt x="4499" y="3253"/>
                  </a:cubicBezTo>
                  <a:cubicBezTo>
                    <a:pt x="5989" y="3253"/>
                    <a:pt x="7265" y="3891"/>
                    <a:pt x="8177" y="4894"/>
                  </a:cubicBezTo>
                  <a:lnTo>
                    <a:pt x="10579" y="2675"/>
                  </a:lnTo>
                  <a:cubicBezTo>
                    <a:pt x="9059" y="1003"/>
                    <a:pt x="6901" y="0"/>
                    <a:pt x="446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2;p22">
              <a:extLst>
                <a:ext uri="{FF2B5EF4-FFF2-40B4-BE49-F238E27FC236}">
                  <a16:creationId xmlns:a16="http://schemas.microsoft.com/office/drawing/2014/main" id="{CCD65AA5-1999-4ACC-AD96-BBB882665EC7}"/>
                </a:ext>
              </a:extLst>
            </p:cNvPr>
            <p:cNvSpPr/>
            <p:nvPr/>
          </p:nvSpPr>
          <p:spPr>
            <a:xfrm>
              <a:off x="5924400" y="2234375"/>
              <a:ext cx="112475" cy="131475"/>
            </a:xfrm>
            <a:custGeom>
              <a:avLst/>
              <a:gdLst/>
              <a:ahLst/>
              <a:cxnLst/>
              <a:rect l="l" t="t" r="r" b="b"/>
              <a:pathLst>
                <a:path w="4499" h="5259" extrusionOk="0">
                  <a:moveTo>
                    <a:pt x="2371" y="0"/>
                  </a:moveTo>
                  <a:lnTo>
                    <a:pt x="0" y="2219"/>
                  </a:lnTo>
                  <a:cubicBezTo>
                    <a:pt x="699" y="3009"/>
                    <a:pt x="1216" y="4073"/>
                    <a:pt x="1277" y="5259"/>
                  </a:cubicBezTo>
                  <a:lnTo>
                    <a:pt x="4499" y="5259"/>
                  </a:lnTo>
                  <a:cubicBezTo>
                    <a:pt x="4438" y="3252"/>
                    <a:pt x="3648" y="1429"/>
                    <a:pt x="237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3;p22">
              <a:extLst>
                <a:ext uri="{FF2B5EF4-FFF2-40B4-BE49-F238E27FC236}">
                  <a16:creationId xmlns:a16="http://schemas.microsoft.com/office/drawing/2014/main" id="{5019B30B-A926-4416-9F2D-6E1C162296E8}"/>
                </a:ext>
              </a:extLst>
            </p:cNvPr>
            <p:cNvSpPr/>
            <p:nvPr/>
          </p:nvSpPr>
          <p:spPr>
            <a:xfrm>
              <a:off x="5625750" y="2199400"/>
              <a:ext cx="145175" cy="313875"/>
            </a:xfrm>
            <a:custGeom>
              <a:avLst/>
              <a:gdLst/>
              <a:ahLst/>
              <a:cxnLst/>
              <a:rect l="l" t="t" r="r" b="b"/>
              <a:pathLst>
                <a:path w="5807" h="12555" extrusionOk="0">
                  <a:moveTo>
                    <a:pt x="3800" y="1"/>
                  </a:moveTo>
                  <a:cubicBezTo>
                    <a:pt x="1612" y="1399"/>
                    <a:pt x="122" y="3831"/>
                    <a:pt x="1" y="6658"/>
                  </a:cubicBezTo>
                  <a:lnTo>
                    <a:pt x="1" y="6962"/>
                  </a:lnTo>
                  <a:cubicBezTo>
                    <a:pt x="1" y="9120"/>
                    <a:pt x="852" y="11065"/>
                    <a:pt x="2159" y="12554"/>
                  </a:cubicBezTo>
                  <a:lnTo>
                    <a:pt x="4560" y="10335"/>
                  </a:lnTo>
                  <a:cubicBezTo>
                    <a:pt x="3739" y="9454"/>
                    <a:pt x="3222" y="8238"/>
                    <a:pt x="3222" y="6962"/>
                  </a:cubicBezTo>
                  <a:lnTo>
                    <a:pt x="3222" y="6658"/>
                  </a:lnTo>
                  <a:cubicBezTo>
                    <a:pt x="3344" y="4895"/>
                    <a:pt x="4347" y="3375"/>
                    <a:pt x="5806" y="2585"/>
                  </a:cubicBezTo>
                  <a:lnTo>
                    <a:pt x="380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4;p22">
              <a:extLst>
                <a:ext uri="{FF2B5EF4-FFF2-40B4-BE49-F238E27FC236}">
                  <a16:creationId xmlns:a16="http://schemas.microsoft.com/office/drawing/2014/main" id="{13AFB23A-3FBC-4117-8403-28B4533FEEE6}"/>
                </a:ext>
              </a:extLst>
            </p:cNvPr>
            <p:cNvSpPr/>
            <p:nvPr/>
          </p:nvSpPr>
          <p:spPr>
            <a:xfrm>
              <a:off x="5922100" y="2365825"/>
              <a:ext cx="116300" cy="157325"/>
            </a:xfrm>
            <a:custGeom>
              <a:avLst/>
              <a:gdLst/>
              <a:ahLst/>
              <a:cxnLst/>
              <a:rect l="l" t="t" r="r" b="b"/>
              <a:pathLst>
                <a:path w="4652" h="6293" extrusionOk="0">
                  <a:moveTo>
                    <a:pt x="1369" y="1"/>
                  </a:moveTo>
                  <a:lnTo>
                    <a:pt x="1369" y="305"/>
                  </a:lnTo>
                  <a:cubicBezTo>
                    <a:pt x="1369" y="1642"/>
                    <a:pt x="852" y="2858"/>
                    <a:pt x="1" y="3709"/>
                  </a:cubicBezTo>
                  <a:lnTo>
                    <a:pt x="2007" y="6292"/>
                  </a:lnTo>
                  <a:cubicBezTo>
                    <a:pt x="3618" y="4833"/>
                    <a:pt x="4651" y="2645"/>
                    <a:pt x="4651" y="305"/>
                  </a:cubicBezTo>
                  <a:lnTo>
                    <a:pt x="465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5;p22">
              <a:extLst>
                <a:ext uri="{FF2B5EF4-FFF2-40B4-BE49-F238E27FC236}">
                  <a16:creationId xmlns:a16="http://schemas.microsoft.com/office/drawing/2014/main" id="{7C18AA6A-8FA7-4DFB-9D34-D4B0F48F8D53}"/>
                </a:ext>
              </a:extLst>
            </p:cNvPr>
            <p:cNvSpPr/>
            <p:nvPr/>
          </p:nvSpPr>
          <p:spPr>
            <a:xfrm>
              <a:off x="6112850" y="2167500"/>
              <a:ext cx="412650" cy="411875"/>
            </a:xfrm>
            <a:custGeom>
              <a:avLst/>
              <a:gdLst/>
              <a:ahLst/>
              <a:cxnLst/>
              <a:rect l="l" t="t" r="r" b="b"/>
              <a:pathLst>
                <a:path w="16506" h="16475" extrusionOk="0">
                  <a:moveTo>
                    <a:pt x="8268" y="3283"/>
                  </a:moveTo>
                  <a:cubicBezTo>
                    <a:pt x="11034" y="3283"/>
                    <a:pt x="13222" y="5532"/>
                    <a:pt x="13222" y="8268"/>
                  </a:cubicBezTo>
                  <a:cubicBezTo>
                    <a:pt x="13283" y="11004"/>
                    <a:pt x="11034" y="13253"/>
                    <a:pt x="8268" y="13253"/>
                  </a:cubicBezTo>
                  <a:cubicBezTo>
                    <a:pt x="5471" y="13253"/>
                    <a:pt x="3283" y="11004"/>
                    <a:pt x="3283" y="8268"/>
                  </a:cubicBezTo>
                  <a:cubicBezTo>
                    <a:pt x="3283" y="5502"/>
                    <a:pt x="5532" y="3283"/>
                    <a:pt x="8268" y="3283"/>
                  </a:cubicBezTo>
                  <a:close/>
                  <a:moveTo>
                    <a:pt x="8268" y="0"/>
                  </a:moveTo>
                  <a:cubicBezTo>
                    <a:pt x="3708" y="0"/>
                    <a:pt x="0" y="3678"/>
                    <a:pt x="0" y="8238"/>
                  </a:cubicBezTo>
                  <a:cubicBezTo>
                    <a:pt x="0" y="12797"/>
                    <a:pt x="3708" y="16475"/>
                    <a:pt x="8268" y="16475"/>
                  </a:cubicBezTo>
                  <a:cubicBezTo>
                    <a:pt x="12827" y="16475"/>
                    <a:pt x="16505" y="12797"/>
                    <a:pt x="16505" y="8238"/>
                  </a:cubicBezTo>
                  <a:cubicBezTo>
                    <a:pt x="16505" y="3678"/>
                    <a:pt x="12827" y="0"/>
                    <a:pt x="82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6;p22">
              <a:extLst>
                <a:ext uri="{FF2B5EF4-FFF2-40B4-BE49-F238E27FC236}">
                  <a16:creationId xmlns:a16="http://schemas.microsoft.com/office/drawing/2014/main" id="{07B9E058-2EB3-400D-9368-600CDF140E91}"/>
                </a:ext>
              </a:extLst>
            </p:cNvPr>
            <p:cNvSpPr/>
            <p:nvPr/>
          </p:nvSpPr>
          <p:spPr>
            <a:xfrm>
              <a:off x="6385650" y="2220700"/>
              <a:ext cx="140600" cy="319175"/>
            </a:xfrm>
            <a:custGeom>
              <a:avLst/>
              <a:gdLst/>
              <a:ahLst/>
              <a:cxnLst/>
              <a:rect l="l" t="t" r="r" b="b"/>
              <a:pathLst>
                <a:path w="5624" h="12767" extrusionOk="0">
                  <a:moveTo>
                    <a:pt x="2918" y="0"/>
                  </a:moveTo>
                  <a:lnTo>
                    <a:pt x="578" y="2280"/>
                  </a:lnTo>
                  <a:cubicBezTo>
                    <a:pt x="1672" y="3192"/>
                    <a:pt x="2371" y="4559"/>
                    <a:pt x="2371" y="6110"/>
                  </a:cubicBezTo>
                  <a:cubicBezTo>
                    <a:pt x="2371" y="7903"/>
                    <a:pt x="1398" y="9483"/>
                    <a:pt x="0" y="10365"/>
                  </a:cubicBezTo>
                  <a:lnTo>
                    <a:pt x="2280" y="12766"/>
                  </a:lnTo>
                  <a:cubicBezTo>
                    <a:pt x="4316" y="11246"/>
                    <a:pt x="5623" y="8845"/>
                    <a:pt x="5623" y="6110"/>
                  </a:cubicBezTo>
                  <a:cubicBezTo>
                    <a:pt x="5623" y="3678"/>
                    <a:pt x="4560" y="1520"/>
                    <a:pt x="29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7;p22">
              <a:extLst>
                <a:ext uri="{FF2B5EF4-FFF2-40B4-BE49-F238E27FC236}">
                  <a16:creationId xmlns:a16="http://schemas.microsoft.com/office/drawing/2014/main" id="{3770F3B8-4A10-4965-8A5E-F71BEB7D9110}"/>
                </a:ext>
              </a:extLst>
            </p:cNvPr>
            <p:cNvSpPr/>
            <p:nvPr/>
          </p:nvSpPr>
          <p:spPr>
            <a:xfrm>
              <a:off x="5077875" y="2958550"/>
              <a:ext cx="230275" cy="34200"/>
            </a:xfrm>
            <a:custGeom>
              <a:avLst/>
              <a:gdLst/>
              <a:ahLst/>
              <a:cxnLst/>
              <a:rect l="l" t="t" r="r" b="b"/>
              <a:pathLst>
                <a:path w="9211" h="1368" extrusionOk="0">
                  <a:moveTo>
                    <a:pt x="0" y="0"/>
                  </a:moveTo>
                  <a:lnTo>
                    <a:pt x="0" y="1368"/>
                  </a:lnTo>
                  <a:lnTo>
                    <a:pt x="9210" y="1368"/>
                  </a:lnTo>
                  <a:lnTo>
                    <a:pt x="921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78;p22">
              <a:extLst>
                <a:ext uri="{FF2B5EF4-FFF2-40B4-BE49-F238E27FC236}">
                  <a16:creationId xmlns:a16="http://schemas.microsoft.com/office/drawing/2014/main" id="{AF1CDAB1-71B6-42E3-A34C-443CA2E0EB5B}"/>
                </a:ext>
              </a:extLst>
            </p:cNvPr>
            <p:cNvSpPr/>
            <p:nvPr/>
          </p:nvSpPr>
          <p:spPr>
            <a:xfrm>
              <a:off x="5077875" y="3033000"/>
              <a:ext cx="118550" cy="14475"/>
            </a:xfrm>
            <a:custGeom>
              <a:avLst/>
              <a:gdLst/>
              <a:ahLst/>
              <a:cxnLst/>
              <a:rect l="l" t="t" r="r" b="b"/>
              <a:pathLst>
                <a:path w="4742" h="579" extrusionOk="0">
                  <a:moveTo>
                    <a:pt x="0" y="1"/>
                  </a:moveTo>
                  <a:lnTo>
                    <a:pt x="0" y="578"/>
                  </a:lnTo>
                  <a:lnTo>
                    <a:pt x="4742" y="578"/>
                  </a:lnTo>
                  <a:lnTo>
                    <a:pt x="474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9;p22">
              <a:extLst>
                <a:ext uri="{FF2B5EF4-FFF2-40B4-BE49-F238E27FC236}">
                  <a16:creationId xmlns:a16="http://schemas.microsoft.com/office/drawing/2014/main" id="{C0922D85-11CB-4D0C-B605-402FA6E68C16}"/>
                </a:ext>
              </a:extLst>
            </p:cNvPr>
            <p:cNvSpPr/>
            <p:nvPr/>
          </p:nvSpPr>
          <p:spPr>
            <a:xfrm>
              <a:off x="5216175" y="3033000"/>
              <a:ext cx="76000" cy="14475"/>
            </a:xfrm>
            <a:custGeom>
              <a:avLst/>
              <a:gdLst/>
              <a:ahLst/>
              <a:cxnLst/>
              <a:rect l="l" t="t" r="r" b="b"/>
              <a:pathLst>
                <a:path w="3040" h="579" extrusionOk="0">
                  <a:moveTo>
                    <a:pt x="0" y="1"/>
                  </a:moveTo>
                  <a:lnTo>
                    <a:pt x="0" y="578"/>
                  </a:lnTo>
                  <a:lnTo>
                    <a:pt x="3040" y="578"/>
                  </a:lnTo>
                  <a:lnTo>
                    <a:pt x="304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80;p22">
              <a:extLst>
                <a:ext uri="{FF2B5EF4-FFF2-40B4-BE49-F238E27FC236}">
                  <a16:creationId xmlns:a16="http://schemas.microsoft.com/office/drawing/2014/main" id="{BB3210FA-CE57-4FB7-B586-0D01BFE2201F}"/>
                </a:ext>
              </a:extLst>
            </p:cNvPr>
            <p:cNvSpPr/>
            <p:nvPr/>
          </p:nvSpPr>
          <p:spPr>
            <a:xfrm>
              <a:off x="5118150" y="3070250"/>
              <a:ext cx="183900" cy="14450"/>
            </a:xfrm>
            <a:custGeom>
              <a:avLst/>
              <a:gdLst/>
              <a:ahLst/>
              <a:cxnLst/>
              <a:rect l="l" t="t" r="r" b="b"/>
              <a:pathLst>
                <a:path w="7356" h="578" extrusionOk="0">
                  <a:moveTo>
                    <a:pt x="0" y="0"/>
                  </a:moveTo>
                  <a:lnTo>
                    <a:pt x="0" y="578"/>
                  </a:lnTo>
                  <a:lnTo>
                    <a:pt x="7356" y="578"/>
                  </a:lnTo>
                  <a:lnTo>
                    <a:pt x="7356" y="0"/>
                  </a:lnTo>
                  <a:lnTo>
                    <a:pt x="5259" y="0"/>
                  </a:lnTo>
                  <a:lnTo>
                    <a:pt x="5259" y="395"/>
                  </a:lnTo>
                  <a:lnTo>
                    <a:pt x="4955" y="395"/>
                  </a:lnTo>
                  <a:lnTo>
                    <a:pt x="4955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1;p22">
              <a:extLst>
                <a:ext uri="{FF2B5EF4-FFF2-40B4-BE49-F238E27FC236}">
                  <a16:creationId xmlns:a16="http://schemas.microsoft.com/office/drawing/2014/main" id="{98989411-794F-4447-96FF-EF1485732207}"/>
                </a:ext>
              </a:extLst>
            </p:cNvPr>
            <p:cNvSpPr/>
            <p:nvPr/>
          </p:nvSpPr>
          <p:spPr>
            <a:xfrm>
              <a:off x="5077875" y="3070250"/>
              <a:ext cx="31175" cy="14450"/>
            </a:xfrm>
            <a:custGeom>
              <a:avLst/>
              <a:gdLst/>
              <a:ahLst/>
              <a:cxnLst/>
              <a:rect l="l" t="t" r="r" b="b"/>
              <a:pathLst>
                <a:path w="1247" h="578" extrusionOk="0">
                  <a:moveTo>
                    <a:pt x="0" y="0"/>
                  </a:moveTo>
                  <a:lnTo>
                    <a:pt x="0" y="578"/>
                  </a:lnTo>
                  <a:lnTo>
                    <a:pt x="1246" y="578"/>
                  </a:lnTo>
                  <a:lnTo>
                    <a:pt x="124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2;p22">
              <a:extLst>
                <a:ext uri="{FF2B5EF4-FFF2-40B4-BE49-F238E27FC236}">
                  <a16:creationId xmlns:a16="http://schemas.microsoft.com/office/drawing/2014/main" id="{290EF68E-E5DE-40C0-B2D7-23BC94B1CB5E}"/>
                </a:ext>
              </a:extLst>
            </p:cNvPr>
            <p:cNvSpPr/>
            <p:nvPr/>
          </p:nvSpPr>
          <p:spPr>
            <a:xfrm>
              <a:off x="5309625" y="3070250"/>
              <a:ext cx="29675" cy="14450"/>
            </a:xfrm>
            <a:custGeom>
              <a:avLst/>
              <a:gdLst/>
              <a:ahLst/>
              <a:cxnLst/>
              <a:rect l="l" t="t" r="r" b="b"/>
              <a:pathLst>
                <a:path w="1187" h="578" extrusionOk="0">
                  <a:moveTo>
                    <a:pt x="1" y="0"/>
                  </a:moveTo>
                  <a:lnTo>
                    <a:pt x="1" y="578"/>
                  </a:lnTo>
                  <a:lnTo>
                    <a:pt x="1186" y="578"/>
                  </a:lnTo>
                  <a:lnTo>
                    <a:pt x="118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3;p22">
              <a:extLst>
                <a:ext uri="{FF2B5EF4-FFF2-40B4-BE49-F238E27FC236}">
                  <a16:creationId xmlns:a16="http://schemas.microsoft.com/office/drawing/2014/main" id="{6B16CC84-43FF-4992-803C-FF4A10901C07}"/>
                </a:ext>
              </a:extLst>
            </p:cNvPr>
            <p:cNvSpPr/>
            <p:nvPr/>
          </p:nvSpPr>
          <p:spPr>
            <a:xfrm>
              <a:off x="5077875" y="3107475"/>
              <a:ext cx="240900" cy="14475"/>
            </a:xfrm>
            <a:custGeom>
              <a:avLst/>
              <a:gdLst/>
              <a:ahLst/>
              <a:cxnLst/>
              <a:rect l="l" t="t" r="r" b="b"/>
              <a:pathLst>
                <a:path w="9636" h="579" extrusionOk="0">
                  <a:moveTo>
                    <a:pt x="0" y="1"/>
                  </a:moveTo>
                  <a:lnTo>
                    <a:pt x="0" y="578"/>
                  </a:lnTo>
                  <a:lnTo>
                    <a:pt x="9636" y="578"/>
                  </a:lnTo>
                  <a:lnTo>
                    <a:pt x="963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4;p22">
              <a:extLst>
                <a:ext uri="{FF2B5EF4-FFF2-40B4-BE49-F238E27FC236}">
                  <a16:creationId xmlns:a16="http://schemas.microsoft.com/office/drawing/2014/main" id="{1B188CBD-C8A6-4834-AD57-B179B44453F6}"/>
                </a:ext>
              </a:extLst>
            </p:cNvPr>
            <p:cNvSpPr/>
            <p:nvPr/>
          </p:nvSpPr>
          <p:spPr>
            <a:xfrm>
              <a:off x="5077875" y="3144725"/>
              <a:ext cx="175550" cy="14450"/>
            </a:xfrm>
            <a:custGeom>
              <a:avLst/>
              <a:gdLst/>
              <a:ahLst/>
              <a:cxnLst/>
              <a:rect l="l" t="t" r="r" b="b"/>
              <a:pathLst>
                <a:path w="7022" h="578" extrusionOk="0">
                  <a:moveTo>
                    <a:pt x="0" y="0"/>
                  </a:moveTo>
                  <a:lnTo>
                    <a:pt x="0" y="578"/>
                  </a:lnTo>
                  <a:lnTo>
                    <a:pt x="7022" y="578"/>
                  </a:lnTo>
                  <a:lnTo>
                    <a:pt x="702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5;p22">
              <a:extLst>
                <a:ext uri="{FF2B5EF4-FFF2-40B4-BE49-F238E27FC236}">
                  <a16:creationId xmlns:a16="http://schemas.microsoft.com/office/drawing/2014/main" id="{C8A8C984-F825-4395-AD3F-90128FC16272}"/>
                </a:ext>
              </a:extLst>
            </p:cNvPr>
            <p:cNvSpPr/>
            <p:nvPr/>
          </p:nvSpPr>
          <p:spPr>
            <a:xfrm>
              <a:off x="5265550" y="3144725"/>
              <a:ext cx="72975" cy="14450"/>
            </a:xfrm>
            <a:custGeom>
              <a:avLst/>
              <a:gdLst/>
              <a:ahLst/>
              <a:cxnLst/>
              <a:rect l="l" t="t" r="r" b="b"/>
              <a:pathLst>
                <a:path w="2919" h="578" extrusionOk="0">
                  <a:moveTo>
                    <a:pt x="1" y="0"/>
                  </a:moveTo>
                  <a:lnTo>
                    <a:pt x="1" y="578"/>
                  </a:lnTo>
                  <a:lnTo>
                    <a:pt x="2919" y="578"/>
                  </a:lnTo>
                  <a:lnTo>
                    <a:pt x="2919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6;p22">
              <a:extLst>
                <a:ext uri="{FF2B5EF4-FFF2-40B4-BE49-F238E27FC236}">
                  <a16:creationId xmlns:a16="http://schemas.microsoft.com/office/drawing/2014/main" id="{736E5C1B-4AD8-4615-9335-B7033F04A8DB}"/>
                </a:ext>
              </a:extLst>
            </p:cNvPr>
            <p:cNvSpPr/>
            <p:nvPr/>
          </p:nvSpPr>
          <p:spPr>
            <a:xfrm>
              <a:off x="5265550" y="2644700"/>
              <a:ext cx="144425" cy="34225"/>
            </a:xfrm>
            <a:custGeom>
              <a:avLst/>
              <a:gdLst/>
              <a:ahLst/>
              <a:cxnLst/>
              <a:rect l="l" t="t" r="r" b="b"/>
              <a:pathLst>
                <a:path w="5777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5776" y="1369"/>
                  </a:lnTo>
                  <a:lnTo>
                    <a:pt x="577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7;p22">
              <a:extLst>
                <a:ext uri="{FF2B5EF4-FFF2-40B4-BE49-F238E27FC236}">
                  <a16:creationId xmlns:a16="http://schemas.microsoft.com/office/drawing/2014/main" id="{72F3BB54-B101-4C61-A687-B537D3515E39}"/>
                </a:ext>
              </a:extLst>
            </p:cNvPr>
            <p:cNvSpPr/>
            <p:nvPr/>
          </p:nvSpPr>
          <p:spPr>
            <a:xfrm>
              <a:off x="5265550" y="2706250"/>
              <a:ext cx="145175" cy="9900"/>
            </a:xfrm>
            <a:custGeom>
              <a:avLst/>
              <a:gdLst/>
              <a:ahLst/>
              <a:cxnLst/>
              <a:rect l="l" t="t" r="r" b="b"/>
              <a:pathLst>
                <a:path w="5807" h="396" extrusionOk="0">
                  <a:moveTo>
                    <a:pt x="1" y="1"/>
                  </a:moveTo>
                  <a:lnTo>
                    <a:pt x="1" y="396"/>
                  </a:lnTo>
                  <a:lnTo>
                    <a:pt x="5807" y="396"/>
                  </a:lnTo>
                  <a:lnTo>
                    <a:pt x="5807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8;p22">
              <a:extLst>
                <a:ext uri="{FF2B5EF4-FFF2-40B4-BE49-F238E27FC236}">
                  <a16:creationId xmlns:a16="http://schemas.microsoft.com/office/drawing/2014/main" id="{68F380A1-393A-4720-90D9-C7ADE9418146}"/>
                </a:ext>
              </a:extLst>
            </p:cNvPr>
            <p:cNvSpPr/>
            <p:nvPr/>
          </p:nvSpPr>
          <p:spPr>
            <a:xfrm>
              <a:off x="5265550" y="2746525"/>
              <a:ext cx="145175" cy="9900"/>
            </a:xfrm>
            <a:custGeom>
              <a:avLst/>
              <a:gdLst/>
              <a:ahLst/>
              <a:cxnLst/>
              <a:rect l="l" t="t" r="r" b="b"/>
              <a:pathLst>
                <a:path w="5807" h="396" extrusionOk="0">
                  <a:moveTo>
                    <a:pt x="1" y="1"/>
                  </a:moveTo>
                  <a:lnTo>
                    <a:pt x="1" y="396"/>
                  </a:lnTo>
                  <a:lnTo>
                    <a:pt x="5807" y="396"/>
                  </a:lnTo>
                  <a:lnTo>
                    <a:pt x="5807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9;p22">
              <a:extLst>
                <a:ext uri="{FF2B5EF4-FFF2-40B4-BE49-F238E27FC236}">
                  <a16:creationId xmlns:a16="http://schemas.microsoft.com/office/drawing/2014/main" id="{5C5C441C-D2E1-41DD-8635-BD40F1522ADC}"/>
                </a:ext>
              </a:extLst>
            </p:cNvPr>
            <p:cNvSpPr/>
            <p:nvPr/>
          </p:nvSpPr>
          <p:spPr>
            <a:xfrm>
              <a:off x="5758725" y="2644700"/>
              <a:ext cx="144400" cy="34225"/>
            </a:xfrm>
            <a:custGeom>
              <a:avLst/>
              <a:gdLst/>
              <a:ahLst/>
              <a:cxnLst/>
              <a:rect l="l" t="t" r="r" b="b"/>
              <a:pathLst>
                <a:path w="5776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5776" y="1369"/>
                  </a:lnTo>
                  <a:lnTo>
                    <a:pt x="577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0;p22">
              <a:extLst>
                <a:ext uri="{FF2B5EF4-FFF2-40B4-BE49-F238E27FC236}">
                  <a16:creationId xmlns:a16="http://schemas.microsoft.com/office/drawing/2014/main" id="{0167959D-715C-4DBD-B471-CE5EE5B7F178}"/>
                </a:ext>
              </a:extLst>
            </p:cNvPr>
            <p:cNvSpPr/>
            <p:nvPr/>
          </p:nvSpPr>
          <p:spPr>
            <a:xfrm>
              <a:off x="5758725" y="2706250"/>
              <a:ext cx="145175" cy="9900"/>
            </a:xfrm>
            <a:custGeom>
              <a:avLst/>
              <a:gdLst/>
              <a:ahLst/>
              <a:cxnLst/>
              <a:rect l="l" t="t" r="r" b="b"/>
              <a:pathLst>
                <a:path w="5807" h="396" extrusionOk="0">
                  <a:moveTo>
                    <a:pt x="1" y="1"/>
                  </a:moveTo>
                  <a:lnTo>
                    <a:pt x="1" y="396"/>
                  </a:lnTo>
                  <a:lnTo>
                    <a:pt x="5806" y="396"/>
                  </a:lnTo>
                  <a:lnTo>
                    <a:pt x="580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1;p22">
              <a:extLst>
                <a:ext uri="{FF2B5EF4-FFF2-40B4-BE49-F238E27FC236}">
                  <a16:creationId xmlns:a16="http://schemas.microsoft.com/office/drawing/2014/main" id="{B028C164-392F-4EED-BDD0-6B5925118D30}"/>
                </a:ext>
              </a:extLst>
            </p:cNvPr>
            <p:cNvSpPr/>
            <p:nvPr/>
          </p:nvSpPr>
          <p:spPr>
            <a:xfrm>
              <a:off x="5758725" y="2746525"/>
              <a:ext cx="145175" cy="9900"/>
            </a:xfrm>
            <a:custGeom>
              <a:avLst/>
              <a:gdLst/>
              <a:ahLst/>
              <a:cxnLst/>
              <a:rect l="l" t="t" r="r" b="b"/>
              <a:pathLst>
                <a:path w="5807" h="396" extrusionOk="0">
                  <a:moveTo>
                    <a:pt x="1" y="1"/>
                  </a:moveTo>
                  <a:lnTo>
                    <a:pt x="1" y="396"/>
                  </a:lnTo>
                  <a:lnTo>
                    <a:pt x="5806" y="396"/>
                  </a:lnTo>
                  <a:lnTo>
                    <a:pt x="580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2;p22">
              <a:extLst>
                <a:ext uri="{FF2B5EF4-FFF2-40B4-BE49-F238E27FC236}">
                  <a16:creationId xmlns:a16="http://schemas.microsoft.com/office/drawing/2014/main" id="{644989CF-3FEE-4D6D-A50D-47E190AC7935}"/>
                </a:ext>
              </a:extLst>
            </p:cNvPr>
            <p:cNvSpPr/>
            <p:nvPr/>
          </p:nvSpPr>
          <p:spPr>
            <a:xfrm>
              <a:off x="6251900" y="2644700"/>
              <a:ext cx="144400" cy="34225"/>
            </a:xfrm>
            <a:custGeom>
              <a:avLst/>
              <a:gdLst/>
              <a:ahLst/>
              <a:cxnLst/>
              <a:rect l="l" t="t" r="r" b="b"/>
              <a:pathLst>
                <a:path w="5776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5776" y="1369"/>
                  </a:lnTo>
                  <a:lnTo>
                    <a:pt x="577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3;p22">
              <a:extLst>
                <a:ext uri="{FF2B5EF4-FFF2-40B4-BE49-F238E27FC236}">
                  <a16:creationId xmlns:a16="http://schemas.microsoft.com/office/drawing/2014/main" id="{61EEAB94-122C-401A-9FBF-7828B3523633}"/>
                </a:ext>
              </a:extLst>
            </p:cNvPr>
            <p:cNvSpPr/>
            <p:nvPr/>
          </p:nvSpPr>
          <p:spPr>
            <a:xfrm>
              <a:off x="6251900" y="2706250"/>
              <a:ext cx="145175" cy="9900"/>
            </a:xfrm>
            <a:custGeom>
              <a:avLst/>
              <a:gdLst/>
              <a:ahLst/>
              <a:cxnLst/>
              <a:rect l="l" t="t" r="r" b="b"/>
              <a:pathLst>
                <a:path w="5807" h="396" extrusionOk="0">
                  <a:moveTo>
                    <a:pt x="1" y="1"/>
                  </a:moveTo>
                  <a:lnTo>
                    <a:pt x="1" y="396"/>
                  </a:lnTo>
                  <a:lnTo>
                    <a:pt x="5806" y="396"/>
                  </a:lnTo>
                  <a:lnTo>
                    <a:pt x="580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4;p22">
              <a:extLst>
                <a:ext uri="{FF2B5EF4-FFF2-40B4-BE49-F238E27FC236}">
                  <a16:creationId xmlns:a16="http://schemas.microsoft.com/office/drawing/2014/main" id="{55C4CFA7-A316-47BF-97DE-6579E734D7EC}"/>
                </a:ext>
              </a:extLst>
            </p:cNvPr>
            <p:cNvSpPr/>
            <p:nvPr/>
          </p:nvSpPr>
          <p:spPr>
            <a:xfrm>
              <a:off x="6251900" y="2746525"/>
              <a:ext cx="145175" cy="9900"/>
            </a:xfrm>
            <a:custGeom>
              <a:avLst/>
              <a:gdLst/>
              <a:ahLst/>
              <a:cxnLst/>
              <a:rect l="l" t="t" r="r" b="b"/>
              <a:pathLst>
                <a:path w="5807" h="396" extrusionOk="0">
                  <a:moveTo>
                    <a:pt x="1" y="1"/>
                  </a:moveTo>
                  <a:lnTo>
                    <a:pt x="1" y="396"/>
                  </a:lnTo>
                  <a:lnTo>
                    <a:pt x="5806" y="396"/>
                  </a:lnTo>
                  <a:lnTo>
                    <a:pt x="580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5;p22">
              <a:extLst>
                <a:ext uri="{FF2B5EF4-FFF2-40B4-BE49-F238E27FC236}">
                  <a16:creationId xmlns:a16="http://schemas.microsoft.com/office/drawing/2014/main" id="{13582EB1-6A7C-420E-A37D-D9B1FEB61107}"/>
                </a:ext>
              </a:extLst>
            </p:cNvPr>
            <p:cNvSpPr/>
            <p:nvPr/>
          </p:nvSpPr>
          <p:spPr>
            <a:xfrm>
              <a:off x="2853675" y="995750"/>
              <a:ext cx="1962050" cy="2196100"/>
            </a:xfrm>
            <a:custGeom>
              <a:avLst/>
              <a:gdLst/>
              <a:ahLst/>
              <a:cxnLst/>
              <a:rect l="l" t="t" r="r" b="b"/>
              <a:pathLst>
                <a:path w="78482" h="87844" extrusionOk="0">
                  <a:moveTo>
                    <a:pt x="0" y="0"/>
                  </a:moveTo>
                  <a:lnTo>
                    <a:pt x="0" y="87844"/>
                  </a:lnTo>
                  <a:lnTo>
                    <a:pt x="78482" y="87844"/>
                  </a:lnTo>
                  <a:lnTo>
                    <a:pt x="7848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6;p22">
              <a:extLst>
                <a:ext uri="{FF2B5EF4-FFF2-40B4-BE49-F238E27FC236}">
                  <a16:creationId xmlns:a16="http://schemas.microsoft.com/office/drawing/2014/main" id="{54927DEE-4492-4B62-B576-6DD5E468B31B}"/>
                </a:ext>
              </a:extLst>
            </p:cNvPr>
            <p:cNvSpPr/>
            <p:nvPr/>
          </p:nvSpPr>
          <p:spPr>
            <a:xfrm>
              <a:off x="3216900" y="1067925"/>
              <a:ext cx="500025" cy="57025"/>
            </a:xfrm>
            <a:custGeom>
              <a:avLst/>
              <a:gdLst/>
              <a:ahLst/>
              <a:cxnLst/>
              <a:rect l="l" t="t" r="r" b="b"/>
              <a:pathLst>
                <a:path w="20001" h="2281" extrusionOk="0">
                  <a:moveTo>
                    <a:pt x="0" y="1"/>
                  </a:moveTo>
                  <a:lnTo>
                    <a:pt x="0" y="2281"/>
                  </a:lnTo>
                  <a:lnTo>
                    <a:pt x="20001" y="2281"/>
                  </a:lnTo>
                  <a:lnTo>
                    <a:pt x="2000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7;p22">
              <a:extLst>
                <a:ext uri="{FF2B5EF4-FFF2-40B4-BE49-F238E27FC236}">
                  <a16:creationId xmlns:a16="http://schemas.microsoft.com/office/drawing/2014/main" id="{5147B4C8-5221-4C90-9F78-CFE08D6C6C19}"/>
                </a:ext>
              </a:extLst>
            </p:cNvPr>
            <p:cNvSpPr/>
            <p:nvPr/>
          </p:nvSpPr>
          <p:spPr>
            <a:xfrm>
              <a:off x="4444125" y="1067925"/>
              <a:ext cx="219625" cy="57025"/>
            </a:xfrm>
            <a:custGeom>
              <a:avLst/>
              <a:gdLst/>
              <a:ahLst/>
              <a:cxnLst/>
              <a:rect l="l" t="t" r="r" b="b"/>
              <a:pathLst>
                <a:path w="8785" h="2281" extrusionOk="0">
                  <a:moveTo>
                    <a:pt x="0" y="1"/>
                  </a:moveTo>
                  <a:lnTo>
                    <a:pt x="0" y="2281"/>
                  </a:lnTo>
                  <a:lnTo>
                    <a:pt x="8785" y="2281"/>
                  </a:lnTo>
                  <a:lnTo>
                    <a:pt x="878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8;p22">
              <a:extLst>
                <a:ext uri="{FF2B5EF4-FFF2-40B4-BE49-F238E27FC236}">
                  <a16:creationId xmlns:a16="http://schemas.microsoft.com/office/drawing/2014/main" id="{8CE72428-47D7-486D-95AA-72594D44D979}"/>
                </a:ext>
              </a:extLst>
            </p:cNvPr>
            <p:cNvSpPr/>
            <p:nvPr/>
          </p:nvSpPr>
          <p:spPr>
            <a:xfrm>
              <a:off x="4444125" y="1200150"/>
              <a:ext cx="219625" cy="19025"/>
            </a:xfrm>
            <a:custGeom>
              <a:avLst/>
              <a:gdLst/>
              <a:ahLst/>
              <a:cxnLst/>
              <a:rect l="l" t="t" r="r" b="b"/>
              <a:pathLst>
                <a:path w="8785" h="761" extrusionOk="0">
                  <a:moveTo>
                    <a:pt x="0" y="1"/>
                  </a:moveTo>
                  <a:lnTo>
                    <a:pt x="0" y="761"/>
                  </a:lnTo>
                  <a:lnTo>
                    <a:pt x="8785" y="761"/>
                  </a:lnTo>
                  <a:lnTo>
                    <a:pt x="878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9;p22">
              <a:extLst>
                <a:ext uri="{FF2B5EF4-FFF2-40B4-BE49-F238E27FC236}">
                  <a16:creationId xmlns:a16="http://schemas.microsoft.com/office/drawing/2014/main" id="{70CCAA1F-6EDE-4AE5-8410-AE8A958AD610}"/>
                </a:ext>
              </a:extLst>
            </p:cNvPr>
            <p:cNvSpPr/>
            <p:nvPr/>
          </p:nvSpPr>
          <p:spPr>
            <a:xfrm>
              <a:off x="3011725" y="2244250"/>
              <a:ext cx="291050" cy="290300"/>
            </a:xfrm>
            <a:custGeom>
              <a:avLst/>
              <a:gdLst/>
              <a:ahLst/>
              <a:cxnLst/>
              <a:rect l="l" t="t" r="r" b="b"/>
              <a:pathLst>
                <a:path w="11642" h="11612" extrusionOk="0">
                  <a:moveTo>
                    <a:pt x="5806" y="2280"/>
                  </a:moveTo>
                  <a:cubicBezTo>
                    <a:pt x="7751" y="2280"/>
                    <a:pt x="9362" y="3830"/>
                    <a:pt x="9362" y="5806"/>
                  </a:cubicBezTo>
                  <a:cubicBezTo>
                    <a:pt x="9362" y="7751"/>
                    <a:pt x="7751" y="9332"/>
                    <a:pt x="5806" y="9332"/>
                  </a:cubicBezTo>
                  <a:cubicBezTo>
                    <a:pt x="3891" y="9332"/>
                    <a:pt x="2280" y="7782"/>
                    <a:pt x="2280" y="5806"/>
                  </a:cubicBezTo>
                  <a:cubicBezTo>
                    <a:pt x="2280" y="3861"/>
                    <a:pt x="3830" y="2280"/>
                    <a:pt x="5806" y="2280"/>
                  </a:cubicBezTo>
                  <a:close/>
                  <a:moveTo>
                    <a:pt x="5806" y="0"/>
                  </a:moveTo>
                  <a:cubicBezTo>
                    <a:pt x="2614" y="0"/>
                    <a:pt x="0" y="2584"/>
                    <a:pt x="0" y="5806"/>
                  </a:cubicBezTo>
                  <a:cubicBezTo>
                    <a:pt x="0" y="8997"/>
                    <a:pt x="2584" y="11611"/>
                    <a:pt x="5806" y="11611"/>
                  </a:cubicBezTo>
                  <a:cubicBezTo>
                    <a:pt x="8997" y="11611"/>
                    <a:pt x="11642" y="9028"/>
                    <a:pt x="11642" y="5806"/>
                  </a:cubicBezTo>
                  <a:cubicBezTo>
                    <a:pt x="11642" y="2614"/>
                    <a:pt x="9058" y="0"/>
                    <a:pt x="58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0;p22">
              <a:extLst>
                <a:ext uri="{FF2B5EF4-FFF2-40B4-BE49-F238E27FC236}">
                  <a16:creationId xmlns:a16="http://schemas.microsoft.com/office/drawing/2014/main" id="{818D09DA-C8A7-491C-8ED4-20AC7AFAE4FF}"/>
                </a:ext>
              </a:extLst>
            </p:cNvPr>
            <p:cNvSpPr/>
            <p:nvPr/>
          </p:nvSpPr>
          <p:spPr>
            <a:xfrm>
              <a:off x="3099100" y="2331625"/>
              <a:ext cx="116300" cy="1155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11" y="274"/>
                  </a:moveTo>
                  <a:cubicBezTo>
                    <a:pt x="3466" y="274"/>
                    <a:pt x="4378" y="1186"/>
                    <a:pt x="4378" y="2311"/>
                  </a:cubicBezTo>
                  <a:cubicBezTo>
                    <a:pt x="4378" y="3466"/>
                    <a:pt x="3466" y="4378"/>
                    <a:pt x="2311" y="4378"/>
                  </a:cubicBezTo>
                  <a:cubicBezTo>
                    <a:pt x="1186" y="4378"/>
                    <a:pt x="274" y="3466"/>
                    <a:pt x="274" y="2311"/>
                  </a:cubicBezTo>
                  <a:cubicBezTo>
                    <a:pt x="274" y="1186"/>
                    <a:pt x="1186" y="274"/>
                    <a:pt x="2311" y="274"/>
                  </a:cubicBezTo>
                  <a:close/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618"/>
                    <a:pt x="1034" y="4621"/>
                    <a:pt x="2311" y="4621"/>
                  </a:cubicBezTo>
                  <a:cubicBezTo>
                    <a:pt x="3618" y="4621"/>
                    <a:pt x="4651" y="3618"/>
                    <a:pt x="4651" y="2311"/>
                  </a:cubicBezTo>
                  <a:cubicBezTo>
                    <a:pt x="4621" y="1065"/>
                    <a:pt x="3618" y="1"/>
                    <a:pt x="23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01;p22">
              <a:extLst>
                <a:ext uri="{FF2B5EF4-FFF2-40B4-BE49-F238E27FC236}">
                  <a16:creationId xmlns:a16="http://schemas.microsoft.com/office/drawing/2014/main" id="{EC11F7A3-C46D-4DA8-8E4E-55DC00257894}"/>
                </a:ext>
              </a:extLst>
            </p:cNvPr>
            <p:cNvSpPr/>
            <p:nvPr/>
          </p:nvSpPr>
          <p:spPr>
            <a:xfrm>
              <a:off x="3333925" y="2244250"/>
              <a:ext cx="290300" cy="290300"/>
            </a:xfrm>
            <a:custGeom>
              <a:avLst/>
              <a:gdLst/>
              <a:ahLst/>
              <a:cxnLst/>
              <a:rect l="l" t="t" r="r" b="b"/>
              <a:pathLst>
                <a:path w="11612" h="11612" extrusionOk="0">
                  <a:moveTo>
                    <a:pt x="5806" y="2280"/>
                  </a:moveTo>
                  <a:cubicBezTo>
                    <a:pt x="7751" y="2280"/>
                    <a:pt x="9332" y="3830"/>
                    <a:pt x="9332" y="5806"/>
                  </a:cubicBezTo>
                  <a:cubicBezTo>
                    <a:pt x="9332" y="7751"/>
                    <a:pt x="7751" y="9332"/>
                    <a:pt x="5806" y="9332"/>
                  </a:cubicBezTo>
                  <a:cubicBezTo>
                    <a:pt x="3860" y="9332"/>
                    <a:pt x="2280" y="7782"/>
                    <a:pt x="2280" y="5806"/>
                  </a:cubicBezTo>
                  <a:cubicBezTo>
                    <a:pt x="2280" y="3861"/>
                    <a:pt x="3830" y="2280"/>
                    <a:pt x="5806" y="2280"/>
                  </a:cubicBezTo>
                  <a:close/>
                  <a:moveTo>
                    <a:pt x="5806" y="0"/>
                  </a:moveTo>
                  <a:cubicBezTo>
                    <a:pt x="2614" y="0"/>
                    <a:pt x="0" y="2584"/>
                    <a:pt x="0" y="5806"/>
                  </a:cubicBezTo>
                  <a:cubicBezTo>
                    <a:pt x="0" y="8997"/>
                    <a:pt x="2584" y="11611"/>
                    <a:pt x="5806" y="11611"/>
                  </a:cubicBezTo>
                  <a:cubicBezTo>
                    <a:pt x="8997" y="11611"/>
                    <a:pt x="11611" y="9028"/>
                    <a:pt x="11611" y="5806"/>
                  </a:cubicBezTo>
                  <a:cubicBezTo>
                    <a:pt x="11611" y="2614"/>
                    <a:pt x="8997" y="0"/>
                    <a:pt x="58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2;p22">
              <a:extLst>
                <a:ext uri="{FF2B5EF4-FFF2-40B4-BE49-F238E27FC236}">
                  <a16:creationId xmlns:a16="http://schemas.microsoft.com/office/drawing/2014/main" id="{74FE88D9-7ECE-4BEE-9222-EB74D7FF1459}"/>
                </a:ext>
              </a:extLst>
            </p:cNvPr>
            <p:cNvSpPr/>
            <p:nvPr/>
          </p:nvSpPr>
          <p:spPr>
            <a:xfrm>
              <a:off x="3421300" y="2331625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274"/>
                  </a:moveTo>
                  <a:cubicBezTo>
                    <a:pt x="3466" y="274"/>
                    <a:pt x="4378" y="1186"/>
                    <a:pt x="4378" y="2311"/>
                  </a:cubicBezTo>
                  <a:cubicBezTo>
                    <a:pt x="4378" y="3466"/>
                    <a:pt x="3466" y="4378"/>
                    <a:pt x="2311" y="4378"/>
                  </a:cubicBezTo>
                  <a:cubicBezTo>
                    <a:pt x="1186" y="4378"/>
                    <a:pt x="274" y="3466"/>
                    <a:pt x="274" y="2311"/>
                  </a:cubicBezTo>
                  <a:cubicBezTo>
                    <a:pt x="274" y="1186"/>
                    <a:pt x="1186" y="274"/>
                    <a:pt x="2311" y="274"/>
                  </a:cubicBezTo>
                  <a:close/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618"/>
                    <a:pt x="1004" y="4621"/>
                    <a:pt x="2311" y="4621"/>
                  </a:cubicBezTo>
                  <a:cubicBezTo>
                    <a:pt x="3618" y="4621"/>
                    <a:pt x="4621" y="3618"/>
                    <a:pt x="4621" y="2311"/>
                  </a:cubicBezTo>
                  <a:cubicBezTo>
                    <a:pt x="4621" y="1065"/>
                    <a:pt x="3618" y="1"/>
                    <a:pt x="23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3;p22">
              <a:extLst>
                <a:ext uri="{FF2B5EF4-FFF2-40B4-BE49-F238E27FC236}">
                  <a16:creationId xmlns:a16="http://schemas.microsoft.com/office/drawing/2014/main" id="{CB4E4F11-21FA-4609-A185-179A8C1B3845}"/>
                </a:ext>
              </a:extLst>
            </p:cNvPr>
            <p:cNvSpPr/>
            <p:nvPr/>
          </p:nvSpPr>
          <p:spPr>
            <a:xfrm>
              <a:off x="3053525" y="2399250"/>
              <a:ext cx="931650" cy="437725"/>
            </a:xfrm>
            <a:custGeom>
              <a:avLst/>
              <a:gdLst/>
              <a:ahLst/>
              <a:cxnLst/>
              <a:rect l="l" t="t" r="r" b="b"/>
              <a:pathLst>
                <a:path w="37266" h="17509" extrusionOk="0">
                  <a:moveTo>
                    <a:pt x="36961" y="1"/>
                  </a:moveTo>
                  <a:lnTo>
                    <a:pt x="33101" y="5533"/>
                  </a:lnTo>
                  <a:lnTo>
                    <a:pt x="29514" y="3284"/>
                  </a:lnTo>
                  <a:lnTo>
                    <a:pt x="24195" y="10974"/>
                  </a:lnTo>
                  <a:lnTo>
                    <a:pt x="19879" y="9059"/>
                  </a:lnTo>
                  <a:lnTo>
                    <a:pt x="0" y="17174"/>
                  </a:lnTo>
                  <a:lnTo>
                    <a:pt x="152" y="17509"/>
                  </a:lnTo>
                  <a:lnTo>
                    <a:pt x="19879" y="9484"/>
                  </a:lnTo>
                  <a:lnTo>
                    <a:pt x="24317" y="11460"/>
                  </a:lnTo>
                  <a:lnTo>
                    <a:pt x="29636" y="3831"/>
                  </a:lnTo>
                  <a:lnTo>
                    <a:pt x="33223" y="6080"/>
                  </a:lnTo>
                  <a:lnTo>
                    <a:pt x="37265" y="214"/>
                  </a:lnTo>
                  <a:lnTo>
                    <a:pt x="3696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4;p22">
              <a:extLst>
                <a:ext uri="{FF2B5EF4-FFF2-40B4-BE49-F238E27FC236}">
                  <a16:creationId xmlns:a16="http://schemas.microsoft.com/office/drawing/2014/main" id="{7790E243-266C-4240-9181-090C8B064DA3}"/>
                </a:ext>
              </a:extLst>
            </p:cNvPr>
            <p:cNvSpPr/>
            <p:nvPr/>
          </p:nvSpPr>
          <p:spPr>
            <a:xfrm>
              <a:off x="3206250" y="2728300"/>
              <a:ext cx="87425" cy="348800"/>
            </a:xfrm>
            <a:custGeom>
              <a:avLst/>
              <a:gdLst/>
              <a:ahLst/>
              <a:cxnLst/>
              <a:rect l="l" t="t" r="r" b="b"/>
              <a:pathLst>
                <a:path w="3497" h="13952" extrusionOk="0">
                  <a:moveTo>
                    <a:pt x="1" y="0"/>
                  </a:moveTo>
                  <a:lnTo>
                    <a:pt x="1" y="13952"/>
                  </a:lnTo>
                  <a:lnTo>
                    <a:pt x="3496" y="13952"/>
                  </a:lnTo>
                  <a:lnTo>
                    <a:pt x="349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5;p22">
              <a:extLst>
                <a:ext uri="{FF2B5EF4-FFF2-40B4-BE49-F238E27FC236}">
                  <a16:creationId xmlns:a16="http://schemas.microsoft.com/office/drawing/2014/main" id="{100CC013-DE24-4234-9D68-85C07B37E2D9}"/>
                </a:ext>
              </a:extLst>
            </p:cNvPr>
            <p:cNvSpPr/>
            <p:nvPr/>
          </p:nvSpPr>
          <p:spPr>
            <a:xfrm>
              <a:off x="3346825" y="2782250"/>
              <a:ext cx="87425" cy="294850"/>
            </a:xfrm>
            <a:custGeom>
              <a:avLst/>
              <a:gdLst/>
              <a:ahLst/>
              <a:cxnLst/>
              <a:rect l="l" t="t" r="r" b="b"/>
              <a:pathLst>
                <a:path w="3497" h="11794" extrusionOk="0">
                  <a:moveTo>
                    <a:pt x="1" y="0"/>
                  </a:moveTo>
                  <a:lnTo>
                    <a:pt x="1" y="11794"/>
                  </a:lnTo>
                  <a:lnTo>
                    <a:pt x="3496" y="11794"/>
                  </a:lnTo>
                  <a:lnTo>
                    <a:pt x="349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06;p22">
              <a:extLst>
                <a:ext uri="{FF2B5EF4-FFF2-40B4-BE49-F238E27FC236}">
                  <a16:creationId xmlns:a16="http://schemas.microsoft.com/office/drawing/2014/main" id="{8FB313FF-8EBF-4DDD-808B-8A6AB366F751}"/>
                </a:ext>
              </a:extLst>
            </p:cNvPr>
            <p:cNvSpPr/>
            <p:nvPr/>
          </p:nvSpPr>
          <p:spPr>
            <a:xfrm>
              <a:off x="3488925" y="2719175"/>
              <a:ext cx="87425" cy="357175"/>
            </a:xfrm>
            <a:custGeom>
              <a:avLst/>
              <a:gdLst/>
              <a:ahLst/>
              <a:cxnLst/>
              <a:rect l="l" t="t" r="r" b="b"/>
              <a:pathLst>
                <a:path w="3497" h="14287" extrusionOk="0">
                  <a:moveTo>
                    <a:pt x="1" y="1"/>
                  </a:moveTo>
                  <a:lnTo>
                    <a:pt x="1" y="14286"/>
                  </a:lnTo>
                  <a:lnTo>
                    <a:pt x="3496" y="14286"/>
                  </a:lnTo>
                  <a:lnTo>
                    <a:pt x="349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7;p22">
              <a:extLst>
                <a:ext uri="{FF2B5EF4-FFF2-40B4-BE49-F238E27FC236}">
                  <a16:creationId xmlns:a16="http://schemas.microsoft.com/office/drawing/2014/main" id="{1E6E1863-7F29-43D2-A920-BD9768D380D4}"/>
                </a:ext>
              </a:extLst>
            </p:cNvPr>
            <p:cNvSpPr/>
            <p:nvPr/>
          </p:nvSpPr>
          <p:spPr>
            <a:xfrm>
              <a:off x="3629525" y="2817950"/>
              <a:ext cx="86650" cy="258400"/>
            </a:xfrm>
            <a:custGeom>
              <a:avLst/>
              <a:gdLst/>
              <a:ahLst/>
              <a:cxnLst/>
              <a:rect l="l" t="t" r="r" b="b"/>
              <a:pathLst>
                <a:path w="3466" h="10336" extrusionOk="0">
                  <a:moveTo>
                    <a:pt x="0" y="1"/>
                  </a:moveTo>
                  <a:lnTo>
                    <a:pt x="0" y="10335"/>
                  </a:lnTo>
                  <a:lnTo>
                    <a:pt x="3465" y="10335"/>
                  </a:lnTo>
                  <a:lnTo>
                    <a:pt x="346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8;p22">
              <a:extLst>
                <a:ext uri="{FF2B5EF4-FFF2-40B4-BE49-F238E27FC236}">
                  <a16:creationId xmlns:a16="http://schemas.microsoft.com/office/drawing/2014/main" id="{78C89CFE-DBAD-4A3C-B226-00CB5E6D5D3D}"/>
                </a:ext>
              </a:extLst>
            </p:cNvPr>
            <p:cNvSpPr/>
            <p:nvPr/>
          </p:nvSpPr>
          <p:spPr>
            <a:xfrm>
              <a:off x="3770850" y="2574800"/>
              <a:ext cx="87425" cy="501550"/>
            </a:xfrm>
            <a:custGeom>
              <a:avLst/>
              <a:gdLst/>
              <a:ahLst/>
              <a:cxnLst/>
              <a:rect l="l" t="t" r="r" b="b"/>
              <a:pathLst>
                <a:path w="3497" h="20062" extrusionOk="0">
                  <a:moveTo>
                    <a:pt x="1" y="0"/>
                  </a:moveTo>
                  <a:lnTo>
                    <a:pt x="1" y="20061"/>
                  </a:lnTo>
                  <a:lnTo>
                    <a:pt x="3496" y="20061"/>
                  </a:lnTo>
                  <a:lnTo>
                    <a:pt x="349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9;p22">
              <a:extLst>
                <a:ext uri="{FF2B5EF4-FFF2-40B4-BE49-F238E27FC236}">
                  <a16:creationId xmlns:a16="http://schemas.microsoft.com/office/drawing/2014/main" id="{EFBF2D77-2F25-4D98-B232-E19181072037}"/>
                </a:ext>
              </a:extLst>
            </p:cNvPr>
            <p:cNvSpPr/>
            <p:nvPr/>
          </p:nvSpPr>
          <p:spPr>
            <a:xfrm>
              <a:off x="3912200" y="2526925"/>
              <a:ext cx="87400" cy="550175"/>
            </a:xfrm>
            <a:custGeom>
              <a:avLst/>
              <a:gdLst/>
              <a:ahLst/>
              <a:cxnLst/>
              <a:rect l="l" t="t" r="r" b="b"/>
              <a:pathLst>
                <a:path w="3496" h="22007" extrusionOk="0">
                  <a:moveTo>
                    <a:pt x="0" y="0"/>
                  </a:moveTo>
                  <a:lnTo>
                    <a:pt x="0" y="22007"/>
                  </a:lnTo>
                  <a:lnTo>
                    <a:pt x="3496" y="22007"/>
                  </a:lnTo>
                  <a:lnTo>
                    <a:pt x="349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0;p22">
              <a:extLst>
                <a:ext uri="{FF2B5EF4-FFF2-40B4-BE49-F238E27FC236}">
                  <a16:creationId xmlns:a16="http://schemas.microsoft.com/office/drawing/2014/main" id="{26FDAB89-D48E-44C6-90AF-7DA5271948B7}"/>
                </a:ext>
              </a:extLst>
            </p:cNvPr>
            <p:cNvSpPr/>
            <p:nvPr/>
          </p:nvSpPr>
          <p:spPr>
            <a:xfrm>
              <a:off x="3239700" y="1303500"/>
              <a:ext cx="113225" cy="863250"/>
            </a:xfrm>
            <a:custGeom>
              <a:avLst/>
              <a:gdLst/>
              <a:ahLst/>
              <a:cxnLst/>
              <a:rect l="l" t="t" r="r" b="b"/>
              <a:pathLst>
                <a:path w="4529" h="34530" extrusionOk="0">
                  <a:moveTo>
                    <a:pt x="0" y="1"/>
                  </a:moveTo>
                  <a:lnTo>
                    <a:pt x="0" y="34530"/>
                  </a:lnTo>
                  <a:lnTo>
                    <a:pt x="4529" y="34530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1;p22">
              <a:extLst>
                <a:ext uri="{FF2B5EF4-FFF2-40B4-BE49-F238E27FC236}">
                  <a16:creationId xmlns:a16="http://schemas.microsoft.com/office/drawing/2014/main" id="{07C18445-29C1-42C8-828D-A2C5E6D52E62}"/>
                </a:ext>
              </a:extLst>
            </p:cNvPr>
            <p:cNvSpPr/>
            <p:nvPr/>
          </p:nvSpPr>
          <p:spPr>
            <a:xfrm>
              <a:off x="3403825" y="1303500"/>
              <a:ext cx="113250" cy="863250"/>
            </a:xfrm>
            <a:custGeom>
              <a:avLst/>
              <a:gdLst/>
              <a:ahLst/>
              <a:cxnLst/>
              <a:rect l="l" t="t" r="r" b="b"/>
              <a:pathLst>
                <a:path w="4530" h="34530" extrusionOk="0">
                  <a:moveTo>
                    <a:pt x="1" y="1"/>
                  </a:moveTo>
                  <a:lnTo>
                    <a:pt x="1" y="34530"/>
                  </a:lnTo>
                  <a:lnTo>
                    <a:pt x="4529" y="34530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2;p22">
              <a:extLst>
                <a:ext uri="{FF2B5EF4-FFF2-40B4-BE49-F238E27FC236}">
                  <a16:creationId xmlns:a16="http://schemas.microsoft.com/office/drawing/2014/main" id="{9DB46DBD-3A66-4687-B260-159B45E5E3E4}"/>
                </a:ext>
              </a:extLst>
            </p:cNvPr>
            <p:cNvSpPr/>
            <p:nvPr/>
          </p:nvSpPr>
          <p:spPr>
            <a:xfrm>
              <a:off x="3569475" y="1303500"/>
              <a:ext cx="113250" cy="863250"/>
            </a:xfrm>
            <a:custGeom>
              <a:avLst/>
              <a:gdLst/>
              <a:ahLst/>
              <a:cxnLst/>
              <a:rect l="l" t="t" r="r" b="b"/>
              <a:pathLst>
                <a:path w="4530" h="34530" extrusionOk="0">
                  <a:moveTo>
                    <a:pt x="1" y="1"/>
                  </a:moveTo>
                  <a:lnTo>
                    <a:pt x="1" y="34530"/>
                  </a:lnTo>
                  <a:lnTo>
                    <a:pt x="4530" y="34530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3;p22">
              <a:extLst>
                <a:ext uri="{FF2B5EF4-FFF2-40B4-BE49-F238E27FC236}">
                  <a16:creationId xmlns:a16="http://schemas.microsoft.com/office/drawing/2014/main" id="{797DF9B5-9644-49A8-A5B1-015D5C1CDE82}"/>
                </a:ext>
              </a:extLst>
            </p:cNvPr>
            <p:cNvSpPr/>
            <p:nvPr/>
          </p:nvSpPr>
          <p:spPr>
            <a:xfrm>
              <a:off x="3733625" y="1303500"/>
              <a:ext cx="113250" cy="863250"/>
            </a:xfrm>
            <a:custGeom>
              <a:avLst/>
              <a:gdLst/>
              <a:ahLst/>
              <a:cxnLst/>
              <a:rect l="l" t="t" r="r" b="b"/>
              <a:pathLst>
                <a:path w="4530" h="34530" extrusionOk="0">
                  <a:moveTo>
                    <a:pt x="0" y="1"/>
                  </a:moveTo>
                  <a:lnTo>
                    <a:pt x="0" y="34530"/>
                  </a:lnTo>
                  <a:lnTo>
                    <a:pt x="4529" y="34530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4;p22">
              <a:extLst>
                <a:ext uri="{FF2B5EF4-FFF2-40B4-BE49-F238E27FC236}">
                  <a16:creationId xmlns:a16="http://schemas.microsoft.com/office/drawing/2014/main" id="{F691AA6C-426F-4254-86D7-6D98863373BD}"/>
                </a:ext>
              </a:extLst>
            </p:cNvPr>
            <p:cNvSpPr/>
            <p:nvPr/>
          </p:nvSpPr>
          <p:spPr>
            <a:xfrm>
              <a:off x="3898525" y="1303500"/>
              <a:ext cx="113250" cy="863250"/>
            </a:xfrm>
            <a:custGeom>
              <a:avLst/>
              <a:gdLst/>
              <a:ahLst/>
              <a:cxnLst/>
              <a:rect l="l" t="t" r="r" b="b"/>
              <a:pathLst>
                <a:path w="4530" h="34530" extrusionOk="0">
                  <a:moveTo>
                    <a:pt x="0" y="1"/>
                  </a:moveTo>
                  <a:lnTo>
                    <a:pt x="0" y="34530"/>
                  </a:lnTo>
                  <a:lnTo>
                    <a:pt x="4529" y="34530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5;p22">
              <a:extLst>
                <a:ext uri="{FF2B5EF4-FFF2-40B4-BE49-F238E27FC236}">
                  <a16:creationId xmlns:a16="http://schemas.microsoft.com/office/drawing/2014/main" id="{ED8FED66-AAAC-4C6C-AC82-17CE407DB9A0}"/>
                </a:ext>
              </a:extLst>
            </p:cNvPr>
            <p:cNvSpPr/>
            <p:nvPr/>
          </p:nvSpPr>
          <p:spPr>
            <a:xfrm>
              <a:off x="4063400" y="1303500"/>
              <a:ext cx="113250" cy="863250"/>
            </a:xfrm>
            <a:custGeom>
              <a:avLst/>
              <a:gdLst/>
              <a:ahLst/>
              <a:cxnLst/>
              <a:rect l="l" t="t" r="r" b="b"/>
              <a:pathLst>
                <a:path w="4530" h="34530" extrusionOk="0">
                  <a:moveTo>
                    <a:pt x="1" y="1"/>
                  </a:moveTo>
                  <a:lnTo>
                    <a:pt x="1" y="34530"/>
                  </a:lnTo>
                  <a:lnTo>
                    <a:pt x="4530" y="34530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6;p22">
              <a:extLst>
                <a:ext uri="{FF2B5EF4-FFF2-40B4-BE49-F238E27FC236}">
                  <a16:creationId xmlns:a16="http://schemas.microsoft.com/office/drawing/2014/main" id="{64A20609-C7D2-4A39-B024-8FC91DA2A1AE}"/>
                </a:ext>
              </a:extLst>
            </p:cNvPr>
            <p:cNvSpPr/>
            <p:nvPr/>
          </p:nvSpPr>
          <p:spPr>
            <a:xfrm>
              <a:off x="4228300" y="1303500"/>
              <a:ext cx="113250" cy="863250"/>
            </a:xfrm>
            <a:custGeom>
              <a:avLst/>
              <a:gdLst/>
              <a:ahLst/>
              <a:cxnLst/>
              <a:rect l="l" t="t" r="r" b="b"/>
              <a:pathLst>
                <a:path w="4530" h="34530" extrusionOk="0">
                  <a:moveTo>
                    <a:pt x="1" y="1"/>
                  </a:moveTo>
                  <a:lnTo>
                    <a:pt x="1" y="34530"/>
                  </a:lnTo>
                  <a:lnTo>
                    <a:pt x="4530" y="34530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7;p22">
              <a:extLst>
                <a:ext uri="{FF2B5EF4-FFF2-40B4-BE49-F238E27FC236}">
                  <a16:creationId xmlns:a16="http://schemas.microsoft.com/office/drawing/2014/main" id="{D6CE3AC5-64E2-43C8-8F97-35333F0D8B97}"/>
                </a:ext>
              </a:extLst>
            </p:cNvPr>
            <p:cNvSpPr/>
            <p:nvPr/>
          </p:nvSpPr>
          <p:spPr>
            <a:xfrm>
              <a:off x="4393975" y="1303500"/>
              <a:ext cx="112475" cy="863250"/>
            </a:xfrm>
            <a:custGeom>
              <a:avLst/>
              <a:gdLst/>
              <a:ahLst/>
              <a:cxnLst/>
              <a:rect l="l" t="t" r="r" b="b"/>
              <a:pathLst>
                <a:path w="4499" h="34530" extrusionOk="0">
                  <a:moveTo>
                    <a:pt x="0" y="1"/>
                  </a:moveTo>
                  <a:lnTo>
                    <a:pt x="0" y="34530"/>
                  </a:lnTo>
                  <a:lnTo>
                    <a:pt x="4499" y="34530"/>
                  </a:lnTo>
                  <a:lnTo>
                    <a:pt x="449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8;p22">
              <a:extLst>
                <a:ext uri="{FF2B5EF4-FFF2-40B4-BE49-F238E27FC236}">
                  <a16:creationId xmlns:a16="http://schemas.microsoft.com/office/drawing/2014/main" id="{402A9032-0B38-4C8F-8E7B-92D1F2504B03}"/>
                </a:ext>
              </a:extLst>
            </p:cNvPr>
            <p:cNvSpPr/>
            <p:nvPr/>
          </p:nvSpPr>
          <p:spPr>
            <a:xfrm>
              <a:off x="4558100" y="1303500"/>
              <a:ext cx="113250" cy="863250"/>
            </a:xfrm>
            <a:custGeom>
              <a:avLst/>
              <a:gdLst/>
              <a:ahLst/>
              <a:cxnLst/>
              <a:rect l="l" t="t" r="r" b="b"/>
              <a:pathLst>
                <a:path w="4530" h="34530" extrusionOk="0">
                  <a:moveTo>
                    <a:pt x="1" y="1"/>
                  </a:moveTo>
                  <a:lnTo>
                    <a:pt x="1" y="34530"/>
                  </a:lnTo>
                  <a:lnTo>
                    <a:pt x="4530" y="34530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9;p22">
              <a:extLst>
                <a:ext uri="{FF2B5EF4-FFF2-40B4-BE49-F238E27FC236}">
                  <a16:creationId xmlns:a16="http://schemas.microsoft.com/office/drawing/2014/main" id="{9AFAFD2B-17A5-4B12-A581-CA41FC37E8B7}"/>
                </a:ext>
              </a:extLst>
            </p:cNvPr>
            <p:cNvSpPr/>
            <p:nvPr/>
          </p:nvSpPr>
          <p:spPr>
            <a:xfrm>
              <a:off x="3273875" y="1362025"/>
              <a:ext cx="14475" cy="799425"/>
            </a:xfrm>
            <a:custGeom>
              <a:avLst/>
              <a:gdLst/>
              <a:ahLst/>
              <a:cxnLst/>
              <a:rect l="l" t="t" r="r" b="b"/>
              <a:pathLst>
                <a:path w="579" h="31977" extrusionOk="0">
                  <a:moveTo>
                    <a:pt x="1" y="0"/>
                  </a:moveTo>
                  <a:lnTo>
                    <a:pt x="1" y="31976"/>
                  </a:lnTo>
                  <a:lnTo>
                    <a:pt x="578" y="31976"/>
                  </a:lnTo>
                  <a:lnTo>
                    <a:pt x="57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20;p22">
              <a:extLst>
                <a:ext uri="{FF2B5EF4-FFF2-40B4-BE49-F238E27FC236}">
                  <a16:creationId xmlns:a16="http://schemas.microsoft.com/office/drawing/2014/main" id="{A0D95304-13ED-4C84-BD83-90CA466C599B}"/>
                </a:ext>
              </a:extLst>
            </p:cNvPr>
            <p:cNvSpPr/>
            <p:nvPr/>
          </p:nvSpPr>
          <p:spPr>
            <a:xfrm>
              <a:off x="3440300" y="1362025"/>
              <a:ext cx="14475" cy="799425"/>
            </a:xfrm>
            <a:custGeom>
              <a:avLst/>
              <a:gdLst/>
              <a:ahLst/>
              <a:cxnLst/>
              <a:rect l="l" t="t" r="r" b="b"/>
              <a:pathLst>
                <a:path w="579" h="31977" extrusionOk="0">
                  <a:moveTo>
                    <a:pt x="0" y="0"/>
                  </a:moveTo>
                  <a:lnTo>
                    <a:pt x="0" y="31976"/>
                  </a:lnTo>
                  <a:lnTo>
                    <a:pt x="578" y="31976"/>
                  </a:lnTo>
                  <a:lnTo>
                    <a:pt x="57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21;p22">
              <a:extLst>
                <a:ext uri="{FF2B5EF4-FFF2-40B4-BE49-F238E27FC236}">
                  <a16:creationId xmlns:a16="http://schemas.microsoft.com/office/drawing/2014/main" id="{5EE5875C-63C6-44A1-8B14-C193FE9966AA}"/>
                </a:ext>
              </a:extLst>
            </p:cNvPr>
            <p:cNvSpPr/>
            <p:nvPr/>
          </p:nvSpPr>
          <p:spPr>
            <a:xfrm>
              <a:off x="3606725" y="1362025"/>
              <a:ext cx="13700" cy="799425"/>
            </a:xfrm>
            <a:custGeom>
              <a:avLst/>
              <a:gdLst/>
              <a:ahLst/>
              <a:cxnLst/>
              <a:rect l="l" t="t" r="r" b="b"/>
              <a:pathLst>
                <a:path w="548" h="31977" extrusionOk="0">
                  <a:moveTo>
                    <a:pt x="0" y="0"/>
                  </a:moveTo>
                  <a:lnTo>
                    <a:pt x="0" y="31976"/>
                  </a:lnTo>
                  <a:lnTo>
                    <a:pt x="547" y="31976"/>
                  </a:lnTo>
                  <a:lnTo>
                    <a:pt x="54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22;p22">
              <a:extLst>
                <a:ext uri="{FF2B5EF4-FFF2-40B4-BE49-F238E27FC236}">
                  <a16:creationId xmlns:a16="http://schemas.microsoft.com/office/drawing/2014/main" id="{A50B0842-4B08-4998-87B6-10AEC9055E51}"/>
                </a:ext>
              </a:extLst>
            </p:cNvPr>
            <p:cNvSpPr/>
            <p:nvPr/>
          </p:nvSpPr>
          <p:spPr>
            <a:xfrm>
              <a:off x="3772375" y="1362025"/>
              <a:ext cx="14450" cy="799425"/>
            </a:xfrm>
            <a:custGeom>
              <a:avLst/>
              <a:gdLst/>
              <a:ahLst/>
              <a:cxnLst/>
              <a:rect l="l" t="t" r="r" b="b"/>
              <a:pathLst>
                <a:path w="578" h="31977" extrusionOk="0">
                  <a:moveTo>
                    <a:pt x="0" y="0"/>
                  </a:moveTo>
                  <a:lnTo>
                    <a:pt x="0" y="31976"/>
                  </a:lnTo>
                  <a:lnTo>
                    <a:pt x="578" y="31976"/>
                  </a:lnTo>
                  <a:lnTo>
                    <a:pt x="57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23;p22">
              <a:extLst>
                <a:ext uri="{FF2B5EF4-FFF2-40B4-BE49-F238E27FC236}">
                  <a16:creationId xmlns:a16="http://schemas.microsoft.com/office/drawing/2014/main" id="{6A7C9CAA-7190-481A-86BA-7567D7181FD7}"/>
                </a:ext>
              </a:extLst>
            </p:cNvPr>
            <p:cNvSpPr/>
            <p:nvPr/>
          </p:nvSpPr>
          <p:spPr>
            <a:xfrm>
              <a:off x="3938800" y="1362025"/>
              <a:ext cx="14450" cy="799425"/>
            </a:xfrm>
            <a:custGeom>
              <a:avLst/>
              <a:gdLst/>
              <a:ahLst/>
              <a:cxnLst/>
              <a:rect l="l" t="t" r="r" b="b"/>
              <a:pathLst>
                <a:path w="578" h="31977" extrusionOk="0">
                  <a:moveTo>
                    <a:pt x="0" y="0"/>
                  </a:moveTo>
                  <a:lnTo>
                    <a:pt x="0" y="31976"/>
                  </a:lnTo>
                  <a:lnTo>
                    <a:pt x="578" y="31976"/>
                  </a:lnTo>
                  <a:lnTo>
                    <a:pt x="57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24;p22">
              <a:extLst>
                <a:ext uri="{FF2B5EF4-FFF2-40B4-BE49-F238E27FC236}">
                  <a16:creationId xmlns:a16="http://schemas.microsoft.com/office/drawing/2014/main" id="{EA350273-BE17-4127-AA7D-EDBA1464024A}"/>
                </a:ext>
              </a:extLst>
            </p:cNvPr>
            <p:cNvSpPr/>
            <p:nvPr/>
          </p:nvSpPr>
          <p:spPr>
            <a:xfrm>
              <a:off x="4105200" y="1362025"/>
              <a:ext cx="14475" cy="799425"/>
            </a:xfrm>
            <a:custGeom>
              <a:avLst/>
              <a:gdLst/>
              <a:ahLst/>
              <a:cxnLst/>
              <a:rect l="l" t="t" r="r" b="b"/>
              <a:pathLst>
                <a:path w="579" h="31977" extrusionOk="0">
                  <a:moveTo>
                    <a:pt x="1" y="0"/>
                  </a:moveTo>
                  <a:lnTo>
                    <a:pt x="1" y="31976"/>
                  </a:lnTo>
                  <a:lnTo>
                    <a:pt x="578" y="31976"/>
                  </a:lnTo>
                  <a:lnTo>
                    <a:pt x="57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25;p22">
              <a:extLst>
                <a:ext uri="{FF2B5EF4-FFF2-40B4-BE49-F238E27FC236}">
                  <a16:creationId xmlns:a16="http://schemas.microsoft.com/office/drawing/2014/main" id="{DF7FA3F3-F74E-4BF7-AB0B-51EBEF6F3D26}"/>
                </a:ext>
              </a:extLst>
            </p:cNvPr>
            <p:cNvSpPr/>
            <p:nvPr/>
          </p:nvSpPr>
          <p:spPr>
            <a:xfrm>
              <a:off x="4271625" y="1362025"/>
              <a:ext cx="13700" cy="799425"/>
            </a:xfrm>
            <a:custGeom>
              <a:avLst/>
              <a:gdLst/>
              <a:ahLst/>
              <a:cxnLst/>
              <a:rect l="l" t="t" r="r" b="b"/>
              <a:pathLst>
                <a:path w="548" h="31977" extrusionOk="0">
                  <a:moveTo>
                    <a:pt x="0" y="0"/>
                  </a:moveTo>
                  <a:lnTo>
                    <a:pt x="0" y="31976"/>
                  </a:lnTo>
                  <a:lnTo>
                    <a:pt x="548" y="31976"/>
                  </a:lnTo>
                  <a:lnTo>
                    <a:pt x="54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6;p22">
              <a:extLst>
                <a:ext uri="{FF2B5EF4-FFF2-40B4-BE49-F238E27FC236}">
                  <a16:creationId xmlns:a16="http://schemas.microsoft.com/office/drawing/2014/main" id="{EB2F8343-42B3-4068-AC77-82B0460C1C03}"/>
                </a:ext>
              </a:extLst>
            </p:cNvPr>
            <p:cNvSpPr/>
            <p:nvPr/>
          </p:nvSpPr>
          <p:spPr>
            <a:xfrm>
              <a:off x="4437275" y="1362025"/>
              <a:ext cx="14475" cy="799425"/>
            </a:xfrm>
            <a:custGeom>
              <a:avLst/>
              <a:gdLst/>
              <a:ahLst/>
              <a:cxnLst/>
              <a:rect l="l" t="t" r="r" b="b"/>
              <a:pathLst>
                <a:path w="579" h="31977" extrusionOk="0">
                  <a:moveTo>
                    <a:pt x="1" y="0"/>
                  </a:moveTo>
                  <a:lnTo>
                    <a:pt x="1" y="31976"/>
                  </a:lnTo>
                  <a:lnTo>
                    <a:pt x="578" y="31976"/>
                  </a:lnTo>
                  <a:lnTo>
                    <a:pt x="57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7;p22">
              <a:extLst>
                <a:ext uri="{FF2B5EF4-FFF2-40B4-BE49-F238E27FC236}">
                  <a16:creationId xmlns:a16="http://schemas.microsoft.com/office/drawing/2014/main" id="{07B728ED-BA64-4DD6-944F-D24D52D33412}"/>
                </a:ext>
              </a:extLst>
            </p:cNvPr>
            <p:cNvSpPr/>
            <p:nvPr/>
          </p:nvSpPr>
          <p:spPr>
            <a:xfrm>
              <a:off x="4603700" y="1362025"/>
              <a:ext cx="14450" cy="799425"/>
            </a:xfrm>
            <a:custGeom>
              <a:avLst/>
              <a:gdLst/>
              <a:ahLst/>
              <a:cxnLst/>
              <a:rect l="l" t="t" r="r" b="b"/>
              <a:pathLst>
                <a:path w="578" h="31977" extrusionOk="0">
                  <a:moveTo>
                    <a:pt x="0" y="0"/>
                  </a:moveTo>
                  <a:lnTo>
                    <a:pt x="0" y="31976"/>
                  </a:lnTo>
                  <a:lnTo>
                    <a:pt x="578" y="31976"/>
                  </a:lnTo>
                  <a:lnTo>
                    <a:pt x="57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8;p22">
              <a:extLst>
                <a:ext uri="{FF2B5EF4-FFF2-40B4-BE49-F238E27FC236}">
                  <a16:creationId xmlns:a16="http://schemas.microsoft.com/office/drawing/2014/main" id="{538506BF-CDB9-4720-8CA5-E40F30CDED85}"/>
                </a:ext>
              </a:extLst>
            </p:cNvPr>
            <p:cNvSpPr/>
            <p:nvPr/>
          </p:nvSpPr>
          <p:spPr>
            <a:xfrm>
              <a:off x="3254875" y="1762475"/>
              <a:ext cx="52475" cy="398975"/>
            </a:xfrm>
            <a:custGeom>
              <a:avLst/>
              <a:gdLst/>
              <a:ahLst/>
              <a:cxnLst/>
              <a:rect l="l" t="t" r="r" b="b"/>
              <a:pathLst>
                <a:path w="2099" h="15959" extrusionOk="0">
                  <a:moveTo>
                    <a:pt x="1" y="0"/>
                  </a:moveTo>
                  <a:lnTo>
                    <a:pt x="1" y="15958"/>
                  </a:lnTo>
                  <a:lnTo>
                    <a:pt x="2098" y="15958"/>
                  </a:lnTo>
                  <a:lnTo>
                    <a:pt x="209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9;p22">
              <a:extLst>
                <a:ext uri="{FF2B5EF4-FFF2-40B4-BE49-F238E27FC236}">
                  <a16:creationId xmlns:a16="http://schemas.microsoft.com/office/drawing/2014/main" id="{D8E0D7D2-04B4-4D1E-A693-FA30E1AF87C5}"/>
                </a:ext>
              </a:extLst>
            </p:cNvPr>
            <p:cNvSpPr/>
            <p:nvPr/>
          </p:nvSpPr>
          <p:spPr>
            <a:xfrm>
              <a:off x="3421300" y="1762475"/>
              <a:ext cx="52450" cy="398975"/>
            </a:xfrm>
            <a:custGeom>
              <a:avLst/>
              <a:gdLst/>
              <a:ahLst/>
              <a:cxnLst/>
              <a:rect l="l" t="t" r="r" b="b"/>
              <a:pathLst>
                <a:path w="2098" h="15959" extrusionOk="0">
                  <a:moveTo>
                    <a:pt x="1" y="0"/>
                  </a:moveTo>
                  <a:lnTo>
                    <a:pt x="1" y="15958"/>
                  </a:lnTo>
                  <a:lnTo>
                    <a:pt x="2098" y="15958"/>
                  </a:lnTo>
                  <a:lnTo>
                    <a:pt x="209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30;p22">
              <a:extLst>
                <a:ext uri="{FF2B5EF4-FFF2-40B4-BE49-F238E27FC236}">
                  <a16:creationId xmlns:a16="http://schemas.microsoft.com/office/drawing/2014/main" id="{EC182D5E-7C9E-4ECA-9EF1-0EEC53D6C2F2}"/>
                </a:ext>
              </a:extLst>
            </p:cNvPr>
            <p:cNvSpPr/>
            <p:nvPr/>
          </p:nvSpPr>
          <p:spPr>
            <a:xfrm>
              <a:off x="3587725" y="1892425"/>
              <a:ext cx="51700" cy="269775"/>
            </a:xfrm>
            <a:custGeom>
              <a:avLst/>
              <a:gdLst/>
              <a:ahLst/>
              <a:cxnLst/>
              <a:rect l="l" t="t" r="r" b="b"/>
              <a:pathLst>
                <a:path w="2068" h="10791" extrusionOk="0">
                  <a:moveTo>
                    <a:pt x="0" y="0"/>
                  </a:moveTo>
                  <a:lnTo>
                    <a:pt x="0" y="10791"/>
                  </a:lnTo>
                  <a:lnTo>
                    <a:pt x="2067" y="10791"/>
                  </a:lnTo>
                  <a:lnTo>
                    <a:pt x="206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31;p22">
              <a:extLst>
                <a:ext uri="{FF2B5EF4-FFF2-40B4-BE49-F238E27FC236}">
                  <a16:creationId xmlns:a16="http://schemas.microsoft.com/office/drawing/2014/main" id="{E5143AD8-30B5-442D-93DD-762ACEFB2CBC}"/>
                </a:ext>
              </a:extLst>
            </p:cNvPr>
            <p:cNvSpPr/>
            <p:nvPr/>
          </p:nvSpPr>
          <p:spPr>
            <a:xfrm>
              <a:off x="3753375" y="1622650"/>
              <a:ext cx="52450" cy="538800"/>
            </a:xfrm>
            <a:custGeom>
              <a:avLst/>
              <a:gdLst/>
              <a:ahLst/>
              <a:cxnLst/>
              <a:rect l="l" t="t" r="r" b="b"/>
              <a:pathLst>
                <a:path w="2098" h="21552" extrusionOk="0">
                  <a:moveTo>
                    <a:pt x="1" y="1"/>
                  </a:moveTo>
                  <a:lnTo>
                    <a:pt x="1" y="21551"/>
                  </a:lnTo>
                  <a:lnTo>
                    <a:pt x="2098" y="21551"/>
                  </a:lnTo>
                  <a:lnTo>
                    <a:pt x="2098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32;p22">
              <a:extLst>
                <a:ext uri="{FF2B5EF4-FFF2-40B4-BE49-F238E27FC236}">
                  <a16:creationId xmlns:a16="http://schemas.microsoft.com/office/drawing/2014/main" id="{551F7AE3-2450-44E1-B2CA-6566072C0C78}"/>
                </a:ext>
              </a:extLst>
            </p:cNvPr>
            <p:cNvSpPr/>
            <p:nvPr/>
          </p:nvSpPr>
          <p:spPr>
            <a:xfrm>
              <a:off x="3753375" y="1622650"/>
              <a:ext cx="52450" cy="113250"/>
            </a:xfrm>
            <a:custGeom>
              <a:avLst/>
              <a:gdLst/>
              <a:ahLst/>
              <a:cxnLst/>
              <a:rect l="l" t="t" r="r" b="b"/>
              <a:pathLst>
                <a:path w="2098" h="4530" extrusionOk="0">
                  <a:moveTo>
                    <a:pt x="1" y="1"/>
                  </a:moveTo>
                  <a:lnTo>
                    <a:pt x="1" y="4530"/>
                  </a:lnTo>
                  <a:lnTo>
                    <a:pt x="2098" y="4530"/>
                  </a:lnTo>
                  <a:lnTo>
                    <a:pt x="2098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33;p22">
              <a:extLst>
                <a:ext uri="{FF2B5EF4-FFF2-40B4-BE49-F238E27FC236}">
                  <a16:creationId xmlns:a16="http://schemas.microsoft.com/office/drawing/2014/main" id="{3ECC05CF-9D62-4DF3-80C2-25B9B1C80F5C}"/>
                </a:ext>
              </a:extLst>
            </p:cNvPr>
            <p:cNvSpPr/>
            <p:nvPr/>
          </p:nvSpPr>
          <p:spPr>
            <a:xfrm>
              <a:off x="3919800" y="1539825"/>
              <a:ext cx="52450" cy="622375"/>
            </a:xfrm>
            <a:custGeom>
              <a:avLst/>
              <a:gdLst/>
              <a:ahLst/>
              <a:cxnLst/>
              <a:rect l="l" t="t" r="r" b="b"/>
              <a:pathLst>
                <a:path w="2098" h="24895" extrusionOk="0">
                  <a:moveTo>
                    <a:pt x="0" y="1"/>
                  </a:moveTo>
                  <a:lnTo>
                    <a:pt x="0" y="24895"/>
                  </a:lnTo>
                  <a:lnTo>
                    <a:pt x="2097" y="24895"/>
                  </a:lnTo>
                  <a:lnTo>
                    <a:pt x="2097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4;p22">
              <a:extLst>
                <a:ext uri="{FF2B5EF4-FFF2-40B4-BE49-F238E27FC236}">
                  <a16:creationId xmlns:a16="http://schemas.microsoft.com/office/drawing/2014/main" id="{7F539E92-B715-43F9-9862-90BF5B6E7CE4}"/>
                </a:ext>
              </a:extLst>
            </p:cNvPr>
            <p:cNvSpPr/>
            <p:nvPr/>
          </p:nvSpPr>
          <p:spPr>
            <a:xfrm>
              <a:off x="4086200" y="1762475"/>
              <a:ext cx="52475" cy="398975"/>
            </a:xfrm>
            <a:custGeom>
              <a:avLst/>
              <a:gdLst/>
              <a:ahLst/>
              <a:cxnLst/>
              <a:rect l="l" t="t" r="r" b="b"/>
              <a:pathLst>
                <a:path w="2099" h="15959" extrusionOk="0">
                  <a:moveTo>
                    <a:pt x="1" y="0"/>
                  </a:moveTo>
                  <a:lnTo>
                    <a:pt x="1" y="15958"/>
                  </a:lnTo>
                  <a:lnTo>
                    <a:pt x="2098" y="15958"/>
                  </a:lnTo>
                  <a:lnTo>
                    <a:pt x="209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35;p22">
              <a:extLst>
                <a:ext uri="{FF2B5EF4-FFF2-40B4-BE49-F238E27FC236}">
                  <a16:creationId xmlns:a16="http://schemas.microsoft.com/office/drawing/2014/main" id="{6E26C0F0-CBD5-44E3-88C7-45CABFBB3608}"/>
                </a:ext>
              </a:extLst>
            </p:cNvPr>
            <p:cNvSpPr/>
            <p:nvPr/>
          </p:nvSpPr>
          <p:spPr>
            <a:xfrm>
              <a:off x="4252625" y="1599100"/>
              <a:ext cx="51700" cy="562350"/>
            </a:xfrm>
            <a:custGeom>
              <a:avLst/>
              <a:gdLst/>
              <a:ahLst/>
              <a:cxnLst/>
              <a:rect l="l" t="t" r="r" b="b"/>
              <a:pathLst>
                <a:path w="2068" h="22494" extrusionOk="0">
                  <a:moveTo>
                    <a:pt x="1" y="0"/>
                  </a:moveTo>
                  <a:lnTo>
                    <a:pt x="1" y="22493"/>
                  </a:lnTo>
                  <a:lnTo>
                    <a:pt x="2067" y="22493"/>
                  </a:lnTo>
                  <a:lnTo>
                    <a:pt x="206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36;p22">
              <a:extLst>
                <a:ext uri="{FF2B5EF4-FFF2-40B4-BE49-F238E27FC236}">
                  <a16:creationId xmlns:a16="http://schemas.microsoft.com/office/drawing/2014/main" id="{5DE65899-7977-44C0-A4C5-F70F816CB31B}"/>
                </a:ext>
              </a:extLst>
            </p:cNvPr>
            <p:cNvSpPr/>
            <p:nvPr/>
          </p:nvSpPr>
          <p:spPr>
            <a:xfrm>
              <a:off x="4252625" y="1599100"/>
              <a:ext cx="51700" cy="38025"/>
            </a:xfrm>
            <a:custGeom>
              <a:avLst/>
              <a:gdLst/>
              <a:ahLst/>
              <a:cxnLst/>
              <a:rect l="l" t="t" r="r" b="b"/>
              <a:pathLst>
                <a:path w="2068" h="1521" extrusionOk="0">
                  <a:moveTo>
                    <a:pt x="1" y="0"/>
                  </a:moveTo>
                  <a:lnTo>
                    <a:pt x="1" y="1520"/>
                  </a:lnTo>
                  <a:lnTo>
                    <a:pt x="2067" y="1520"/>
                  </a:lnTo>
                  <a:lnTo>
                    <a:pt x="206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7;p22">
              <a:extLst>
                <a:ext uri="{FF2B5EF4-FFF2-40B4-BE49-F238E27FC236}">
                  <a16:creationId xmlns:a16="http://schemas.microsoft.com/office/drawing/2014/main" id="{4A0222DD-A7AF-400E-9AD2-EFE9BFAD1684}"/>
                </a:ext>
              </a:extLst>
            </p:cNvPr>
            <p:cNvSpPr/>
            <p:nvPr/>
          </p:nvSpPr>
          <p:spPr>
            <a:xfrm>
              <a:off x="4418275" y="1660650"/>
              <a:ext cx="52475" cy="500800"/>
            </a:xfrm>
            <a:custGeom>
              <a:avLst/>
              <a:gdLst/>
              <a:ahLst/>
              <a:cxnLst/>
              <a:rect l="l" t="t" r="r" b="b"/>
              <a:pathLst>
                <a:path w="2099" h="20032" extrusionOk="0">
                  <a:moveTo>
                    <a:pt x="1" y="0"/>
                  </a:moveTo>
                  <a:lnTo>
                    <a:pt x="1" y="20031"/>
                  </a:lnTo>
                  <a:lnTo>
                    <a:pt x="2098" y="20031"/>
                  </a:lnTo>
                  <a:lnTo>
                    <a:pt x="209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38;p22">
              <a:extLst>
                <a:ext uri="{FF2B5EF4-FFF2-40B4-BE49-F238E27FC236}">
                  <a16:creationId xmlns:a16="http://schemas.microsoft.com/office/drawing/2014/main" id="{3403009D-0AA8-4FBB-A5B0-4A170E55AA44}"/>
                </a:ext>
              </a:extLst>
            </p:cNvPr>
            <p:cNvSpPr/>
            <p:nvPr/>
          </p:nvSpPr>
          <p:spPr>
            <a:xfrm>
              <a:off x="4584700" y="1762475"/>
              <a:ext cx="52450" cy="398975"/>
            </a:xfrm>
            <a:custGeom>
              <a:avLst/>
              <a:gdLst/>
              <a:ahLst/>
              <a:cxnLst/>
              <a:rect l="l" t="t" r="r" b="b"/>
              <a:pathLst>
                <a:path w="2098" h="15959" extrusionOk="0">
                  <a:moveTo>
                    <a:pt x="0" y="0"/>
                  </a:moveTo>
                  <a:lnTo>
                    <a:pt x="0" y="15958"/>
                  </a:lnTo>
                  <a:lnTo>
                    <a:pt x="2098" y="15958"/>
                  </a:lnTo>
                  <a:lnTo>
                    <a:pt x="2098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39;p22">
              <a:extLst>
                <a:ext uri="{FF2B5EF4-FFF2-40B4-BE49-F238E27FC236}">
                  <a16:creationId xmlns:a16="http://schemas.microsoft.com/office/drawing/2014/main" id="{F80111E2-AC27-4CBF-B154-163BC2B78335}"/>
                </a:ext>
              </a:extLst>
            </p:cNvPr>
            <p:cNvSpPr/>
            <p:nvPr/>
          </p:nvSpPr>
          <p:spPr>
            <a:xfrm>
              <a:off x="3077075" y="2127225"/>
              <a:ext cx="106400" cy="31175"/>
            </a:xfrm>
            <a:custGeom>
              <a:avLst/>
              <a:gdLst/>
              <a:ahLst/>
              <a:cxnLst/>
              <a:rect l="l" t="t" r="r" b="b"/>
              <a:pathLst>
                <a:path w="4256" h="1247" extrusionOk="0">
                  <a:moveTo>
                    <a:pt x="0" y="0"/>
                  </a:moveTo>
                  <a:lnTo>
                    <a:pt x="0" y="1247"/>
                  </a:lnTo>
                  <a:lnTo>
                    <a:pt x="4256" y="1247"/>
                  </a:lnTo>
                  <a:lnTo>
                    <a:pt x="425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40;p22">
              <a:extLst>
                <a:ext uri="{FF2B5EF4-FFF2-40B4-BE49-F238E27FC236}">
                  <a16:creationId xmlns:a16="http://schemas.microsoft.com/office/drawing/2014/main" id="{E5196BF3-8B8E-4E49-B257-F8508D8A3561}"/>
                </a:ext>
              </a:extLst>
            </p:cNvPr>
            <p:cNvSpPr/>
            <p:nvPr/>
          </p:nvSpPr>
          <p:spPr>
            <a:xfrm>
              <a:off x="3077075" y="2000325"/>
              <a:ext cx="106400" cy="31175"/>
            </a:xfrm>
            <a:custGeom>
              <a:avLst/>
              <a:gdLst/>
              <a:ahLst/>
              <a:cxnLst/>
              <a:rect l="l" t="t" r="r" b="b"/>
              <a:pathLst>
                <a:path w="4256" h="1247" extrusionOk="0">
                  <a:moveTo>
                    <a:pt x="0" y="0"/>
                  </a:moveTo>
                  <a:lnTo>
                    <a:pt x="0" y="1247"/>
                  </a:lnTo>
                  <a:lnTo>
                    <a:pt x="4256" y="1247"/>
                  </a:lnTo>
                  <a:lnTo>
                    <a:pt x="425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41;p22">
              <a:extLst>
                <a:ext uri="{FF2B5EF4-FFF2-40B4-BE49-F238E27FC236}">
                  <a16:creationId xmlns:a16="http://schemas.microsoft.com/office/drawing/2014/main" id="{F721E7D6-9D2B-4CF3-9F31-296F5B5E5CEA}"/>
                </a:ext>
              </a:extLst>
            </p:cNvPr>
            <p:cNvSpPr/>
            <p:nvPr/>
          </p:nvSpPr>
          <p:spPr>
            <a:xfrm>
              <a:off x="3077075" y="1872650"/>
              <a:ext cx="106400" cy="31200"/>
            </a:xfrm>
            <a:custGeom>
              <a:avLst/>
              <a:gdLst/>
              <a:ahLst/>
              <a:cxnLst/>
              <a:rect l="l" t="t" r="r" b="b"/>
              <a:pathLst>
                <a:path w="4256" h="1248" extrusionOk="0">
                  <a:moveTo>
                    <a:pt x="0" y="1"/>
                  </a:moveTo>
                  <a:lnTo>
                    <a:pt x="0" y="1247"/>
                  </a:lnTo>
                  <a:lnTo>
                    <a:pt x="4256" y="1247"/>
                  </a:lnTo>
                  <a:lnTo>
                    <a:pt x="425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2;p22">
              <a:extLst>
                <a:ext uri="{FF2B5EF4-FFF2-40B4-BE49-F238E27FC236}">
                  <a16:creationId xmlns:a16="http://schemas.microsoft.com/office/drawing/2014/main" id="{C89502B0-19FB-49B9-B01A-1902AAF0B0B8}"/>
                </a:ext>
              </a:extLst>
            </p:cNvPr>
            <p:cNvSpPr/>
            <p:nvPr/>
          </p:nvSpPr>
          <p:spPr>
            <a:xfrm>
              <a:off x="3077075" y="1744225"/>
              <a:ext cx="106400" cy="31950"/>
            </a:xfrm>
            <a:custGeom>
              <a:avLst/>
              <a:gdLst/>
              <a:ahLst/>
              <a:cxnLst/>
              <a:rect l="l" t="t" r="r" b="b"/>
              <a:pathLst>
                <a:path w="4256" h="1278" extrusionOk="0">
                  <a:moveTo>
                    <a:pt x="0" y="1"/>
                  </a:moveTo>
                  <a:lnTo>
                    <a:pt x="0" y="1278"/>
                  </a:lnTo>
                  <a:lnTo>
                    <a:pt x="4256" y="1278"/>
                  </a:lnTo>
                  <a:lnTo>
                    <a:pt x="425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43;p22">
              <a:extLst>
                <a:ext uri="{FF2B5EF4-FFF2-40B4-BE49-F238E27FC236}">
                  <a16:creationId xmlns:a16="http://schemas.microsoft.com/office/drawing/2014/main" id="{3D171E45-2AD2-4386-9FC7-CFEB33D69352}"/>
                </a:ext>
              </a:extLst>
            </p:cNvPr>
            <p:cNvSpPr/>
            <p:nvPr/>
          </p:nvSpPr>
          <p:spPr>
            <a:xfrm>
              <a:off x="3077075" y="1617325"/>
              <a:ext cx="106400" cy="31200"/>
            </a:xfrm>
            <a:custGeom>
              <a:avLst/>
              <a:gdLst/>
              <a:ahLst/>
              <a:cxnLst/>
              <a:rect l="l" t="t" r="r" b="b"/>
              <a:pathLst>
                <a:path w="4256" h="1248" extrusionOk="0">
                  <a:moveTo>
                    <a:pt x="0" y="1"/>
                  </a:moveTo>
                  <a:lnTo>
                    <a:pt x="0" y="1247"/>
                  </a:lnTo>
                  <a:lnTo>
                    <a:pt x="4256" y="1247"/>
                  </a:lnTo>
                  <a:lnTo>
                    <a:pt x="425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44;p22">
              <a:extLst>
                <a:ext uri="{FF2B5EF4-FFF2-40B4-BE49-F238E27FC236}">
                  <a16:creationId xmlns:a16="http://schemas.microsoft.com/office/drawing/2014/main" id="{6B6F0DC0-7420-44A9-8AC7-DA63CB4422A9}"/>
                </a:ext>
              </a:extLst>
            </p:cNvPr>
            <p:cNvSpPr/>
            <p:nvPr/>
          </p:nvSpPr>
          <p:spPr>
            <a:xfrm>
              <a:off x="3077075" y="1488925"/>
              <a:ext cx="106400" cy="31175"/>
            </a:xfrm>
            <a:custGeom>
              <a:avLst/>
              <a:gdLst/>
              <a:ahLst/>
              <a:cxnLst/>
              <a:rect l="l" t="t" r="r" b="b"/>
              <a:pathLst>
                <a:path w="4256" h="1247" extrusionOk="0">
                  <a:moveTo>
                    <a:pt x="0" y="0"/>
                  </a:moveTo>
                  <a:lnTo>
                    <a:pt x="0" y="1246"/>
                  </a:lnTo>
                  <a:lnTo>
                    <a:pt x="4256" y="1246"/>
                  </a:lnTo>
                  <a:lnTo>
                    <a:pt x="425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45;p22">
              <a:extLst>
                <a:ext uri="{FF2B5EF4-FFF2-40B4-BE49-F238E27FC236}">
                  <a16:creationId xmlns:a16="http://schemas.microsoft.com/office/drawing/2014/main" id="{11513519-CB21-4DB9-BB5B-10980BCD7D96}"/>
                </a:ext>
              </a:extLst>
            </p:cNvPr>
            <p:cNvSpPr/>
            <p:nvPr/>
          </p:nvSpPr>
          <p:spPr>
            <a:xfrm>
              <a:off x="3077075" y="1362025"/>
              <a:ext cx="106400" cy="31175"/>
            </a:xfrm>
            <a:custGeom>
              <a:avLst/>
              <a:gdLst/>
              <a:ahLst/>
              <a:cxnLst/>
              <a:rect l="l" t="t" r="r" b="b"/>
              <a:pathLst>
                <a:path w="4256" h="1247" extrusionOk="0">
                  <a:moveTo>
                    <a:pt x="0" y="0"/>
                  </a:moveTo>
                  <a:lnTo>
                    <a:pt x="0" y="1246"/>
                  </a:lnTo>
                  <a:lnTo>
                    <a:pt x="4256" y="1246"/>
                  </a:lnTo>
                  <a:lnTo>
                    <a:pt x="425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46;p22">
              <a:extLst>
                <a:ext uri="{FF2B5EF4-FFF2-40B4-BE49-F238E27FC236}">
                  <a16:creationId xmlns:a16="http://schemas.microsoft.com/office/drawing/2014/main" id="{7E005AD3-DD86-479B-9338-609FB15CD0E9}"/>
                </a:ext>
              </a:extLst>
            </p:cNvPr>
            <p:cNvSpPr/>
            <p:nvPr/>
          </p:nvSpPr>
          <p:spPr>
            <a:xfrm>
              <a:off x="3239700" y="1263225"/>
              <a:ext cx="113225" cy="12175"/>
            </a:xfrm>
            <a:custGeom>
              <a:avLst/>
              <a:gdLst/>
              <a:ahLst/>
              <a:cxnLst/>
              <a:rect l="l" t="t" r="r" b="b"/>
              <a:pathLst>
                <a:path w="4529" h="487" extrusionOk="0">
                  <a:moveTo>
                    <a:pt x="0" y="1"/>
                  </a:moveTo>
                  <a:lnTo>
                    <a:pt x="0" y="487"/>
                  </a:lnTo>
                  <a:lnTo>
                    <a:pt x="4529" y="487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47;p22">
              <a:extLst>
                <a:ext uri="{FF2B5EF4-FFF2-40B4-BE49-F238E27FC236}">
                  <a16:creationId xmlns:a16="http://schemas.microsoft.com/office/drawing/2014/main" id="{E7A4FCF5-7192-4F95-B49D-EEE6CA374CBE}"/>
                </a:ext>
              </a:extLst>
            </p:cNvPr>
            <p:cNvSpPr/>
            <p:nvPr/>
          </p:nvSpPr>
          <p:spPr>
            <a:xfrm>
              <a:off x="3403825" y="1263225"/>
              <a:ext cx="113250" cy="12175"/>
            </a:xfrm>
            <a:custGeom>
              <a:avLst/>
              <a:gdLst/>
              <a:ahLst/>
              <a:cxnLst/>
              <a:rect l="l" t="t" r="r" b="b"/>
              <a:pathLst>
                <a:path w="4530" h="487" extrusionOk="0">
                  <a:moveTo>
                    <a:pt x="1" y="1"/>
                  </a:moveTo>
                  <a:lnTo>
                    <a:pt x="1" y="487"/>
                  </a:lnTo>
                  <a:lnTo>
                    <a:pt x="4529" y="487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48;p22">
              <a:extLst>
                <a:ext uri="{FF2B5EF4-FFF2-40B4-BE49-F238E27FC236}">
                  <a16:creationId xmlns:a16="http://schemas.microsoft.com/office/drawing/2014/main" id="{EDD7A3DC-10F0-41CA-8715-48F51647B41F}"/>
                </a:ext>
              </a:extLst>
            </p:cNvPr>
            <p:cNvSpPr/>
            <p:nvPr/>
          </p:nvSpPr>
          <p:spPr>
            <a:xfrm>
              <a:off x="3569475" y="1263225"/>
              <a:ext cx="113250" cy="12175"/>
            </a:xfrm>
            <a:custGeom>
              <a:avLst/>
              <a:gdLst/>
              <a:ahLst/>
              <a:cxnLst/>
              <a:rect l="l" t="t" r="r" b="b"/>
              <a:pathLst>
                <a:path w="4530" h="487" extrusionOk="0">
                  <a:moveTo>
                    <a:pt x="1" y="1"/>
                  </a:moveTo>
                  <a:lnTo>
                    <a:pt x="1" y="487"/>
                  </a:lnTo>
                  <a:lnTo>
                    <a:pt x="4530" y="487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49;p22">
              <a:extLst>
                <a:ext uri="{FF2B5EF4-FFF2-40B4-BE49-F238E27FC236}">
                  <a16:creationId xmlns:a16="http://schemas.microsoft.com/office/drawing/2014/main" id="{3ECF67CE-8A9C-4E8F-B389-650C1B70908D}"/>
                </a:ext>
              </a:extLst>
            </p:cNvPr>
            <p:cNvSpPr/>
            <p:nvPr/>
          </p:nvSpPr>
          <p:spPr>
            <a:xfrm>
              <a:off x="3733625" y="1263225"/>
              <a:ext cx="113250" cy="12175"/>
            </a:xfrm>
            <a:custGeom>
              <a:avLst/>
              <a:gdLst/>
              <a:ahLst/>
              <a:cxnLst/>
              <a:rect l="l" t="t" r="r" b="b"/>
              <a:pathLst>
                <a:path w="4530" h="487" extrusionOk="0">
                  <a:moveTo>
                    <a:pt x="0" y="1"/>
                  </a:moveTo>
                  <a:lnTo>
                    <a:pt x="0" y="487"/>
                  </a:lnTo>
                  <a:lnTo>
                    <a:pt x="4529" y="487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0;p22">
              <a:extLst>
                <a:ext uri="{FF2B5EF4-FFF2-40B4-BE49-F238E27FC236}">
                  <a16:creationId xmlns:a16="http://schemas.microsoft.com/office/drawing/2014/main" id="{17185B96-52B6-4E16-BD85-437F8545AAC9}"/>
                </a:ext>
              </a:extLst>
            </p:cNvPr>
            <p:cNvSpPr/>
            <p:nvPr/>
          </p:nvSpPr>
          <p:spPr>
            <a:xfrm>
              <a:off x="3898525" y="1263225"/>
              <a:ext cx="113250" cy="12175"/>
            </a:xfrm>
            <a:custGeom>
              <a:avLst/>
              <a:gdLst/>
              <a:ahLst/>
              <a:cxnLst/>
              <a:rect l="l" t="t" r="r" b="b"/>
              <a:pathLst>
                <a:path w="4530" h="487" extrusionOk="0">
                  <a:moveTo>
                    <a:pt x="0" y="1"/>
                  </a:moveTo>
                  <a:lnTo>
                    <a:pt x="0" y="487"/>
                  </a:lnTo>
                  <a:lnTo>
                    <a:pt x="4529" y="487"/>
                  </a:lnTo>
                  <a:lnTo>
                    <a:pt x="452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51;p22">
              <a:extLst>
                <a:ext uri="{FF2B5EF4-FFF2-40B4-BE49-F238E27FC236}">
                  <a16:creationId xmlns:a16="http://schemas.microsoft.com/office/drawing/2014/main" id="{197A89A1-28EF-416B-B28F-E5900FACAE77}"/>
                </a:ext>
              </a:extLst>
            </p:cNvPr>
            <p:cNvSpPr/>
            <p:nvPr/>
          </p:nvSpPr>
          <p:spPr>
            <a:xfrm>
              <a:off x="4063400" y="1263225"/>
              <a:ext cx="113250" cy="12175"/>
            </a:xfrm>
            <a:custGeom>
              <a:avLst/>
              <a:gdLst/>
              <a:ahLst/>
              <a:cxnLst/>
              <a:rect l="l" t="t" r="r" b="b"/>
              <a:pathLst>
                <a:path w="4530" h="487" extrusionOk="0">
                  <a:moveTo>
                    <a:pt x="1" y="1"/>
                  </a:moveTo>
                  <a:lnTo>
                    <a:pt x="1" y="487"/>
                  </a:lnTo>
                  <a:lnTo>
                    <a:pt x="4530" y="487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52;p22">
              <a:extLst>
                <a:ext uri="{FF2B5EF4-FFF2-40B4-BE49-F238E27FC236}">
                  <a16:creationId xmlns:a16="http://schemas.microsoft.com/office/drawing/2014/main" id="{235A5CEC-73D6-48A0-BE67-F32729E40ED2}"/>
                </a:ext>
              </a:extLst>
            </p:cNvPr>
            <p:cNvSpPr/>
            <p:nvPr/>
          </p:nvSpPr>
          <p:spPr>
            <a:xfrm>
              <a:off x="4228300" y="1263225"/>
              <a:ext cx="113250" cy="12175"/>
            </a:xfrm>
            <a:custGeom>
              <a:avLst/>
              <a:gdLst/>
              <a:ahLst/>
              <a:cxnLst/>
              <a:rect l="l" t="t" r="r" b="b"/>
              <a:pathLst>
                <a:path w="4530" h="487" extrusionOk="0">
                  <a:moveTo>
                    <a:pt x="1" y="1"/>
                  </a:moveTo>
                  <a:lnTo>
                    <a:pt x="1" y="487"/>
                  </a:lnTo>
                  <a:lnTo>
                    <a:pt x="4530" y="487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53;p22">
              <a:extLst>
                <a:ext uri="{FF2B5EF4-FFF2-40B4-BE49-F238E27FC236}">
                  <a16:creationId xmlns:a16="http://schemas.microsoft.com/office/drawing/2014/main" id="{6FA46639-D489-4FA3-844F-BBCFCB49B272}"/>
                </a:ext>
              </a:extLst>
            </p:cNvPr>
            <p:cNvSpPr/>
            <p:nvPr/>
          </p:nvSpPr>
          <p:spPr>
            <a:xfrm>
              <a:off x="4393975" y="1263225"/>
              <a:ext cx="112475" cy="12175"/>
            </a:xfrm>
            <a:custGeom>
              <a:avLst/>
              <a:gdLst/>
              <a:ahLst/>
              <a:cxnLst/>
              <a:rect l="l" t="t" r="r" b="b"/>
              <a:pathLst>
                <a:path w="4499" h="487" extrusionOk="0">
                  <a:moveTo>
                    <a:pt x="0" y="1"/>
                  </a:moveTo>
                  <a:lnTo>
                    <a:pt x="0" y="487"/>
                  </a:lnTo>
                  <a:lnTo>
                    <a:pt x="4499" y="487"/>
                  </a:lnTo>
                  <a:lnTo>
                    <a:pt x="449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54;p22">
              <a:extLst>
                <a:ext uri="{FF2B5EF4-FFF2-40B4-BE49-F238E27FC236}">
                  <a16:creationId xmlns:a16="http://schemas.microsoft.com/office/drawing/2014/main" id="{F3D7FAC9-99F4-48E1-A610-B016F765CFCD}"/>
                </a:ext>
              </a:extLst>
            </p:cNvPr>
            <p:cNvSpPr/>
            <p:nvPr/>
          </p:nvSpPr>
          <p:spPr>
            <a:xfrm>
              <a:off x="4558100" y="1263225"/>
              <a:ext cx="113250" cy="12175"/>
            </a:xfrm>
            <a:custGeom>
              <a:avLst/>
              <a:gdLst/>
              <a:ahLst/>
              <a:cxnLst/>
              <a:rect l="l" t="t" r="r" b="b"/>
              <a:pathLst>
                <a:path w="4530" h="487" extrusionOk="0">
                  <a:moveTo>
                    <a:pt x="1" y="1"/>
                  </a:moveTo>
                  <a:lnTo>
                    <a:pt x="1" y="487"/>
                  </a:lnTo>
                  <a:lnTo>
                    <a:pt x="4530" y="487"/>
                  </a:lnTo>
                  <a:lnTo>
                    <a:pt x="453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55;p22">
              <a:extLst>
                <a:ext uri="{FF2B5EF4-FFF2-40B4-BE49-F238E27FC236}">
                  <a16:creationId xmlns:a16="http://schemas.microsoft.com/office/drawing/2014/main" id="{1FC4567E-5026-4067-9BA1-FF3A51177B2E}"/>
                </a:ext>
              </a:extLst>
            </p:cNvPr>
            <p:cNvSpPr/>
            <p:nvPr/>
          </p:nvSpPr>
          <p:spPr>
            <a:xfrm>
              <a:off x="829300" y="1624175"/>
              <a:ext cx="1848850" cy="1112500"/>
            </a:xfrm>
            <a:custGeom>
              <a:avLst/>
              <a:gdLst/>
              <a:ahLst/>
              <a:cxnLst/>
              <a:rect l="l" t="t" r="r" b="b"/>
              <a:pathLst>
                <a:path w="73954" h="44500" extrusionOk="0">
                  <a:moveTo>
                    <a:pt x="1" y="0"/>
                  </a:moveTo>
                  <a:lnTo>
                    <a:pt x="1" y="44500"/>
                  </a:lnTo>
                  <a:lnTo>
                    <a:pt x="73954" y="44500"/>
                  </a:lnTo>
                  <a:lnTo>
                    <a:pt x="73954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56;p22">
              <a:extLst>
                <a:ext uri="{FF2B5EF4-FFF2-40B4-BE49-F238E27FC236}">
                  <a16:creationId xmlns:a16="http://schemas.microsoft.com/office/drawing/2014/main" id="{192C08E0-AA9C-47E2-81E6-2EF0BF703D7D}"/>
                </a:ext>
              </a:extLst>
            </p:cNvPr>
            <p:cNvSpPr/>
            <p:nvPr/>
          </p:nvSpPr>
          <p:spPr>
            <a:xfrm>
              <a:off x="2102900" y="1740450"/>
              <a:ext cx="552450" cy="553200"/>
            </a:xfrm>
            <a:custGeom>
              <a:avLst/>
              <a:gdLst/>
              <a:ahLst/>
              <a:cxnLst/>
              <a:rect l="l" t="t" r="r" b="b"/>
              <a:pathLst>
                <a:path w="22098" h="22128" extrusionOk="0">
                  <a:moveTo>
                    <a:pt x="11034" y="0"/>
                  </a:moveTo>
                  <a:cubicBezTo>
                    <a:pt x="4955" y="0"/>
                    <a:pt x="0" y="4954"/>
                    <a:pt x="0" y="11064"/>
                  </a:cubicBezTo>
                  <a:cubicBezTo>
                    <a:pt x="0" y="17174"/>
                    <a:pt x="4955" y="22128"/>
                    <a:pt x="11034" y="22128"/>
                  </a:cubicBezTo>
                  <a:cubicBezTo>
                    <a:pt x="17143" y="22128"/>
                    <a:pt x="22098" y="17174"/>
                    <a:pt x="22098" y="11064"/>
                  </a:cubicBezTo>
                  <a:cubicBezTo>
                    <a:pt x="22098" y="4954"/>
                    <a:pt x="17143" y="0"/>
                    <a:pt x="1103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57;p22">
              <a:extLst>
                <a:ext uri="{FF2B5EF4-FFF2-40B4-BE49-F238E27FC236}">
                  <a16:creationId xmlns:a16="http://schemas.microsoft.com/office/drawing/2014/main" id="{8B2AB552-CC9C-4027-BF63-80AC489EDC33}"/>
                </a:ext>
              </a:extLst>
            </p:cNvPr>
            <p:cNvSpPr/>
            <p:nvPr/>
          </p:nvSpPr>
          <p:spPr>
            <a:xfrm>
              <a:off x="2180400" y="1739675"/>
              <a:ext cx="313850" cy="281175"/>
            </a:xfrm>
            <a:custGeom>
              <a:avLst/>
              <a:gdLst/>
              <a:ahLst/>
              <a:cxnLst/>
              <a:rect l="l" t="t" r="r" b="b"/>
              <a:pathLst>
                <a:path w="12554" h="11247" extrusionOk="0">
                  <a:moveTo>
                    <a:pt x="7873" y="1"/>
                  </a:moveTo>
                  <a:cubicBezTo>
                    <a:pt x="4803" y="1"/>
                    <a:pt x="2037" y="1308"/>
                    <a:pt x="0" y="3344"/>
                  </a:cubicBezTo>
                  <a:lnTo>
                    <a:pt x="7387" y="11247"/>
                  </a:lnTo>
                  <a:lnTo>
                    <a:pt x="12554" y="1034"/>
                  </a:lnTo>
                  <a:cubicBezTo>
                    <a:pt x="11156" y="396"/>
                    <a:pt x="9545" y="1"/>
                    <a:pt x="787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58;p22">
              <a:extLst>
                <a:ext uri="{FF2B5EF4-FFF2-40B4-BE49-F238E27FC236}">
                  <a16:creationId xmlns:a16="http://schemas.microsoft.com/office/drawing/2014/main" id="{16715847-C082-4A58-B6A0-870EA0098654}"/>
                </a:ext>
              </a:extLst>
            </p:cNvPr>
            <p:cNvSpPr/>
            <p:nvPr/>
          </p:nvSpPr>
          <p:spPr>
            <a:xfrm>
              <a:off x="2365050" y="1765525"/>
              <a:ext cx="251550" cy="258375"/>
            </a:xfrm>
            <a:custGeom>
              <a:avLst/>
              <a:gdLst/>
              <a:ahLst/>
              <a:cxnLst/>
              <a:rect l="l" t="t" r="r" b="b"/>
              <a:pathLst>
                <a:path w="10062" h="10335" extrusionOk="0">
                  <a:moveTo>
                    <a:pt x="5168" y="0"/>
                  </a:moveTo>
                  <a:lnTo>
                    <a:pt x="1" y="10213"/>
                  </a:lnTo>
                  <a:lnTo>
                    <a:pt x="122" y="10335"/>
                  </a:lnTo>
                  <a:lnTo>
                    <a:pt x="10062" y="4407"/>
                  </a:lnTo>
                  <a:cubicBezTo>
                    <a:pt x="8937" y="2493"/>
                    <a:pt x="7204" y="942"/>
                    <a:pt x="5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59;p22">
              <a:extLst>
                <a:ext uri="{FF2B5EF4-FFF2-40B4-BE49-F238E27FC236}">
                  <a16:creationId xmlns:a16="http://schemas.microsoft.com/office/drawing/2014/main" id="{9A5879BC-5D99-48BA-B1E9-DE66AC44DFD1}"/>
                </a:ext>
              </a:extLst>
            </p:cNvPr>
            <p:cNvSpPr/>
            <p:nvPr/>
          </p:nvSpPr>
          <p:spPr>
            <a:xfrm>
              <a:off x="2102125" y="1823275"/>
              <a:ext cx="262200" cy="335125"/>
            </a:xfrm>
            <a:custGeom>
              <a:avLst/>
              <a:gdLst/>
              <a:ahLst/>
              <a:cxnLst/>
              <a:rect l="l" t="t" r="r" b="b"/>
              <a:pathLst>
                <a:path w="10488" h="13405" extrusionOk="0">
                  <a:moveTo>
                    <a:pt x="3131" y="0"/>
                  </a:moveTo>
                  <a:cubicBezTo>
                    <a:pt x="1156" y="2006"/>
                    <a:pt x="1" y="4742"/>
                    <a:pt x="1" y="7781"/>
                  </a:cubicBezTo>
                  <a:cubicBezTo>
                    <a:pt x="1" y="9848"/>
                    <a:pt x="548" y="11794"/>
                    <a:pt x="1551" y="13405"/>
                  </a:cubicBezTo>
                  <a:lnTo>
                    <a:pt x="10366" y="8146"/>
                  </a:lnTo>
                  <a:lnTo>
                    <a:pt x="10487" y="7873"/>
                  </a:lnTo>
                  <a:lnTo>
                    <a:pt x="3131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0;p22">
              <a:extLst>
                <a:ext uri="{FF2B5EF4-FFF2-40B4-BE49-F238E27FC236}">
                  <a16:creationId xmlns:a16="http://schemas.microsoft.com/office/drawing/2014/main" id="{E18D37EC-FC86-4725-AFDE-A91FE277029F}"/>
                </a:ext>
              </a:extLst>
            </p:cNvPr>
            <p:cNvSpPr/>
            <p:nvPr/>
          </p:nvSpPr>
          <p:spPr>
            <a:xfrm>
              <a:off x="2362000" y="2020825"/>
              <a:ext cx="6125" cy="687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3" y="1"/>
                  </a:moveTo>
                  <a:lnTo>
                    <a:pt x="1" y="275"/>
                  </a:lnTo>
                  <a:lnTo>
                    <a:pt x="1" y="275"/>
                  </a:lnTo>
                  <a:lnTo>
                    <a:pt x="244" y="123"/>
                  </a:lnTo>
                  <a:lnTo>
                    <a:pt x="12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1;p22">
              <a:extLst>
                <a:ext uri="{FF2B5EF4-FFF2-40B4-BE49-F238E27FC236}">
                  <a16:creationId xmlns:a16="http://schemas.microsoft.com/office/drawing/2014/main" id="{B3ADD92C-5F3F-4343-A1E5-4DBBBDE46FD1}"/>
                </a:ext>
              </a:extLst>
            </p:cNvPr>
            <p:cNvSpPr/>
            <p:nvPr/>
          </p:nvSpPr>
          <p:spPr>
            <a:xfrm>
              <a:off x="2245000" y="2023875"/>
              <a:ext cx="313100" cy="270550"/>
            </a:xfrm>
            <a:custGeom>
              <a:avLst/>
              <a:gdLst/>
              <a:ahLst/>
              <a:cxnLst/>
              <a:rect l="l" t="t" r="r" b="b"/>
              <a:pathLst>
                <a:path w="12524" h="10822" extrusionOk="0">
                  <a:moveTo>
                    <a:pt x="4924" y="1"/>
                  </a:moveTo>
                  <a:lnTo>
                    <a:pt x="4681" y="153"/>
                  </a:lnTo>
                  <a:lnTo>
                    <a:pt x="0" y="9423"/>
                  </a:lnTo>
                  <a:cubicBezTo>
                    <a:pt x="1611" y="10305"/>
                    <a:pt x="3465" y="10821"/>
                    <a:pt x="5410" y="10821"/>
                  </a:cubicBezTo>
                  <a:cubicBezTo>
                    <a:pt x="8116" y="10791"/>
                    <a:pt x="10608" y="9788"/>
                    <a:pt x="12523" y="8177"/>
                  </a:cubicBezTo>
                  <a:lnTo>
                    <a:pt x="492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2;p22">
              <a:extLst>
                <a:ext uri="{FF2B5EF4-FFF2-40B4-BE49-F238E27FC236}">
                  <a16:creationId xmlns:a16="http://schemas.microsoft.com/office/drawing/2014/main" id="{2178F7C5-24E7-4921-9AB4-BE21BB08DE27}"/>
                </a:ext>
              </a:extLst>
            </p:cNvPr>
            <p:cNvSpPr/>
            <p:nvPr/>
          </p:nvSpPr>
          <p:spPr>
            <a:xfrm>
              <a:off x="2141650" y="2026150"/>
              <a:ext cx="220375" cy="232550"/>
            </a:xfrm>
            <a:custGeom>
              <a:avLst/>
              <a:gdLst/>
              <a:ahLst/>
              <a:cxnLst/>
              <a:rect l="l" t="t" r="r" b="b"/>
              <a:pathLst>
                <a:path w="8815" h="9302" extrusionOk="0">
                  <a:moveTo>
                    <a:pt x="8815" y="1"/>
                  </a:moveTo>
                  <a:lnTo>
                    <a:pt x="0" y="5290"/>
                  </a:lnTo>
                  <a:cubicBezTo>
                    <a:pt x="1003" y="6961"/>
                    <a:pt x="2432" y="8329"/>
                    <a:pt x="4134" y="9302"/>
                  </a:cubicBezTo>
                  <a:lnTo>
                    <a:pt x="881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3;p22">
              <a:extLst>
                <a:ext uri="{FF2B5EF4-FFF2-40B4-BE49-F238E27FC236}">
                  <a16:creationId xmlns:a16="http://schemas.microsoft.com/office/drawing/2014/main" id="{BF1619FC-DA1D-4451-9FAA-ADBF1C5C0C71}"/>
                </a:ext>
              </a:extLst>
            </p:cNvPr>
            <p:cNvSpPr/>
            <p:nvPr/>
          </p:nvSpPr>
          <p:spPr>
            <a:xfrm>
              <a:off x="2368100" y="1875700"/>
              <a:ext cx="287250" cy="352600"/>
            </a:xfrm>
            <a:custGeom>
              <a:avLst/>
              <a:gdLst/>
              <a:ahLst/>
              <a:cxnLst/>
              <a:rect l="l" t="t" r="r" b="b"/>
              <a:pathLst>
                <a:path w="11490" h="14104" extrusionOk="0">
                  <a:moveTo>
                    <a:pt x="9940" y="0"/>
                  </a:moveTo>
                  <a:lnTo>
                    <a:pt x="0" y="5928"/>
                  </a:lnTo>
                  <a:lnTo>
                    <a:pt x="7599" y="14104"/>
                  </a:lnTo>
                  <a:cubicBezTo>
                    <a:pt x="9970" y="12037"/>
                    <a:pt x="11490" y="8998"/>
                    <a:pt x="11490" y="5624"/>
                  </a:cubicBezTo>
                  <a:cubicBezTo>
                    <a:pt x="11490" y="3557"/>
                    <a:pt x="10943" y="1611"/>
                    <a:pt x="994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4;p22">
              <a:extLst>
                <a:ext uri="{FF2B5EF4-FFF2-40B4-BE49-F238E27FC236}">
                  <a16:creationId xmlns:a16="http://schemas.microsoft.com/office/drawing/2014/main" id="{194E448E-2220-4FD1-B4A8-BE6D053EA73D}"/>
                </a:ext>
              </a:extLst>
            </p:cNvPr>
            <p:cNvSpPr/>
            <p:nvPr/>
          </p:nvSpPr>
          <p:spPr>
            <a:xfrm>
              <a:off x="2186475" y="1824025"/>
              <a:ext cx="385300" cy="386050"/>
            </a:xfrm>
            <a:custGeom>
              <a:avLst/>
              <a:gdLst/>
              <a:ahLst/>
              <a:cxnLst/>
              <a:rect l="l" t="t" r="r" b="b"/>
              <a:pathLst>
                <a:path w="15412" h="15442" extrusionOk="0">
                  <a:moveTo>
                    <a:pt x="7691" y="1"/>
                  </a:moveTo>
                  <a:cubicBezTo>
                    <a:pt x="3435" y="1"/>
                    <a:pt x="1" y="3466"/>
                    <a:pt x="1" y="7721"/>
                  </a:cubicBezTo>
                  <a:cubicBezTo>
                    <a:pt x="1" y="11976"/>
                    <a:pt x="3435" y="15441"/>
                    <a:pt x="7691" y="15441"/>
                  </a:cubicBezTo>
                  <a:cubicBezTo>
                    <a:pt x="11976" y="15441"/>
                    <a:pt x="15411" y="11976"/>
                    <a:pt x="15411" y="7721"/>
                  </a:cubicBezTo>
                  <a:cubicBezTo>
                    <a:pt x="15411" y="3466"/>
                    <a:pt x="11976" y="1"/>
                    <a:pt x="769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5;p22">
              <a:extLst>
                <a:ext uri="{FF2B5EF4-FFF2-40B4-BE49-F238E27FC236}">
                  <a16:creationId xmlns:a16="http://schemas.microsoft.com/office/drawing/2014/main" id="{2324236F-7DDC-4A63-9AB9-B104EAB5BA6F}"/>
                </a:ext>
              </a:extLst>
            </p:cNvPr>
            <p:cNvSpPr/>
            <p:nvPr/>
          </p:nvSpPr>
          <p:spPr>
            <a:xfrm>
              <a:off x="2212325" y="1849850"/>
              <a:ext cx="334375" cy="334400"/>
            </a:xfrm>
            <a:custGeom>
              <a:avLst/>
              <a:gdLst/>
              <a:ahLst/>
              <a:cxnLst/>
              <a:rect l="l" t="t" r="r" b="b"/>
              <a:pathLst>
                <a:path w="13375" h="13376" extrusionOk="0">
                  <a:moveTo>
                    <a:pt x="6687" y="335"/>
                  </a:moveTo>
                  <a:cubicBezTo>
                    <a:pt x="10122" y="335"/>
                    <a:pt x="12979" y="3193"/>
                    <a:pt x="12979" y="6658"/>
                  </a:cubicBezTo>
                  <a:cubicBezTo>
                    <a:pt x="12979" y="10123"/>
                    <a:pt x="10122" y="12949"/>
                    <a:pt x="6687" y="12949"/>
                  </a:cubicBezTo>
                  <a:cubicBezTo>
                    <a:pt x="3222" y="12949"/>
                    <a:pt x="365" y="10123"/>
                    <a:pt x="365" y="6658"/>
                  </a:cubicBezTo>
                  <a:cubicBezTo>
                    <a:pt x="365" y="3193"/>
                    <a:pt x="3192" y="335"/>
                    <a:pt x="6687" y="335"/>
                  </a:cubicBezTo>
                  <a:close/>
                  <a:moveTo>
                    <a:pt x="6687" y="1"/>
                  </a:moveTo>
                  <a:cubicBezTo>
                    <a:pt x="2979" y="1"/>
                    <a:pt x="0" y="3010"/>
                    <a:pt x="0" y="6688"/>
                  </a:cubicBezTo>
                  <a:cubicBezTo>
                    <a:pt x="0" y="10366"/>
                    <a:pt x="2979" y="13375"/>
                    <a:pt x="6687" y="13375"/>
                  </a:cubicBezTo>
                  <a:cubicBezTo>
                    <a:pt x="10365" y="13375"/>
                    <a:pt x="13374" y="10366"/>
                    <a:pt x="13374" y="6688"/>
                  </a:cubicBezTo>
                  <a:cubicBezTo>
                    <a:pt x="13374" y="3010"/>
                    <a:pt x="10365" y="1"/>
                    <a:pt x="668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6;p22">
              <a:extLst>
                <a:ext uri="{FF2B5EF4-FFF2-40B4-BE49-F238E27FC236}">
                  <a16:creationId xmlns:a16="http://schemas.microsoft.com/office/drawing/2014/main" id="{9EF13212-E2E3-43F7-872B-DDF1A5FCA5C6}"/>
                </a:ext>
              </a:extLst>
            </p:cNvPr>
            <p:cNvSpPr/>
            <p:nvPr/>
          </p:nvSpPr>
          <p:spPr>
            <a:xfrm>
              <a:off x="2372650" y="2354425"/>
              <a:ext cx="82100" cy="19025"/>
            </a:xfrm>
            <a:custGeom>
              <a:avLst/>
              <a:gdLst/>
              <a:ahLst/>
              <a:cxnLst/>
              <a:rect l="l" t="t" r="r" b="b"/>
              <a:pathLst>
                <a:path w="3284" h="761" extrusionOk="0">
                  <a:moveTo>
                    <a:pt x="1" y="1"/>
                  </a:moveTo>
                  <a:lnTo>
                    <a:pt x="1" y="761"/>
                  </a:lnTo>
                  <a:lnTo>
                    <a:pt x="3283" y="761"/>
                  </a:lnTo>
                  <a:lnTo>
                    <a:pt x="328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7;p22">
              <a:extLst>
                <a:ext uri="{FF2B5EF4-FFF2-40B4-BE49-F238E27FC236}">
                  <a16:creationId xmlns:a16="http://schemas.microsoft.com/office/drawing/2014/main" id="{597AA272-DAFE-4FAF-8F7D-0063E9369605}"/>
                </a:ext>
              </a:extLst>
            </p:cNvPr>
            <p:cNvSpPr/>
            <p:nvPr/>
          </p:nvSpPr>
          <p:spPr>
            <a:xfrm>
              <a:off x="2372650" y="2404575"/>
              <a:ext cx="121600" cy="19025"/>
            </a:xfrm>
            <a:custGeom>
              <a:avLst/>
              <a:gdLst/>
              <a:ahLst/>
              <a:cxnLst/>
              <a:rect l="l" t="t" r="r" b="b"/>
              <a:pathLst>
                <a:path w="4864" h="761" extrusionOk="0">
                  <a:moveTo>
                    <a:pt x="1" y="1"/>
                  </a:moveTo>
                  <a:lnTo>
                    <a:pt x="1" y="761"/>
                  </a:lnTo>
                  <a:lnTo>
                    <a:pt x="4864" y="761"/>
                  </a:lnTo>
                  <a:lnTo>
                    <a:pt x="486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68;p22">
              <a:extLst>
                <a:ext uri="{FF2B5EF4-FFF2-40B4-BE49-F238E27FC236}">
                  <a16:creationId xmlns:a16="http://schemas.microsoft.com/office/drawing/2014/main" id="{C4EB7407-DBE8-4B80-B2D1-E069BACDD8C0}"/>
                </a:ext>
              </a:extLst>
            </p:cNvPr>
            <p:cNvSpPr/>
            <p:nvPr/>
          </p:nvSpPr>
          <p:spPr>
            <a:xfrm>
              <a:off x="2510200" y="2404575"/>
              <a:ext cx="60050" cy="19025"/>
            </a:xfrm>
            <a:custGeom>
              <a:avLst/>
              <a:gdLst/>
              <a:ahLst/>
              <a:cxnLst/>
              <a:rect l="l" t="t" r="r" b="b"/>
              <a:pathLst>
                <a:path w="2402" h="761" extrusionOk="0">
                  <a:moveTo>
                    <a:pt x="0" y="1"/>
                  </a:moveTo>
                  <a:lnTo>
                    <a:pt x="0" y="761"/>
                  </a:lnTo>
                  <a:lnTo>
                    <a:pt x="2401" y="761"/>
                  </a:lnTo>
                  <a:lnTo>
                    <a:pt x="240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69;p22">
              <a:extLst>
                <a:ext uri="{FF2B5EF4-FFF2-40B4-BE49-F238E27FC236}">
                  <a16:creationId xmlns:a16="http://schemas.microsoft.com/office/drawing/2014/main" id="{35DA5A38-AF9D-453D-94E1-7E04CBE9CFDD}"/>
                </a:ext>
              </a:extLst>
            </p:cNvPr>
            <p:cNvSpPr/>
            <p:nvPr/>
          </p:nvSpPr>
          <p:spPr>
            <a:xfrm>
              <a:off x="2574775" y="2404575"/>
              <a:ext cx="38025" cy="19025"/>
            </a:xfrm>
            <a:custGeom>
              <a:avLst/>
              <a:gdLst/>
              <a:ahLst/>
              <a:cxnLst/>
              <a:rect l="l" t="t" r="r" b="b"/>
              <a:pathLst>
                <a:path w="1521" h="761" extrusionOk="0">
                  <a:moveTo>
                    <a:pt x="1" y="1"/>
                  </a:moveTo>
                  <a:lnTo>
                    <a:pt x="1" y="761"/>
                  </a:lnTo>
                  <a:lnTo>
                    <a:pt x="1521" y="761"/>
                  </a:lnTo>
                  <a:lnTo>
                    <a:pt x="152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0;p22">
              <a:extLst>
                <a:ext uri="{FF2B5EF4-FFF2-40B4-BE49-F238E27FC236}">
                  <a16:creationId xmlns:a16="http://schemas.microsoft.com/office/drawing/2014/main" id="{61E26138-BBA5-4B2B-B30E-3B1BF3A1C51E}"/>
                </a:ext>
              </a:extLst>
            </p:cNvPr>
            <p:cNvSpPr/>
            <p:nvPr/>
          </p:nvSpPr>
          <p:spPr>
            <a:xfrm>
              <a:off x="2372650" y="2454725"/>
              <a:ext cx="57775" cy="19025"/>
            </a:xfrm>
            <a:custGeom>
              <a:avLst/>
              <a:gdLst/>
              <a:ahLst/>
              <a:cxnLst/>
              <a:rect l="l" t="t" r="r" b="b"/>
              <a:pathLst>
                <a:path w="2311" h="761" extrusionOk="0">
                  <a:moveTo>
                    <a:pt x="1" y="1"/>
                  </a:moveTo>
                  <a:lnTo>
                    <a:pt x="1" y="761"/>
                  </a:lnTo>
                  <a:lnTo>
                    <a:pt x="2311" y="761"/>
                  </a:lnTo>
                  <a:lnTo>
                    <a:pt x="231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71;p22">
              <a:extLst>
                <a:ext uri="{FF2B5EF4-FFF2-40B4-BE49-F238E27FC236}">
                  <a16:creationId xmlns:a16="http://schemas.microsoft.com/office/drawing/2014/main" id="{C9B208D6-477A-462C-A860-01A00792D995}"/>
                </a:ext>
              </a:extLst>
            </p:cNvPr>
            <p:cNvSpPr/>
            <p:nvPr/>
          </p:nvSpPr>
          <p:spPr>
            <a:xfrm>
              <a:off x="2446350" y="2454725"/>
              <a:ext cx="148975" cy="19025"/>
            </a:xfrm>
            <a:custGeom>
              <a:avLst/>
              <a:gdLst/>
              <a:ahLst/>
              <a:cxnLst/>
              <a:rect l="l" t="t" r="r" b="b"/>
              <a:pathLst>
                <a:path w="5959" h="761" extrusionOk="0">
                  <a:moveTo>
                    <a:pt x="1" y="1"/>
                  </a:moveTo>
                  <a:lnTo>
                    <a:pt x="1" y="761"/>
                  </a:lnTo>
                  <a:lnTo>
                    <a:pt x="5958" y="761"/>
                  </a:lnTo>
                  <a:lnTo>
                    <a:pt x="5958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72;p22">
              <a:extLst>
                <a:ext uri="{FF2B5EF4-FFF2-40B4-BE49-F238E27FC236}">
                  <a16:creationId xmlns:a16="http://schemas.microsoft.com/office/drawing/2014/main" id="{B9592AF8-D87F-4704-93A8-64A0886C8EE1}"/>
                </a:ext>
              </a:extLst>
            </p:cNvPr>
            <p:cNvSpPr/>
            <p:nvPr/>
          </p:nvSpPr>
          <p:spPr>
            <a:xfrm>
              <a:off x="2545150" y="2504875"/>
              <a:ext cx="68400" cy="19025"/>
            </a:xfrm>
            <a:custGeom>
              <a:avLst/>
              <a:gdLst/>
              <a:ahLst/>
              <a:cxnLst/>
              <a:rect l="l" t="t" r="r" b="b"/>
              <a:pathLst>
                <a:path w="2736" h="761" extrusionOk="0">
                  <a:moveTo>
                    <a:pt x="0" y="1"/>
                  </a:moveTo>
                  <a:lnTo>
                    <a:pt x="0" y="761"/>
                  </a:lnTo>
                  <a:lnTo>
                    <a:pt x="2736" y="761"/>
                  </a:lnTo>
                  <a:lnTo>
                    <a:pt x="273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73;p22">
              <a:extLst>
                <a:ext uri="{FF2B5EF4-FFF2-40B4-BE49-F238E27FC236}">
                  <a16:creationId xmlns:a16="http://schemas.microsoft.com/office/drawing/2014/main" id="{FFC4FA1F-AF7F-4976-8ED9-C703A2E7C85C}"/>
                </a:ext>
              </a:extLst>
            </p:cNvPr>
            <p:cNvSpPr/>
            <p:nvPr/>
          </p:nvSpPr>
          <p:spPr>
            <a:xfrm>
              <a:off x="2372650" y="2504875"/>
              <a:ext cx="165675" cy="19025"/>
            </a:xfrm>
            <a:custGeom>
              <a:avLst/>
              <a:gdLst/>
              <a:ahLst/>
              <a:cxnLst/>
              <a:rect l="l" t="t" r="r" b="b"/>
              <a:pathLst>
                <a:path w="6627" h="761" extrusionOk="0">
                  <a:moveTo>
                    <a:pt x="1" y="1"/>
                  </a:moveTo>
                  <a:lnTo>
                    <a:pt x="1" y="761"/>
                  </a:lnTo>
                  <a:lnTo>
                    <a:pt x="6627" y="761"/>
                  </a:lnTo>
                  <a:lnTo>
                    <a:pt x="6627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74;p22">
              <a:extLst>
                <a:ext uri="{FF2B5EF4-FFF2-40B4-BE49-F238E27FC236}">
                  <a16:creationId xmlns:a16="http://schemas.microsoft.com/office/drawing/2014/main" id="{E8DEA92B-E412-45F9-94CD-5DACF0C62E18}"/>
                </a:ext>
              </a:extLst>
            </p:cNvPr>
            <p:cNvSpPr/>
            <p:nvPr/>
          </p:nvSpPr>
          <p:spPr>
            <a:xfrm>
              <a:off x="2372650" y="2556550"/>
              <a:ext cx="104125" cy="19025"/>
            </a:xfrm>
            <a:custGeom>
              <a:avLst/>
              <a:gdLst/>
              <a:ahLst/>
              <a:cxnLst/>
              <a:rect l="l" t="t" r="r" b="b"/>
              <a:pathLst>
                <a:path w="4165" h="761" extrusionOk="0">
                  <a:moveTo>
                    <a:pt x="1" y="1"/>
                  </a:moveTo>
                  <a:lnTo>
                    <a:pt x="1" y="761"/>
                  </a:lnTo>
                  <a:lnTo>
                    <a:pt x="4165" y="761"/>
                  </a:lnTo>
                  <a:lnTo>
                    <a:pt x="416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5;p22">
              <a:extLst>
                <a:ext uri="{FF2B5EF4-FFF2-40B4-BE49-F238E27FC236}">
                  <a16:creationId xmlns:a16="http://schemas.microsoft.com/office/drawing/2014/main" id="{554B81C0-9156-46E3-8A38-EDB153C49D35}"/>
                </a:ext>
              </a:extLst>
            </p:cNvPr>
            <p:cNvSpPr/>
            <p:nvPr/>
          </p:nvSpPr>
          <p:spPr>
            <a:xfrm>
              <a:off x="2492725" y="2556550"/>
              <a:ext cx="44850" cy="19025"/>
            </a:xfrm>
            <a:custGeom>
              <a:avLst/>
              <a:gdLst/>
              <a:ahLst/>
              <a:cxnLst/>
              <a:rect l="l" t="t" r="r" b="b"/>
              <a:pathLst>
                <a:path w="1794" h="761" extrusionOk="0">
                  <a:moveTo>
                    <a:pt x="0" y="1"/>
                  </a:moveTo>
                  <a:lnTo>
                    <a:pt x="0" y="761"/>
                  </a:lnTo>
                  <a:lnTo>
                    <a:pt x="1793" y="761"/>
                  </a:lnTo>
                  <a:lnTo>
                    <a:pt x="179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76;p22">
              <a:extLst>
                <a:ext uri="{FF2B5EF4-FFF2-40B4-BE49-F238E27FC236}">
                  <a16:creationId xmlns:a16="http://schemas.microsoft.com/office/drawing/2014/main" id="{7C29D01B-DCF6-4EB5-86F8-22A28FFC3B7C}"/>
                </a:ext>
              </a:extLst>
            </p:cNvPr>
            <p:cNvSpPr/>
            <p:nvPr/>
          </p:nvSpPr>
          <p:spPr>
            <a:xfrm>
              <a:off x="2545150" y="2556550"/>
              <a:ext cx="25850" cy="19025"/>
            </a:xfrm>
            <a:custGeom>
              <a:avLst/>
              <a:gdLst/>
              <a:ahLst/>
              <a:cxnLst/>
              <a:rect l="l" t="t" r="r" b="b"/>
              <a:pathLst>
                <a:path w="1034" h="761" extrusionOk="0">
                  <a:moveTo>
                    <a:pt x="0" y="1"/>
                  </a:moveTo>
                  <a:lnTo>
                    <a:pt x="0" y="761"/>
                  </a:lnTo>
                  <a:lnTo>
                    <a:pt x="1034" y="761"/>
                  </a:lnTo>
                  <a:lnTo>
                    <a:pt x="103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77;p22">
              <a:extLst>
                <a:ext uri="{FF2B5EF4-FFF2-40B4-BE49-F238E27FC236}">
                  <a16:creationId xmlns:a16="http://schemas.microsoft.com/office/drawing/2014/main" id="{492B335C-EA17-473E-94DC-483BF88F1B7A}"/>
                </a:ext>
              </a:extLst>
            </p:cNvPr>
            <p:cNvSpPr/>
            <p:nvPr/>
          </p:nvSpPr>
          <p:spPr>
            <a:xfrm>
              <a:off x="1041325" y="2514000"/>
              <a:ext cx="211275" cy="12950"/>
            </a:xfrm>
            <a:custGeom>
              <a:avLst/>
              <a:gdLst/>
              <a:ahLst/>
              <a:cxnLst/>
              <a:rect l="l" t="t" r="r" b="b"/>
              <a:pathLst>
                <a:path w="8451" h="518" extrusionOk="0">
                  <a:moveTo>
                    <a:pt x="0" y="1"/>
                  </a:moveTo>
                  <a:lnTo>
                    <a:pt x="0" y="517"/>
                  </a:lnTo>
                  <a:lnTo>
                    <a:pt x="8450" y="517"/>
                  </a:lnTo>
                  <a:lnTo>
                    <a:pt x="845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78;p22">
              <a:extLst>
                <a:ext uri="{FF2B5EF4-FFF2-40B4-BE49-F238E27FC236}">
                  <a16:creationId xmlns:a16="http://schemas.microsoft.com/office/drawing/2014/main" id="{DA6665AB-BB5C-4C97-AF23-55A12DBC9D66}"/>
                </a:ext>
              </a:extLst>
            </p:cNvPr>
            <p:cNvSpPr/>
            <p:nvPr/>
          </p:nvSpPr>
          <p:spPr>
            <a:xfrm>
              <a:off x="1041325" y="2548200"/>
              <a:ext cx="253825" cy="12950"/>
            </a:xfrm>
            <a:custGeom>
              <a:avLst/>
              <a:gdLst/>
              <a:ahLst/>
              <a:cxnLst/>
              <a:rect l="l" t="t" r="r" b="b"/>
              <a:pathLst>
                <a:path w="10153" h="518" extrusionOk="0">
                  <a:moveTo>
                    <a:pt x="0" y="1"/>
                  </a:moveTo>
                  <a:lnTo>
                    <a:pt x="0" y="517"/>
                  </a:lnTo>
                  <a:lnTo>
                    <a:pt x="10152" y="517"/>
                  </a:lnTo>
                  <a:lnTo>
                    <a:pt x="1015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79;p22">
              <a:extLst>
                <a:ext uri="{FF2B5EF4-FFF2-40B4-BE49-F238E27FC236}">
                  <a16:creationId xmlns:a16="http://schemas.microsoft.com/office/drawing/2014/main" id="{DC968457-4F1F-46CD-BBF0-7231C5AB8CD4}"/>
                </a:ext>
              </a:extLst>
            </p:cNvPr>
            <p:cNvSpPr/>
            <p:nvPr/>
          </p:nvSpPr>
          <p:spPr>
            <a:xfrm>
              <a:off x="1138575" y="2583150"/>
              <a:ext cx="156575" cy="12950"/>
            </a:xfrm>
            <a:custGeom>
              <a:avLst/>
              <a:gdLst/>
              <a:ahLst/>
              <a:cxnLst/>
              <a:rect l="l" t="t" r="r" b="b"/>
              <a:pathLst>
                <a:path w="6263" h="518" extrusionOk="0">
                  <a:moveTo>
                    <a:pt x="1" y="1"/>
                  </a:moveTo>
                  <a:lnTo>
                    <a:pt x="1" y="517"/>
                  </a:lnTo>
                  <a:lnTo>
                    <a:pt x="6262" y="517"/>
                  </a:lnTo>
                  <a:lnTo>
                    <a:pt x="626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0;p22">
              <a:extLst>
                <a:ext uri="{FF2B5EF4-FFF2-40B4-BE49-F238E27FC236}">
                  <a16:creationId xmlns:a16="http://schemas.microsoft.com/office/drawing/2014/main" id="{D873FAD3-4B60-4CE3-8856-9740678CEF44}"/>
                </a:ext>
              </a:extLst>
            </p:cNvPr>
            <p:cNvSpPr/>
            <p:nvPr/>
          </p:nvSpPr>
          <p:spPr>
            <a:xfrm>
              <a:off x="1041325" y="2583150"/>
              <a:ext cx="74500" cy="12950"/>
            </a:xfrm>
            <a:custGeom>
              <a:avLst/>
              <a:gdLst/>
              <a:ahLst/>
              <a:cxnLst/>
              <a:rect l="l" t="t" r="r" b="b"/>
              <a:pathLst>
                <a:path w="2980" h="518" extrusionOk="0">
                  <a:moveTo>
                    <a:pt x="0" y="1"/>
                  </a:moveTo>
                  <a:lnTo>
                    <a:pt x="0" y="517"/>
                  </a:lnTo>
                  <a:lnTo>
                    <a:pt x="2979" y="517"/>
                  </a:lnTo>
                  <a:lnTo>
                    <a:pt x="2979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81;p22">
              <a:extLst>
                <a:ext uri="{FF2B5EF4-FFF2-40B4-BE49-F238E27FC236}">
                  <a16:creationId xmlns:a16="http://schemas.microsoft.com/office/drawing/2014/main" id="{2629B049-16FB-4742-98BE-2956D26A4623}"/>
                </a:ext>
              </a:extLst>
            </p:cNvPr>
            <p:cNvSpPr/>
            <p:nvPr/>
          </p:nvSpPr>
          <p:spPr>
            <a:xfrm>
              <a:off x="1041325" y="2617350"/>
              <a:ext cx="253825" cy="12950"/>
            </a:xfrm>
            <a:custGeom>
              <a:avLst/>
              <a:gdLst/>
              <a:ahLst/>
              <a:cxnLst/>
              <a:rect l="l" t="t" r="r" b="b"/>
              <a:pathLst>
                <a:path w="10153" h="518" extrusionOk="0">
                  <a:moveTo>
                    <a:pt x="0" y="1"/>
                  </a:moveTo>
                  <a:lnTo>
                    <a:pt x="0" y="517"/>
                  </a:lnTo>
                  <a:lnTo>
                    <a:pt x="10152" y="517"/>
                  </a:lnTo>
                  <a:lnTo>
                    <a:pt x="1015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82;p22">
              <a:extLst>
                <a:ext uri="{FF2B5EF4-FFF2-40B4-BE49-F238E27FC236}">
                  <a16:creationId xmlns:a16="http://schemas.microsoft.com/office/drawing/2014/main" id="{33C61C3E-E905-425D-BAFB-BFFD242D1A13}"/>
                </a:ext>
              </a:extLst>
            </p:cNvPr>
            <p:cNvSpPr/>
            <p:nvPr/>
          </p:nvSpPr>
          <p:spPr>
            <a:xfrm>
              <a:off x="1041325" y="2651550"/>
              <a:ext cx="253825" cy="13700"/>
            </a:xfrm>
            <a:custGeom>
              <a:avLst/>
              <a:gdLst/>
              <a:ahLst/>
              <a:cxnLst/>
              <a:rect l="l" t="t" r="r" b="b"/>
              <a:pathLst>
                <a:path w="10153" h="548" extrusionOk="0">
                  <a:moveTo>
                    <a:pt x="0" y="0"/>
                  </a:moveTo>
                  <a:lnTo>
                    <a:pt x="0" y="547"/>
                  </a:lnTo>
                  <a:lnTo>
                    <a:pt x="10152" y="547"/>
                  </a:lnTo>
                  <a:lnTo>
                    <a:pt x="1015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83;p22">
              <a:extLst>
                <a:ext uri="{FF2B5EF4-FFF2-40B4-BE49-F238E27FC236}">
                  <a16:creationId xmlns:a16="http://schemas.microsoft.com/office/drawing/2014/main" id="{D6497987-4756-49AD-8783-DD68B1AB4535}"/>
                </a:ext>
              </a:extLst>
            </p:cNvPr>
            <p:cNvSpPr/>
            <p:nvPr/>
          </p:nvSpPr>
          <p:spPr>
            <a:xfrm>
              <a:off x="1036750" y="1805025"/>
              <a:ext cx="9925" cy="619350"/>
            </a:xfrm>
            <a:custGeom>
              <a:avLst/>
              <a:gdLst/>
              <a:ahLst/>
              <a:cxnLst/>
              <a:rect l="l" t="t" r="r" b="b"/>
              <a:pathLst>
                <a:path w="397" h="24774" extrusionOk="0">
                  <a:moveTo>
                    <a:pt x="1" y="1"/>
                  </a:moveTo>
                  <a:lnTo>
                    <a:pt x="1" y="24773"/>
                  </a:lnTo>
                  <a:lnTo>
                    <a:pt x="396" y="24773"/>
                  </a:lnTo>
                  <a:lnTo>
                    <a:pt x="39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84;p22">
              <a:extLst>
                <a:ext uri="{FF2B5EF4-FFF2-40B4-BE49-F238E27FC236}">
                  <a16:creationId xmlns:a16="http://schemas.microsoft.com/office/drawing/2014/main" id="{818863D3-C0CD-4E74-9931-CB18758D80C4}"/>
                </a:ext>
              </a:extLst>
            </p:cNvPr>
            <p:cNvSpPr/>
            <p:nvPr/>
          </p:nvSpPr>
          <p:spPr>
            <a:xfrm>
              <a:off x="1213825" y="1805025"/>
              <a:ext cx="9125" cy="619350"/>
            </a:xfrm>
            <a:custGeom>
              <a:avLst/>
              <a:gdLst/>
              <a:ahLst/>
              <a:cxnLst/>
              <a:rect l="l" t="t" r="r" b="b"/>
              <a:pathLst>
                <a:path w="365" h="24774" extrusionOk="0">
                  <a:moveTo>
                    <a:pt x="0" y="1"/>
                  </a:moveTo>
                  <a:lnTo>
                    <a:pt x="0" y="24773"/>
                  </a:lnTo>
                  <a:lnTo>
                    <a:pt x="365" y="24773"/>
                  </a:lnTo>
                  <a:lnTo>
                    <a:pt x="36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85;p22">
              <a:extLst>
                <a:ext uri="{FF2B5EF4-FFF2-40B4-BE49-F238E27FC236}">
                  <a16:creationId xmlns:a16="http://schemas.microsoft.com/office/drawing/2014/main" id="{52AF0B40-34B3-48E0-B0F9-2C06BCFF0416}"/>
                </a:ext>
              </a:extLst>
            </p:cNvPr>
            <p:cNvSpPr/>
            <p:nvPr/>
          </p:nvSpPr>
          <p:spPr>
            <a:xfrm>
              <a:off x="1389350" y="1805025"/>
              <a:ext cx="9150" cy="619350"/>
            </a:xfrm>
            <a:custGeom>
              <a:avLst/>
              <a:gdLst/>
              <a:ahLst/>
              <a:cxnLst/>
              <a:rect l="l" t="t" r="r" b="b"/>
              <a:pathLst>
                <a:path w="366" h="24774" extrusionOk="0">
                  <a:moveTo>
                    <a:pt x="0" y="1"/>
                  </a:moveTo>
                  <a:lnTo>
                    <a:pt x="0" y="24773"/>
                  </a:lnTo>
                  <a:lnTo>
                    <a:pt x="365" y="24773"/>
                  </a:lnTo>
                  <a:lnTo>
                    <a:pt x="36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86;p22">
              <a:extLst>
                <a:ext uri="{FF2B5EF4-FFF2-40B4-BE49-F238E27FC236}">
                  <a16:creationId xmlns:a16="http://schemas.microsoft.com/office/drawing/2014/main" id="{70A8A8B1-5A1C-4B46-ABF2-998CA5B6F388}"/>
                </a:ext>
              </a:extLst>
            </p:cNvPr>
            <p:cNvSpPr/>
            <p:nvPr/>
          </p:nvSpPr>
          <p:spPr>
            <a:xfrm>
              <a:off x="1564875" y="1805025"/>
              <a:ext cx="9925" cy="619350"/>
            </a:xfrm>
            <a:custGeom>
              <a:avLst/>
              <a:gdLst/>
              <a:ahLst/>
              <a:cxnLst/>
              <a:rect l="l" t="t" r="r" b="b"/>
              <a:pathLst>
                <a:path w="397" h="24774" extrusionOk="0">
                  <a:moveTo>
                    <a:pt x="1" y="1"/>
                  </a:moveTo>
                  <a:lnTo>
                    <a:pt x="1" y="24773"/>
                  </a:lnTo>
                  <a:lnTo>
                    <a:pt x="396" y="24773"/>
                  </a:lnTo>
                  <a:lnTo>
                    <a:pt x="39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87;p22">
              <a:extLst>
                <a:ext uri="{FF2B5EF4-FFF2-40B4-BE49-F238E27FC236}">
                  <a16:creationId xmlns:a16="http://schemas.microsoft.com/office/drawing/2014/main" id="{03EDE3DE-2A1C-4F62-A8E4-A47A4E3559AA}"/>
                </a:ext>
              </a:extLst>
            </p:cNvPr>
            <p:cNvSpPr/>
            <p:nvPr/>
          </p:nvSpPr>
          <p:spPr>
            <a:xfrm>
              <a:off x="1741950" y="1805025"/>
              <a:ext cx="9125" cy="619350"/>
            </a:xfrm>
            <a:custGeom>
              <a:avLst/>
              <a:gdLst/>
              <a:ahLst/>
              <a:cxnLst/>
              <a:rect l="l" t="t" r="r" b="b"/>
              <a:pathLst>
                <a:path w="365" h="24774" extrusionOk="0">
                  <a:moveTo>
                    <a:pt x="0" y="1"/>
                  </a:moveTo>
                  <a:lnTo>
                    <a:pt x="0" y="24773"/>
                  </a:lnTo>
                  <a:lnTo>
                    <a:pt x="365" y="24773"/>
                  </a:lnTo>
                  <a:lnTo>
                    <a:pt x="36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88;p22">
              <a:extLst>
                <a:ext uri="{FF2B5EF4-FFF2-40B4-BE49-F238E27FC236}">
                  <a16:creationId xmlns:a16="http://schemas.microsoft.com/office/drawing/2014/main" id="{43C901C7-39EE-44A7-AED6-BF127BAA28C2}"/>
                </a:ext>
              </a:extLst>
            </p:cNvPr>
            <p:cNvSpPr/>
            <p:nvPr/>
          </p:nvSpPr>
          <p:spPr>
            <a:xfrm>
              <a:off x="1917475" y="1805025"/>
              <a:ext cx="9900" cy="619350"/>
            </a:xfrm>
            <a:custGeom>
              <a:avLst/>
              <a:gdLst/>
              <a:ahLst/>
              <a:cxnLst/>
              <a:rect l="l" t="t" r="r" b="b"/>
              <a:pathLst>
                <a:path w="396" h="24774" extrusionOk="0">
                  <a:moveTo>
                    <a:pt x="1" y="1"/>
                  </a:moveTo>
                  <a:lnTo>
                    <a:pt x="1" y="24773"/>
                  </a:lnTo>
                  <a:lnTo>
                    <a:pt x="396" y="24773"/>
                  </a:lnTo>
                  <a:lnTo>
                    <a:pt x="39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89;p22">
              <a:extLst>
                <a:ext uri="{FF2B5EF4-FFF2-40B4-BE49-F238E27FC236}">
                  <a16:creationId xmlns:a16="http://schemas.microsoft.com/office/drawing/2014/main" id="{FB0EE42F-7E10-4BAB-9A09-02EBC7583F03}"/>
                </a:ext>
              </a:extLst>
            </p:cNvPr>
            <p:cNvSpPr/>
            <p:nvPr/>
          </p:nvSpPr>
          <p:spPr>
            <a:xfrm>
              <a:off x="1013200" y="2051225"/>
              <a:ext cx="57025" cy="373150"/>
            </a:xfrm>
            <a:custGeom>
              <a:avLst/>
              <a:gdLst/>
              <a:ahLst/>
              <a:cxnLst/>
              <a:rect l="l" t="t" r="r" b="b"/>
              <a:pathLst>
                <a:path w="2281" h="14926" extrusionOk="0">
                  <a:moveTo>
                    <a:pt x="1" y="1"/>
                  </a:moveTo>
                  <a:lnTo>
                    <a:pt x="1" y="14925"/>
                  </a:lnTo>
                  <a:lnTo>
                    <a:pt x="2280" y="14925"/>
                  </a:lnTo>
                  <a:lnTo>
                    <a:pt x="228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90;p22">
              <a:extLst>
                <a:ext uri="{FF2B5EF4-FFF2-40B4-BE49-F238E27FC236}">
                  <a16:creationId xmlns:a16="http://schemas.microsoft.com/office/drawing/2014/main" id="{A595F0E5-B933-418C-8259-4B7E31113D67}"/>
                </a:ext>
              </a:extLst>
            </p:cNvPr>
            <p:cNvSpPr/>
            <p:nvPr/>
          </p:nvSpPr>
          <p:spPr>
            <a:xfrm>
              <a:off x="1191025" y="2179650"/>
              <a:ext cx="57000" cy="244725"/>
            </a:xfrm>
            <a:custGeom>
              <a:avLst/>
              <a:gdLst/>
              <a:ahLst/>
              <a:cxnLst/>
              <a:rect l="l" t="t" r="r" b="b"/>
              <a:pathLst>
                <a:path w="2280" h="9789" extrusionOk="0">
                  <a:moveTo>
                    <a:pt x="0" y="1"/>
                  </a:moveTo>
                  <a:lnTo>
                    <a:pt x="0" y="9788"/>
                  </a:lnTo>
                  <a:lnTo>
                    <a:pt x="2280" y="9788"/>
                  </a:lnTo>
                  <a:lnTo>
                    <a:pt x="228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91;p22">
              <a:extLst>
                <a:ext uri="{FF2B5EF4-FFF2-40B4-BE49-F238E27FC236}">
                  <a16:creationId xmlns:a16="http://schemas.microsoft.com/office/drawing/2014/main" id="{49884683-831D-4898-8451-5C2A549F98B9}"/>
                </a:ext>
              </a:extLst>
            </p:cNvPr>
            <p:cNvSpPr/>
            <p:nvPr/>
          </p:nvSpPr>
          <p:spPr>
            <a:xfrm>
              <a:off x="1365800" y="2072500"/>
              <a:ext cx="57000" cy="351875"/>
            </a:xfrm>
            <a:custGeom>
              <a:avLst/>
              <a:gdLst/>
              <a:ahLst/>
              <a:cxnLst/>
              <a:rect l="l" t="t" r="r" b="b"/>
              <a:pathLst>
                <a:path w="2280" h="14075" extrusionOk="0">
                  <a:moveTo>
                    <a:pt x="0" y="1"/>
                  </a:moveTo>
                  <a:lnTo>
                    <a:pt x="0" y="14074"/>
                  </a:lnTo>
                  <a:lnTo>
                    <a:pt x="2280" y="14074"/>
                  </a:lnTo>
                  <a:lnTo>
                    <a:pt x="228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2;p22">
              <a:extLst>
                <a:ext uri="{FF2B5EF4-FFF2-40B4-BE49-F238E27FC236}">
                  <a16:creationId xmlns:a16="http://schemas.microsoft.com/office/drawing/2014/main" id="{4EA5A59E-9006-456E-87B1-9F802387A582}"/>
                </a:ext>
              </a:extLst>
            </p:cNvPr>
            <p:cNvSpPr/>
            <p:nvPr/>
          </p:nvSpPr>
          <p:spPr>
            <a:xfrm>
              <a:off x="1541325" y="1937250"/>
              <a:ext cx="57025" cy="487125"/>
            </a:xfrm>
            <a:custGeom>
              <a:avLst/>
              <a:gdLst/>
              <a:ahLst/>
              <a:cxnLst/>
              <a:rect l="l" t="t" r="r" b="b"/>
              <a:pathLst>
                <a:path w="2281" h="19485" extrusionOk="0">
                  <a:moveTo>
                    <a:pt x="1" y="0"/>
                  </a:moveTo>
                  <a:lnTo>
                    <a:pt x="1" y="19484"/>
                  </a:lnTo>
                  <a:lnTo>
                    <a:pt x="2280" y="19484"/>
                  </a:lnTo>
                  <a:lnTo>
                    <a:pt x="228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93;p22">
              <a:extLst>
                <a:ext uri="{FF2B5EF4-FFF2-40B4-BE49-F238E27FC236}">
                  <a16:creationId xmlns:a16="http://schemas.microsoft.com/office/drawing/2014/main" id="{5A93B25F-945D-4166-ACFF-232A06CEDAC9}"/>
                </a:ext>
              </a:extLst>
            </p:cNvPr>
            <p:cNvSpPr/>
            <p:nvPr/>
          </p:nvSpPr>
          <p:spPr>
            <a:xfrm>
              <a:off x="1718375" y="2143175"/>
              <a:ext cx="57025" cy="281200"/>
            </a:xfrm>
            <a:custGeom>
              <a:avLst/>
              <a:gdLst/>
              <a:ahLst/>
              <a:cxnLst/>
              <a:rect l="l" t="t" r="r" b="b"/>
              <a:pathLst>
                <a:path w="2281" h="11248" extrusionOk="0">
                  <a:moveTo>
                    <a:pt x="1" y="1"/>
                  </a:moveTo>
                  <a:lnTo>
                    <a:pt x="1" y="11247"/>
                  </a:lnTo>
                  <a:lnTo>
                    <a:pt x="2281" y="11247"/>
                  </a:lnTo>
                  <a:lnTo>
                    <a:pt x="228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94;p22">
              <a:extLst>
                <a:ext uri="{FF2B5EF4-FFF2-40B4-BE49-F238E27FC236}">
                  <a16:creationId xmlns:a16="http://schemas.microsoft.com/office/drawing/2014/main" id="{1E3BFF9C-400D-4767-8934-C9B0D6936B54}"/>
                </a:ext>
              </a:extLst>
            </p:cNvPr>
            <p:cNvSpPr/>
            <p:nvPr/>
          </p:nvSpPr>
          <p:spPr>
            <a:xfrm>
              <a:off x="921250" y="2435725"/>
              <a:ext cx="1035000" cy="7625"/>
            </a:xfrm>
            <a:custGeom>
              <a:avLst/>
              <a:gdLst/>
              <a:ahLst/>
              <a:cxnLst/>
              <a:rect l="l" t="t" r="r" b="b"/>
              <a:pathLst>
                <a:path w="41400" h="305" extrusionOk="0">
                  <a:moveTo>
                    <a:pt x="1" y="1"/>
                  </a:moveTo>
                  <a:lnTo>
                    <a:pt x="1" y="305"/>
                  </a:lnTo>
                  <a:lnTo>
                    <a:pt x="41400" y="305"/>
                  </a:lnTo>
                  <a:lnTo>
                    <a:pt x="4140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95;p22">
              <a:extLst>
                <a:ext uri="{FF2B5EF4-FFF2-40B4-BE49-F238E27FC236}">
                  <a16:creationId xmlns:a16="http://schemas.microsoft.com/office/drawing/2014/main" id="{0ABC62B5-0867-412E-B303-710254D706D0}"/>
                </a:ext>
              </a:extLst>
            </p:cNvPr>
            <p:cNvSpPr/>
            <p:nvPr/>
          </p:nvSpPr>
          <p:spPr>
            <a:xfrm>
              <a:off x="1861250" y="1835425"/>
              <a:ext cx="121600" cy="588950"/>
            </a:xfrm>
            <a:custGeom>
              <a:avLst/>
              <a:gdLst/>
              <a:ahLst/>
              <a:cxnLst/>
              <a:rect l="l" t="t" r="r" b="b"/>
              <a:pathLst>
                <a:path w="4864" h="23558" extrusionOk="0">
                  <a:moveTo>
                    <a:pt x="2432" y="0"/>
                  </a:moveTo>
                  <a:lnTo>
                    <a:pt x="0" y="4195"/>
                  </a:lnTo>
                  <a:lnTo>
                    <a:pt x="1307" y="4195"/>
                  </a:lnTo>
                  <a:lnTo>
                    <a:pt x="1307" y="23557"/>
                  </a:lnTo>
                  <a:lnTo>
                    <a:pt x="3587" y="23557"/>
                  </a:lnTo>
                  <a:lnTo>
                    <a:pt x="3587" y="4195"/>
                  </a:lnTo>
                  <a:lnTo>
                    <a:pt x="4864" y="4195"/>
                  </a:lnTo>
                  <a:lnTo>
                    <a:pt x="243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96;p22">
              <a:extLst>
                <a:ext uri="{FF2B5EF4-FFF2-40B4-BE49-F238E27FC236}">
                  <a16:creationId xmlns:a16="http://schemas.microsoft.com/office/drawing/2014/main" id="{C7126DB6-832B-4BC8-9873-E440A70F96F5}"/>
                </a:ext>
              </a:extLst>
            </p:cNvPr>
            <p:cNvSpPr/>
            <p:nvPr/>
          </p:nvSpPr>
          <p:spPr>
            <a:xfrm>
              <a:off x="920500" y="2386350"/>
              <a:ext cx="74500" cy="15225"/>
            </a:xfrm>
            <a:custGeom>
              <a:avLst/>
              <a:gdLst/>
              <a:ahLst/>
              <a:cxnLst/>
              <a:rect l="l" t="t" r="r" b="b"/>
              <a:pathLst>
                <a:path w="2980" h="609" extrusionOk="0">
                  <a:moveTo>
                    <a:pt x="304" y="0"/>
                  </a:moveTo>
                  <a:cubicBezTo>
                    <a:pt x="92" y="0"/>
                    <a:pt x="0" y="152"/>
                    <a:pt x="0" y="304"/>
                  </a:cubicBezTo>
                  <a:cubicBezTo>
                    <a:pt x="0" y="517"/>
                    <a:pt x="152" y="608"/>
                    <a:pt x="304" y="608"/>
                  </a:cubicBezTo>
                  <a:lnTo>
                    <a:pt x="2675" y="608"/>
                  </a:lnTo>
                  <a:cubicBezTo>
                    <a:pt x="2888" y="608"/>
                    <a:pt x="2979" y="456"/>
                    <a:pt x="2979" y="304"/>
                  </a:cubicBezTo>
                  <a:cubicBezTo>
                    <a:pt x="2979" y="152"/>
                    <a:pt x="2888" y="61"/>
                    <a:pt x="267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97;p22">
              <a:extLst>
                <a:ext uri="{FF2B5EF4-FFF2-40B4-BE49-F238E27FC236}">
                  <a16:creationId xmlns:a16="http://schemas.microsoft.com/office/drawing/2014/main" id="{610E0FCE-F382-4E51-96E6-B85DDDD6EE47}"/>
                </a:ext>
              </a:extLst>
            </p:cNvPr>
            <p:cNvSpPr/>
            <p:nvPr/>
          </p:nvSpPr>
          <p:spPr>
            <a:xfrm>
              <a:off x="920500" y="2283750"/>
              <a:ext cx="74500" cy="15225"/>
            </a:xfrm>
            <a:custGeom>
              <a:avLst/>
              <a:gdLst/>
              <a:ahLst/>
              <a:cxnLst/>
              <a:rect l="l" t="t" r="r" b="b"/>
              <a:pathLst>
                <a:path w="2980" h="609" extrusionOk="0">
                  <a:moveTo>
                    <a:pt x="304" y="1"/>
                  </a:moveTo>
                  <a:cubicBezTo>
                    <a:pt x="92" y="1"/>
                    <a:pt x="0" y="153"/>
                    <a:pt x="0" y="305"/>
                  </a:cubicBezTo>
                  <a:cubicBezTo>
                    <a:pt x="0" y="518"/>
                    <a:pt x="152" y="609"/>
                    <a:pt x="304" y="609"/>
                  </a:cubicBezTo>
                  <a:lnTo>
                    <a:pt x="2675" y="609"/>
                  </a:lnTo>
                  <a:cubicBezTo>
                    <a:pt x="2888" y="609"/>
                    <a:pt x="2979" y="457"/>
                    <a:pt x="2979" y="305"/>
                  </a:cubicBezTo>
                  <a:cubicBezTo>
                    <a:pt x="2979" y="122"/>
                    <a:pt x="2888" y="1"/>
                    <a:pt x="267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98;p22">
              <a:extLst>
                <a:ext uri="{FF2B5EF4-FFF2-40B4-BE49-F238E27FC236}">
                  <a16:creationId xmlns:a16="http://schemas.microsoft.com/office/drawing/2014/main" id="{2234E1F1-3F10-4834-95E4-BD26F20BE29E}"/>
                </a:ext>
              </a:extLst>
            </p:cNvPr>
            <p:cNvSpPr/>
            <p:nvPr/>
          </p:nvSpPr>
          <p:spPr>
            <a:xfrm>
              <a:off x="920500" y="2180425"/>
              <a:ext cx="74500" cy="15200"/>
            </a:xfrm>
            <a:custGeom>
              <a:avLst/>
              <a:gdLst/>
              <a:ahLst/>
              <a:cxnLst/>
              <a:rect l="l" t="t" r="r" b="b"/>
              <a:pathLst>
                <a:path w="2980" h="608" extrusionOk="0">
                  <a:moveTo>
                    <a:pt x="304" y="0"/>
                  </a:moveTo>
                  <a:cubicBezTo>
                    <a:pt x="92" y="0"/>
                    <a:pt x="0" y="152"/>
                    <a:pt x="0" y="304"/>
                  </a:cubicBezTo>
                  <a:cubicBezTo>
                    <a:pt x="0" y="486"/>
                    <a:pt x="152" y="608"/>
                    <a:pt x="304" y="608"/>
                  </a:cubicBezTo>
                  <a:lnTo>
                    <a:pt x="2675" y="608"/>
                  </a:lnTo>
                  <a:cubicBezTo>
                    <a:pt x="2888" y="608"/>
                    <a:pt x="2979" y="456"/>
                    <a:pt x="2979" y="304"/>
                  </a:cubicBezTo>
                  <a:cubicBezTo>
                    <a:pt x="2979" y="152"/>
                    <a:pt x="2888" y="0"/>
                    <a:pt x="267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99;p22">
              <a:extLst>
                <a:ext uri="{FF2B5EF4-FFF2-40B4-BE49-F238E27FC236}">
                  <a16:creationId xmlns:a16="http://schemas.microsoft.com/office/drawing/2014/main" id="{F857B990-3AC5-4261-86D1-3B6478C928BD}"/>
                </a:ext>
              </a:extLst>
            </p:cNvPr>
            <p:cNvSpPr/>
            <p:nvPr/>
          </p:nvSpPr>
          <p:spPr>
            <a:xfrm>
              <a:off x="920500" y="2077075"/>
              <a:ext cx="74500" cy="15225"/>
            </a:xfrm>
            <a:custGeom>
              <a:avLst/>
              <a:gdLst/>
              <a:ahLst/>
              <a:cxnLst/>
              <a:rect l="l" t="t" r="r" b="b"/>
              <a:pathLst>
                <a:path w="2980" h="609" extrusionOk="0">
                  <a:moveTo>
                    <a:pt x="304" y="0"/>
                  </a:moveTo>
                  <a:cubicBezTo>
                    <a:pt x="92" y="0"/>
                    <a:pt x="0" y="152"/>
                    <a:pt x="0" y="304"/>
                  </a:cubicBezTo>
                  <a:cubicBezTo>
                    <a:pt x="0" y="487"/>
                    <a:pt x="152" y="608"/>
                    <a:pt x="304" y="608"/>
                  </a:cubicBezTo>
                  <a:lnTo>
                    <a:pt x="2675" y="608"/>
                  </a:lnTo>
                  <a:cubicBezTo>
                    <a:pt x="2888" y="608"/>
                    <a:pt x="2979" y="456"/>
                    <a:pt x="2979" y="304"/>
                  </a:cubicBezTo>
                  <a:cubicBezTo>
                    <a:pt x="2979" y="152"/>
                    <a:pt x="2888" y="31"/>
                    <a:pt x="267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0;p22">
              <a:extLst>
                <a:ext uri="{FF2B5EF4-FFF2-40B4-BE49-F238E27FC236}">
                  <a16:creationId xmlns:a16="http://schemas.microsoft.com/office/drawing/2014/main" id="{926D57E1-82A7-4941-963B-8C8487D906EA}"/>
                </a:ext>
              </a:extLst>
            </p:cNvPr>
            <p:cNvSpPr/>
            <p:nvPr/>
          </p:nvSpPr>
          <p:spPr>
            <a:xfrm>
              <a:off x="920500" y="1974475"/>
              <a:ext cx="74500" cy="15225"/>
            </a:xfrm>
            <a:custGeom>
              <a:avLst/>
              <a:gdLst/>
              <a:ahLst/>
              <a:cxnLst/>
              <a:rect l="l" t="t" r="r" b="b"/>
              <a:pathLst>
                <a:path w="2980" h="609" extrusionOk="0">
                  <a:moveTo>
                    <a:pt x="304" y="1"/>
                  </a:moveTo>
                  <a:cubicBezTo>
                    <a:pt x="92" y="1"/>
                    <a:pt x="0" y="153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lnTo>
                    <a:pt x="2675" y="609"/>
                  </a:lnTo>
                  <a:cubicBezTo>
                    <a:pt x="2888" y="609"/>
                    <a:pt x="2979" y="457"/>
                    <a:pt x="2979" y="305"/>
                  </a:cubicBezTo>
                  <a:cubicBezTo>
                    <a:pt x="2979" y="122"/>
                    <a:pt x="2888" y="1"/>
                    <a:pt x="267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01;p22">
              <a:extLst>
                <a:ext uri="{FF2B5EF4-FFF2-40B4-BE49-F238E27FC236}">
                  <a16:creationId xmlns:a16="http://schemas.microsoft.com/office/drawing/2014/main" id="{7AF5F591-6177-4901-9011-444A1B7CC842}"/>
                </a:ext>
              </a:extLst>
            </p:cNvPr>
            <p:cNvSpPr/>
            <p:nvPr/>
          </p:nvSpPr>
          <p:spPr>
            <a:xfrm>
              <a:off x="920500" y="1870375"/>
              <a:ext cx="74500" cy="15975"/>
            </a:xfrm>
            <a:custGeom>
              <a:avLst/>
              <a:gdLst/>
              <a:ahLst/>
              <a:cxnLst/>
              <a:rect l="l" t="t" r="r" b="b"/>
              <a:pathLst>
                <a:path w="2980" h="639" extrusionOk="0">
                  <a:moveTo>
                    <a:pt x="304" y="1"/>
                  </a:moveTo>
                  <a:cubicBezTo>
                    <a:pt x="92" y="1"/>
                    <a:pt x="0" y="153"/>
                    <a:pt x="0" y="305"/>
                  </a:cubicBezTo>
                  <a:cubicBezTo>
                    <a:pt x="0" y="517"/>
                    <a:pt x="152" y="639"/>
                    <a:pt x="304" y="639"/>
                  </a:cubicBezTo>
                  <a:lnTo>
                    <a:pt x="2675" y="639"/>
                  </a:lnTo>
                  <a:cubicBezTo>
                    <a:pt x="2888" y="639"/>
                    <a:pt x="2979" y="487"/>
                    <a:pt x="2979" y="305"/>
                  </a:cubicBezTo>
                  <a:cubicBezTo>
                    <a:pt x="2979" y="183"/>
                    <a:pt x="2888" y="31"/>
                    <a:pt x="267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02;p22">
              <a:extLst>
                <a:ext uri="{FF2B5EF4-FFF2-40B4-BE49-F238E27FC236}">
                  <a16:creationId xmlns:a16="http://schemas.microsoft.com/office/drawing/2014/main" id="{C988D45E-C5C4-45B6-A49E-843AF0A0D872}"/>
                </a:ext>
              </a:extLst>
            </p:cNvPr>
            <p:cNvSpPr/>
            <p:nvPr/>
          </p:nvSpPr>
          <p:spPr>
            <a:xfrm>
              <a:off x="920500" y="1767025"/>
              <a:ext cx="74500" cy="15225"/>
            </a:xfrm>
            <a:custGeom>
              <a:avLst/>
              <a:gdLst/>
              <a:ahLst/>
              <a:cxnLst/>
              <a:rect l="l" t="t" r="r" b="b"/>
              <a:pathLst>
                <a:path w="2980" h="609" extrusionOk="0">
                  <a:moveTo>
                    <a:pt x="304" y="1"/>
                  </a:moveTo>
                  <a:cubicBezTo>
                    <a:pt x="92" y="1"/>
                    <a:pt x="0" y="153"/>
                    <a:pt x="0" y="305"/>
                  </a:cubicBezTo>
                  <a:cubicBezTo>
                    <a:pt x="0" y="518"/>
                    <a:pt x="152" y="609"/>
                    <a:pt x="304" y="609"/>
                  </a:cubicBezTo>
                  <a:lnTo>
                    <a:pt x="2675" y="609"/>
                  </a:lnTo>
                  <a:cubicBezTo>
                    <a:pt x="2888" y="609"/>
                    <a:pt x="2979" y="457"/>
                    <a:pt x="2979" y="305"/>
                  </a:cubicBezTo>
                  <a:cubicBezTo>
                    <a:pt x="2979" y="153"/>
                    <a:pt x="2888" y="62"/>
                    <a:pt x="267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03;p22">
              <a:extLst>
                <a:ext uri="{FF2B5EF4-FFF2-40B4-BE49-F238E27FC236}">
                  <a16:creationId xmlns:a16="http://schemas.microsoft.com/office/drawing/2014/main" id="{A8EAFBA4-30D5-4A79-BA76-CC7FFC491B5A}"/>
                </a:ext>
              </a:extLst>
            </p:cNvPr>
            <p:cNvSpPr/>
            <p:nvPr/>
          </p:nvSpPr>
          <p:spPr>
            <a:xfrm>
              <a:off x="4969200" y="1116575"/>
              <a:ext cx="1156575" cy="763700"/>
            </a:xfrm>
            <a:custGeom>
              <a:avLst/>
              <a:gdLst/>
              <a:ahLst/>
              <a:cxnLst/>
              <a:rect l="l" t="t" r="r" b="b"/>
              <a:pathLst>
                <a:path w="46263" h="30548" extrusionOk="0">
                  <a:moveTo>
                    <a:pt x="1" y="0"/>
                  </a:moveTo>
                  <a:lnTo>
                    <a:pt x="1" y="30548"/>
                  </a:lnTo>
                  <a:lnTo>
                    <a:pt x="46263" y="30548"/>
                  </a:lnTo>
                  <a:lnTo>
                    <a:pt x="4626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04;p22">
              <a:extLst>
                <a:ext uri="{FF2B5EF4-FFF2-40B4-BE49-F238E27FC236}">
                  <a16:creationId xmlns:a16="http://schemas.microsoft.com/office/drawing/2014/main" id="{D2A388F1-5DBF-47EB-B3F7-8A9355A8196E}"/>
                </a:ext>
              </a:extLst>
            </p:cNvPr>
            <p:cNvSpPr/>
            <p:nvPr/>
          </p:nvSpPr>
          <p:spPr>
            <a:xfrm>
              <a:off x="5080150" y="1472200"/>
              <a:ext cx="100325" cy="278900"/>
            </a:xfrm>
            <a:custGeom>
              <a:avLst/>
              <a:gdLst/>
              <a:ahLst/>
              <a:cxnLst/>
              <a:rect l="l" t="t" r="r" b="b"/>
              <a:pathLst>
                <a:path w="4013" h="11156" extrusionOk="0">
                  <a:moveTo>
                    <a:pt x="0" y="0"/>
                  </a:moveTo>
                  <a:lnTo>
                    <a:pt x="0" y="11156"/>
                  </a:lnTo>
                  <a:lnTo>
                    <a:pt x="4013" y="11156"/>
                  </a:lnTo>
                  <a:lnTo>
                    <a:pt x="401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05;p22">
              <a:extLst>
                <a:ext uri="{FF2B5EF4-FFF2-40B4-BE49-F238E27FC236}">
                  <a16:creationId xmlns:a16="http://schemas.microsoft.com/office/drawing/2014/main" id="{FDC0438C-0D36-4B02-ADA9-327D6760FA7A}"/>
                </a:ext>
              </a:extLst>
            </p:cNvPr>
            <p:cNvSpPr/>
            <p:nvPr/>
          </p:nvSpPr>
          <p:spPr>
            <a:xfrm>
              <a:off x="5206300" y="1556550"/>
              <a:ext cx="99550" cy="194550"/>
            </a:xfrm>
            <a:custGeom>
              <a:avLst/>
              <a:gdLst/>
              <a:ahLst/>
              <a:cxnLst/>
              <a:rect l="l" t="t" r="r" b="b"/>
              <a:pathLst>
                <a:path w="3982" h="7782" extrusionOk="0">
                  <a:moveTo>
                    <a:pt x="0" y="0"/>
                  </a:moveTo>
                  <a:lnTo>
                    <a:pt x="0" y="7782"/>
                  </a:lnTo>
                  <a:lnTo>
                    <a:pt x="3982" y="7782"/>
                  </a:lnTo>
                  <a:lnTo>
                    <a:pt x="398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06;p22">
              <a:extLst>
                <a:ext uri="{FF2B5EF4-FFF2-40B4-BE49-F238E27FC236}">
                  <a16:creationId xmlns:a16="http://schemas.microsoft.com/office/drawing/2014/main" id="{C52D94D4-CA3B-4C2C-99D7-6FCE1481F873}"/>
                </a:ext>
              </a:extLst>
            </p:cNvPr>
            <p:cNvSpPr/>
            <p:nvPr/>
          </p:nvSpPr>
          <p:spPr>
            <a:xfrm>
              <a:off x="5331675" y="1362025"/>
              <a:ext cx="99575" cy="389075"/>
            </a:xfrm>
            <a:custGeom>
              <a:avLst/>
              <a:gdLst/>
              <a:ahLst/>
              <a:cxnLst/>
              <a:rect l="l" t="t" r="r" b="b"/>
              <a:pathLst>
                <a:path w="3983" h="15563" extrusionOk="0">
                  <a:moveTo>
                    <a:pt x="0" y="0"/>
                  </a:moveTo>
                  <a:lnTo>
                    <a:pt x="0" y="15563"/>
                  </a:lnTo>
                  <a:lnTo>
                    <a:pt x="3982" y="15563"/>
                  </a:lnTo>
                  <a:lnTo>
                    <a:pt x="398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07;p22">
              <a:extLst>
                <a:ext uri="{FF2B5EF4-FFF2-40B4-BE49-F238E27FC236}">
                  <a16:creationId xmlns:a16="http://schemas.microsoft.com/office/drawing/2014/main" id="{BB3B7C88-0730-4DD9-B31D-8CE1F10669CE}"/>
                </a:ext>
              </a:extLst>
            </p:cNvPr>
            <p:cNvSpPr/>
            <p:nvPr/>
          </p:nvSpPr>
          <p:spPr>
            <a:xfrm>
              <a:off x="5455525" y="1472200"/>
              <a:ext cx="99575" cy="278900"/>
            </a:xfrm>
            <a:custGeom>
              <a:avLst/>
              <a:gdLst/>
              <a:ahLst/>
              <a:cxnLst/>
              <a:rect l="l" t="t" r="r" b="b"/>
              <a:pathLst>
                <a:path w="3983" h="11156" extrusionOk="0">
                  <a:moveTo>
                    <a:pt x="1" y="0"/>
                  </a:moveTo>
                  <a:lnTo>
                    <a:pt x="1" y="11156"/>
                  </a:lnTo>
                  <a:lnTo>
                    <a:pt x="3983" y="11156"/>
                  </a:lnTo>
                  <a:lnTo>
                    <a:pt x="398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08;p22">
              <a:extLst>
                <a:ext uri="{FF2B5EF4-FFF2-40B4-BE49-F238E27FC236}">
                  <a16:creationId xmlns:a16="http://schemas.microsoft.com/office/drawing/2014/main" id="{8806563E-D358-4D3D-A17D-889941BF83C5}"/>
                </a:ext>
              </a:extLst>
            </p:cNvPr>
            <p:cNvSpPr/>
            <p:nvPr/>
          </p:nvSpPr>
          <p:spPr>
            <a:xfrm>
              <a:off x="5580925" y="1362025"/>
              <a:ext cx="100325" cy="389075"/>
            </a:xfrm>
            <a:custGeom>
              <a:avLst/>
              <a:gdLst/>
              <a:ahLst/>
              <a:cxnLst/>
              <a:rect l="l" t="t" r="r" b="b"/>
              <a:pathLst>
                <a:path w="4013" h="15563" extrusionOk="0">
                  <a:moveTo>
                    <a:pt x="0" y="0"/>
                  </a:moveTo>
                  <a:lnTo>
                    <a:pt x="0" y="15563"/>
                  </a:lnTo>
                  <a:lnTo>
                    <a:pt x="4012" y="15563"/>
                  </a:lnTo>
                  <a:lnTo>
                    <a:pt x="401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09;p22">
              <a:extLst>
                <a:ext uri="{FF2B5EF4-FFF2-40B4-BE49-F238E27FC236}">
                  <a16:creationId xmlns:a16="http://schemas.microsoft.com/office/drawing/2014/main" id="{20825106-CBF2-4D52-B953-608A11337F19}"/>
                </a:ext>
              </a:extLst>
            </p:cNvPr>
            <p:cNvSpPr/>
            <p:nvPr/>
          </p:nvSpPr>
          <p:spPr>
            <a:xfrm>
              <a:off x="5706300" y="1393175"/>
              <a:ext cx="100325" cy="357925"/>
            </a:xfrm>
            <a:custGeom>
              <a:avLst/>
              <a:gdLst/>
              <a:ahLst/>
              <a:cxnLst/>
              <a:rect l="l" t="t" r="r" b="b"/>
              <a:pathLst>
                <a:path w="4013" h="14317" extrusionOk="0">
                  <a:moveTo>
                    <a:pt x="0" y="0"/>
                  </a:moveTo>
                  <a:lnTo>
                    <a:pt x="0" y="14317"/>
                  </a:lnTo>
                  <a:lnTo>
                    <a:pt x="4013" y="14317"/>
                  </a:lnTo>
                  <a:lnTo>
                    <a:pt x="401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10;p22">
              <a:extLst>
                <a:ext uri="{FF2B5EF4-FFF2-40B4-BE49-F238E27FC236}">
                  <a16:creationId xmlns:a16="http://schemas.microsoft.com/office/drawing/2014/main" id="{F43C1D7C-71FB-4606-8F40-FAC262398A17}"/>
                </a:ext>
              </a:extLst>
            </p:cNvPr>
            <p:cNvSpPr/>
            <p:nvPr/>
          </p:nvSpPr>
          <p:spPr>
            <a:xfrm>
              <a:off x="5830925" y="1314900"/>
              <a:ext cx="99575" cy="436200"/>
            </a:xfrm>
            <a:custGeom>
              <a:avLst/>
              <a:gdLst/>
              <a:ahLst/>
              <a:cxnLst/>
              <a:rect l="l" t="t" r="r" b="b"/>
              <a:pathLst>
                <a:path w="3983" h="17448" extrusionOk="0">
                  <a:moveTo>
                    <a:pt x="0" y="0"/>
                  </a:moveTo>
                  <a:lnTo>
                    <a:pt x="0" y="17448"/>
                  </a:lnTo>
                  <a:lnTo>
                    <a:pt x="3982" y="17448"/>
                  </a:lnTo>
                  <a:lnTo>
                    <a:pt x="398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11;p22">
              <a:extLst>
                <a:ext uri="{FF2B5EF4-FFF2-40B4-BE49-F238E27FC236}">
                  <a16:creationId xmlns:a16="http://schemas.microsoft.com/office/drawing/2014/main" id="{C3A0B068-1E33-4871-B22D-09649638055E}"/>
                </a:ext>
              </a:extLst>
            </p:cNvPr>
            <p:cNvSpPr/>
            <p:nvPr/>
          </p:nvSpPr>
          <p:spPr>
            <a:xfrm>
              <a:off x="5080150" y="1722950"/>
              <a:ext cx="100325" cy="27400"/>
            </a:xfrm>
            <a:custGeom>
              <a:avLst/>
              <a:gdLst/>
              <a:ahLst/>
              <a:cxnLst/>
              <a:rect l="l" t="t" r="r" b="b"/>
              <a:pathLst>
                <a:path w="4013" h="1096" extrusionOk="0">
                  <a:moveTo>
                    <a:pt x="0" y="1"/>
                  </a:moveTo>
                  <a:lnTo>
                    <a:pt x="0" y="1095"/>
                  </a:lnTo>
                  <a:lnTo>
                    <a:pt x="4013" y="1095"/>
                  </a:lnTo>
                  <a:lnTo>
                    <a:pt x="401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12;p22">
              <a:extLst>
                <a:ext uri="{FF2B5EF4-FFF2-40B4-BE49-F238E27FC236}">
                  <a16:creationId xmlns:a16="http://schemas.microsoft.com/office/drawing/2014/main" id="{2F90D18C-B8AA-47B7-896B-3C7A107912F7}"/>
                </a:ext>
              </a:extLst>
            </p:cNvPr>
            <p:cNvSpPr/>
            <p:nvPr/>
          </p:nvSpPr>
          <p:spPr>
            <a:xfrm>
              <a:off x="5206300" y="1639375"/>
              <a:ext cx="99550" cy="111725"/>
            </a:xfrm>
            <a:custGeom>
              <a:avLst/>
              <a:gdLst/>
              <a:ahLst/>
              <a:cxnLst/>
              <a:rect l="l" t="t" r="r" b="b"/>
              <a:pathLst>
                <a:path w="3982" h="4469" extrusionOk="0">
                  <a:moveTo>
                    <a:pt x="0" y="0"/>
                  </a:moveTo>
                  <a:lnTo>
                    <a:pt x="0" y="4469"/>
                  </a:lnTo>
                  <a:lnTo>
                    <a:pt x="3982" y="4469"/>
                  </a:lnTo>
                  <a:lnTo>
                    <a:pt x="398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13;p22">
              <a:extLst>
                <a:ext uri="{FF2B5EF4-FFF2-40B4-BE49-F238E27FC236}">
                  <a16:creationId xmlns:a16="http://schemas.microsoft.com/office/drawing/2014/main" id="{00E211AF-A3A7-4A7C-9807-7B884BF6D4E8}"/>
                </a:ext>
              </a:extLst>
            </p:cNvPr>
            <p:cNvSpPr/>
            <p:nvPr/>
          </p:nvSpPr>
          <p:spPr>
            <a:xfrm>
              <a:off x="5331675" y="1694850"/>
              <a:ext cx="99575" cy="56250"/>
            </a:xfrm>
            <a:custGeom>
              <a:avLst/>
              <a:gdLst/>
              <a:ahLst/>
              <a:cxnLst/>
              <a:rect l="l" t="t" r="r" b="b"/>
              <a:pathLst>
                <a:path w="3983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3982" y="2250"/>
                  </a:lnTo>
                  <a:lnTo>
                    <a:pt x="398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14;p22">
              <a:extLst>
                <a:ext uri="{FF2B5EF4-FFF2-40B4-BE49-F238E27FC236}">
                  <a16:creationId xmlns:a16="http://schemas.microsoft.com/office/drawing/2014/main" id="{70EA230F-51CC-43A6-A80F-EBD478F2F80D}"/>
                </a:ext>
              </a:extLst>
            </p:cNvPr>
            <p:cNvSpPr/>
            <p:nvPr/>
          </p:nvSpPr>
          <p:spPr>
            <a:xfrm>
              <a:off x="5455525" y="1639375"/>
              <a:ext cx="99575" cy="111725"/>
            </a:xfrm>
            <a:custGeom>
              <a:avLst/>
              <a:gdLst/>
              <a:ahLst/>
              <a:cxnLst/>
              <a:rect l="l" t="t" r="r" b="b"/>
              <a:pathLst>
                <a:path w="3983" h="4469" extrusionOk="0">
                  <a:moveTo>
                    <a:pt x="1" y="0"/>
                  </a:moveTo>
                  <a:lnTo>
                    <a:pt x="1" y="4469"/>
                  </a:lnTo>
                  <a:lnTo>
                    <a:pt x="3983" y="4469"/>
                  </a:lnTo>
                  <a:lnTo>
                    <a:pt x="398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15;p22">
              <a:extLst>
                <a:ext uri="{FF2B5EF4-FFF2-40B4-BE49-F238E27FC236}">
                  <a16:creationId xmlns:a16="http://schemas.microsoft.com/office/drawing/2014/main" id="{F83B15E3-1427-4036-97A8-D61427494099}"/>
                </a:ext>
              </a:extLst>
            </p:cNvPr>
            <p:cNvSpPr/>
            <p:nvPr/>
          </p:nvSpPr>
          <p:spPr>
            <a:xfrm>
              <a:off x="5580925" y="1571750"/>
              <a:ext cx="100325" cy="179350"/>
            </a:xfrm>
            <a:custGeom>
              <a:avLst/>
              <a:gdLst/>
              <a:ahLst/>
              <a:cxnLst/>
              <a:rect l="l" t="t" r="r" b="b"/>
              <a:pathLst>
                <a:path w="4013" h="7174" extrusionOk="0">
                  <a:moveTo>
                    <a:pt x="0" y="0"/>
                  </a:moveTo>
                  <a:lnTo>
                    <a:pt x="0" y="7174"/>
                  </a:lnTo>
                  <a:lnTo>
                    <a:pt x="4012" y="7174"/>
                  </a:lnTo>
                  <a:lnTo>
                    <a:pt x="401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16;p22">
              <a:extLst>
                <a:ext uri="{FF2B5EF4-FFF2-40B4-BE49-F238E27FC236}">
                  <a16:creationId xmlns:a16="http://schemas.microsoft.com/office/drawing/2014/main" id="{D2490108-1CFB-4457-9F39-93634A69DA24}"/>
                </a:ext>
              </a:extLst>
            </p:cNvPr>
            <p:cNvSpPr/>
            <p:nvPr/>
          </p:nvSpPr>
          <p:spPr>
            <a:xfrm>
              <a:off x="5706300" y="1639375"/>
              <a:ext cx="100325" cy="111725"/>
            </a:xfrm>
            <a:custGeom>
              <a:avLst/>
              <a:gdLst/>
              <a:ahLst/>
              <a:cxnLst/>
              <a:rect l="l" t="t" r="r" b="b"/>
              <a:pathLst>
                <a:path w="4013" h="4469" extrusionOk="0">
                  <a:moveTo>
                    <a:pt x="0" y="0"/>
                  </a:moveTo>
                  <a:lnTo>
                    <a:pt x="0" y="4469"/>
                  </a:lnTo>
                  <a:lnTo>
                    <a:pt x="4013" y="4469"/>
                  </a:lnTo>
                  <a:lnTo>
                    <a:pt x="401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17;p22">
              <a:extLst>
                <a:ext uri="{FF2B5EF4-FFF2-40B4-BE49-F238E27FC236}">
                  <a16:creationId xmlns:a16="http://schemas.microsoft.com/office/drawing/2014/main" id="{5FC8378B-1A71-4FF9-BFD4-DF8A5F3D6D78}"/>
                </a:ext>
              </a:extLst>
            </p:cNvPr>
            <p:cNvSpPr/>
            <p:nvPr/>
          </p:nvSpPr>
          <p:spPr>
            <a:xfrm>
              <a:off x="5830925" y="1472200"/>
              <a:ext cx="99575" cy="278900"/>
            </a:xfrm>
            <a:custGeom>
              <a:avLst/>
              <a:gdLst/>
              <a:ahLst/>
              <a:cxnLst/>
              <a:rect l="l" t="t" r="r" b="b"/>
              <a:pathLst>
                <a:path w="3983" h="11156" extrusionOk="0">
                  <a:moveTo>
                    <a:pt x="0" y="0"/>
                  </a:moveTo>
                  <a:lnTo>
                    <a:pt x="0" y="11156"/>
                  </a:lnTo>
                  <a:lnTo>
                    <a:pt x="3982" y="11156"/>
                  </a:lnTo>
                  <a:lnTo>
                    <a:pt x="398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18;p22">
              <a:extLst>
                <a:ext uri="{FF2B5EF4-FFF2-40B4-BE49-F238E27FC236}">
                  <a16:creationId xmlns:a16="http://schemas.microsoft.com/office/drawing/2014/main" id="{2C00A478-5E90-470E-BD7C-1D54E2482D84}"/>
                </a:ext>
              </a:extLst>
            </p:cNvPr>
            <p:cNvSpPr/>
            <p:nvPr/>
          </p:nvSpPr>
          <p:spPr>
            <a:xfrm>
              <a:off x="5895525" y="1151525"/>
              <a:ext cx="156550" cy="22825"/>
            </a:xfrm>
            <a:custGeom>
              <a:avLst/>
              <a:gdLst/>
              <a:ahLst/>
              <a:cxnLst/>
              <a:rect l="l" t="t" r="r" b="b"/>
              <a:pathLst>
                <a:path w="6262" h="913" extrusionOk="0">
                  <a:moveTo>
                    <a:pt x="0" y="0"/>
                  </a:moveTo>
                  <a:lnTo>
                    <a:pt x="0" y="912"/>
                  </a:lnTo>
                  <a:lnTo>
                    <a:pt x="6262" y="912"/>
                  </a:lnTo>
                  <a:lnTo>
                    <a:pt x="626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19;p22">
              <a:extLst>
                <a:ext uri="{FF2B5EF4-FFF2-40B4-BE49-F238E27FC236}">
                  <a16:creationId xmlns:a16="http://schemas.microsoft.com/office/drawing/2014/main" id="{9FE6A8C3-90FA-43CA-B328-88B68D133F8C}"/>
                </a:ext>
              </a:extLst>
            </p:cNvPr>
            <p:cNvSpPr/>
            <p:nvPr/>
          </p:nvSpPr>
          <p:spPr>
            <a:xfrm>
              <a:off x="5895525" y="1202425"/>
              <a:ext cx="80550" cy="9150"/>
            </a:xfrm>
            <a:custGeom>
              <a:avLst/>
              <a:gdLst/>
              <a:ahLst/>
              <a:cxnLst/>
              <a:rect l="l" t="t" r="r" b="b"/>
              <a:pathLst>
                <a:path w="3222" h="366" extrusionOk="0">
                  <a:moveTo>
                    <a:pt x="0" y="1"/>
                  </a:moveTo>
                  <a:lnTo>
                    <a:pt x="0" y="366"/>
                  </a:lnTo>
                  <a:lnTo>
                    <a:pt x="3222" y="366"/>
                  </a:lnTo>
                  <a:lnTo>
                    <a:pt x="322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20;p22">
              <a:extLst>
                <a:ext uri="{FF2B5EF4-FFF2-40B4-BE49-F238E27FC236}">
                  <a16:creationId xmlns:a16="http://schemas.microsoft.com/office/drawing/2014/main" id="{A6253F8A-A22D-4857-81CC-2509EC1B1B7B}"/>
                </a:ext>
              </a:extLst>
            </p:cNvPr>
            <p:cNvSpPr/>
            <p:nvPr/>
          </p:nvSpPr>
          <p:spPr>
            <a:xfrm>
              <a:off x="5989750" y="1202425"/>
              <a:ext cx="50925" cy="9150"/>
            </a:xfrm>
            <a:custGeom>
              <a:avLst/>
              <a:gdLst/>
              <a:ahLst/>
              <a:cxnLst/>
              <a:rect l="l" t="t" r="r" b="b"/>
              <a:pathLst>
                <a:path w="2037" h="366" extrusionOk="0">
                  <a:moveTo>
                    <a:pt x="0" y="1"/>
                  </a:moveTo>
                  <a:lnTo>
                    <a:pt x="0" y="366"/>
                  </a:lnTo>
                  <a:lnTo>
                    <a:pt x="2037" y="366"/>
                  </a:lnTo>
                  <a:lnTo>
                    <a:pt x="2037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21;p22">
              <a:extLst>
                <a:ext uri="{FF2B5EF4-FFF2-40B4-BE49-F238E27FC236}">
                  <a16:creationId xmlns:a16="http://schemas.microsoft.com/office/drawing/2014/main" id="{FF3E17AD-DFE4-41B6-88DE-DF5F21327684}"/>
                </a:ext>
              </a:extLst>
            </p:cNvPr>
            <p:cNvSpPr/>
            <p:nvPr/>
          </p:nvSpPr>
          <p:spPr>
            <a:xfrm>
              <a:off x="5922875" y="1227500"/>
              <a:ext cx="124650" cy="9925"/>
            </a:xfrm>
            <a:custGeom>
              <a:avLst/>
              <a:gdLst/>
              <a:ahLst/>
              <a:cxnLst/>
              <a:rect l="l" t="t" r="r" b="b"/>
              <a:pathLst>
                <a:path w="4986" h="397" extrusionOk="0">
                  <a:moveTo>
                    <a:pt x="0" y="1"/>
                  </a:moveTo>
                  <a:lnTo>
                    <a:pt x="0" y="396"/>
                  </a:lnTo>
                  <a:lnTo>
                    <a:pt x="4985" y="396"/>
                  </a:lnTo>
                  <a:lnTo>
                    <a:pt x="4985" y="1"/>
                  </a:lnTo>
                  <a:lnTo>
                    <a:pt x="3587" y="1"/>
                  </a:lnTo>
                  <a:lnTo>
                    <a:pt x="3587" y="244"/>
                  </a:lnTo>
                  <a:lnTo>
                    <a:pt x="3344" y="244"/>
                  </a:lnTo>
                  <a:lnTo>
                    <a:pt x="334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22;p22">
              <a:extLst>
                <a:ext uri="{FF2B5EF4-FFF2-40B4-BE49-F238E27FC236}">
                  <a16:creationId xmlns:a16="http://schemas.microsoft.com/office/drawing/2014/main" id="{915B34FC-7B27-43EE-9AB0-FB619BD16A08}"/>
                </a:ext>
              </a:extLst>
            </p:cNvPr>
            <p:cNvSpPr/>
            <p:nvPr/>
          </p:nvSpPr>
          <p:spPr>
            <a:xfrm>
              <a:off x="5895525" y="1227500"/>
              <a:ext cx="20525" cy="9925"/>
            </a:xfrm>
            <a:custGeom>
              <a:avLst/>
              <a:gdLst/>
              <a:ahLst/>
              <a:cxnLst/>
              <a:rect l="l" t="t" r="r" b="b"/>
              <a:pathLst>
                <a:path w="821" h="397" extrusionOk="0">
                  <a:moveTo>
                    <a:pt x="0" y="1"/>
                  </a:moveTo>
                  <a:lnTo>
                    <a:pt x="0" y="396"/>
                  </a:lnTo>
                  <a:lnTo>
                    <a:pt x="821" y="396"/>
                  </a:lnTo>
                  <a:lnTo>
                    <a:pt x="82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23;p22">
              <a:extLst>
                <a:ext uri="{FF2B5EF4-FFF2-40B4-BE49-F238E27FC236}">
                  <a16:creationId xmlns:a16="http://schemas.microsoft.com/office/drawing/2014/main" id="{FB82C870-16A0-4BDB-8CC2-0E7EA99B8584}"/>
                </a:ext>
              </a:extLst>
            </p:cNvPr>
            <p:cNvSpPr/>
            <p:nvPr/>
          </p:nvSpPr>
          <p:spPr>
            <a:xfrm>
              <a:off x="6052050" y="1227500"/>
              <a:ext cx="19775" cy="9925"/>
            </a:xfrm>
            <a:custGeom>
              <a:avLst/>
              <a:gdLst/>
              <a:ahLst/>
              <a:cxnLst/>
              <a:rect l="l" t="t" r="r" b="b"/>
              <a:pathLst>
                <a:path w="791" h="397" extrusionOk="0">
                  <a:moveTo>
                    <a:pt x="1" y="1"/>
                  </a:moveTo>
                  <a:lnTo>
                    <a:pt x="1" y="396"/>
                  </a:lnTo>
                  <a:lnTo>
                    <a:pt x="791" y="396"/>
                  </a:lnTo>
                  <a:lnTo>
                    <a:pt x="79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24;p22">
              <a:extLst>
                <a:ext uri="{FF2B5EF4-FFF2-40B4-BE49-F238E27FC236}">
                  <a16:creationId xmlns:a16="http://schemas.microsoft.com/office/drawing/2014/main" id="{239882E3-E67F-4039-A1B4-4C50D51439BA}"/>
                </a:ext>
              </a:extLst>
            </p:cNvPr>
            <p:cNvSpPr/>
            <p:nvPr/>
          </p:nvSpPr>
          <p:spPr>
            <a:xfrm>
              <a:off x="5092300" y="1279950"/>
              <a:ext cx="79825" cy="19025"/>
            </a:xfrm>
            <a:custGeom>
              <a:avLst/>
              <a:gdLst/>
              <a:ahLst/>
              <a:cxnLst/>
              <a:rect l="l" t="t" r="r" b="b"/>
              <a:pathLst>
                <a:path w="3193" h="761" extrusionOk="0">
                  <a:moveTo>
                    <a:pt x="366" y="0"/>
                  </a:moveTo>
                  <a:cubicBezTo>
                    <a:pt x="183" y="0"/>
                    <a:pt x="1" y="152"/>
                    <a:pt x="1" y="395"/>
                  </a:cubicBezTo>
                  <a:cubicBezTo>
                    <a:pt x="1" y="578"/>
                    <a:pt x="153" y="760"/>
                    <a:pt x="366" y="760"/>
                  </a:cubicBezTo>
                  <a:lnTo>
                    <a:pt x="2797" y="760"/>
                  </a:lnTo>
                  <a:cubicBezTo>
                    <a:pt x="2980" y="760"/>
                    <a:pt x="3192" y="578"/>
                    <a:pt x="3192" y="395"/>
                  </a:cubicBezTo>
                  <a:cubicBezTo>
                    <a:pt x="3192" y="183"/>
                    <a:pt x="3040" y="0"/>
                    <a:pt x="27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25;p22">
              <a:extLst>
                <a:ext uri="{FF2B5EF4-FFF2-40B4-BE49-F238E27FC236}">
                  <a16:creationId xmlns:a16="http://schemas.microsoft.com/office/drawing/2014/main" id="{36DC045C-6202-4BC1-BD8A-9DEAD9A2DA92}"/>
                </a:ext>
              </a:extLst>
            </p:cNvPr>
            <p:cNvSpPr/>
            <p:nvPr/>
          </p:nvSpPr>
          <p:spPr>
            <a:xfrm>
              <a:off x="5215400" y="1279950"/>
              <a:ext cx="80575" cy="19025"/>
            </a:xfrm>
            <a:custGeom>
              <a:avLst/>
              <a:gdLst/>
              <a:ahLst/>
              <a:cxnLst/>
              <a:rect l="l" t="t" r="r" b="b"/>
              <a:pathLst>
                <a:path w="3223" h="761" extrusionOk="0">
                  <a:moveTo>
                    <a:pt x="396" y="0"/>
                  </a:moveTo>
                  <a:cubicBezTo>
                    <a:pt x="183" y="0"/>
                    <a:pt x="1" y="152"/>
                    <a:pt x="1" y="395"/>
                  </a:cubicBezTo>
                  <a:cubicBezTo>
                    <a:pt x="1" y="578"/>
                    <a:pt x="153" y="760"/>
                    <a:pt x="396" y="760"/>
                  </a:cubicBezTo>
                  <a:lnTo>
                    <a:pt x="2828" y="760"/>
                  </a:lnTo>
                  <a:cubicBezTo>
                    <a:pt x="3040" y="760"/>
                    <a:pt x="3223" y="578"/>
                    <a:pt x="3192" y="395"/>
                  </a:cubicBezTo>
                  <a:cubicBezTo>
                    <a:pt x="3192" y="183"/>
                    <a:pt x="3040" y="0"/>
                    <a:pt x="282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26;p22">
              <a:extLst>
                <a:ext uri="{FF2B5EF4-FFF2-40B4-BE49-F238E27FC236}">
                  <a16:creationId xmlns:a16="http://schemas.microsoft.com/office/drawing/2014/main" id="{FA9738A5-7439-4116-AA23-E6DD3165A4F6}"/>
                </a:ext>
              </a:extLst>
            </p:cNvPr>
            <p:cNvSpPr/>
            <p:nvPr/>
          </p:nvSpPr>
          <p:spPr>
            <a:xfrm>
              <a:off x="5340800" y="1279950"/>
              <a:ext cx="79800" cy="19025"/>
            </a:xfrm>
            <a:custGeom>
              <a:avLst/>
              <a:gdLst/>
              <a:ahLst/>
              <a:cxnLst/>
              <a:rect l="l" t="t" r="r" b="b"/>
              <a:pathLst>
                <a:path w="3192" h="761" extrusionOk="0">
                  <a:moveTo>
                    <a:pt x="395" y="0"/>
                  </a:moveTo>
                  <a:cubicBezTo>
                    <a:pt x="183" y="0"/>
                    <a:pt x="0" y="152"/>
                    <a:pt x="0" y="395"/>
                  </a:cubicBezTo>
                  <a:cubicBezTo>
                    <a:pt x="0" y="578"/>
                    <a:pt x="152" y="760"/>
                    <a:pt x="395" y="760"/>
                  </a:cubicBezTo>
                  <a:lnTo>
                    <a:pt x="2827" y="760"/>
                  </a:lnTo>
                  <a:cubicBezTo>
                    <a:pt x="3040" y="760"/>
                    <a:pt x="3192" y="578"/>
                    <a:pt x="3192" y="395"/>
                  </a:cubicBezTo>
                  <a:cubicBezTo>
                    <a:pt x="3192" y="183"/>
                    <a:pt x="3040" y="0"/>
                    <a:pt x="28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27;p22">
              <a:extLst>
                <a:ext uri="{FF2B5EF4-FFF2-40B4-BE49-F238E27FC236}">
                  <a16:creationId xmlns:a16="http://schemas.microsoft.com/office/drawing/2014/main" id="{29A5F563-9312-4A47-A12F-A54BBFD0877B}"/>
                </a:ext>
              </a:extLst>
            </p:cNvPr>
            <p:cNvSpPr/>
            <p:nvPr/>
          </p:nvSpPr>
          <p:spPr>
            <a:xfrm>
              <a:off x="5466175" y="1279950"/>
              <a:ext cx="79800" cy="19025"/>
            </a:xfrm>
            <a:custGeom>
              <a:avLst/>
              <a:gdLst/>
              <a:ahLst/>
              <a:cxnLst/>
              <a:rect l="l" t="t" r="r" b="b"/>
              <a:pathLst>
                <a:path w="3192" h="761" extrusionOk="0">
                  <a:moveTo>
                    <a:pt x="396" y="0"/>
                  </a:moveTo>
                  <a:cubicBezTo>
                    <a:pt x="183" y="0"/>
                    <a:pt x="0" y="152"/>
                    <a:pt x="0" y="395"/>
                  </a:cubicBezTo>
                  <a:cubicBezTo>
                    <a:pt x="0" y="578"/>
                    <a:pt x="152" y="760"/>
                    <a:pt x="396" y="760"/>
                  </a:cubicBezTo>
                  <a:lnTo>
                    <a:pt x="2797" y="760"/>
                  </a:lnTo>
                  <a:cubicBezTo>
                    <a:pt x="3010" y="760"/>
                    <a:pt x="3192" y="578"/>
                    <a:pt x="3192" y="395"/>
                  </a:cubicBezTo>
                  <a:cubicBezTo>
                    <a:pt x="3192" y="183"/>
                    <a:pt x="3040" y="0"/>
                    <a:pt x="27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28;p22">
              <a:extLst>
                <a:ext uri="{FF2B5EF4-FFF2-40B4-BE49-F238E27FC236}">
                  <a16:creationId xmlns:a16="http://schemas.microsoft.com/office/drawing/2014/main" id="{76C6E0F1-C599-477B-83D3-89FC7D1A7960}"/>
                </a:ext>
              </a:extLst>
            </p:cNvPr>
            <p:cNvSpPr/>
            <p:nvPr/>
          </p:nvSpPr>
          <p:spPr>
            <a:xfrm>
              <a:off x="5590800" y="1279950"/>
              <a:ext cx="80575" cy="19025"/>
            </a:xfrm>
            <a:custGeom>
              <a:avLst/>
              <a:gdLst/>
              <a:ahLst/>
              <a:cxnLst/>
              <a:rect l="l" t="t" r="r" b="b"/>
              <a:pathLst>
                <a:path w="3223" h="761" extrusionOk="0">
                  <a:moveTo>
                    <a:pt x="365" y="0"/>
                  </a:moveTo>
                  <a:cubicBezTo>
                    <a:pt x="183" y="0"/>
                    <a:pt x="0" y="152"/>
                    <a:pt x="0" y="395"/>
                  </a:cubicBezTo>
                  <a:cubicBezTo>
                    <a:pt x="0" y="578"/>
                    <a:pt x="152" y="760"/>
                    <a:pt x="365" y="760"/>
                  </a:cubicBezTo>
                  <a:lnTo>
                    <a:pt x="2797" y="760"/>
                  </a:lnTo>
                  <a:cubicBezTo>
                    <a:pt x="3040" y="760"/>
                    <a:pt x="3222" y="578"/>
                    <a:pt x="3192" y="395"/>
                  </a:cubicBezTo>
                  <a:cubicBezTo>
                    <a:pt x="3192" y="183"/>
                    <a:pt x="3040" y="0"/>
                    <a:pt x="27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29;p22">
              <a:extLst>
                <a:ext uri="{FF2B5EF4-FFF2-40B4-BE49-F238E27FC236}">
                  <a16:creationId xmlns:a16="http://schemas.microsoft.com/office/drawing/2014/main" id="{40ACB8F0-AC45-401C-904A-EFF7A5ED02BD}"/>
                </a:ext>
              </a:extLst>
            </p:cNvPr>
            <p:cNvSpPr/>
            <p:nvPr/>
          </p:nvSpPr>
          <p:spPr>
            <a:xfrm>
              <a:off x="5716175" y="1279950"/>
              <a:ext cx="79825" cy="19025"/>
            </a:xfrm>
            <a:custGeom>
              <a:avLst/>
              <a:gdLst/>
              <a:ahLst/>
              <a:cxnLst/>
              <a:rect l="l" t="t" r="r" b="b"/>
              <a:pathLst>
                <a:path w="3193" h="761" extrusionOk="0">
                  <a:moveTo>
                    <a:pt x="365" y="0"/>
                  </a:moveTo>
                  <a:cubicBezTo>
                    <a:pt x="183" y="0"/>
                    <a:pt x="1" y="152"/>
                    <a:pt x="1" y="395"/>
                  </a:cubicBezTo>
                  <a:cubicBezTo>
                    <a:pt x="1" y="578"/>
                    <a:pt x="153" y="760"/>
                    <a:pt x="365" y="760"/>
                  </a:cubicBezTo>
                  <a:lnTo>
                    <a:pt x="2797" y="760"/>
                  </a:lnTo>
                  <a:cubicBezTo>
                    <a:pt x="3040" y="760"/>
                    <a:pt x="3192" y="578"/>
                    <a:pt x="3192" y="395"/>
                  </a:cubicBezTo>
                  <a:cubicBezTo>
                    <a:pt x="3192" y="183"/>
                    <a:pt x="3040" y="0"/>
                    <a:pt x="27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30;p22">
              <a:extLst>
                <a:ext uri="{FF2B5EF4-FFF2-40B4-BE49-F238E27FC236}">
                  <a16:creationId xmlns:a16="http://schemas.microsoft.com/office/drawing/2014/main" id="{4573F4DE-E6D7-49E7-843C-D926186DA354}"/>
                </a:ext>
              </a:extLst>
            </p:cNvPr>
            <p:cNvSpPr/>
            <p:nvPr/>
          </p:nvSpPr>
          <p:spPr>
            <a:xfrm>
              <a:off x="5838525" y="1279950"/>
              <a:ext cx="80575" cy="19025"/>
            </a:xfrm>
            <a:custGeom>
              <a:avLst/>
              <a:gdLst/>
              <a:ahLst/>
              <a:cxnLst/>
              <a:rect l="l" t="t" r="r" b="b"/>
              <a:pathLst>
                <a:path w="3223" h="761" extrusionOk="0">
                  <a:moveTo>
                    <a:pt x="395" y="0"/>
                  </a:moveTo>
                  <a:cubicBezTo>
                    <a:pt x="183" y="0"/>
                    <a:pt x="0" y="152"/>
                    <a:pt x="0" y="395"/>
                  </a:cubicBezTo>
                  <a:cubicBezTo>
                    <a:pt x="0" y="578"/>
                    <a:pt x="152" y="760"/>
                    <a:pt x="395" y="760"/>
                  </a:cubicBezTo>
                  <a:lnTo>
                    <a:pt x="2827" y="760"/>
                  </a:lnTo>
                  <a:cubicBezTo>
                    <a:pt x="3040" y="760"/>
                    <a:pt x="3222" y="578"/>
                    <a:pt x="3192" y="395"/>
                  </a:cubicBezTo>
                  <a:cubicBezTo>
                    <a:pt x="3192" y="183"/>
                    <a:pt x="3040" y="0"/>
                    <a:pt x="28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31;p22">
              <a:extLst>
                <a:ext uri="{FF2B5EF4-FFF2-40B4-BE49-F238E27FC236}">
                  <a16:creationId xmlns:a16="http://schemas.microsoft.com/office/drawing/2014/main" id="{8FEF1B8F-F59E-48A1-B375-7BF75F61D187}"/>
                </a:ext>
              </a:extLst>
            </p:cNvPr>
            <p:cNvSpPr/>
            <p:nvPr/>
          </p:nvSpPr>
          <p:spPr>
            <a:xfrm>
              <a:off x="1803500" y="2841250"/>
              <a:ext cx="219625" cy="354400"/>
            </a:xfrm>
            <a:custGeom>
              <a:avLst/>
              <a:gdLst/>
              <a:ahLst/>
              <a:cxnLst/>
              <a:rect l="l" t="t" r="r" b="b"/>
              <a:pathLst>
                <a:path w="8785" h="14176" extrusionOk="0">
                  <a:moveTo>
                    <a:pt x="6988" y="1"/>
                  </a:moveTo>
                  <a:cubicBezTo>
                    <a:pt x="6899" y="1"/>
                    <a:pt x="6809" y="5"/>
                    <a:pt x="6718" y="11"/>
                  </a:cubicBezTo>
                  <a:cubicBezTo>
                    <a:pt x="6201" y="11"/>
                    <a:pt x="5654" y="133"/>
                    <a:pt x="5289" y="467"/>
                  </a:cubicBezTo>
                  <a:cubicBezTo>
                    <a:pt x="4681" y="953"/>
                    <a:pt x="4529" y="1744"/>
                    <a:pt x="4347" y="2473"/>
                  </a:cubicBezTo>
                  <a:cubicBezTo>
                    <a:pt x="3891" y="4236"/>
                    <a:pt x="3009" y="5847"/>
                    <a:pt x="1793" y="7215"/>
                  </a:cubicBezTo>
                  <a:cubicBezTo>
                    <a:pt x="1307" y="7762"/>
                    <a:pt x="760" y="8279"/>
                    <a:pt x="456" y="8947"/>
                  </a:cubicBezTo>
                  <a:cubicBezTo>
                    <a:pt x="122" y="9586"/>
                    <a:pt x="0" y="10406"/>
                    <a:pt x="426" y="11014"/>
                  </a:cubicBezTo>
                  <a:cubicBezTo>
                    <a:pt x="730" y="11531"/>
                    <a:pt x="1338" y="11835"/>
                    <a:pt x="1550" y="12413"/>
                  </a:cubicBezTo>
                  <a:cubicBezTo>
                    <a:pt x="1702" y="12808"/>
                    <a:pt x="1611" y="13264"/>
                    <a:pt x="1824" y="13659"/>
                  </a:cubicBezTo>
                  <a:cubicBezTo>
                    <a:pt x="2006" y="13993"/>
                    <a:pt x="2401" y="14145"/>
                    <a:pt x="2766" y="14176"/>
                  </a:cubicBezTo>
                  <a:cubicBezTo>
                    <a:pt x="3161" y="14176"/>
                    <a:pt x="3526" y="14054"/>
                    <a:pt x="3891" y="13963"/>
                  </a:cubicBezTo>
                  <a:cubicBezTo>
                    <a:pt x="4529" y="13720"/>
                    <a:pt x="5167" y="13446"/>
                    <a:pt x="5806" y="13142"/>
                  </a:cubicBezTo>
                  <a:cubicBezTo>
                    <a:pt x="6262" y="12929"/>
                    <a:pt x="6718" y="12686"/>
                    <a:pt x="7022" y="12291"/>
                  </a:cubicBezTo>
                  <a:cubicBezTo>
                    <a:pt x="7326" y="11835"/>
                    <a:pt x="7386" y="11258"/>
                    <a:pt x="7417" y="10710"/>
                  </a:cubicBezTo>
                  <a:cubicBezTo>
                    <a:pt x="7569" y="8279"/>
                    <a:pt x="7933" y="5908"/>
                    <a:pt x="8481" y="3507"/>
                  </a:cubicBezTo>
                  <a:cubicBezTo>
                    <a:pt x="8633" y="2929"/>
                    <a:pt x="8785" y="2321"/>
                    <a:pt x="8693" y="1713"/>
                  </a:cubicBezTo>
                  <a:cubicBezTo>
                    <a:pt x="8663" y="1105"/>
                    <a:pt x="8359" y="498"/>
                    <a:pt x="7873" y="194"/>
                  </a:cubicBezTo>
                  <a:cubicBezTo>
                    <a:pt x="7610" y="50"/>
                    <a:pt x="7310" y="1"/>
                    <a:pt x="698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32;p22">
              <a:extLst>
                <a:ext uri="{FF2B5EF4-FFF2-40B4-BE49-F238E27FC236}">
                  <a16:creationId xmlns:a16="http://schemas.microsoft.com/office/drawing/2014/main" id="{25139341-3F22-4772-9711-6D1EBA3B4DD5}"/>
                </a:ext>
              </a:extLst>
            </p:cNvPr>
            <p:cNvSpPr/>
            <p:nvPr/>
          </p:nvSpPr>
          <p:spPr>
            <a:xfrm>
              <a:off x="1817925" y="3061975"/>
              <a:ext cx="119325" cy="131000"/>
            </a:xfrm>
            <a:custGeom>
              <a:avLst/>
              <a:gdLst/>
              <a:ahLst/>
              <a:cxnLst/>
              <a:rect l="l" t="t" r="r" b="b"/>
              <a:pathLst>
                <a:path w="4773" h="5240" extrusionOk="0">
                  <a:moveTo>
                    <a:pt x="2019" y="1"/>
                  </a:moveTo>
                  <a:cubicBezTo>
                    <a:pt x="1903" y="1"/>
                    <a:pt x="1787" y="10"/>
                    <a:pt x="1672" y="27"/>
                  </a:cubicBezTo>
                  <a:cubicBezTo>
                    <a:pt x="1216" y="118"/>
                    <a:pt x="761" y="301"/>
                    <a:pt x="457" y="666"/>
                  </a:cubicBezTo>
                  <a:cubicBezTo>
                    <a:pt x="61" y="1091"/>
                    <a:pt x="1" y="1699"/>
                    <a:pt x="31" y="2277"/>
                  </a:cubicBezTo>
                  <a:cubicBezTo>
                    <a:pt x="61" y="2854"/>
                    <a:pt x="305" y="3371"/>
                    <a:pt x="487" y="3918"/>
                  </a:cubicBezTo>
                  <a:cubicBezTo>
                    <a:pt x="669" y="4374"/>
                    <a:pt x="913" y="4891"/>
                    <a:pt x="1368" y="5134"/>
                  </a:cubicBezTo>
                  <a:cubicBezTo>
                    <a:pt x="1548" y="5211"/>
                    <a:pt x="1739" y="5239"/>
                    <a:pt x="1934" y="5239"/>
                  </a:cubicBezTo>
                  <a:cubicBezTo>
                    <a:pt x="2200" y="5239"/>
                    <a:pt x="2473" y="5186"/>
                    <a:pt x="2736" y="5134"/>
                  </a:cubicBezTo>
                  <a:cubicBezTo>
                    <a:pt x="3253" y="5012"/>
                    <a:pt x="3831" y="4860"/>
                    <a:pt x="4226" y="4465"/>
                  </a:cubicBezTo>
                  <a:cubicBezTo>
                    <a:pt x="4560" y="4131"/>
                    <a:pt x="4712" y="3614"/>
                    <a:pt x="4742" y="3067"/>
                  </a:cubicBezTo>
                  <a:cubicBezTo>
                    <a:pt x="4773" y="2277"/>
                    <a:pt x="4469" y="1456"/>
                    <a:pt x="3861" y="848"/>
                  </a:cubicBezTo>
                  <a:cubicBezTo>
                    <a:pt x="3393" y="302"/>
                    <a:pt x="2703" y="1"/>
                    <a:pt x="201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33;p22">
              <a:extLst>
                <a:ext uri="{FF2B5EF4-FFF2-40B4-BE49-F238E27FC236}">
                  <a16:creationId xmlns:a16="http://schemas.microsoft.com/office/drawing/2014/main" id="{6221379D-E758-4206-ACA9-F84AE3B21E42}"/>
                </a:ext>
              </a:extLst>
            </p:cNvPr>
            <p:cNvSpPr/>
            <p:nvPr/>
          </p:nvSpPr>
          <p:spPr>
            <a:xfrm>
              <a:off x="1755625" y="3065675"/>
              <a:ext cx="164925" cy="128325"/>
            </a:xfrm>
            <a:custGeom>
              <a:avLst/>
              <a:gdLst/>
              <a:ahLst/>
              <a:cxnLst/>
              <a:rect l="l" t="t" r="r" b="b"/>
              <a:pathLst>
                <a:path w="6597" h="5133" extrusionOk="0">
                  <a:moveTo>
                    <a:pt x="1794" y="1"/>
                  </a:moveTo>
                  <a:cubicBezTo>
                    <a:pt x="1581" y="974"/>
                    <a:pt x="882" y="1855"/>
                    <a:pt x="0" y="2250"/>
                  </a:cubicBezTo>
                  <a:cubicBezTo>
                    <a:pt x="669" y="3162"/>
                    <a:pt x="1520" y="3952"/>
                    <a:pt x="2493" y="4530"/>
                  </a:cubicBezTo>
                  <a:cubicBezTo>
                    <a:pt x="3072" y="4864"/>
                    <a:pt x="3717" y="5133"/>
                    <a:pt x="4367" y="5133"/>
                  </a:cubicBezTo>
                  <a:cubicBezTo>
                    <a:pt x="4604" y="5133"/>
                    <a:pt x="4841" y="5097"/>
                    <a:pt x="5076" y="5016"/>
                  </a:cubicBezTo>
                  <a:cubicBezTo>
                    <a:pt x="5654" y="4834"/>
                    <a:pt x="6140" y="4287"/>
                    <a:pt x="6383" y="3740"/>
                  </a:cubicBezTo>
                  <a:cubicBezTo>
                    <a:pt x="6596" y="3071"/>
                    <a:pt x="6475" y="2341"/>
                    <a:pt x="6140" y="1825"/>
                  </a:cubicBezTo>
                  <a:cubicBezTo>
                    <a:pt x="5623" y="1156"/>
                    <a:pt x="4833" y="822"/>
                    <a:pt x="4073" y="639"/>
                  </a:cubicBezTo>
                  <a:cubicBezTo>
                    <a:pt x="3313" y="457"/>
                    <a:pt x="2493" y="396"/>
                    <a:pt x="17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34;p22">
              <a:extLst>
                <a:ext uri="{FF2B5EF4-FFF2-40B4-BE49-F238E27FC236}">
                  <a16:creationId xmlns:a16="http://schemas.microsoft.com/office/drawing/2014/main" id="{A5F701EA-E3CB-469C-A4B7-91FC272277B6}"/>
                </a:ext>
              </a:extLst>
            </p:cNvPr>
            <p:cNvSpPr/>
            <p:nvPr/>
          </p:nvSpPr>
          <p:spPr>
            <a:xfrm>
              <a:off x="1767025" y="3064925"/>
              <a:ext cx="151225" cy="118575"/>
            </a:xfrm>
            <a:custGeom>
              <a:avLst/>
              <a:gdLst/>
              <a:ahLst/>
              <a:cxnLst/>
              <a:rect l="l" t="t" r="r" b="b"/>
              <a:pathLst>
                <a:path w="6049" h="4743" extrusionOk="0">
                  <a:moveTo>
                    <a:pt x="1277" y="0"/>
                  </a:moveTo>
                  <a:cubicBezTo>
                    <a:pt x="1125" y="791"/>
                    <a:pt x="669" y="1459"/>
                    <a:pt x="0" y="1946"/>
                  </a:cubicBezTo>
                  <a:cubicBezTo>
                    <a:pt x="1611" y="3040"/>
                    <a:pt x="4195" y="2827"/>
                    <a:pt x="4924" y="4256"/>
                  </a:cubicBezTo>
                  <a:cubicBezTo>
                    <a:pt x="5046" y="4408"/>
                    <a:pt x="5076" y="4560"/>
                    <a:pt x="5107" y="4742"/>
                  </a:cubicBezTo>
                  <a:cubicBezTo>
                    <a:pt x="5441" y="4469"/>
                    <a:pt x="5715" y="4134"/>
                    <a:pt x="5836" y="3709"/>
                  </a:cubicBezTo>
                  <a:cubicBezTo>
                    <a:pt x="6049" y="3070"/>
                    <a:pt x="5988" y="2341"/>
                    <a:pt x="5593" y="1824"/>
                  </a:cubicBezTo>
                  <a:cubicBezTo>
                    <a:pt x="5137" y="1125"/>
                    <a:pt x="4347" y="821"/>
                    <a:pt x="3556" y="639"/>
                  </a:cubicBezTo>
                  <a:cubicBezTo>
                    <a:pt x="2797" y="456"/>
                    <a:pt x="2006" y="365"/>
                    <a:pt x="127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35;p22">
              <a:extLst>
                <a:ext uri="{FF2B5EF4-FFF2-40B4-BE49-F238E27FC236}">
                  <a16:creationId xmlns:a16="http://schemas.microsoft.com/office/drawing/2014/main" id="{02F78F6F-3AC6-44CF-9173-4D9A97926F89}"/>
                </a:ext>
              </a:extLst>
            </p:cNvPr>
            <p:cNvSpPr/>
            <p:nvPr/>
          </p:nvSpPr>
          <p:spPr>
            <a:xfrm>
              <a:off x="1736625" y="2782250"/>
              <a:ext cx="182400" cy="481800"/>
            </a:xfrm>
            <a:custGeom>
              <a:avLst/>
              <a:gdLst/>
              <a:ahLst/>
              <a:cxnLst/>
              <a:rect l="l" t="t" r="r" b="b"/>
              <a:pathLst>
                <a:path w="7296" h="19272" extrusionOk="0">
                  <a:moveTo>
                    <a:pt x="2523" y="0"/>
                  </a:moveTo>
                  <a:lnTo>
                    <a:pt x="0" y="639"/>
                  </a:lnTo>
                  <a:lnTo>
                    <a:pt x="4803" y="19271"/>
                  </a:lnTo>
                  <a:lnTo>
                    <a:pt x="7295" y="18633"/>
                  </a:lnTo>
                  <a:lnTo>
                    <a:pt x="2523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36;p22">
              <a:extLst>
                <a:ext uri="{FF2B5EF4-FFF2-40B4-BE49-F238E27FC236}">
                  <a16:creationId xmlns:a16="http://schemas.microsoft.com/office/drawing/2014/main" id="{4A9D29B5-7552-436F-A252-11F4C2462E4D}"/>
                </a:ext>
              </a:extLst>
            </p:cNvPr>
            <p:cNvSpPr/>
            <p:nvPr/>
          </p:nvSpPr>
          <p:spPr>
            <a:xfrm>
              <a:off x="1740425" y="2933475"/>
              <a:ext cx="86650" cy="195525"/>
            </a:xfrm>
            <a:custGeom>
              <a:avLst/>
              <a:gdLst/>
              <a:ahLst/>
              <a:cxnLst/>
              <a:rect l="l" t="t" r="r" b="b"/>
              <a:pathLst>
                <a:path w="3466" h="7821" extrusionOk="0">
                  <a:moveTo>
                    <a:pt x="1307" y="0"/>
                  </a:moveTo>
                  <a:cubicBezTo>
                    <a:pt x="1277" y="912"/>
                    <a:pt x="365" y="2796"/>
                    <a:pt x="122" y="3648"/>
                  </a:cubicBezTo>
                  <a:cubicBezTo>
                    <a:pt x="91" y="3891"/>
                    <a:pt x="61" y="4164"/>
                    <a:pt x="61" y="4377"/>
                  </a:cubicBezTo>
                  <a:cubicBezTo>
                    <a:pt x="0" y="4985"/>
                    <a:pt x="0" y="5623"/>
                    <a:pt x="31" y="6231"/>
                  </a:cubicBezTo>
                  <a:cubicBezTo>
                    <a:pt x="31" y="6474"/>
                    <a:pt x="31" y="6687"/>
                    <a:pt x="122" y="6930"/>
                  </a:cubicBezTo>
                  <a:cubicBezTo>
                    <a:pt x="213" y="7082"/>
                    <a:pt x="365" y="7234"/>
                    <a:pt x="487" y="7356"/>
                  </a:cubicBezTo>
                  <a:cubicBezTo>
                    <a:pt x="706" y="7576"/>
                    <a:pt x="1026" y="7820"/>
                    <a:pt x="1354" y="7820"/>
                  </a:cubicBezTo>
                  <a:cubicBezTo>
                    <a:pt x="1389" y="7820"/>
                    <a:pt x="1424" y="7818"/>
                    <a:pt x="1459" y="7812"/>
                  </a:cubicBezTo>
                  <a:cubicBezTo>
                    <a:pt x="1854" y="7721"/>
                    <a:pt x="2067" y="7417"/>
                    <a:pt x="2250" y="7082"/>
                  </a:cubicBezTo>
                  <a:cubicBezTo>
                    <a:pt x="2462" y="6748"/>
                    <a:pt x="2554" y="6383"/>
                    <a:pt x="2797" y="6079"/>
                  </a:cubicBezTo>
                  <a:cubicBezTo>
                    <a:pt x="2918" y="5897"/>
                    <a:pt x="3070" y="5775"/>
                    <a:pt x="3161" y="5593"/>
                  </a:cubicBezTo>
                  <a:cubicBezTo>
                    <a:pt x="3253" y="5410"/>
                    <a:pt x="3253" y="5137"/>
                    <a:pt x="3101" y="5015"/>
                  </a:cubicBezTo>
                  <a:lnTo>
                    <a:pt x="3101" y="5015"/>
                  </a:lnTo>
                  <a:cubicBezTo>
                    <a:pt x="3119" y="5023"/>
                    <a:pt x="3137" y="5026"/>
                    <a:pt x="3155" y="5026"/>
                  </a:cubicBezTo>
                  <a:cubicBezTo>
                    <a:pt x="3286" y="5026"/>
                    <a:pt x="3401" y="4842"/>
                    <a:pt x="3374" y="4681"/>
                  </a:cubicBezTo>
                  <a:cubicBezTo>
                    <a:pt x="3313" y="4499"/>
                    <a:pt x="3161" y="4377"/>
                    <a:pt x="3070" y="4255"/>
                  </a:cubicBezTo>
                  <a:lnTo>
                    <a:pt x="3070" y="4255"/>
                  </a:lnTo>
                  <a:cubicBezTo>
                    <a:pt x="3102" y="4275"/>
                    <a:pt x="3135" y="4283"/>
                    <a:pt x="3168" y="4283"/>
                  </a:cubicBezTo>
                  <a:cubicBezTo>
                    <a:pt x="3292" y="4283"/>
                    <a:pt x="3411" y="4163"/>
                    <a:pt x="3435" y="4043"/>
                  </a:cubicBezTo>
                  <a:cubicBezTo>
                    <a:pt x="3465" y="3860"/>
                    <a:pt x="3405" y="3648"/>
                    <a:pt x="3283" y="3556"/>
                  </a:cubicBezTo>
                  <a:cubicBezTo>
                    <a:pt x="3222" y="3404"/>
                    <a:pt x="3070" y="3313"/>
                    <a:pt x="2918" y="3252"/>
                  </a:cubicBezTo>
                  <a:cubicBezTo>
                    <a:pt x="2979" y="3192"/>
                    <a:pt x="3101" y="3192"/>
                    <a:pt x="3161" y="3131"/>
                  </a:cubicBezTo>
                  <a:cubicBezTo>
                    <a:pt x="3253" y="3100"/>
                    <a:pt x="3283" y="2979"/>
                    <a:pt x="3283" y="2857"/>
                  </a:cubicBezTo>
                  <a:cubicBezTo>
                    <a:pt x="3253" y="2705"/>
                    <a:pt x="3101" y="2644"/>
                    <a:pt x="2949" y="2584"/>
                  </a:cubicBezTo>
                  <a:cubicBezTo>
                    <a:pt x="2493" y="2523"/>
                    <a:pt x="2067" y="2523"/>
                    <a:pt x="1611" y="2523"/>
                  </a:cubicBezTo>
                  <a:cubicBezTo>
                    <a:pt x="1581" y="2067"/>
                    <a:pt x="2128" y="1155"/>
                    <a:pt x="130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37;p22">
              <a:extLst>
                <a:ext uri="{FF2B5EF4-FFF2-40B4-BE49-F238E27FC236}">
                  <a16:creationId xmlns:a16="http://schemas.microsoft.com/office/drawing/2014/main" id="{534C9F01-7D74-4F0C-9B71-287CB0E96C72}"/>
                </a:ext>
              </a:extLst>
            </p:cNvPr>
            <p:cNvSpPr/>
            <p:nvPr/>
          </p:nvSpPr>
          <p:spPr>
            <a:xfrm>
              <a:off x="1776125" y="2996525"/>
              <a:ext cx="50950" cy="132250"/>
            </a:xfrm>
            <a:custGeom>
              <a:avLst/>
              <a:gdLst/>
              <a:ahLst/>
              <a:cxnLst/>
              <a:rect l="l" t="t" r="r" b="b"/>
              <a:pathLst>
                <a:path w="2038" h="5290" extrusionOk="0">
                  <a:moveTo>
                    <a:pt x="426" y="1"/>
                  </a:moveTo>
                  <a:cubicBezTo>
                    <a:pt x="974" y="1825"/>
                    <a:pt x="1065" y="3679"/>
                    <a:pt x="1" y="5290"/>
                  </a:cubicBezTo>
                  <a:cubicBezTo>
                    <a:pt x="335" y="5199"/>
                    <a:pt x="609" y="4895"/>
                    <a:pt x="791" y="4560"/>
                  </a:cubicBezTo>
                  <a:cubicBezTo>
                    <a:pt x="974" y="4226"/>
                    <a:pt x="1095" y="3831"/>
                    <a:pt x="1338" y="3557"/>
                  </a:cubicBezTo>
                  <a:cubicBezTo>
                    <a:pt x="1430" y="3405"/>
                    <a:pt x="1642" y="3253"/>
                    <a:pt x="1703" y="3071"/>
                  </a:cubicBezTo>
                  <a:cubicBezTo>
                    <a:pt x="1825" y="2888"/>
                    <a:pt x="1825" y="2615"/>
                    <a:pt x="1642" y="2493"/>
                  </a:cubicBezTo>
                  <a:lnTo>
                    <a:pt x="1642" y="2493"/>
                  </a:lnTo>
                  <a:cubicBezTo>
                    <a:pt x="1659" y="2500"/>
                    <a:pt x="1675" y="2503"/>
                    <a:pt x="1691" y="2503"/>
                  </a:cubicBezTo>
                  <a:cubicBezTo>
                    <a:pt x="1824" y="2503"/>
                    <a:pt x="1940" y="2295"/>
                    <a:pt x="1885" y="2159"/>
                  </a:cubicBezTo>
                  <a:cubicBezTo>
                    <a:pt x="1855" y="1977"/>
                    <a:pt x="1733" y="1855"/>
                    <a:pt x="1581" y="1733"/>
                  </a:cubicBezTo>
                  <a:lnTo>
                    <a:pt x="1581" y="1733"/>
                  </a:lnTo>
                  <a:cubicBezTo>
                    <a:pt x="1613" y="1753"/>
                    <a:pt x="1648" y="1761"/>
                    <a:pt x="1683" y="1761"/>
                  </a:cubicBezTo>
                  <a:cubicBezTo>
                    <a:pt x="1815" y="1761"/>
                    <a:pt x="1953" y="1641"/>
                    <a:pt x="1977" y="1521"/>
                  </a:cubicBezTo>
                  <a:cubicBezTo>
                    <a:pt x="2037" y="1369"/>
                    <a:pt x="1977" y="1186"/>
                    <a:pt x="1855" y="1034"/>
                  </a:cubicBezTo>
                  <a:cubicBezTo>
                    <a:pt x="1733" y="913"/>
                    <a:pt x="1581" y="791"/>
                    <a:pt x="1490" y="730"/>
                  </a:cubicBezTo>
                  <a:cubicBezTo>
                    <a:pt x="1581" y="670"/>
                    <a:pt x="1673" y="670"/>
                    <a:pt x="1733" y="609"/>
                  </a:cubicBezTo>
                  <a:cubicBezTo>
                    <a:pt x="1825" y="518"/>
                    <a:pt x="1885" y="457"/>
                    <a:pt x="1855" y="335"/>
                  </a:cubicBezTo>
                  <a:cubicBezTo>
                    <a:pt x="1825" y="183"/>
                    <a:pt x="1673" y="122"/>
                    <a:pt x="1521" y="62"/>
                  </a:cubicBezTo>
                  <a:cubicBezTo>
                    <a:pt x="1186" y="1"/>
                    <a:pt x="791" y="1"/>
                    <a:pt x="42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38;p22">
              <a:extLst>
                <a:ext uri="{FF2B5EF4-FFF2-40B4-BE49-F238E27FC236}">
                  <a16:creationId xmlns:a16="http://schemas.microsoft.com/office/drawing/2014/main" id="{4FECDC72-F76A-4F69-B757-38CA4DD06548}"/>
                </a:ext>
              </a:extLst>
            </p:cNvPr>
            <p:cNvSpPr/>
            <p:nvPr/>
          </p:nvSpPr>
          <p:spPr>
            <a:xfrm>
              <a:off x="1784500" y="3029200"/>
              <a:ext cx="38025" cy="14475"/>
            </a:xfrm>
            <a:custGeom>
              <a:avLst/>
              <a:gdLst/>
              <a:ahLst/>
              <a:cxnLst/>
              <a:rect l="l" t="t" r="r" b="b"/>
              <a:pathLst>
                <a:path w="1521" h="579" extrusionOk="0">
                  <a:moveTo>
                    <a:pt x="0" y="1"/>
                  </a:moveTo>
                  <a:lnTo>
                    <a:pt x="0" y="214"/>
                  </a:lnTo>
                  <a:cubicBezTo>
                    <a:pt x="487" y="214"/>
                    <a:pt x="1034" y="366"/>
                    <a:pt x="1459" y="578"/>
                  </a:cubicBezTo>
                  <a:lnTo>
                    <a:pt x="1520" y="426"/>
                  </a:lnTo>
                  <a:cubicBezTo>
                    <a:pt x="1064" y="153"/>
                    <a:pt x="547" y="1"/>
                    <a:pt x="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39;p22">
              <a:extLst>
                <a:ext uri="{FF2B5EF4-FFF2-40B4-BE49-F238E27FC236}">
                  <a16:creationId xmlns:a16="http://schemas.microsoft.com/office/drawing/2014/main" id="{3CF07CC7-98F1-477C-8A94-E734FE45BCAC}"/>
                </a:ext>
              </a:extLst>
            </p:cNvPr>
            <p:cNvSpPr/>
            <p:nvPr/>
          </p:nvSpPr>
          <p:spPr>
            <a:xfrm>
              <a:off x="1783725" y="3049725"/>
              <a:ext cx="38800" cy="12175"/>
            </a:xfrm>
            <a:custGeom>
              <a:avLst/>
              <a:gdLst/>
              <a:ahLst/>
              <a:cxnLst/>
              <a:rect l="l" t="t" r="r" b="b"/>
              <a:pathLst>
                <a:path w="1552" h="487" extrusionOk="0">
                  <a:moveTo>
                    <a:pt x="1" y="1"/>
                  </a:moveTo>
                  <a:lnTo>
                    <a:pt x="1" y="183"/>
                  </a:lnTo>
                  <a:cubicBezTo>
                    <a:pt x="518" y="183"/>
                    <a:pt x="1034" y="305"/>
                    <a:pt x="1490" y="487"/>
                  </a:cubicBezTo>
                  <a:lnTo>
                    <a:pt x="1551" y="335"/>
                  </a:lnTo>
                  <a:cubicBezTo>
                    <a:pt x="1065" y="122"/>
                    <a:pt x="518" y="31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40;p22">
              <a:extLst>
                <a:ext uri="{FF2B5EF4-FFF2-40B4-BE49-F238E27FC236}">
                  <a16:creationId xmlns:a16="http://schemas.microsoft.com/office/drawing/2014/main" id="{D6DD5964-4252-4E58-9DF2-DC114A41791A}"/>
                </a:ext>
              </a:extLst>
            </p:cNvPr>
            <p:cNvSpPr/>
            <p:nvPr/>
          </p:nvSpPr>
          <p:spPr>
            <a:xfrm>
              <a:off x="1783725" y="3070250"/>
              <a:ext cx="29675" cy="19025"/>
            </a:xfrm>
            <a:custGeom>
              <a:avLst/>
              <a:gdLst/>
              <a:ahLst/>
              <a:cxnLst/>
              <a:rect l="l" t="t" r="r" b="b"/>
              <a:pathLst>
                <a:path w="1187" h="761" extrusionOk="0">
                  <a:moveTo>
                    <a:pt x="609" y="0"/>
                  </a:moveTo>
                  <a:cubicBezTo>
                    <a:pt x="366" y="0"/>
                    <a:pt x="183" y="0"/>
                    <a:pt x="1" y="61"/>
                  </a:cubicBezTo>
                  <a:lnTo>
                    <a:pt x="31" y="243"/>
                  </a:lnTo>
                  <a:cubicBezTo>
                    <a:pt x="214" y="213"/>
                    <a:pt x="426" y="213"/>
                    <a:pt x="609" y="213"/>
                  </a:cubicBezTo>
                  <a:lnTo>
                    <a:pt x="670" y="213"/>
                  </a:lnTo>
                  <a:cubicBezTo>
                    <a:pt x="730" y="213"/>
                    <a:pt x="730" y="243"/>
                    <a:pt x="730" y="274"/>
                  </a:cubicBezTo>
                  <a:cubicBezTo>
                    <a:pt x="761" y="517"/>
                    <a:pt x="913" y="699"/>
                    <a:pt x="1126" y="760"/>
                  </a:cubicBezTo>
                  <a:lnTo>
                    <a:pt x="1186" y="639"/>
                  </a:lnTo>
                  <a:cubicBezTo>
                    <a:pt x="1034" y="578"/>
                    <a:pt x="913" y="456"/>
                    <a:pt x="882" y="274"/>
                  </a:cubicBezTo>
                  <a:cubicBezTo>
                    <a:pt x="882" y="213"/>
                    <a:pt x="882" y="122"/>
                    <a:pt x="791" y="91"/>
                  </a:cubicBezTo>
                  <a:cubicBezTo>
                    <a:pt x="730" y="0"/>
                    <a:pt x="639" y="0"/>
                    <a:pt x="6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41;p22">
              <a:extLst>
                <a:ext uri="{FF2B5EF4-FFF2-40B4-BE49-F238E27FC236}">
                  <a16:creationId xmlns:a16="http://schemas.microsoft.com/office/drawing/2014/main" id="{7BE97DBC-B220-4848-BF9A-8C3FE1B7FA37}"/>
                </a:ext>
              </a:extLst>
            </p:cNvPr>
            <p:cNvSpPr/>
            <p:nvPr/>
          </p:nvSpPr>
          <p:spPr>
            <a:xfrm>
              <a:off x="1990425" y="2601400"/>
              <a:ext cx="151250" cy="199100"/>
            </a:xfrm>
            <a:custGeom>
              <a:avLst/>
              <a:gdLst/>
              <a:ahLst/>
              <a:cxnLst/>
              <a:rect l="l" t="t" r="r" b="b"/>
              <a:pathLst>
                <a:path w="6050" h="7964" extrusionOk="0">
                  <a:moveTo>
                    <a:pt x="4377" y="0"/>
                  </a:moveTo>
                  <a:cubicBezTo>
                    <a:pt x="3618" y="213"/>
                    <a:pt x="2645" y="760"/>
                    <a:pt x="1824" y="821"/>
                  </a:cubicBezTo>
                  <a:cubicBezTo>
                    <a:pt x="1733" y="3344"/>
                    <a:pt x="2584" y="6566"/>
                    <a:pt x="0" y="7964"/>
                  </a:cubicBezTo>
                  <a:cubicBezTo>
                    <a:pt x="2250" y="7356"/>
                    <a:pt x="4195" y="6687"/>
                    <a:pt x="6049" y="5228"/>
                  </a:cubicBezTo>
                  <a:lnTo>
                    <a:pt x="5776" y="4863"/>
                  </a:lnTo>
                  <a:cubicBezTo>
                    <a:pt x="5107" y="3648"/>
                    <a:pt x="4621" y="1034"/>
                    <a:pt x="437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42;p22">
              <a:extLst>
                <a:ext uri="{FF2B5EF4-FFF2-40B4-BE49-F238E27FC236}">
                  <a16:creationId xmlns:a16="http://schemas.microsoft.com/office/drawing/2014/main" id="{01012752-8496-42B0-B7BC-B870FE075D88}"/>
                </a:ext>
              </a:extLst>
            </p:cNvPr>
            <p:cNvSpPr/>
            <p:nvPr/>
          </p:nvSpPr>
          <p:spPr>
            <a:xfrm>
              <a:off x="1990425" y="2604425"/>
              <a:ext cx="101850" cy="197600"/>
            </a:xfrm>
            <a:custGeom>
              <a:avLst/>
              <a:gdLst/>
              <a:ahLst/>
              <a:cxnLst/>
              <a:rect l="l" t="t" r="r" b="b"/>
              <a:pathLst>
                <a:path w="4074" h="7904" extrusionOk="0">
                  <a:moveTo>
                    <a:pt x="4013" y="1"/>
                  </a:moveTo>
                  <a:cubicBezTo>
                    <a:pt x="3314" y="244"/>
                    <a:pt x="2523" y="639"/>
                    <a:pt x="1824" y="700"/>
                  </a:cubicBezTo>
                  <a:cubicBezTo>
                    <a:pt x="1733" y="3223"/>
                    <a:pt x="2584" y="6445"/>
                    <a:pt x="0" y="7904"/>
                  </a:cubicBezTo>
                  <a:cubicBezTo>
                    <a:pt x="912" y="7630"/>
                    <a:pt x="1794" y="7357"/>
                    <a:pt x="2645" y="7053"/>
                  </a:cubicBezTo>
                  <a:cubicBezTo>
                    <a:pt x="3587" y="4894"/>
                    <a:pt x="4074" y="2493"/>
                    <a:pt x="401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43;p22">
              <a:extLst>
                <a:ext uri="{FF2B5EF4-FFF2-40B4-BE49-F238E27FC236}">
                  <a16:creationId xmlns:a16="http://schemas.microsoft.com/office/drawing/2014/main" id="{396DF47C-A370-4517-88AF-A2AC2AEC2A5F}"/>
                </a:ext>
              </a:extLst>
            </p:cNvPr>
            <p:cNvSpPr/>
            <p:nvPr/>
          </p:nvSpPr>
          <p:spPr>
            <a:xfrm>
              <a:off x="2032225" y="2602900"/>
              <a:ext cx="58525" cy="104900"/>
            </a:xfrm>
            <a:custGeom>
              <a:avLst/>
              <a:gdLst/>
              <a:ahLst/>
              <a:cxnLst/>
              <a:rect l="l" t="t" r="r" b="b"/>
              <a:pathLst>
                <a:path w="2341" h="4196" extrusionOk="0">
                  <a:moveTo>
                    <a:pt x="2341" y="1"/>
                  </a:moveTo>
                  <a:cubicBezTo>
                    <a:pt x="1611" y="275"/>
                    <a:pt x="730" y="700"/>
                    <a:pt x="0" y="761"/>
                  </a:cubicBezTo>
                  <a:cubicBezTo>
                    <a:pt x="61" y="1825"/>
                    <a:pt x="213" y="3041"/>
                    <a:pt x="152" y="4196"/>
                  </a:cubicBezTo>
                  <a:cubicBezTo>
                    <a:pt x="1946" y="3861"/>
                    <a:pt x="2219" y="1825"/>
                    <a:pt x="234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44;p22">
              <a:extLst>
                <a:ext uri="{FF2B5EF4-FFF2-40B4-BE49-F238E27FC236}">
                  <a16:creationId xmlns:a16="http://schemas.microsoft.com/office/drawing/2014/main" id="{6F118A24-C445-480D-A5E7-75EC2FEF7162}"/>
                </a:ext>
              </a:extLst>
            </p:cNvPr>
            <p:cNvSpPr/>
            <p:nvPr/>
          </p:nvSpPr>
          <p:spPr>
            <a:xfrm>
              <a:off x="1969150" y="2718650"/>
              <a:ext cx="202150" cy="112250"/>
            </a:xfrm>
            <a:custGeom>
              <a:avLst/>
              <a:gdLst/>
              <a:ahLst/>
              <a:cxnLst/>
              <a:rect l="l" t="t" r="r" b="b"/>
              <a:pathLst>
                <a:path w="8086" h="4490" extrusionOk="0">
                  <a:moveTo>
                    <a:pt x="5945" y="1"/>
                  </a:moveTo>
                  <a:cubicBezTo>
                    <a:pt x="4573" y="1"/>
                    <a:pt x="3215" y="409"/>
                    <a:pt x="1976" y="1055"/>
                  </a:cubicBezTo>
                  <a:cubicBezTo>
                    <a:pt x="1520" y="1268"/>
                    <a:pt x="1003" y="1541"/>
                    <a:pt x="700" y="1997"/>
                  </a:cubicBezTo>
                  <a:cubicBezTo>
                    <a:pt x="213" y="2727"/>
                    <a:pt x="244" y="3669"/>
                    <a:pt x="0" y="4490"/>
                  </a:cubicBezTo>
                  <a:cubicBezTo>
                    <a:pt x="1003" y="3426"/>
                    <a:pt x="2341" y="2727"/>
                    <a:pt x="3709" y="2210"/>
                  </a:cubicBezTo>
                  <a:cubicBezTo>
                    <a:pt x="5076" y="1724"/>
                    <a:pt x="6535" y="1420"/>
                    <a:pt x="7994" y="1207"/>
                  </a:cubicBezTo>
                  <a:cubicBezTo>
                    <a:pt x="8086" y="842"/>
                    <a:pt x="7843" y="477"/>
                    <a:pt x="7539" y="295"/>
                  </a:cubicBezTo>
                  <a:cubicBezTo>
                    <a:pt x="7235" y="82"/>
                    <a:pt x="6870" y="52"/>
                    <a:pt x="6475" y="22"/>
                  </a:cubicBezTo>
                  <a:cubicBezTo>
                    <a:pt x="6298" y="8"/>
                    <a:pt x="6121" y="1"/>
                    <a:pt x="59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45;p22">
              <a:extLst>
                <a:ext uri="{FF2B5EF4-FFF2-40B4-BE49-F238E27FC236}">
                  <a16:creationId xmlns:a16="http://schemas.microsoft.com/office/drawing/2014/main" id="{648B3D40-7B40-4826-A938-086A9910BDC9}"/>
                </a:ext>
              </a:extLst>
            </p:cNvPr>
            <p:cNvSpPr/>
            <p:nvPr/>
          </p:nvSpPr>
          <p:spPr>
            <a:xfrm>
              <a:off x="1933425" y="2475250"/>
              <a:ext cx="199125" cy="205450"/>
            </a:xfrm>
            <a:custGeom>
              <a:avLst/>
              <a:gdLst/>
              <a:ahLst/>
              <a:cxnLst/>
              <a:rect l="l" t="t" r="r" b="b"/>
              <a:pathLst>
                <a:path w="7965" h="8218" extrusionOk="0">
                  <a:moveTo>
                    <a:pt x="3192" y="1"/>
                  </a:moveTo>
                  <a:cubicBezTo>
                    <a:pt x="2736" y="517"/>
                    <a:pt x="2493" y="548"/>
                    <a:pt x="2129" y="1156"/>
                  </a:cubicBezTo>
                  <a:lnTo>
                    <a:pt x="2037" y="1611"/>
                  </a:lnTo>
                  <a:cubicBezTo>
                    <a:pt x="1946" y="1915"/>
                    <a:pt x="1764" y="2311"/>
                    <a:pt x="1429" y="2402"/>
                  </a:cubicBezTo>
                  <a:cubicBezTo>
                    <a:pt x="1004" y="2584"/>
                    <a:pt x="670" y="2827"/>
                    <a:pt x="274" y="3101"/>
                  </a:cubicBezTo>
                  <a:cubicBezTo>
                    <a:pt x="122" y="3222"/>
                    <a:pt x="1" y="3344"/>
                    <a:pt x="1" y="3526"/>
                  </a:cubicBezTo>
                  <a:cubicBezTo>
                    <a:pt x="1" y="3678"/>
                    <a:pt x="122" y="3739"/>
                    <a:pt x="214" y="3861"/>
                  </a:cubicBezTo>
                  <a:lnTo>
                    <a:pt x="822" y="4469"/>
                  </a:lnTo>
                  <a:cubicBezTo>
                    <a:pt x="730" y="5168"/>
                    <a:pt x="852" y="5867"/>
                    <a:pt x="882" y="6566"/>
                  </a:cubicBezTo>
                  <a:cubicBezTo>
                    <a:pt x="882" y="6931"/>
                    <a:pt x="882" y="7387"/>
                    <a:pt x="1095" y="7691"/>
                  </a:cubicBezTo>
                  <a:cubicBezTo>
                    <a:pt x="1338" y="7995"/>
                    <a:pt x="1673" y="8086"/>
                    <a:pt x="2037" y="8147"/>
                  </a:cubicBezTo>
                  <a:cubicBezTo>
                    <a:pt x="2296" y="8195"/>
                    <a:pt x="2558" y="8218"/>
                    <a:pt x="2822" y="8218"/>
                  </a:cubicBezTo>
                  <a:cubicBezTo>
                    <a:pt x="3888" y="8218"/>
                    <a:pt x="4971" y="7838"/>
                    <a:pt x="5898" y="7204"/>
                  </a:cubicBezTo>
                  <a:cubicBezTo>
                    <a:pt x="6657" y="6657"/>
                    <a:pt x="7296" y="5958"/>
                    <a:pt x="7569" y="5046"/>
                  </a:cubicBezTo>
                  <a:cubicBezTo>
                    <a:pt x="7964" y="3891"/>
                    <a:pt x="7569" y="2584"/>
                    <a:pt x="6809" y="1672"/>
                  </a:cubicBezTo>
                  <a:cubicBezTo>
                    <a:pt x="6050" y="760"/>
                    <a:pt x="5077" y="183"/>
                    <a:pt x="39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46;p22">
              <a:extLst>
                <a:ext uri="{FF2B5EF4-FFF2-40B4-BE49-F238E27FC236}">
                  <a16:creationId xmlns:a16="http://schemas.microsoft.com/office/drawing/2014/main" id="{73F10949-707D-4277-B6CA-110558CC60F1}"/>
                </a:ext>
              </a:extLst>
            </p:cNvPr>
            <p:cNvSpPr/>
            <p:nvPr/>
          </p:nvSpPr>
          <p:spPr>
            <a:xfrm>
              <a:off x="1985100" y="2475250"/>
              <a:ext cx="147450" cy="195325"/>
            </a:xfrm>
            <a:custGeom>
              <a:avLst/>
              <a:gdLst/>
              <a:ahLst/>
              <a:cxnLst/>
              <a:rect l="l" t="t" r="r" b="b"/>
              <a:pathLst>
                <a:path w="5898" h="7813" extrusionOk="0">
                  <a:moveTo>
                    <a:pt x="1125" y="1"/>
                  </a:moveTo>
                  <a:cubicBezTo>
                    <a:pt x="669" y="517"/>
                    <a:pt x="426" y="548"/>
                    <a:pt x="62" y="1156"/>
                  </a:cubicBezTo>
                  <a:lnTo>
                    <a:pt x="1" y="1429"/>
                  </a:lnTo>
                  <a:cubicBezTo>
                    <a:pt x="122" y="3526"/>
                    <a:pt x="2311" y="5715"/>
                    <a:pt x="2888" y="7812"/>
                  </a:cubicBezTo>
                  <a:cubicBezTo>
                    <a:pt x="3223" y="7660"/>
                    <a:pt x="3557" y="7478"/>
                    <a:pt x="3861" y="7295"/>
                  </a:cubicBezTo>
                  <a:cubicBezTo>
                    <a:pt x="4621" y="6748"/>
                    <a:pt x="5290" y="6019"/>
                    <a:pt x="5533" y="5107"/>
                  </a:cubicBezTo>
                  <a:cubicBezTo>
                    <a:pt x="5897" y="3891"/>
                    <a:pt x="5502" y="2584"/>
                    <a:pt x="4742" y="1672"/>
                  </a:cubicBezTo>
                  <a:cubicBezTo>
                    <a:pt x="3983" y="760"/>
                    <a:pt x="3010" y="183"/>
                    <a:pt x="185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47;p22">
              <a:extLst>
                <a:ext uri="{FF2B5EF4-FFF2-40B4-BE49-F238E27FC236}">
                  <a16:creationId xmlns:a16="http://schemas.microsoft.com/office/drawing/2014/main" id="{D1B5A461-50F8-4642-966E-97762FD88BD1}"/>
                </a:ext>
              </a:extLst>
            </p:cNvPr>
            <p:cNvSpPr/>
            <p:nvPr/>
          </p:nvSpPr>
          <p:spPr>
            <a:xfrm>
              <a:off x="1984350" y="2507925"/>
              <a:ext cx="775" cy="7625"/>
            </a:xfrm>
            <a:custGeom>
              <a:avLst/>
              <a:gdLst/>
              <a:ahLst/>
              <a:cxnLst/>
              <a:rect l="l" t="t" r="r" b="b"/>
              <a:pathLst>
                <a:path w="31" h="305" extrusionOk="0">
                  <a:moveTo>
                    <a:pt x="31" y="1"/>
                  </a:moveTo>
                  <a:lnTo>
                    <a:pt x="0" y="304"/>
                  </a:lnTo>
                  <a:cubicBezTo>
                    <a:pt x="31" y="213"/>
                    <a:pt x="31" y="92"/>
                    <a:pt x="3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48;p22">
              <a:extLst>
                <a:ext uri="{FF2B5EF4-FFF2-40B4-BE49-F238E27FC236}">
                  <a16:creationId xmlns:a16="http://schemas.microsoft.com/office/drawing/2014/main" id="{AF8EBF28-C4A2-49C8-A3F3-45AAE3D77D31}"/>
                </a:ext>
              </a:extLst>
            </p:cNvPr>
            <p:cNvSpPr/>
            <p:nvPr/>
          </p:nvSpPr>
          <p:spPr>
            <a:xfrm>
              <a:off x="1985875" y="2418925"/>
              <a:ext cx="253825" cy="235675"/>
            </a:xfrm>
            <a:custGeom>
              <a:avLst/>
              <a:gdLst/>
              <a:ahLst/>
              <a:cxnLst/>
              <a:rect l="l" t="t" r="r" b="b"/>
              <a:pathLst>
                <a:path w="10153" h="9427" extrusionOk="0">
                  <a:moveTo>
                    <a:pt x="7923" y="0"/>
                  </a:moveTo>
                  <a:cubicBezTo>
                    <a:pt x="7674" y="0"/>
                    <a:pt x="7431" y="142"/>
                    <a:pt x="7265" y="308"/>
                  </a:cubicBezTo>
                  <a:cubicBezTo>
                    <a:pt x="7022" y="460"/>
                    <a:pt x="6809" y="643"/>
                    <a:pt x="6566" y="795"/>
                  </a:cubicBezTo>
                  <a:cubicBezTo>
                    <a:pt x="6231" y="612"/>
                    <a:pt x="5836" y="369"/>
                    <a:pt x="5563" y="278"/>
                  </a:cubicBezTo>
                  <a:cubicBezTo>
                    <a:pt x="5057" y="100"/>
                    <a:pt x="4532" y="8"/>
                    <a:pt x="4017" y="8"/>
                  </a:cubicBezTo>
                  <a:cubicBezTo>
                    <a:pt x="3387" y="8"/>
                    <a:pt x="2771" y="146"/>
                    <a:pt x="2219" y="430"/>
                  </a:cubicBezTo>
                  <a:lnTo>
                    <a:pt x="1186" y="65"/>
                  </a:lnTo>
                  <a:cubicBezTo>
                    <a:pt x="547" y="491"/>
                    <a:pt x="274" y="1342"/>
                    <a:pt x="152" y="2132"/>
                  </a:cubicBezTo>
                  <a:cubicBezTo>
                    <a:pt x="0" y="3500"/>
                    <a:pt x="395" y="4898"/>
                    <a:pt x="1064" y="6053"/>
                  </a:cubicBezTo>
                  <a:cubicBezTo>
                    <a:pt x="1763" y="7178"/>
                    <a:pt x="3009" y="8637"/>
                    <a:pt x="4134" y="9245"/>
                  </a:cubicBezTo>
                  <a:cubicBezTo>
                    <a:pt x="4395" y="9375"/>
                    <a:pt x="4634" y="9427"/>
                    <a:pt x="4865" y="9427"/>
                  </a:cubicBezTo>
                  <a:cubicBezTo>
                    <a:pt x="5225" y="9427"/>
                    <a:pt x="5569" y="9301"/>
                    <a:pt x="5958" y="9153"/>
                  </a:cubicBezTo>
                  <a:cubicBezTo>
                    <a:pt x="6049" y="9123"/>
                    <a:pt x="6079" y="9123"/>
                    <a:pt x="6110" y="9093"/>
                  </a:cubicBezTo>
                  <a:cubicBezTo>
                    <a:pt x="6414" y="8971"/>
                    <a:pt x="6778" y="8819"/>
                    <a:pt x="7022" y="8637"/>
                  </a:cubicBezTo>
                  <a:cubicBezTo>
                    <a:pt x="7903" y="8029"/>
                    <a:pt x="8541" y="7208"/>
                    <a:pt x="9149" y="6357"/>
                  </a:cubicBezTo>
                  <a:cubicBezTo>
                    <a:pt x="9666" y="5597"/>
                    <a:pt x="10152" y="4746"/>
                    <a:pt x="10122" y="3864"/>
                  </a:cubicBezTo>
                  <a:cubicBezTo>
                    <a:pt x="10061" y="3226"/>
                    <a:pt x="9818" y="2649"/>
                    <a:pt x="9514" y="2102"/>
                  </a:cubicBezTo>
                  <a:cubicBezTo>
                    <a:pt x="9240" y="1554"/>
                    <a:pt x="8936" y="1068"/>
                    <a:pt x="8602" y="521"/>
                  </a:cubicBezTo>
                  <a:cubicBezTo>
                    <a:pt x="8450" y="308"/>
                    <a:pt x="8237" y="35"/>
                    <a:pt x="7994" y="4"/>
                  </a:cubicBezTo>
                  <a:cubicBezTo>
                    <a:pt x="7971" y="2"/>
                    <a:pt x="7947" y="0"/>
                    <a:pt x="792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49;p22">
              <a:extLst>
                <a:ext uri="{FF2B5EF4-FFF2-40B4-BE49-F238E27FC236}">
                  <a16:creationId xmlns:a16="http://schemas.microsoft.com/office/drawing/2014/main" id="{776A30BB-6C82-4561-AE30-3F726EACCE2B}"/>
                </a:ext>
              </a:extLst>
            </p:cNvPr>
            <p:cNvSpPr/>
            <p:nvPr/>
          </p:nvSpPr>
          <p:spPr>
            <a:xfrm>
              <a:off x="2007150" y="2460050"/>
              <a:ext cx="145925" cy="84375"/>
            </a:xfrm>
            <a:custGeom>
              <a:avLst/>
              <a:gdLst/>
              <a:ahLst/>
              <a:cxnLst/>
              <a:rect l="l" t="t" r="r" b="b"/>
              <a:pathLst>
                <a:path w="5837" h="3375" extrusionOk="0">
                  <a:moveTo>
                    <a:pt x="4742" y="1"/>
                  </a:moveTo>
                  <a:lnTo>
                    <a:pt x="4742" y="1"/>
                  </a:lnTo>
                  <a:cubicBezTo>
                    <a:pt x="4772" y="213"/>
                    <a:pt x="4651" y="457"/>
                    <a:pt x="4438" y="548"/>
                  </a:cubicBezTo>
                  <a:cubicBezTo>
                    <a:pt x="4352" y="605"/>
                    <a:pt x="4245" y="635"/>
                    <a:pt x="4138" y="635"/>
                  </a:cubicBezTo>
                  <a:cubicBezTo>
                    <a:pt x="4018" y="635"/>
                    <a:pt x="3896" y="598"/>
                    <a:pt x="3800" y="517"/>
                  </a:cubicBezTo>
                  <a:cubicBezTo>
                    <a:pt x="3648" y="669"/>
                    <a:pt x="3496" y="821"/>
                    <a:pt x="3374" y="1004"/>
                  </a:cubicBezTo>
                  <a:cubicBezTo>
                    <a:pt x="3247" y="877"/>
                    <a:pt x="3058" y="814"/>
                    <a:pt x="2892" y="814"/>
                  </a:cubicBezTo>
                  <a:cubicBezTo>
                    <a:pt x="2859" y="814"/>
                    <a:pt x="2827" y="816"/>
                    <a:pt x="2797" y="821"/>
                  </a:cubicBezTo>
                  <a:cubicBezTo>
                    <a:pt x="2584" y="821"/>
                    <a:pt x="2371" y="943"/>
                    <a:pt x="2189" y="973"/>
                  </a:cubicBezTo>
                  <a:cubicBezTo>
                    <a:pt x="1976" y="1024"/>
                    <a:pt x="1753" y="1051"/>
                    <a:pt x="1529" y="1051"/>
                  </a:cubicBezTo>
                  <a:cubicBezTo>
                    <a:pt x="1081" y="1051"/>
                    <a:pt x="628" y="943"/>
                    <a:pt x="243" y="700"/>
                  </a:cubicBezTo>
                  <a:lnTo>
                    <a:pt x="243" y="700"/>
                  </a:lnTo>
                  <a:cubicBezTo>
                    <a:pt x="0" y="1581"/>
                    <a:pt x="91" y="2584"/>
                    <a:pt x="517" y="3375"/>
                  </a:cubicBezTo>
                  <a:cubicBezTo>
                    <a:pt x="304" y="2736"/>
                    <a:pt x="304" y="2128"/>
                    <a:pt x="456" y="1551"/>
                  </a:cubicBezTo>
                  <a:lnTo>
                    <a:pt x="456" y="1551"/>
                  </a:lnTo>
                  <a:cubicBezTo>
                    <a:pt x="456" y="2037"/>
                    <a:pt x="608" y="2523"/>
                    <a:pt x="851" y="2979"/>
                  </a:cubicBezTo>
                  <a:cubicBezTo>
                    <a:pt x="912" y="2645"/>
                    <a:pt x="942" y="2280"/>
                    <a:pt x="973" y="1916"/>
                  </a:cubicBezTo>
                  <a:cubicBezTo>
                    <a:pt x="1216" y="2159"/>
                    <a:pt x="1459" y="2311"/>
                    <a:pt x="1763" y="2432"/>
                  </a:cubicBezTo>
                  <a:cubicBezTo>
                    <a:pt x="1824" y="2189"/>
                    <a:pt x="1885" y="1976"/>
                    <a:pt x="1915" y="1733"/>
                  </a:cubicBezTo>
                  <a:cubicBezTo>
                    <a:pt x="2037" y="1916"/>
                    <a:pt x="2219" y="2128"/>
                    <a:pt x="2462" y="2189"/>
                  </a:cubicBezTo>
                  <a:cubicBezTo>
                    <a:pt x="2523" y="2037"/>
                    <a:pt x="2584" y="1885"/>
                    <a:pt x="2645" y="1764"/>
                  </a:cubicBezTo>
                  <a:cubicBezTo>
                    <a:pt x="2726" y="1872"/>
                    <a:pt x="2856" y="1981"/>
                    <a:pt x="2992" y="1981"/>
                  </a:cubicBezTo>
                  <a:cubicBezTo>
                    <a:pt x="3008" y="1981"/>
                    <a:pt x="3024" y="1980"/>
                    <a:pt x="3040" y="1976"/>
                  </a:cubicBezTo>
                  <a:cubicBezTo>
                    <a:pt x="3070" y="1855"/>
                    <a:pt x="3101" y="1703"/>
                    <a:pt x="3131" y="1581"/>
                  </a:cubicBezTo>
                  <a:cubicBezTo>
                    <a:pt x="3182" y="1736"/>
                    <a:pt x="3321" y="1868"/>
                    <a:pt x="3473" y="1868"/>
                  </a:cubicBezTo>
                  <a:cubicBezTo>
                    <a:pt x="3501" y="1868"/>
                    <a:pt x="3529" y="1864"/>
                    <a:pt x="3556" y="1855"/>
                  </a:cubicBezTo>
                  <a:cubicBezTo>
                    <a:pt x="3739" y="1824"/>
                    <a:pt x="3830" y="1551"/>
                    <a:pt x="3739" y="1399"/>
                  </a:cubicBezTo>
                  <a:lnTo>
                    <a:pt x="3739" y="1399"/>
                  </a:lnTo>
                  <a:cubicBezTo>
                    <a:pt x="3891" y="1520"/>
                    <a:pt x="4012" y="1581"/>
                    <a:pt x="4164" y="1703"/>
                  </a:cubicBezTo>
                  <a:cubicBezTo>
                    <a:pt x="4256" y="1612"/>
                    <a:pt x="4256" y="1520"/>
                    <a:pt x="4164" y="1429"/>
                  </a:cubicBezTo>
                  <a:lnTo>
                    <a:pt x="4164" y="1429"/>
                  </a:lnTo>
                  <a:cubicBezTo>
                    <a:pt x="4453" y="1509"/>
                    <a:pt x="4759" y="1547"/>
                    <a:pt x="5059" y="1547"/>
                  </a:cubicBezTo>
                  <a:cubicBezTo>
                    <a:pt x="5328" y="1547"/>
                    <a:pt x="5592" y="1517"/>
                    <a:pt x="5836" y="1460"/>
                  </a:cubicBezTo>
                  <a:cubicBezTo>
                    <a:pt x="5350" y="1095"/>
                    <a:pt x="4955" y="609"/>
                    <a:pt x="47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50;p22">
              <a:extLst>
                <a:ext uri="{FF2B5EF4-FFF2-40B4-BE49-F238E27FC236}">
                  <a16:creationId xmlns:a16="http://schemas.microsoft.com/office/drawing/2014/main" id="{E076AF38-6631-4AFE-8393-8EFBA5923228}"/>
                </a:ext>
              </a:extLst>
            </p:cNvPr>
            <p:cNvSpPr/>
            <p:nvPr/>
          </p:nvSpPr>
          <p:spPr>
            <a:xfrm>
              <a:off x="2137850" y="2440200"/>
              <a:ext cx="26625" cy="48750"/>
            </a:xfrm>
            <a:custGeom>
              <a:avLst/>
              <a:gdLst/>
              <a:ahLst/>
              <a:cxnLst/>
              <a:rect l="l" t="t" r="r" b="b"/>
              <a:pathLst>
                <a:path w="1065" h="1950" extrusionOk="0">
                  <a:moveTo>
                    <a:pt x="181" y="0"/>
                  </a:moveTo>
                  <a:cubicBezTo>
                    <a:pt x="144" y="0"/>
                    <a:pt x="113" y="25"/>
                    <a:pt x="91" y="96"/>
                  </a:cubicBezTo>
                  <a:cubicBezTo>
                    <a:pt x="0" y="247"/>
                    <a:pt x="91" y="399"/>
                    <a:pt x="122" y="551"/>
                  </a:cubicBezTo>
                  <a:cubicBezTo>
                    <a:pt x="304" y="1129"/>
                    <a:pt x="517" y="1706"/>
                    <a:pt x="1064" y="1950"/>
                  </a:cubicBezTo>
                  <a:cubicBezTo>
                    <a:pt x="882" y="1342"/>
                    <a:pt x="730" y="673"/>
                    <a:pt x="639" y="35"/>
                  </a:cubicBezTo>
                  <a:cubicBezTo>
                    <a:pt x="596" y="105"/>
                    <a:pt x="549" y="130"/>
                    <a:pt x="500" y="130"/>
                  </a:cubicBezTo>
                  <a:cubicBezTo>
                    <a:pt x="388" y="130"/>
                    <a:pt x="268" y="0"/>
                    <a:pt x="18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51;p22">
              <a:extLst>
                <a:ext uri="{FF2B5EF4-FFF2-40B4-BE49-F238E27FC236}">
                  <a16:creationId xmlns:a16="http://schemas.microsoft.com/office/drawing/2014/main" id="{864D2001-52FC-4ADD-9530-17C8C4878414}"/>
                </a:ext>
              </a:extLst>
            </p:cNvPr>
            <p:cNvSpPr/>
            <p:nvPr/>
          </p:nvSpPr>
          <p:spPr>
            <a:xfrm>
              <a:off x="1735850" y="3801250"/>
              <a:ext cx="257650" cy="664950"/>
            </a:xfrm>
            <a:custGeom>
              <a:avLst/>
              <a:gdLst/>
              <a:ahLst/>
              <a:cxnLst/>
              <a:rect l="l" t="t" r="r" b="b"/>
              <a:pathLst>
                <a:path w="10306" h="26598" extrusionOk="0">
                  <a:moveTo>
                    <a:pt x="5320" y="1"/>
                  </a:moveTo>
                  <a:cubicBezTo>
                    <a:pt x="4712" y="6475"/>
                    <a:pt x="5928" y="5533"/>
                    <a:pt x="4712" y="20518"/>
                  </a:cubicBezTo>
                  <a:cubicBezTo>
                    <a:pt x="3740" y="22281"/>
                    <a:pt x="2554" y="24013"/>
                    <a:pt x="730" y="25016"/>
                  </a:cubicBezTo>
                  <a:cubicBezTo>
                    <a:pt x="426" y="25229"/>
                    <a:pt x="1" y="25442"/>
                    <a:pt x="92" y="25867"/>
                  </a:cubicBezTo>
                  <a:cubicBezTo>
                    <a:pt x="123" y="26050"/>
                    <a:pt x="244" y="26202"/>
                    <a:pt x="396" y="26323"/>
                  </a:cubicBezTo>
                  <a:cubicBezTo>
                    <a:pt x="700" y="26577"/>
                    <a:pt x="1110" y="26598"/>
                    <a:pt x="1484" y="26598"/>
                  </a:cubicBezTo>
                  <a:cubicBezTo>
                    <a:pt x="1559" y="26598"/>
                    <a:pt x="1632" y="26597"/>
                    <a:pt x="1703" y="26597"/>
                  </a:cubicBezTo>
                  <a:cubicBezTo>
                    <a:pt x="4104" y="26506"/>
                    <a:pt x="3892" y="25594"/>
                    <a:pt x="5077" y="25168"/>
                  </a:cubicBezTo>
                  <a:cubicBezTo>
                    <a:pt x="6050" y="24804"/>
                    <a:pt x="6627" y="24986"/>
                    <a:pt x="7205" y="24105"/>
                  </a:cubicBezTo>
                  <a:cubicBezTo>
                    <a:pt x="7417" y="23740"/>
                    <a:pt x="7357" y="23284"/>
                    <a:pt x="7235" y="22797"/>
                  </a:cubicBezTo>
                  <a:cubicBezTo>
                    <a:pt x="7083" y="22098"/>
                    <a:pt x="7235" y="21156"/>
                    <a:pt x="7357" y="20457"/>
                  </a:cubicBezTo>
                  <a:cubicBezTo>
                    <a:pt x="8025" y="16901"/>
                    <a:pt x="8633" y="14621"/>
                    <a:pt x="9332" y="11612"/>
                  </a:cubicBezTo>
                  <a:cubicBezTo>
                    <a:pt x="10244" y="7782"/>
                    <a:pt x="10305" y="4043"/>
                    <a:pt x="10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52;p22">
              <a:extLst>
                <a:ext uri="{FF2B5EF4-FFF2-40B4-BE49-F238E27FC236}">
                  <a16:creationId xmlns:a16="http://schemas.microsoft.com/office/drawing/2014/main" id="{F8C91BFC-8307-4BAC-AAFA-749C0F90D2EB}"/>
                </a:ext>
              </a:extLst>
            </p:cNvPr>
            <p:cNvSpPr/>
            <p:nvPr/>
          </p:nvSpPr>
          <p:spPr>
            <a:xfrm>
              <a:off x="1855925" y="3801250"/>
              <a:ext cx="138325" cy="444300"/>
            </a:xfrm>
            <a:custGeom>
              <a:avLst/>
              <a:gdLst/>
              <a:ahLst/>
              <a:cxnLst/>
              <a:rect l="l" t="t" r="r" b="b"/>
              <a:pathLst>
                <a:path w="5533" h="17772" extrusionOk="0">
                  <a:moveTo>
                    <a:pt x="578" y="1"/>
                  </a:moveTo>
                  <a:cubicBezTo>
                    <a:pt x="0" y="5989"/>
                    <a:pt x="973" y="5624"/>
                    <a:pt x="183" y="17265"/>
                  </a:cubicBezTo>
                  <a:cubicBezTo>
                    <a:pt x="784" y="17629"/>
                    <a:pt x="1288" y="17771"/>
                    <a:pt x="1716" y="17771"/>
                  </a:cubicBezTo>
                  <a:cubicBezTo>
                    <a:pt x="2432" y="17771"/>
                    <a:pt x="2933" y="17369"/>
                    <a:pt x="3314" y="16931"/>
                  </a:cubicBezTo>
                  <a:cubicBezTo>
                    <a:pt x="3709" y="15107"/>
                    <a:pt x="4104" y="13527"/>
                    <a:pt x="4560" y="11612"/>
                  </a:cubicBezTo>
                  <a:cubicBezTo>
                    <a:pt x="5472" y="7752"/>
                    <a:pt x="5532" y="4043"/>
                    <a:pt x="535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53;p22">
              <a:extLst>
                <a:ext uri="{FF2B5EF4-FFF2-40B4-BE49-F238E27FC236}">
                  <a16:creationId xmlns:a16="http://schemas.microsoft.com/office/drawing/2014/main" id="{9C6A6DEB-F2AC-4265-920F-399DC230B844}"/>
                </a:ext>
              </a:extLst>
            </p:cNvPr>
            <p:cNvSpPr/>
            <p:nvPr/>
          </p:nvSpPr>
          <p:spPr>
            <a:xfrm>
              <a:off x="1761700" y="4411450"/>
              <a:ext cx="88175" cy="22375"/>
            </a:xfrm>
            <a:custGeom>
              <a:avLst/>
              <a:gdLst/>
              <a:ahLst/>
              <a:cxnLst/>
              <a:rect l="l" t="t" r="r" b="b"/>
              <a:pathLst>
                <a:path w="3527" h="895" extrusionOk="0">
                  <a:moveTo>
                    <a:pt x="3526" y="0"/>
                  </a:moveTo>
                  <a:lnTo>
                    <a:pt x="3526" y="0"/>
                  </a:lnTo>
                  <a:cubicBezTo>
                    <a:pt x="2888" y="304"/>
                    <a:pt x="2158" y="304"/>
                    <a:pt x="1399" y="304"/>
                  </a:cubicBezTo>
                  <a:cubicBezTo>
                    <a:pt x="1186" y="304"/>
                    <a:pt x="912" y="304"/>
                    <a:pt x="699" y="213"/>
                  </a:cubicBezTo>
                  <a:cubicBezTo>
                    <a:pt x="639" y="152"/>
                    <a:pt x="608" y="122"/>
                    <a:pt x="548" y="122"/>
                  </a:cubicBezTo>
                  <a:cubicBezTo>
                    <a:pt x="487" y="122"/>
                    <a:pt x="426" y="152"/>
                    <a:pt x="396" y="213"/>
                  </a:cubicBezTo>
                  <a:cubicBezTo>
                    <a:pt x="274" y="274"/>
                    <a:pt x="122" y="396"/>
                    <a:pt x="0" y="517"/>
                  </a:cubicBezTo>
                  <a:lnTo>
                    <a:pt x="244" y="608"/>
                  </a:lnTo>
                  <a:cubicBezTo>
                    <a:pt x="592" y="793"/>
                    <a:pt x="982" y="894"/>
                    <a:pt x="1376" y="894"/>
                  </a:cubicBezTo>
                  <a:cubicBezTo>
                    <a:pt x="1566" y="894"/>
                    <a:pt x="1758" y="871"/>
                    <a:pt x="1946" y="821"/>
                  </a:cubicBezTo>
                  <a:cubicBezTo>
                    <a:pt x="2523" y="700"/>
                    <a:pt x="3040" y="396"/>
                    <a:pt x="35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54;p22">
              <a:extLst>
                <a:ext uri="{FF2B5EF4-FFF2-40B4-BE49-F238E27FC236}">
                  <a16:creationId xmlns:a16="http://schemas.microsoft.com/office/drawing/2014/main" id="{376753D6-1E46-4732-837A-9A391FB6E8E6}"/>
                </a:ext>
              </a:extLst>
            </p:cNvPr>
            <p:cNvSpPr/>
            <p:nvPr/>
          </p:nvSpPr>
          <p:spPr>
            <a:xfrm>
              <a:off x="1735850" y="4373450"/>
              <a:ext cx="185450" cy="92750"/>
            </a:xfrm>
            <a:custGeom>
              <a:avLst/>
              <a:gdLst/>
              <a:ahLst/>
              <a:cxnLst/>
              <a:rect l="l" t="t" r="r" b="b"/>
              <a:pathLst>
                <a:path w="7418" h="3710" extrusionOk="0">
                  <a:moveTo>
                    <a:pt x="7266" y="1"/>
                  </a:moveTo>
                  <a:lnTo>
                    <a:pt x="7266" y="1"/>
                  </a:lnTo>
                  <a:cubicBezTo>
                    <a:pt x="5989" y="973"/>
                    <a:pt x="4621" y="2098"/>
                    <a:pt x="3041" y="2280"/>
                  </a:cubicBezTo>
                  <a:cubicBezTo>
                    <a:pt x="2917" y="2297"/>
                    <a:pt x="2792" y="2306"/>
                    <a:pt x="2667" y="2306"/>
                  </a:cubicBezTo>
                  <a:cubicBezTo>
                    <a:pt x="2121" y="2306"/>
                    <a:pt x="1588" y="2141"/>
                    <a:pt x="1217" y="1794"/>
                  </a:cubicBezTo>
                  <a:cubicBezTo>
                    <a:pt x="1065" y="1916"/>
                    <a:pt x="913" y="2037"/>
                    <a:pt x="730" y="2128"/>
                  </a:cubicBezTo>
                  <a:cubicBezTo>
                    <a:pt x="426" y="2341"/>
                    <a:pt x="1" y="2554"/>
                    <a:pt x="92" y="2979"/>
                  </a:cubicBezTo>
                  <a:cubicBezTo>
                    <a:pt x="123" y="3162"/>
                    <a:pt x="244" y="3314"/>
                    <a:pt x="396" y="3435"/>
                  </a:cubicBezTo>
                  <a:cubicBezTo>
                    <a:pt x="700" y="3689"/>
                    <a:pt x="1110" y="3710"/>
                    <a:pt x="1501" y="3710"/>
                  </a:cubicBezTo>
                  <a:cubicBezTo>
                    <a:pt x="1580" y="3710"/>
                    <a:pt x="1657" y="3709"/>
                    <a:pt x="1733" y="3709"/>
                  </a:cubicBezTo>
                  <a:cubicBezTo>
                    <a:pt x="4104" y="3618"/>
                    <a:pt x="3892" y="2706"/>
                    <a:pt x="5077" y="2280"/>
                  </a:cubicBezTo>
                  <a:cubicBezTo>
                    <a:pt x="6050" y="1916"/>
                    <a:pt x="6627" y="2098"/>
                    <a:pt x="7205" y="1217"/>
                  </a:cubicBezTo>
                  <a:cubicBezTo>
                    <a:pt x="7417" y="882"/>
                    <a:pt x="7387" y="457"/>
                    <a:pt x="726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55;p22">
              <a:extLst>
                <a:ext uri="{FF2B5EF4-FFF2-40B4-BE49-F238E27FC236}">
                  <a16:creationId xmlns:a16="http://schemas.microsoft.com/office/drawing/2014/main" id="{8068918F-E9E5-4691-AC46-75AC28A0A65A}"/>
                </a:ext>
              </a:extLst>
            </p:cNvPr>
            <p:cNvSpPr/>
            <p:nvPr/>
          </p:nvSpPr>
          <p:spPr>
            <a:xfrm>
              <a:off x="1846050" y="3438800"/>
              <a:ext cx="237875" cy="776000"/>
            </a:xfrm>
            <a:custGeom>
              <a:avLst/>
              <a:gdLst/>
              <a:ahLst/>
              <a:cxnLst/>
              <a:rect l="l" t="t" r="r" b="b"/>
              <a:pathLst>
                <a:path w="9515" h="31040" extrusionOk="0">
                  <a:moveTo>
                    <a:pt x="699" y="0"/>
                  </a:moveTo>
                  <a:cubicBezTo>
                    <a:pt x="760" y="2280"/>
                    <a:pt x="517" y="5076"/>
                    <a:pt x="426" y="7356"/>
                  </a:cubicBezTo>
                  <a:cubicBezTo>
                    <a:pt x="365" y="9666"/>
                    <a:pt x="61" y="11976"/>
                    <a:pt x="61" y="14286"/>
                  </a:cubicBezTo>
                  <a:cubicBezTo>
                    <a:pt x="0" y="19757"/>
                    <a:pt x="1338" y="25320"/>
                    <a:pt x="213" y="30608"/>
                  </a:cubicBezTo>
                  <a:cubicBezTo>
                    <a:pt x="1084" y="30899"/>
                    <a:pt x="1988" y="31040"/>
                    <a:pt x="2895" y="31040"/>
                  </a:cubicBezTo>
                  <a:cubicBezTo>
                    <a:pt x="4078" y="31040"/>
                    <a:pt x="5265" y="30799"/>
                    <a:pt x="6383" y="30335"/>
                  </a:cubicBezTo>
                  <a:cubicBezTo>
                    <a:pt x="7113" y="21672"/>
                    <a:pt x="8055" y="10031"/>
                    <a:pt x="9514" y="669"/>
                  </a:cubicBezTo>
                  <a:lnTo>
                    <a:pt x="9514" y="669"/>
                  </a:lnTo>
                  <a:cubicBezTo>
                    <a:pt x="8459" y="755"/>
                    <a:pt x="7222" y="841"/>
                    <a:pt x="5959" y="841"/>
                  </a:cubicBezTo>
                  <a:cubicBezTo>
                    <a:pt x="4091" y="841"/>
                    <a:pt x="2168" y="653"/>
                    <a:pt x="69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56;p22">
              <a:extLst>
                <a:ext uri="{FF2B5EF4-FFF2-40B4-BE49-F238E27FC236}">
                  <a16:creationId xmlns:a16="http://schemas.microsoft.com/office/drawing/2014/main" id="{15F2092E-17C2-482B-AC8D-E4C42D494E0D}"/>
                </a:ext>
              </a:extLst>
            </p:cNvPr>
            <p:cNvSpPr/>
            <p:nvPr/>
          </p:nvSpPr>
          <p:spPr>
            <a:xfrm>
              <a:off x="1933425" y="3491225"/>
              <a:ext cx="133025" cy="725725"/>
            </a:xfrm>
            <a:custGeom>
              <a:avLst/>
              <a:gdLst/>
              <a:ahLst/>
              <a:cxnLst/>
              <a:rect l="l" t="t" r="r" b="b"/>
              <a:pathLst>
                <a:path w="5321" h="29029" extrusionOk="0">
                  <a:moveTo>
                    <a:pt x="4013" y="0"/>
                  </a:moveTo>
                  <a:cubicBezTo>
                    <a:pt x="4074" y="487"/>
                    <a:pt x="4104" y="1003"/>
                    <a:pt x="3922" y="1611"/>
                  </a:cubicBezTo>
                  <a:cubicBezTo>
                    <a:pt x="2554" y="5441"/>
                    <a:pt x="92" y="11125"/>
                    <a:pt x="92" y="14590"/>
                  </a:cubicBezTo>
                  <a:cubicBezTo>
                    <a:pt x="92" y="19636"/>
                    <a:pt x="92" y="23648"/>
                    <a:pt x="1" y="29028"/>
                  </a:cubicBezTo>
                  <a:cubicBezTo>
                    <a:pt x="1034" y="28998"/>
                    <a:pt x="1977" y="28724"/>
                    <a:pt x="2949" y="28299"/>
                  </a:cubicBezTo>
                  <a:cubicBezTo>
                    <a:pt x="3648" y="19606"/>
                    <a:pt x="3891" y="9393"/>
                    <a:pt x="5320" y="31"/>
                  </a:cubicBezTo>
                  <a:lnTo>
                    <a:pt x="5320" y="31"/>
                  </a:lnTo>
                  <a:cubicBezTo>
                    <a:pt x="5179" y="50"/>
                    <a:pt x="5043" y="57"/>
                    <a:pt x="4910" y="57"/>
                  </a:cubicBezTo>
                  <a:cubicBezTo>
                    <a:pt x="4613" y="57"/>
                    <a:pt x="4328" y="21"/>
                    <a:pt x="401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57;p22">
              <a:extLst>
                <a:ext uri="{FF2B5EF4-FFF2-40B4-BE49-F238E27FC236}">
                  <a16:creationId xmlns:a16="http://schemas.microsoft.com/office/drawing/2014/main" id="{BAEAFEA2-B5C2-4383-815F-84A476BC4507}"/>
                </a:ext>
              </a:extLst>
            </p:cNvPr>
            <p:cNvSpPr/>
            <p:nvPr/>
          </p:nvSpPr>
          <p:spPr>
            <a:xfrm>
              <a:off x="1955475" y="3830125"/>
              <a:ext cx="213550" cy="702325"/>
            </a:xfrm>
            <a:custGeom>
              <a:avLst/>
              <a:gdLst/>
              <a:ahLst/>
              <a:cxnLst/>
              <a:rect l="l" t="t" r="r" b="b"/>
              <a:pathLst>
                <a:path w="8542" h="28093" extrusionOk="0">
                  <a:moveTo>
                    <a:pt x="760" y="1"/>
                  </a:moveTo>
                  <a:cubicBezTo>
                    <a:pt x="1794" y="6536"/>
                    <a:pt x="3952" y="14712"/>
                    <a:pt x="4803" y="21308"/>
                  </a:cubicBezTo>
                  <a:cubicBezTo>
                    <a:pt x="4955" y="22524"/>
                    <a:pt x="4712" y="23557"/>
                    <a:pt x="4043" y="24560"/>
                  </a:cubicBezTo>
                  <a:lnTo>
                    <a:pt x="3040" y="25351"/>
                  </a:lnTo>
                  <a:cubicBezTo>
                    <a:pt x="1520" y="26232"/>
                    <a:pt x="0" y="27144"/>
                    <a:pt x="730" y="27722"/>
                  </a:cubicBezTo>
                  <a:cubicBezTo>
                    <a:pt x="1216" y="27971"/>
                    <a:pt x="1820" y="28092"/>
                    <a:pt x="2478" y="28092"/>
                  </a:cubicBezTo>
                  <a:cubicBezTo>
                    <a:pt x="3425" y="28092"/>
                    <a:pt x="4485" y="27841"/>
                    <a:pt x="5472" y="27357"/>
                  </a:cubicBezTo>
                  <a:cubicBezTo>
                    <a:pt x="6110" y="27053"/>
                    <a:pt x="6931" y="27205"/>
                    <a:pt x="7143" y="26962"/>
                  </a:cubicBezTo>
                  <a:cubicBezTo>
                    <a:pt x="7417" y="26597"/>
                    <a:pt x="7386" y="26050"/>
                    <a:pt x="7326" y="25533"/>
                  </a:cubicBezTo>
                  <a:cubicBezTo>
                    <a:pt x="7295" y="25016"/>
                    <a:pt x="7234" y="24500"/>
                    <a:pt x="7143" y="23983"/>
                  </a:cubicBezTo>
                  <a:cubicBezTo>
                    <a:pt x="7022" y="23193"/>
                    <a:pt x="7082" y="22402"/>
                    <a:pt x="7234" y="21582"/>
                  </a:cubicBezTo>
                  <a:cubicBezTo>
                    <a:pt x="8541" y="15077"/>
                    <a:pt x="7569" y="6870"/>
                    <a:pt x="668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58;p22">
              <a:extLst>
                <a:ext uri="{FF2B5EF4-FFF2-40B4-BE49-F238E27FC236}">
                  <a16:creationId xmlns:a16="http://schemas.microsoft.com/office/drawing/2014/main" id="{B20E0EEF-333B-446E-AF2C-09AAFFDB141D}"/>
                </a:ext>
              </a:extLst>
            </p:cNvPr>
            <p:cNvSpPr/>
            <p:nvPr/>
          </p:nvSpPr>
          <p:spPr>
            <a:xfrm>
              <a:off x="1974475" y="3829375"/>
              <a:ext cx="190000" cy="520450"/>
            </a:xfrm>
            <a:custGeom>
              <a:avLst/>
              <a:gdLst/>
              <a:ahLst/>
              <a:cxnLst/>
              <a:rect l="l" t="t" r="r" b="b"/>
              <a:pathLst>
                <a:path w="7600" h="20818" extrusionOk="0">
                  <a:moveTo>
                    <a:pt x="0" y="0"/>
                  </a:moveTo>
                  <a:cubicBezTo>
                    <a:pt x="1003" y="6323"/>
                    <a:pt x="3070" y="14134"/>
                    <a:pt x="3952" y="20639"/>
                  </a:cubicBezTo>
                  <a:cubicBezTo>
                    <a:pt x="4253" y="20764"/>
                    <a:pt x="4547" y="20818"/>
                    <a:pt x="4827" y="20818"/>
                  </a:cubicBezTo>
                  <a:cubicBezTo>
                    <a:pt x="5704" y="20818"/>
                    <a:pt x="6440" y="20288"/>
                    <a:pt x="6809" y="19758"/>
                  </a:cubicBezTo>
                  <a:cubicBezTo>
                    <a:pt x="7599" y="13618"/>
                    <a:pt x="6718" y="6262"/>
                    <a:pt x="59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59;p22">
              <a:extLst>
                <a:ext uri="{FF2B5EF4-FFF2-40B4-BE49-F238E27FC236}">
                  <a16:creationId xmlns:a16="http://schemas.microsoft.com/office/drawing/2014/main" id="{C6CC0125-3EC6-4DE5-86B8-7F7804A600DA}"/>
                </a:ext>
              </a:extLst>
            </p:cNvPr>
            <p:cNvSpPr/>
            <p:nvPr/>
          </p:nvSpPr>
          <p:spPr>
            <a:xfrm>
              <a:off x="2123400" y="4447175"/>
              <a:ext cx="6875" cy="15500"/>
            </a:xfrm>
            <a:custGeom>
              <a:avLst/>
              <a:gdLst/>
              <a:ahLst/>
              <a:cxnLst/>
              <a:rect l="l" t="t" r="r" b="b"/>
              <a:pathLst>
                <a:path w="275" h="62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53" y="182"/>
                    <a:pt x="92" y="395"/>
                    <a:pt x="1" y="608"/>
                  </a:cubicBezTo>
                  <a:cubicBezTo>
                    <a:pt x="17" y="616"/>
                    <a:pt x="33" y="620"/>
                    <a:pt x="49" y="620"/>
                  </a:cubicBezTo>
                  <a:cubicBezTo>
                    <a:pt x="92" y="620"/>
                    <a:pt x="130" y="592"/>
                    <a:pt x="153" y="547"/>
                  </a:cubicBezTo>
                  <a:cubicBezTo>
                    <a:pt x="214" y="517"/>
                    <a:pt x="214" y="486"/>
                    <a:pt x="244" y="395"/>
                  </a:cubicBezTo>
                  <a:cubicBezTo>
                    <a:pt x="274" y="243"/>
                    <a:pt x="274" y="152"/>
                    <a:pt x="27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60;p22">
              <a:extLst>
                <a:ext uri="{FF2B5EF4-FFF2-40B4-BE49-F238E27FC236}">
                  <a16:creationId xmlns:a16="http://schemas.microsoft.com/office/drawing/2014/main" id="{3E81043D-4D19-446A-84BD-B1CDA59D8622}"/>
                </a:ext>
              </a:extLst>
            </p:cNvPr>
            <p:cNvSpPr/>
            <p:nvPr/>
          </p:nvSpPr>
          <p:spPr>
            <a:xfrm>
              <a:off x="1989675" y="4477550"/>
              <a:ext cx="136800" cy="35000"/>
            </a:xfrm>
            <a:custGeom>
              <a:avLst/>
              <a:gdLst/>
              <a:ahLst/>
              <a:cxnLst/>
              <a:rect l="l" t="t" r="r" b="b"/>
              <a:pathLst>
                <a:path w="5472" h="1400" extrusionOk="0">
                  <a:moveTo>
                    <a:pt x="5471" y="1"/>
                  </a:moveTo>
                  <a:cubicBezTo>
                    <a:pt x="4651" y="62"/>
                    <a:pt x="3800" y="396"/>
                    <a:pt x="2979" y="548"/>
                  </a:cubicBezTo>
                  <a:cubicBezTo>
                    <a:pt x="2685" y="600"/>
                    <a:pt x="2381" y="635"/>
                    <a:pt x="2079" y="635"/>
                  </a:cubicBezTo>
                  <a:cubicBezTo>
                    <a:pt x="1506" y="635"/>
                    <a:pt x="944" y="511"/>
                    <a:pt x="486" y="153"/>
                  </a:cubicBezTo>
                  <a:cubicBezTo>
                    <a:pt x="334" y="305"/>
                    <a:pt x="152" y="396"/>
                    <a:pt x="0" y="518"/>
                  </a:cubicBezTo>
                  <a:cubicBezTo>
                    <a:pt x="304" y="1065"/>
                    <a:pt x="882" y="1399"/>
                    <a:pt x="1459" y="1399"/>
                  </a:cubicBezTo>
                  <a:cubicBezTo>
                    <a:pt x="1763" y="1399"/>
                    <a:pt x="2067" y="1277"/>
                    <a:pt x="2371" y="1217"/>
                  </a:cubicBezTo>
                  <a:cubicBezTo>
                    <a:pt x="3435" y="852"/>
                    <a:pt x="4438" y="457"/>
                    <a:pt x="547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61;p22">
              <a:extLst>
                <a:ext uri="{FF2B5EF4-FFF2-40B4-BE49-F238E27FC236}">
                  <a16:creationId xmlns:a16="http://schemas.microsoft.com/office/drawing/2014/main" id="{BC394F84-7D4F-45B4-B221-C4B08E545C64}"/>
                </a:ext>
              </a:extLst>
            </p:cNvPr>
            <p:cNvSpPr/>
            <p:nvPr/>
          </p:nvSpPr>
          <p:spPr>
            <a:xfrm>
              <a:off x="1962300" y="4467675"/>
              <a:ext cx="177850" cy="63300"/>
            </a:xfrm>
            <a:custGeom>
              <a:avLst/>
              <a:gdLst/>
              <a:ahLst/>
              <a:cxnLst/>
              <a:rect l="l" t="t" r="r" b="b"/>
              <a:pathLst>
                <a:path w="7114" h="2532" extrusionOk="0">
                  <a:moveTo>
                    <a:pt x="7022" y="1"/>
                  </a:moveTo>
                  <a:cubicBezTo>
                    <a:pt x="6232" y="183"/>
                    <a:pt x="5381" y="700"/>
                    <a:pt x="4621" y="1004"/>
                  </a:cubicBezTo>
                  <a:cubicBezTo>
                    <a:pt x="4143" y="1195"/>
                    <a:pt x="3438" y="1424"/>
                    <a:pt x="2819" y="1424"/>
                  </a:cubicBezTo>
                  <a:cubicBezTo>
                    <a:pt x="2652" y="1424"/>
                    <a:pt x="2490" y="1407"/>
                    <a:pt x="2341" y="1369"/>
                  </a:cubicBezTo>
                  <a:cubicBezTo>
                    <a:pt x="1885" y="1247"/>
                    <a:pt x="1551" y="1034"/>
                    <a:pt x="1338" y="730"/>
                  </a:cubicBezTo>
                  <a:cubicBezTo>
                    <a:pt x="487" y="1308"/>
                    <a:pt x="1" y="1824"/>
                    <a:pt x="426" y="2159"/>
                  </a:cubicBezTo>
                  <a:cubicBezTo>
                    <a:pt x="904" y="2410"/>
                    <a:pt x="1512" y="2532"/>
                    <a:pt x="2179" y="2532"/>
                  </a:cubicBezTo>
                  <a:cubicBezTo>
                    <a:pt x="3124" y="2532"/>
                    <a:pt x="4188" y="2288"/>
                    <a:pt x="5168" y="1824"/>
                  </a:cubicBezTo>
                  <a:cubicBezTo>
                    <a:pt x="5806" y="1521"/>
                    <a:pt x="6597" y="1672"/>
                    <a:pt x="6840" y="1399"/>
                  </a:cubicBezTo>
                  <a:cubicBezTo>
                    <a:pt x="7113" y="1065"/>
                    <a:pt x="7053" y="487"/>
                    <a:pt x="70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62;p22">
              <a:extLst>
                <a:ext uri="{FF2B5EF4-FFF2-40B4-BE49-F238E27FC236}">
                  <a16:creationId xmlns:a16="http://schemas.microsoft.com/office/drawing/2014/main" id="{FF8A1C3D-B167-4C0C-A51C-73F4540886A4}"/>
                </a:ext>
              </a:extLst>
            </p:cNvPr>
            <p:cNvSpPr/>
            <p:nvPr/>
          </p:nvSpPr>
          <p:spPr>
            <a:xfrm>
              <a:off x="1944075" y="3425875"/>
              <a:ext cx="274350" cy="906075"/>
            </a:xfrm>
            <a:custGeom>
              <a:avLst/>
              <a:gdLst/>
              <a:ahLst/>
              <a:cxnLst/>
              <a:rect l="l" t="t" r="r" b="b"/>
              <a:pathLst>
                <a:path w="10974" h="36243" extrusionOk="0">
                  <a:moveTo>
                    <a:pt x="7599" y="0"/>
                  </a:moveTo>
                  <a:cubicBezTo>
                    <a:pt x="5198" y="92"/>
                    <a:pt x="2766" y="213"/>
                    <a:pt x="335" y="335"/>
                  </a:cubicBezTo>
                  <a:cubicBezTo>
                    <a:pt x="1703" y="5320"/>
                    <a:pt x="0" y="10669"/>
                    <a:pt x="456" y="15836"/>
                  </a:cubicBezTo>
                  <a:cubicBezTo>
                    <a:pt x="639" y="17934"/>
                    <a:pt x="1216" y="19970"/>
                    <a:pt x="1551" y="22068"/>
                  </a:cubicBezTo>
                  <a:cubicBezTo>
                    <a:pt x="2250" y="26141"/>
                    <a:pt x="3465" y="31521"/>
                    <a:pt x="3070" y="35624"/>
                  </a:cubicBezTo>
                  <a:cubicBezTo>
                    <a:pt x="3920" y="36065"/>
                    <a:pt x="4749" y="36242"/>
                    <a:pt x="5560" y="36242"/>
                  </a:cubicBezTo>
                  <a:cubicBezTo>
                    <a:pt x="6983" y="36242"/>
                    <a:pt x="8349" y="35697"/>
                    <a:pt x="9666" y="35077"/>
                  </a:cubicBezTo>
                  <a:cubicBezTo>
                    <a:pt x="10973" y="28238"/>
                    <a:pt x="7265" y="20244"/>
                    <a:pt x="8086" y="13344"/>
                  </a:cubicBezTo>
                  <a:cubicBezTo>
                    <a:pt x="8602" y="9423"/>
                    <a:pt x="9970" y="5411"/>
                    <a:pt x="8937" y="1611"/>
                  </a:cubicBezTo>
                  <a:lnTo>
                    <a:pt x="7599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63;p22">
              <a:extLst>
                <a:ext uri="{FF2B5EF4-FFF2-40B4-BE49-F238E27FC236}">
                  <a16:creationId xmlns:a16="http://schemas.microsoft.com/office/drawing/2014/main" id="{8C2F40A1-DD17-43FA-B9AE-8C2D42DEDCF4}"/>
                </a:ext>
              </a:extLst>
            </p:cNvPr>
            <p:cNvSpPr/>
            <p:nvPr/>
          </p:nvSpPr>
          <p:spPr>
            <a:xfrm>
              <a:off x="1870350" y="3441825"/>
              <a:ext cx="285750" cy="74800"/>
            </a:xfrm>
            <a:custGeom>
              <a:avLst/>
              <a:gdLst/>
              <a:ahLst/>
              <a:cxnLst/>
              <a:rect l="l" t="t" r="r" b="b"/>
              <a:pathLst>
                <a:path w="11430" h="2992" extrusionOk="0">
                  <a:moveTo>
                    <a:pt x="183" y="1"/>
                  </a:moveTo>
                  <a:cubicBezTo>
                    <a:pt x="1" y="305"/>
                    <a:pt x="31" y="761"/>
                    <a:pt x="214" y="1065"/>
                  </a:cubicBezTo>
                  <a:cubicBezTo>
                    <a:pt x="396" y="1399"/>
                    <a:pt x="761" y="1642"/>
                    <a:pt x="1034" y="1824"/>
                  </a:cubicBezTo>
                  <a:cubicBezTo>
                    <a:pt x="2250" y="2554"/>
                    <a:pt x="3709" y="2888"/>
                    <a:pt x="5138" y="2979"/>
                  </a:cubicBezTo>
                  <a:cubicBezTo>
                    <a:pt x="5330" y="2987"/>
                    <a:pt x="5522" y="2991"/>
                    <a:pt x="5713" y="2991"/>
                  </a:cubicBezTo>
                  <a:cubicBezTo>
                    <a:pt x="6979" y="2991"/>
                    <a:pt x="8240" y="2826"/>
                    <a:pt x="9454" y="2615"/>
                  </a:cubicBezTo>
                  <a:cubicBezTo>
                    <a:pt x="9910" y="2554"/>
                    <a:pt x="10366" y="2463"/>
                    <a:pt x="10731" y="2250"/>
                  </a:cubicBezTo>
                  <a:cubicBezTo>
                    <a:pt x="11126" y="2007"/>
                    <a:pt x="11430" y="1551"/>
                    <a:pt x="11339" y="1156"/>
                  </a:cubicBezTo>
                  <a:cubicBezTo>
                    <a:pt x="7630" y="913"/>
                    <a:pt x="3892" y="548"/>
                    <a:pt x="18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64;p22">
              <a:extLst>
                <a:ext uri="{FF2B5EF4-FFF2-40B4-BE49-F238E27FC236}">
                  <a16:creationId xmlns:a16="http://schemas.microsoft.com/office/drawing/2014/main" id="{5FD376CE-BED2-47BC-B8A2-A4AF51BB399F}"/>
                </a:ext>
              </a:extLst>
            </p:cNvPr>
            <p:cNvSpPr/>
            <p:nvPr/>
          </p:nvSpPr>
          <p:spPr>
            <a:xfrm>
              <a:off x="2099850" y="3425125"/>
              <a:ext cx="120075" cy="885275"/>
            </a:xfrm>
            <a:custGeom>
              <a:avLst/>
              <a:gdLst/>
              <a:ahLst/>
              <a:cxnLst/>
              <a:rect l="l" t="t" r="r" b="b"/>
              <a:pathLst>
                <a:path w="4803" h="35411" extrusionOk="0">
                  <a:moveTo>
                    <a:pt x="1459" y="0"/>
                  </a:moveTo>
                  <a:cubicBezTo>
                    <a:pt x="1004" y="30"/>
                    <a:pt x="578" y="30"/>
                    <a:pt x="122" y="61"/>
                  </a:cubicBezTo>
                  <a:cubicBezTo>
                    <a:pt x="1034" y="1550"/>
                    <a:pt x="1763" y="3100"/>
                    <a:pt x="1520" y="4651"/>
                  </a:cubicBezTo>
                  <a:cubicBezTo>
                    <a:pt x="0" y="13404"/>
                    <a:pt x="1520" y="21003"/>
                    <a:pt x="2645" y="29362"/>
                  </a:cubicBezTo>
                  <a:cubicBezTo>
                    <a:pt x="3040" y="31399"/>
                    <a:pt x="3101" y="33435"/>
                    <a:pt x="2888" y="35411"/>
                  </a:cubicBezTo>
                  <a:cubicBezTo>
                    <a:pt x="3070" y="35320"/>
                    <a:pt x="3253" y="35198"/>
                    <a:pt x="3496" y="35137"/>
                  </a:cubicBezTo>
                  <a:cubicBezTo>
                    <a:pt x="4803" y="28298"/>
                    <a:pt x="1034" y="20304"/>
                    <a:pt x="1915" y="13374"/>
                  </a:cubicBezTo>
                  <a:cubicBezTo>
                    <a:pt x="2402" y="9453"/>
                    <a:pt x="3739" y="5441"/>
                    <a:pt x="2736" y="1641"/>
                  </a:cubicBezTo>
                  <a:lnTo>
                    <a:pt x="1459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65;p22">
              <a:extLst>
                <a:ext uri="{FF2B5EF4-FFF2-40B4-BE49-F238E27FC236}">
                  <a16:creationId xmlns:a16="http://schemas.microsoft.com/office/drawing/2014/main" id="{CA962EDC-C5A4-429D-A14B-5A655EC855DF}"/>
                </a:ext>
              </a:extLst>
            </p:cNvPr>
            <p:cNvSpPr/>
            <p:nvPr/>
          </p:nvSpPr>
          <p:spPr>
            <a:xfrm>
              <a:off x="1861250" y="2725575"/>
              <a:ext cx="368575" cy="752700"/>
            </a:xfrm>
            <a:custGeom>
              <a:avLst/>
              <a:gdLst/>
              <a:ahLst/>
              <a:cxnLst/>
              <a:rect l="l" t="t" r="r" b="b"/>
              <a:pathLst>
                <a:path w="14743" h="30108" extrusionOk="0">
                  <a:moveTo>
                    <a:pt x="10972" y="0"/>
                  </a:moveTo>
                  <a:cubicBezTo>
                    <a:pt x="10114" y="0"/>
                    <a:pt x="9225" y="239"/>
                    <a:pt x="8450" y="626"/>
                  </a:cubicBezTo>
                  <a:cubicBezTo>
                    <a:pt x="6444" y="1568"/>
                    <a:pt x="3344" y="4182"/>
                    <a:pt x="2401" y="6310"/>
                  </a:cubicBezTo>
                  <a:cubicBezTo>
                    <a:pt x="1368" y="8711"/>
                    <a:pt x="2705" y="10535"/>
                    <a:pt x="2584" y="13149"/>
                  </a:cubicBezTo>
                  <a:cubicBezTo>
                    <a:pt x="2401" y="18651"/>
                    <a:pt x="213" y="23331"/>
                    <a:pt x="0" y="28833"/>
                  </a:cubicBezTo>
                  <a:cubicBezTo>
                    <a:pt x="2720" y="29855"/>
                    <a:pt x="5865" y="30108"/>
                    <a:pt x="8707" y="30108"/>
                  </a:cubicBezTo>
                  <a:cubicBezTo>
                    <a:pt x="10089" y="30108"/>
                    <a:pt x="11400" y="30048"/>
                    <a:pt x="12554" y="29988"/>
                  </a:cubicBezTo>
                  <a:cubicBezTo>
                    <a:pt x="13040" y="29958"/>
                    <a:pt x="13587" y="29897"/>
                    <a:pt x="13921" y="29502"/>
                  </a:cubicBezTo>
                  <a:cubicBezTo>
                    <a:pt x="14225" y="29107"/>
                    <a:pt x="14256" y="28620"/>
                    <a:pt x="14256" y="28104"/>
                  </a:cubicBezTo>
                  <a:cubicBezTo>
                    <a:pt x="14256" y="25155"/>
                    <a:pt x="13739" y="22237"/>
                    <a:pt x="12706" y="19502"/>
                  </a:cubicBezTo>
                  <a:cubicBezTo>
                    <a:pt x="12280" y="18438"/>
                    <a:pt x="11855" y="17404"/>
                    <a:pt x="11642" y="16280"/>
                  </a:cubicBezTo>
                  <a:cubicBezTo>
                    <a:pt x="11186" y="14030"/>
                    <a:pt x="11855" y="12116"/>
                    <a:pt x="12736" y="10565"/>
                  </a:cubicBezTo>
                  <a:cubicBezTo>
                    <a:pt x="13678" y="8863"/>
                    <a:pt x="14377" y="7009"/>
                    <a:pt x="14590" y="5033"/>
                  </a:cubicBezTo>
                  <a:cubicBezTo>
                    <a:pt x="14742" y="3605"/>
                    <a:pt x="14499" y="2024"/>
                    <a:pt x="13526" y="1021"/>
                  </a:cubicBezTo>
                  <a:cubicBezTo>
                    <a:pt x="12852" y="299"/>
                    <a:pt x="11932" y="0"/>
                    <a:pt x="1097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66;p22">
              <a:extLst>
                <a:ext uri="{FF2B5EF4-FFF2-40B4-BE49-F238E27FC236}">
                  <a16:creationId xmlns:a16="http://schemas.microsoft.com/office/drawing/2014/main" id="{5128CA3A-CD52-499D-89C1-E066D954722E}"/>
                </a:ext>
              </a:extLst>
            </p:cNvPr>
            <p:cNvSpPr/>
            <p:nvPr/>
          </p:nvSpPr>
          <p:spPr>
            <a:xfrm>
              <a:off x="1947100" y="2923575"/>
              <a:ext cx="254600" cy="547675"/>
            </a:xfrm>
            <a:custGeom>
              <a:avLst/>
              <a:gdLst/>
              <a:ahLst/>
              <a:cxnLst/>
              <a:rect l="l" t="t" r="r" b="b"/>
              <a:pathLst>
                <a:path w="10184" h="21907" extrusionOk="0">
                  <a:moveTo>
                    <a:pt x="8816" y="1"/>
                  </a:moveTo>
                  <a:lnTo>
                    <a:pt x="8816" y="1"/>
                  </a:lnTo>
                  <a:cubicBezTo>
                    <a:pt x="6597" y="2007"/>
                    <a:pt x="4013" y="3588"/>
                    <a:pt x="1217" y="4651"/>
                  </a:cubicBezTo>
                  <a:cubicBezTo>
                    <a:pt x="1338" y="7600"/>
                    <a:pt x="335" y="10396"/>
                    <a:pt x="214" y="13284"/>
                  </a:cubicBezTo>
                  <a:cubicBezTo>
                    <a:pt x="123" y="15959"/>
                    <a:pt x="730" y="18633"/>
                    <a:pt x="1" y="21187"/>
                  </a:cubicBezTo>
                  <a:cubicBezTo>
                    <a:pt x="1784" y="21704"/>
                    <a:pt x="3577" y="21907"/>
                    <a:pt x="5436" y="21907"/>
                  </a:cubicBezTo>
                  <a:cubicBezTo>
                    <a:pt x="6746" y="21907"/>
                    <a:pt x="8089" y="21806"/>
                    <a:pt x="9484" y="21643"/>
                  </a:cubicBezTo>
                  <a:cubicBezTo>
                    <a:pt x="10183" y="19697"/>
                    <a:pt x="9636" y="17022"/>
                    <a:pt x="8876" y="15108"/>
                  </a:cubicBezTo>
                  <a:cubicBezTo>
                    <a:pt x="8086" y="13223"/>
                    <a:pt x="7053" y="11399"/>
                    <a:pt x="6749" y="9332"/>
                  </a:cubicBezTo>
                  <a:cubicBezTo>
                    <a:pt x="6232" y="6141"/>
                    <a:pt x="7569" y="2949"/>
                    <a:pt x="88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67;p22">
              <a:extLst>
                <a:ext uri="{FF2B5EF4-FFF2-40B4-BE49-F238E27FC236}">
                  <a16:creationId xmlns:a16="http://schemas.microsoft.com/office/drawing/2014/main" id="{BD45C882-C7B2-47C0-8289-5260172D1DE4}"/>
                </a:ext>
              </a:extLst>
            </p:cNvPr>
            <p:cNvSpPr/>
            <p:nvPr/>
          </p:nvSpPr>
          <p:spPr>
            <a:xfrm>
              <a:off x="1938750" y="2918275"/>
              <a:ext cx="245475" cy="277375"/>
            </a:xfrm>
            <a:custGeom>
              <a:avLst/>
              <a:gdLst/>
              <a:ahLst/>
              <a:cxnLst/>
              <a:rect l="l" t="t" r="r" b="b"/>
              <a:pathLst>
                <a:path w="9819" h="11095" extrusionOk="0">
                  <a:moveTo>
                    <a:pt x="9818" y="0"/>
                  </a:moveTo>
                  <a:lnTo>
                    <a:pt x="9818" y="0"/>
                  </a:lnTo>
                  <a:cubicBezTo>
                    <a:pt x="7296" y="1064"/>
                    <a:pt x="4803" y="2280"/>
                    <a:pt x="2432" y="3587"/>
                  </a:cubicBezTo>
                  <a:cubicBezTo>
                    <a:pt x="1824" y="3891"/>
                    <a:pt x="1216" y="4256"/>
                    <a:pt x="791" y="4803"/>
                  </a:cubicBezTo>
                  <a:cubicBezTo>
                    <a:pt x="335" y="5411"/>
                    <a:pt x="183" y="6170"/>
                    <a:pt x="92" y="6930"/>
                  </a:cubicBezTo>
                  <a:cubicBezTo>
                    <a:pt x="1" y="7903"/>
                    <a:pt x="1" y="8876"/>
                    <a:pt x="31" y="9818"/>
                  </a:cubicBezTo>
                  <a:cubicBezTo>
                    <a:pt x="61" y="10304"/>
                    <a:pt x="183" y="10912"/>
                    <a:pt x="669" y="11064"/>
                  </a:cubicBezTo>
                  <a:cubicBezTo>
                    <a:pt x="737" y="11085"/>
                    <a:pt x="803" y="11094"/>
                    <a:pt x="869" y="11094"/>
                  </a:cubicBezTo>
                  <a:cubicBezTo>
                    <a:pt x="1187" y="11094"/>
                    <a:pt x="1481" y="10876"/>
                    <a:pt x="1733" y="10699"/>
                  </a:cubicBezTo>
                  <a:cubicBezTo>
                    <a:pt x="5259" y="7873"/>
                    <a:pt x="8086" y="4134"/>
                    <a:pt x="98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68;p22">
              <a:extLst>
                <a:ext uri="{FF2B5EF4-FFF2-40B4-BE49-F238E27FC236}">
                  <a16:creationId xmlns:a16="http://schemas.microsoft.com/office/drawing/2014/main" id="{5A903956-8E2B-4914-BC0B-892A16A96910}"/>
                </a:ext>
              </a:extLst>
            </p:cNvPr>
            <p:cNvSpPr/>
            <p:nvPr/>
          </p:nvSpPr>
          <p:spPr>
            <a:xfrm>
              <a:off x="1872650" y="2760975"/>
              <a:ext cx="196075" cy="694550"/>
            </a:xfrm>
            <a:custGeom>
              <a:avLst/>
              <a:gdLst/>
              <a:ahLst/>
              <a:cxnLst/>
              <a:rect l="l" t="t" r="r" b="b"/>
              <a:pathLst>
                <a:path w="7843" h="27782" extrusionOk="0">
                  <a:moveTo>
                    <a:pt x="7721" y="0"/>
                  </a:moveTo>
                  <a:cubicBezTo>
                    <a:pt x="4772" y="1885"/>
                    <a:pt x="3587" y="5471"/>
                    <a:pt x="3131" y="8116"/>
                  </a:cubicBezTo>
                  <a:cubicBezTo>
                    <a:pt x="2857" y="9575"/>
                    <a:pt x="2736" y="11095"/>
                    <a:pt x="2645" y="12554"/>
                  </a:cubicBezTo>
                  <a:cubicBezTo>
                    <a:pt x="2493" y="14195"/>
                    <a:pt x="2371" y="15897"/>
                    <a:pt x="2037" y="17539"/>
                  </a:cubicBezTo>
                  <a:cubicBezTo>
                    <a:pt x="1824" y="18481"/>
                    <a:pt x="1581" y="19484"/>
                    <a:pt x="1307" y="20426"/>
                  </a:cubicBezTo>
                  <a:cubicBezTo>
                    <a:pt x="669" y="22827"/>
                    <a:pt x="0" y="25289"/>
                    <a:pt x="426" y="27782"/>
                  </a:cubicBezTo>
                  <a:lnTo>
                    <a:pt x="669" y="27782"/>
                  </a:lnTo>
                  <a:cubicBezTo>
                    <a:pt x="213" y="25320"/>
                    <a:pt x="882" y="22888"/>
                    <a:pt x="1520" y="20517"/>
                  </a:cubicBezTo>
                  <a:cubicBezTo>
                    <a:pt x="1794" y="19545"/>
                    <a:pt x="2067" y="18572"/>
                    <a:pt x="2249" y="17630"/>
                  </a:cubicBezTo>
                  <a:cubicBezTo>
                    <a:pt x="2584" y="15958"/>
                    <a:pt x="2736" y="14225"/>
                    <a:pt x="2857" y="12614"/>
                  </a:cubicBezTo>
                  <a:cubicBezTo>
                    <a:pt x="2979" y="11125"/>
                    <a:pt x="3101" y="9636"/>
                    <a:pt x="3344" y="8146"/>
                  </a:cubicBezTo>
                  <a:cubicBezTo>
                    <a:pt x="3800" y="5532"/>
                    <a:pt x="4955" y="2006"/>
                    <a:pt x="7842" y="152"/>
                  </a:cubicBezTo>
                  <a:lnTo>
                    <a:pt x="7721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69;p22">
              <a:extLst>
                <a:ext uri="{FF2B5EF4-FFF2-40B4-BE49-F238E27FC236}">
                  <a16:creationId xmlns:a16="http://schemas.microsoft.com/office/drawing/2014/main" id="{779598FB-AB91-4F12-A1F2-BE4E86ED4D5E}"/>
                </a:ext>
              </a:extLst>
            </p:cNvPr>
            <p:cNvSpPr/>
            <p:nvPr/>
          </p:nvSpPr>
          <p:spPr>
            <a:xfrm>
              <a:off x="1579325" y="2612800"/>
              <a:ext cx="644400" cy="411950"/>
            </a:xfrm>
            <a:custGeom>
              <a:avLst/>
              <a:gdLst/>
              <a:ahLst/>
              <a:cxnLst/>
              <a:rect l="l" t="t" r="r" b="b"/>
              <a:pathLst>
                <a:path w="25776" h="1647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638"/>
                    <a:pt x="639" y="942"/>
                    <a:pt x="1703" y="1976"/>
                  </a:cubicBezTo>
                  <a:cubicBezTo>
                    <a:pt x="1694" y="1975"/>
                    <a:pt x="1685" y="1974"/>
                    <a:pt x="1676" y="1974"/>
                  </a:cubicBezTo>
                  <a:cubicBezTo>
                    <a:pt x="1457" y="1974"/>
                    <a:pt x="1065" y="2321"/>
                    <a:pt x="1095" y="2584"/>
                  </a:cubicBezTo>
                  <a:cubicBezTo>
                    <a:pt x="1095" y="2797"/>
                    <a:pt x="1186" y="3070"/>
                    <a:pt x="1095" y="3313"/>
                  </a:cubicBezTo>
                  <a:cubicBezTo>
                    <a:pt x="1034" y="3496"/>
                    <a:pt x="882" y="3678"/>
                    <a:pt x="943" y="3860"/>
                  </a:cubicBezTo>
                  <a:cubicBezTo>
                    <a:pt x="973" y="3982"/>
                    <a:pt x="1095" y="4012"/>
                    <a:pt x="1125" y="4134"/>
                  </a:cubicBezTo>
                  <a:cubicBezTo>
                    <a:pt x="1216" y="4286"/>
                    <a:pt x="1125" y="4438"/>
                    <a:pt x="1125" y="4590"/>
                  </a:cubicBezTo>
                  <a:cubicBezTo>
                    <a:pt x="1125" y="4863"/>
                    <a:pt x="1307" y="5076"/>
                    <a:pt x="1459" y="5259"/>
                  </a:cubicBezTo>
                  <a:cubicBezTo>
                    <a:pt x="1672" y="5593"/>
                    <a:pt x="1946" y="5866"/>
                    <a:pt x="2250" y="6110"/>
                  </a:cubicBezTo>
                  <a:cubicBezTo>
                    <a:pt x="2462" y="6262"/>
                    <a:pt x="2736" y="6322"/>
                    <a:pt x="2979" y="6444"/>
                  </a:cubicBezTo>
                  <a:cubicBezTo>
                    <a:pt x="3374" y="6718"/>
                    <a:pt x="3587" y="6991"/>
                    <a:pt x="3800" y="7447"/>
                  </a:cubicBezTo>
                  <a:cubicBezTo>
                    <a:pt x="3830" y="7508"/>
                    <a:pt x="4073" y="7994"/>
                    <a:pt x="4104" y="8085"/>
                  </a:cubicBezTo>
                  <a:cubicBezTo>
                    <a:pt x="4104" y="8085"/>
                    <a:pt x="6414" y="12645"/>
                    <a:pt x="8846" y="15867"/>
                  </a:cubicBezTo>
                  <a:cubicBezTo>
                    <a:pt x="9187" y="16265"/>
                    <a:pt x="9663" y="16477"/>
                    <a:pt x="10172" y="16477"/>
                  </a:cubicBezTo>
                  <a:cubicBezTo>
                    <a:pt x="10206" y="16477"/>
                    <a:pt x="10240" y="16476"/>
                    <a:pt x="10274" y="16475"/>
                  </a:cubicBezTo>
                  <a:cubicBezTo>
                    <a:pt x="14286" y="16171"/>
                    <a:pt x="18207" y="14924"/>
                    <a:pt x="21855" y="13101"/>
                  </a:cubicBezTo>
                  <a:cubicBezTo>
                    <a:pt x="22676" y="12675"/>
                    <a:pt x="23557" y="12189"/>
                    <a:pt x="24256" y="11550"/>
                  </a:cubicBezTo>
                  <a:cubicBezTo>
                    <a:pt x="25077" y="10791"/>
                    <a:pt x="25776" y="9757"/>
                    <a:pt x="25685" y="8541"/>
                  </a:cubicBezTo>
                  <a:cubicBezTo>
                    <a:pt x="25654" y="7295"/>
                    <a:pt x="24864" y="6201"/>
                    <a:pt x="23739" y="5958"/>
                  </a:cubicBezTo>
                  <a:cubicBezTo>
                    <a:pt x="23563" y="5924"/>
                    <a:pt x="23384" y="5909"/>
                    <a:pt x="23206" y="5909"/>
                  </a:cubicBezTo>
                  <a:cubicBezTo>
                    <a:pt x="22247" y="5909"/>
                    <a:pt x="21277" y="6352"/>
                    <a:pt x="20457" y="6839"/>
                  </a:cubicBezTo>
                  <a:cubicBezTo>
                    <a:pt x="18998" y="7721"/>
                    <a:pt x="17600" y="8724"/>
                    <a:pt x="16201" y="9727"/>
                  </a:cubicBezTo>
                  <a:cubicBezTo>
                    <a:pt x="14773" y="10699"/>
                    <a:pt x="13223" y="11520"/>
                    <a:pt x="11551" y="11611"/>
                  </a:cubicBezTo>
                  <a:cubicBezTo>
                    <a:pt x="9210" y="8967"/>
                    <a:pt x="7721" y="8329"/>
                    <a:pt x="5441" y="5775"/>
                  </a:cubicBezTo>
                  <a:cubicBezTo>
                    <a:pt x="5168" y="5380"/>
                    <a:pt x="5016" y="4985"/>
                    <a:pt x="4864" y="4529"/>
                  </a:cubicBezTo>
                  <a:cubicBezTo>
                    <a:pt x="4651" y="3830"/>
                    <a:pt x="4438" y="3100"/>
                    <a:pt x="4073" y="2493"/>
                  </a:cubicBezTo>
                  <a:cubicBezTo>
                    <a:pt x="3982" y="2401"/>
                    <a:pt x="3921" y="2280"/>
                    <a:pt x="3769" y="2249"/>
                  </a:cubicBezTo>
                  <a:cubicBezTo>
                    <a:pt x="3729" y="2229"/>
                    <a:pt x="3688" y="2222"/>
                    <a:pt x="3649" y="2222"/>
                  </a:cubicBezTo>
                  <a:cubicBezTo>
                    <a:pt x="3570" y="2222"/>
                    <a:pt x="3496" y="2249"/>
                    <a:pt x="3435" y="2249"/>
                  </a:cubicBezTo>
                  <a:cubicBezTo>
                    <a:pt x="3162" y="2249"/>
                    <a:pt x="2918" y="2037"/>
                    <a:pt x="2736" y="1885"/>
                  </a:cubicBezTo>
                  <a:cubicBezTo>
                    <a:pt x="1946" y="1277"/>
                    <a:pt x="1155" y="638"/>
                    <a:pt x="33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0;p22">
              <a:extLst>
                <a:ext uri="{FF2B5EF4-FFF2-40B4-BE49-F238E27FC236}">
                  <a16:creationId xmlns:a16="http://schemas.microsoft.com/office/drawing/2014/main" id="{55540AF8-8633-4022-948A-C374557FDF09}"/>
                </a:ext>
              </a:extLst>
            </p:cNvPr>
            <p:cNvSpPr/>
            <p:nvPr/>
          </p:nvSpPr>
          <p:spPr>
            <a:xfrm>
              <a:off x="1606675" y="2728300"/>
              <a:ext cx="615550" cy="296600"/>
            </a:xfrm>
            <a:custGeom>
              <a:avLst/>
              <a:gdLst/>
              <a:ahLst/>
              <a:cxnLst/>
              <a:rect l="l" t="t" r="r" b="b"/>
              <a:pathLst>
                <a:path w="24622" h="11864" extrusionOk="0">
                  <a:moveTo>
                    <a:pt x="1" y="0"/>
                  </a:moveTo>
                  <a:cubicBezTo>
                    <a:pt x="1" y="243"/>
                    <a:pt x="153" y="456"/>
                    <a:pt x="305" y="669"/>
                  </a:cubicBezTo>
                  <a:cubicBezTo>
                    <a:pt x="548" y="973"/>
                    <a:pt x="821" y="1277"/>
                    <a:pt x="1125" y="1490"/>
                  </a:cubicBezTo>
                  <a:cubicBezTo>
                    <a:pt x="1338" y="1642"/>
                    <a:pt x="1612" y="1733"/>
                    <a:pt x="1824" y="1824"/>
                  </a:cubicBezTo>
                  <a:cubicBezTo>
                    <a:pt x="2250" y="2098"/>
                    <a:pt x="2432" y="2371"/>
                    <a:pt x="2675" y="2827"/>
                  </a:cubicBezTo>
                  <a:cubicBezTo>
                    <a:pt x="2706" y="2888"/>
                    <a:pt x="2919" y="3405"/>
                    <a:pt x="2979" y="3465"/>
                  </a:cubicBezTo>
                  <a:cubicBezTo>
                    <a:pt x="2979" y="3465"/>
                    <a:pt x="5290" y="8025"/>
                    <a:pt x="7721" y="11247"/>
                  </a:cubicBezTo>
                  <a:cubicBezTo>
                    <a:pt x="8021" y="11629"/>
                    <a:pt x="8493" y="11864"/>
                    <a:pt x="8960" y="11864"/>
                  </a:cubicBezTo>
                  <a:cubicBezTo>
                    <a:pt x="9014" y="11864"/>
                    <a:pt x="9067" y="11861"/>
                    <a:pt x="9119" y="11855"/>
                  </a:cubicBezTo>
                  <a:cubicBezTo>
                    <a:pt x="13162" y="11551"/>
                    <a:pt x="17083" y="10304"/>
                    <a:pt x="20731" y="8481"/>
                  </a:cubicBezTo>
                  <a:cubicBezTo>
                    <a:pt x="21551" y="8055"/>
                    <a:pt x="22433" y="7569"/>
                    <a:pt x="23101" y="6930"/>
                  </a:cubicBezTo>
                  <a:cubicBezTo>
                    <a:pt x="23952" y="6171"/>
                    <a:pt x="24621" y="5137"/>
                    <a:pt x="24560" y="3921"/>
                  </a:cubicBezTo>
                  <a:cubicBezTo>
                    <a:pt x="24560" y="2675"/>
                    <a:pt x="23770" y="1581"/>
                    <a:pt x="22645" y="1338"/>
                  </a:cubicBezTo>
                  <a:cubicBezTo>
                    <a:pt x="22469" y="1304"/>
                    <a:pt x="22290" y="1289"/>
                    <a:pt x="22112" y="1289"/>
                  </a:cubicBezTo>
                  <a:cubicBezTo>
                    <a:pt x="21153" y="1289"/>
                    <a:pt x="20183" y="1732"/>
                    <a:pt x="19363" y="2219"/>
                  </a:cubicBezTo>
                  <a:cubicBezTo>
                    <a:pt x="17904" y="3101"/>
                    <a:pt x="16506" y="4104"/>
                    <a:pt x="15107" y="5107"/>
                  </a:cubicBezTo>
                  <a:cubicBezTo>
                    <a:pt x="13679" y="6079"/>
                    <a:pt x="12129" y="6900"/>
                    <a:pt x="10457" y="6991"/>
                  </a:cubicBezTo>
                  <a:cubicBezTo>
                    <a:pt x="10153" y="6657"/>
                    <a:pt x="9849" y="6323"/>
                    <a:pt x="9545" y="6019"/>
                  </a:cubicBezTo>
                  <a:cubicBezTo>
                    <a:pt x="9393" y="6140"/>
                    <a:pt x="9241" y="6231"/>
                    <a:pt x="9059" y="6353"/>
                  </a:cubicBezTo>
                  <a:cubicBezTo>
                    <a:pt x="8601" y="6613"/>
                    <a:pt x="8144" y="6729"/>
                    <a:pt x="7695" y="6729"/>
                  </a:cubicBezTo>
                  <a:cubicBezTo>
                    <a:pt x="5522" y="6729"/>
                    <a:pt x="3542" y="4011"/>
                    <a:pt x="2584" y="1794"/>
                  </a:cubicBezTo>
                  <a:cubicBezTo>
                    <a:pt x="2220" y="1064"/>
                    <a:pt x="821" y="1034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1;p22">
              <a:extLst>
                <a:ext uri="{FF2B5EF4-FFF2-40B4-BE49-F238E27FC236}">
                  <a16:creationId xmlns:a16="http://schemas.microsoft.com/office/drawing/2014/main" id="{B347597C-19F9-489E-AC58-F2DCFD966603}"/>
                </a:ext>
              </a:extLst>
            </p:cNvPr>
            <p:cNvSpPr/>
            <p:nvPr/>
          </p:nvSpPr>
          <p:spPr>
            <a:xfrm>
              <a:off x="1829325" y="2752025"/>
              <a:ext cx="407325" cy="379025"/>
            </a:xfrm>
            <a:custGeom>
              <a:avLst/>
              <a:gdLst/>
              <a:ahLst/>
              <a:cxnLst/>
              <a:rect l="l" t="t" r="r" b="b"/>
              <a:pathLst>
                <a:path w="16293" h="15161" extrusionOk="0">
                  <a:moveTo>
                    <a:pt x="13025" y="1"/>
                  </a:moveTo>
                  <a:cubicBezTo>
                    <a:pt x="12909" y="1"/>
                    <a:pt x="12792" y="8"/>
                    <a:pt x="12676" y="24"/>
                  </a:cubicBezTo>
                  <a:cubicBezTo>
                    <a:pt x="11703" y="115"/>
                    <a:pt x="10852" y="784"/>
                    <a:pt x="10031" y="1331"/>
                  </a:cubicBezTo>
                  <a:cubicBezTo>
                    <a:pt x="8025" y="2729"/>
                    <a:pt x="5806" y="3854"/>
                    <a:pt x="3496" y="4583"/>
                  </a:cubicBezTo>
                  <a:cubicBezTo>
                    <a:pt x="2949" y="4735"/>
                    <a:pt x="2432" y="4918"/>
                    <a:pt x="1976" y="5222"/>
                  </a:cubicBezTo>
                  <a:cubicBezTo>
                    <a:pt x="1520" y="5526"/>
                    <a:pt x="1125" y="6042"/>
                    <a:pt x="1186" y="6589"/>
                  </a:cubicBezTo>
                  <a:cubicBezTo>
                    <a:pt x="1216" y="7076"/>
                    <a:pt x="1520" y="7532"/>
                    <a:pt x="1490" y="8018"/>
                  </a:cubicBezTo>
                  <a:cubicBezTo>
                    <a:pt x="1429" y="8565"/>
                    <a:pt x="973" y="8991"/>
                    <a:pt x="639" y="9386"/>
                  </a:cubicBezTo>
                  <a:cubicBezTo>
                    <a:pt x="305" y="9811"/>
                    <a:pt x="1" y="10419"/>
                    <a:pt x="305" y="10875"/>
                  </a:cubicBezTo>
                  <a:cubicBezTo>
                    <a:pt x="487" y="11149"/>
                    <a:pt x="821" y="11301"/>
                    <a:pt x="1186" y="11361"/>
                  </a:cubicBezTo>
                  <a:cubicBezTo>
                    <a:pt x="1672" y="11513"/>
                    <a:pt x="2189" y="11665"/>
                    <a:pt x="2615" y="11939"/>
                  </a:cubicBezTo>
                  <a:cubicBezTo>
                    <a:pt x="3071" y="12213"/>
                    <a:pt x="3466" y="12668"/>
                    <a:pt x="3527" y="13155"/>
                  </a:cubicBezTo>
                  <a:cubicBezTo>
                    <a:pt x="3557" y="13489"/>
                    <a:pt x="3496" y="13793"/>
                    <a:pt x="3496" y="14158"/>
                  </a:cubicBezTo>
                  <a:cubicBezTo>
                    <a:pt x="3496" y="14492"/>
                    <a:pt x="3557" y="14827"/>
                    <a:pt x="3830" y="15009"/>
                  </a:cubicBezTo>
                  <a:cubicBezTo>
                    <a:pt x="3982" y="15131"/>
                    <a:pt x="4226" y="15161"/>
                    <a:pt x="4408" y="15161"/>
                  </a:cubicBezTo>
                  <a:cubicBezTo>
                    <a:pt x="5381" y="15161"/>
                    <a:pt x="6080" y="14249"/>
                    <a:pt x="6718" y="13489"/>
                  </a:cubicBezTo>
                  <a:cubicBezTo>
                    <a:pt x="8937" y="11058"/>
                    <a:pt x="12280" y="9933"/>
                    <a:pt x="14469" y="7471"/>
                  </a:cubicBezTo>
                  <a:cubicBezTo>
                    <a:pt x="15229" y="6620"/>
                    <a:pt x="15806" y="5647"/>
                    <a:pt x="16080" y="4522"/>
                  </a:cubicBezTo>
                  <a:cubicBezTo>
                    <a:pt x="16293" y="3428"/>
                    <a:pt x="16171" y="2243"/>
                    <a:pt x="15533" y="1301"/>
                  </a:cubicBezTo>
                  <a:cubicBezTo>
                    <a:pt x="14961" y="565"/>
                    <a:pt x="14023" y="1"/>
                    <a:pt x="1302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2;p22">
              <a:extLst>
                <a:ext uri="{FF2B5EF4-FFF2-40B4-BE49-F238E27FC236}">
                  <a16:creationId xmlns:a16="http://schemas.microsoft.com/office/drawing/2014/main" id="{E70B6906-81A3-428D-B2D9-0AF21B75E1AA}"/>
                </a:ext>
              </a:extLst>
            </p:cNvPr>
            <p:cNvSpPr/>
            <p:nvPr/>
          </p:nvSpPr>
          <p:spPr>
            <a:xfrm>
              <a:off x="1866550" y="2745400"/>
              <a:ext cx="321475" cy="149325"/>
            </a:xfrm>
            <a:custGeom>
              <a:avLst/>
              <a:gdLst/>
              <a:ahLst/>
              <a:cxnLst/>
              <a:rect l="l" t="t" r="r" b="b"/>
              <a:pathLst>
                <a:path w="12859" h="5973" extrusionOk="0">
                  <a:moveTo>
                    <a:pt x="11645" y="0"/>
                  </a:moveTo>
                  <a:cubicBezTo>
                    <a:pt x="11028" y="0"/>
                    <a:pt x="10373" y="161"/>
                    <a:pt x="9728" y="502"/>
                  </a:cubicBezTo>
                  <a:cubicBezTo>
                    <a:pt x="8846" y="927"/>
                    <a:pt x="8117" y="1566"/>
                    <a:pt x="7387" y="2173"/>
                  </a:cubicBezTo>
                  <a:lnTo>
                    <a:pt x="7144" y="2386"/>
                  </a:lnTo>
                  <a:cubicBezTo>
                    <a:pt x="6384" y="3055"/>
                    <a:pt x="5503" y="3724"/>
                    <a:pt x="4469" y="4058"/>
                  </a:cubicBezTo>
                  <a:cubicBezTo>
                    <a:pt x="4013" y="4210"/>
                    <a:pt x="3527" y="4301"/>
                    <a:pt x="3041" y="4362"/>
                  </a:cubicBezTo>
                  <a:cubicBezTo>
                    <a:pt x="2737" y="4453"/>
                    <a:pt x="2372" y="4484"/>
                    <a:pt x="2068" y="4575"/>
                  </a:cubicBezTo>
                  <a:cubicBezTo>
                    <a:pt x="1095" y="4848"/>
                    <a:pt x="366" y="5243"/>
                    <a:pt x="1" y="5851"/>
                  </a:cubicBezTo>
                  <a:lnTo>
                    <a:pt x="153" y="5973"/>
                  </a:lnTo>
                  <a:cubicBezTo>
                    <a:pt x="518" y="5395"/>
                    <a:pt x="1156" y="5031"/>
                    <a:pt x="2068" y="4757"/>
                  </a:cubicBezTo>
                  <a:cubicBezTo>
                    <a:pt x="2372" y="4696"/>
                    <a:pt x="2737" y="4605"/>
                    <a:pt x="3041" y="4575"/>
                  </a:cubicBezTo>
                  <a:cubicBezTo>
                    <a:pt x="3527" y="4484"/>
                    <a:pt x="4013" y="4423"/>
                    <a:pt x="4500" y="4271"/>
                  </a:cubicBezTo>
                  <a:cubicBezTo>
                    <a:pt x="5563" y="3906"/>
                    <a:pt x="6475" y="3207"/>
                    <a:pt x="7235" y="2538"/>
                  </a:cubicBezTo>
                  <a:lnTo>
                    <a:pt x="7509" y="2325"/>
                  </a:lnTo>
                  <a:cubicBezTo>
                    <a:pt x="8238" y="1718"/>
                    <a:pt x="8968" y="1110"/>
                    <a:pt x="9788" y="684"/>
                  </a:cubicBezTo>
                  <a:cubicBezTo>
                    <a:pt x="10416" y="370"/>
                    <a:pt x="11066" y="213"/>
                    <a:pt x="11677" y="213"/>
                  </a:cubicBezTo>
                  <a:cubicBezTo>
                    <a:pt x="12072" y="213"/>
                    <a:pt x="12451" y="279"/>
                    <a:pt x="12798" y="410"/>
                  </a:cubicBezTo>
                  <a:lnTo>
                    <a:pt x="12858" y="228"/>
                  </a:lnTo>
                  <a:cubicBezTo>
                    <a:pt x="12484" y="78"/>
                    <a:pt x="12074" y="0"/>
                    <a:pt x="1164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3;p22">
              <a:extLst>
                <a:ext uri="{FF2B5EF4-FFF2-40B4-BE49-F238E27FC236}">
                  <a16:creationId xmlns:a16="http://schemas.microsoft.com/office/drawing/2014/main" id="{6C9EE114-11F1-45CC-89BD-A64575999195}"/>
                </a:ext>
              </a:extLst>
            </p:cNvPr>
            <p:cNvSpPr/>
            <p:nvPr/>
          </p:nvSpPr>
          <p:spPr>
            <a:xfrm>
              <a:off x="1867325" y="2913700"/>
              <a:ext cx="95000" cy="58550"/>
            </a:xfrm>
            <a:custGeom>
              <a:avLst/>
              <a:gdLst/>
              <a:ahLst/>
              <a:cxnLst/>
              <a:rect l="l" t="t" r="r" b="b"/>
              <a:pathLst>
                <a:path w="3800" h="2342" extrusionOk="0">
                  <a:moveTo>
                    <a:pt x="3800" y="1"/>
                  </a:moveTo>
                  <a:lnTo>
                    <a:pt x="3800" y="1"/>
                  </a:lnTo>
                  <a:cubicBezTo>
                    <a:pt x="2918" y="457"/>
                    <a:pt x="1976" y="700"/>
                    <a:pt x="973" y="700"/>
                  </a:cubicBezTo>
                  <a:cubicBezTo>
                    <a:pt x="730" y="700"/>
                    <a:pt x="365" y="700"/>
                    <a:pt x="183" y="882"/>
                  </a:cubicBezTo>
                  <a:cubicBezTo>
                    <a:pt x="335" y="1369"/>
                    <a:pt x="274" y="1916"/>
                    <a:pt x="0" y="2341"/>
                  </a:cubicBezTo>
                  <a:cubicBezTo>
                    <a:pt x="426" y="1825"/>
                    <a:pt x="1095" y="1673"/>
                    <a:pt x="1703" y="1399"/>
                  </a:cubicBezTo>
                  <a:cubicBezTo>
                    <a:pt x="2493" y="1065"/>
                    <a:pt x="3222" y="578"/>
                    <a:pt x="380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4;p22">
              <a:extLst>
                <a:ext uri="{FF2B5EF4-FFF2-40B4-BE49-F238E27FC236}">
                  <a16:creationId xmlns:a16="http://schemas.microsoft.com/office/drawing/2014/main" id="{07218E38-78BA-4066-9C34-91B04B0850A4}"/>
                </a:ext>
              </a:extLst>
            </p:cNvPr>
            <p:cNvSpPr/>
            <p:nvPr/>
          </p:nvSpPr>
          <p:spPr>
            <a:xfrm>
              <a:off x="1858975" y="2944100"/>
              <a:ext cx="209750" cy="121600"/>
            </a:xfrm>
            <a:custGeom>
              <a:avLst/>
              <a:gdLst/>
              <a:ahLst/>
              <a:cxnLst/>
              <a:rect l="l" t="t" r="r" b="b"/>
              <a:pathLst>
                <a:path w="8390" h="4864" extrusionOk="0">
                  <a:moveTo>
                    <a:pt x="8389" y="1"/>
                  </a:moveTo>
                  <a:lnTo>
                    <a:pt x="8389" y="1"/>
                  </a:lnTo>
                  <a:cubicBezTo>
                    <a:pt x="7082" y="852"/>
                    <a:pt x="5806" y="1703"/>
                    <a:pt x="4438" y="2341"/>
                  </a:cubicBezTo>
                  <a:cubicBezTo>
                    <a:pt x="3040" y="3040"/>
                    <a:pt x="1550" y="3526"/>
                    <a:pt x="0" y="3618"/>
                  </a:cubicBezTo>
                  <a:cubicBezTo>
                    <a:pt x="912" y="3739"/>
                    <a:pt x="1824" y="4165"/>
                    <a:pt x="2462" y="4864"/>
                  </a:cubicBezTo>
                  <a:cubicBezTo>
                    <a:pt x="4559" y="3375"/>
                    <a:pt x="6535" y="1764"/>
                    <a:pt x="838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75;p22">
              <a:extLst>
                <a:ext uri="{FF2B5EF4-FFF2-40B4-BE49-F238E27FC236}">
                  <a16:creationId xmlns:a16="http://schemas.microsoft.com/office/drawing/2014/main" id="{7E6D31EF-4E63-4089-9B58-E35D4A8862FF}"/>
                </a:ext>
              </a:extLst>
            </p:cNvPr>
            <p:cNvSpPr/>
            <p:nvPr/>
          </p:nvSpPr>
          <p:spPr>
            <a:xfrm>
              <a:off x="1928875" y="2931175"/>
              <a:ext cx="245475" cy="192475"/>
            </a:xfrm>
            <a:custGeom>
              <a:avLst/>
              <a:gdLst/>
              <a:ahLst/>
              <a:cxnLst/>
              <a:rect l="l" t="t" r="r" b="b"/>
              <a:pathLst>
                <a:path w="9819" h="7699" extrusionOk="0">
                  <a:moveTo>
                    <a:pt x="9818" y="1"/>
                  </a:moveTo>
                  <a:lnTo>
                    <a:pt x="9818" y="1"/>
                  </a:lnTo>
                  <a:cubicBezTo>
                    <a:pt x="8998" y="1277"/>
                    <a:pt x="7751" y="2189"/>
                    <a:pt x="6414" y="2919"/>
                  </a:cubicBezTo>
                  <a:cubicBezTo>
                    <a:pt x="5107" y="3618"/>
                    <a:pt x="3739" y="4256"/>
                    <a:pt x="2523" y="5107"/>
                  </a:cubicBezTo>
                  <a:cubicBezTo>
                    <a:pt x="1551" y="5806"/>
                    <a:pt x="760" y="6597"/>
                    <a:pt x="0" y="7478"/>
                  </a:cubicBezTo>
                  <a:cubicBezTo>
                    <a:pt x="102" y="7631"/>
                    <a:pt x="311" y="7698"/>
                    <a:pt x="483" y="7698"/>
                  </a:cubicBezTo>
                  <a:cubicBezTo>
                    <a:pt x="516" y="7698"/>
                    <a:pt x="548" y="7696"/>
                    <a:pt x="578" y="7691"/>
                  </a:cubicBezTo>
                  <a:cubicBezTo>
                    <a:pt x="791" y="7691"/>
                    <a:pt x="1034" y="7600"/>
                    <a:pt x="1186" y="7478"/>
                  </a:cubicBezTo>
                  <a:cubicBezTo>
                    <a:pt x="2250" y="6840"/>
                    <a:pt x="3040" y="5806"/>
                    <a:pt x="3952" y="4955"/>
                  </a:cubicBezTo>
                  <a:cubicBezTo>
                    <a:pt x="4955" y="4074"/>
                    <a:pt x="6049" y="3496"/>
                    <a:pt x="7174" y="2797"/>
                  </a:cubicBezTo>
                  <a:cubicBezTo>
                    <a:pt x="8329" y="2098"/>
                    <a:pt x="9423" y="1247"/>
                    <a:pt x="981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76;p22">
              <a:extLst>
                <a:ext uri="{FF2B5EF4-FFF2-40B4-BE49-F238E27FC236}">
                  <a16:creationId xmlns:a16="http://schemas.microsoft.com/office/drawing/2014/main" id="{BAF618E3-6CA8-4B1A-8D20-95DFB6D098B0}"/>
                </a:ext>
              </a:extLst>
            </p:cNvPr>
            <p:cNvSpPr/>
            <p:nvPr/>
          </p:nvSpPr>
          <p:spPr>
            <a:xfrm>
              <a:off x="1941025" y="2571000"/>
              <a:ext cx="20550" cy="15075"/>
            </a:xfrm>
            <a:custGeom>
              <a:avLst/>
              <a:gdLst/>
              <a:ahLst/>
              <a:cxnLst/>
              <a:rect l="l" t="t" r="r" b="b"/>
              <a:pathLst>
                <a:path w="822" h="603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213"/>
                    <a:pt x="366" y="426"/>
                    <a:pt x="578" y="578"/>
                  </a:cubicBezTo>
                  <a:cubicBezTo>
                    <a:pt x="587" y="595"/>
                    <a:pt x="602" y="602"/>
                    <a:pt x="621" y="602"/>
                  </a:cubicBezTo>
                  <a:cubicBezTo>
                    <a:pt x="669" y="602"/>
                    <a:pt x="739" y="552"/>
                    <a:pt x="761" y="487"/>
                  </a:cubicBezTo>
                  <a:cubicBezTo>
                    <a:pt x="821" y="426"/>
                    <a:pt x="761" y="335"/>
                    <a:pt x="700" y="274"/>
                  </a:cubicBezTo>
                  <a:cubicBezTo>
                    <a:pt x="609" y="183"/>
                    <a:pt x="548" y="183"/>
                    <a:pt x="457" y="152"/>
                  </a:cubicBezTo>
                  <a:cubicBezTo>
                    <a:pt x="305" y="122"/>
                    <a:pt x="153" y="61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77;p22">
              <a:extLst>
                <a:ext uri="{FF2B5EF4-FFF2-40B4-BE49-F238E27FC236}">
                  <a16:creationId xmlns:a16="http://schemas.microsoft.com/office/drawing/2014/main" id="{889E81D4-052B-484F-B92C-A0AB99DBB3E6}"/>
                </a:ext>
              </a:extLst>
            </p:cNvPr>
            <p:cNvSpPr/>
            <p:nvPr/>
          </p:nvSpPr>
          <p:spPr>
            <a:xfrm>
              <a:off x="5419050" y="2964575"/>
              <a:ext cx="166450" cy="199925"/>
            </a:xfrm>
            <a:custGeom>
              <a:avLst/>
              <a:gdLst/>
              <a:ahLst/>
              <a:cxnLst/>
              <a:rect l="l" t="t" r="r" b="b"/>
              <a:pathLst>
                <a:path w="6658" h="7997" extrusionOk="0">
                  <a:moveTo>
                    <a:pt x="233" y="1"/>
                  </a:moveTo>
                  <a:cubicBezTo>
                    <a:pt x="197" y="1"/>
                    <a:pt x="160" y="10"/>
                    <a:pt x="122" y="33"/>
                  </a:cubicBezTo>
                  <a:cubicBezTo>
                    <a:pt x="31" y="93"/>
                    <a:pt x="1" y="367"/>
                    <a:pt x="62" y="519"/>
                  </a:cubicBezTo>
                  <a:cubicBezTo>
                    <a:pt x="274" y="1188"/>
                    <a:pt x="700" y="1735"/>
                    <a:pt x="1156" y="2312"/>
                  </a:cubicBezTo>
                  <a:cubicBezTo>
                    <a:pt x="1247" y="2373"/>
                    <a:pt x="1278" y="2464"/>
                    <a:pt x="1308" y="2525"/>
                  </a:cubicBezTo>
                  <a:cubicBezTo>
                    <a:pt x="1338" y="2647"/>
                    <a:pt x="1278" y="2768"/>
                    <a:pt x="1247" y="2859"/>
                  </a:cubicBezTo>
                  <a:lnTo>
                    <a:pt x="882" y="3680"/>
                  </a:lnTo>
                  <a:cubicBezTo>
                    <a:pt x="822" y="3923"/>
                    <a:pt x="700" y="4227"/>
                    <a:pt x="822" y="4501"/>
                  </a:cubicBezTo>
                  <a:cubicBezTo>
                    <a:pt x="852" y="4683"/>
                    <a:pt x="1004" y="4835"/>
                    <a:pt x="1126" y="4987"/>
                  </a:cubicBezTo>
                  <a:cubicBezTo>
                    <a:pt x="1399" y="5352"/>
                    <a:pt x="1733" y="5686"/>
                    <a:pt x="2159" y="5747"/>
                  </a:cubicBezTo>
                  <a:cubicBezTo>
                    <a:pt x="2333" y="5797"/>
                    <a:pt x="2567" y="5846"/>
                    <a:pt x="2796" y="5846"/>
                  </a:cubicBezTo>
                  <a:cubicBezTo>
                    <a:pt x="2848" y="5846"/>
                    <a:pt x="2899" y="5844"/>
                    <a:pt x="2949" y="5838"/>
                  </a:cubicBezTo>
                  <a:cubicBezTo>
                    <a:pt x="3709" y="6477"/>
                    <a:pt x="4439" y="7206"/>
                    <a:pt x="5047" y="7996"/>
                  </a:cubicBezTo>
                  <a:cubicBezTo>
                    <a:pt x="5503" y="7510"/>
                    <a:pt x="6050" y="7054"/>
                    <a:pt x="6658" y="6720"/>
                  </a:cubicBezTo>
                  <a:cubicBezTo>
                    <a:pt x="5867" y="5960"/>
                    <a:pt x="5077" y="5139"/>
                    <a:pt x="4347" y="4349"/>
                  </a:cubicBezTo>
                  <a:cubicBezTo>
                    <a:pt x="4347" y="4227"/>
                    <a:pt x="4347" y="4106"/>
                    <a:pt x="4317" y="4014"/>
                  </a:cubicBezTo>
                  <a:cubicBezTo>
                    <a:pt x="4287" y="3741"/>
                    <a:pt x="4074" y="3528"/>
                    <a:pt x="4074" y="3224"/>
                  </a:cubicBezTo>
                  <a:cubicBezTo>
                    <a:pt x="4074" y="3011"/>
                    <a:pt x="4165" y="2829"/>
                    <a:pt x="4165" y="2677"/>
                  </a:cubicBezTo>
                  <a:cubicBezTo>
                    <a:pt x="4165" y="2373"/>
                    <a:pt x="4013" y="2160"/>
                    <a:pt x="3892" y="1887"/>
                  </a:cubicBezTo>
                  <a:cubicBezTo>
                    <a:pt x="3740" y="1583"/>
                    <a:pt x="3679" y="1188"/>
                    <a:pt x="3618" y="853"/>
                  </a:cubicBezTo>
                  <a:cubicBezTo>
                    <a:pt x="3436" y="945"/>
                    <a:pt x="3253" y="1036"/>
                    <a:pt x="3132" y="1248"/>
                  </a:cubicBezTo>
                  <a:cubicBezTo>
                    <a:pt x="3040" y="1431"/>
                    <a:pt x="2980" y="1644"/>
                    <a:pt x="3040" y="1856"/>
                  </a:cubicBezTo>
                  <a:cubicBezTo>
                    <a:pt x="3071" y="2069"/>
                    <a:pt x="3223" y="2312"/>
                    <a:pt x="3162" y="2525"/>
                  </a:cubicBezTo>
                  <a:lnTo>
                    <a:pt x="3071" y="2768"/>
                  </a:lnTo>
                  <a:lnTo>
                    <a:pt x="3040" y="2707"/>
                  </a:lnTo>
                  <a:cubicBezTo>
                    <a:pt x="2828" y="2525"/>
                    <a:pt x="2615" y="2373"/>
                    <a:pt x="2372" y="2191"/>
                  </a:cubicBezTo>
                  <a:cubicBezTo>
                    <a:pt x="1642" y="1644"/>
                    <a:pt x="1095" y="884"/>
                    <a:pt x="518" y="185"/>
                  </a:cubicBezTo>
                  <a:cubicBezTo>
                    <a:pt x="449" y="93"/>
                    <a:pt x="345" y="1"/>
                    <a:pt x="23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78;p22">
              <a:extLst>
                <a:ext uri="{FF2B5EF4-FFF2-40B4-BE49-F238E27FC236}">
                  <a16:creationId xmlns:a16="http://schemas.microsoft.com/office/drawing/2014/main" id="{CDD1DB0C-51F3-42A0-93C5-1B97AFD4CC00}"/>
                </a:ext>
              </a:extLst>
            </p:cNvPr>
            <p:cNvSpPr/>
            <p:nvPr/>
          </p:nvSpPr>
          <p:spPr>
            <a:xfrm>
              <a:off x="5443375" y="3026175"/>
              <a:ext cx="45625" cy="69175"/>
            </a:xfrm>
            <a:custGeom>
              <a:avLst/>
              <a:gdLst/>
              <a:ahLst/>
              <a:cxnLst/>
              <a:rect l="l" t="t" r="r" b="b"/>
              <a:pathLst>
                <a:path w="1825" h="2767" extrusionOk="0">
                  <a:moveTo>
                    <a:pt x="335" y="0"/>
                  </a:moveTo>
                  <a:lnTo>
                    <a:pt x="122" y="1368"/>
                  </a:lnTo>
                  <a:cubicBezTo>
                    <a:pt x="31" y="1611"/>
                    <a:pt x="1" y="1915"/>
                    <a:pt x="122" y="2189"/>
                  </a:cubicBezTo>
                  <a:cubicBezTo>
                    <a:pt x="244" y="2493"/>
                    <a:pt x="578" y="2675"/>
                    <a:pt x="912" y="2766"/>
                  </a:cubicBezTo>
                  <a:cubicBezTo>
                    <a:pt x="1247" y="2766"/>
                    <a:pt x="1581" y="2614"/>
                    <a:pt x="1824" y="2371"/>
                  </a:cubicBezTo>
                  <a:cubicBezTo>
                    <a:pt x="1794" y="1885"/>
                    <a:pt x="1703" y="1429"/>
                    <a:pt x="1672" y="973"/>
                  </a:cubicBezTo>
                  <a:cubicBezTo>
                    <a:pt x="1672" y="851"/>
                    <a:pt x="1672" y="791"/>
                    <a:pt x="1642" y="699"/>
                  </a:cubicBezTo>
                  <a:cubicBezTo>
                    <a:pt x="1520" y="487"/>
                    <a:pt x="1247" y="365"/>
                    <a:pt x="1034" y="304"/>
                  </a:cubicBezTo>
                  <a:cubicBezTo>
                    <a:pt x="791" y="213"/>
                    <a:pt x="548" y="183"/>
                    <a:pt x="33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79;p22">
              <a:extLst>
                <a:ext uri="{FF2B5EF4-FFF2-40B4-BE49-F238E27FC236}">
                  <a16:creationId xmlns:a16="http://schemas.microsoft.com/office/drawing/2014/main" id="{B11F79FD-F660-4596-AC31-BCBF2F24CAFA}"/>
                </a:ext>
              </a:extLst>
            </p:cNvPr>
            <p:cNvSpPr/>
            <p:nvPr/>
          </p:nvSpPr>
          <p:spPr>
            <a:xfrm>
              <a:off x="5436550" y="3020100"/>
              <a:ext cx="33450" cy="32850"/>
            </a:xfrm>
            <a:custGeom>
              <a:avLst/>
              <a:gdLst/>
              <a:ahLst/>
              <a:cxnLst/>
              <a:rect l="l" t="t" r="r" b="b"/>
              <a:pathLst>
                <a:path w="1338" h="1314" extrusionOk="0">
                  <a:moveTo>
                    <a:pt x="365" y="0"/>
                  </a:moveTo>
                  <a:cubicBezTo>
                    <a:pt x="213" y="0"/>
                    <a:pt x="91" y="122"/>
                    <a:pt x="61" y="274"/>
                  </a:cubicBezTo>
                  <a:cubicBezTo>
                    <a:pt x="0" y="426"/>
                    <a:pt x="61" y="517"/>
                    <a:pt x="152" y="699"/>
                  </a:cubicBezTo>
                  <a:cubicBezTo>
                    <a:pt x="243" y="760"/>
                    <a:pt x="365" y="851"/>
                    <a:pt x="456" y="912"/>
                  </a:cubicBezTo>
                  <a:cubicBezTo>
                    <a:pt x="608" y="1034"/>
                    <a:pt x="760" y="1155"/>
                    <a:pt x="912" y="1216"/>
                  </a:cubicBezTo>
                  <a:cubicBezTo>
                    <a:pt x="990" y="1242"/>
                    <a:pt x="1091" y="1313"/>
                    <a:pt x="1157" y="1313"/>
                  </a:cubicBezTo>
                  <a:cubicBezTo>
                    <a:pt x="1167" y="1313"/>
                    <a:pt x="1177" y="1311"/>
                    <a:pt x="1185" y="1307"/>
                  </a:cubicBezTo>
                  <a:cubicBezTo>
                    <a:pt x="1277" y="1246"/>
                    <a:pt x="1337" y="1155"/>
                    <a:pt x="1337" y="1064"/>
                  </a:cubicBezTo>
                  <a:cubicBezTo>
                    <a:pt x="1337" y="882"/>
                    <a:pt x="1277" y="638"/>
                    <a:pt x="1125" y="486"/>
                  </a:cubicBezTo>
                  <a:cubicBezTo>
                    <a:pt x="973" y="335"/>
                    <a:pt x="821" y="243"/>
                    <a:pt x="608" y="122"/>
                  </a:cubicBezTo>
                  <a:cubicBezTo>
                    <a:pt x="547" y="61"/>
                    <a:pt x="426" y="0"/>
                    <a:pt x="36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80;p22">
              <a:extLst>
                <a:ext uri="{FF2B5EF4-FFF2-40B4-BE49-F238E27FC236}">
                  <a16:creationId xmlns:a16="http://schemas.microsoft.com/office/drawing/2014/main" id="{057980C9-B73E-4F4E-B172-F7800561F173}"/>
                </a:ext>
              </a:extLst>
            </p:cNvPr>
            <p:cNvSpPr/>
            <p:nvPr/>
          </p:nvSpPr>
          <p:spPr>
            <a:xfrm>
              <a:off x="5431225" y="3037200"/>
              <a:ext cx="40300" cy="34450"/>
            </a:xfrm>
            <a:custGeom>
              <a:avLst/>
              <a:gdLst/>
              <a:ahLst/>
              <a:cxnLst/>
              <a:rect l="l" t="t" r="r" b="b"/>
              <a:pathLst>
                <a:path w="1612" h="1378" extrusionOk="0">
                  <a:moveTo>
                    <a:pt x="262" y="0"/>
                  </a:moveTo>
                  <a:cubicBezTo>
                    <a:pt x="228" y="0"/>
                    <a:pt x="198" y="15"/>
                    <a:pt x="183" y="46"/>
                  </a:cubicBezTo>
                  <a:cubicBezTo>
                    <a:pt x="91" y="76"/>
                    <a:pt x="61" y="137"/>
                    <a:pt x="61" y="228"/>
                  </a:cubicBezTo>
                  <a:cubicBezTo>
                    <a:pt x="31" y="350"/>
                    <a:pt x="0" y="502"/>
                    <a:pt x="31" y="654"/>
                  </a:cubicBezTo>
                  <a:cubicBezTo>
                    <a:pt x="61" y="806"/>
                    <a:pt x="213" y="866"/>
                    <a:pt x="365" y="958"/>
                  </a:cubicBezTo>
                  <a:cubicBezTo>
                    <a:pt x="517" y="1018"/>
                    <a:pt x="669" y="1140"/>
                    <a:pt x="851" y="1201"/>
                  </a:cubicBezTo>
                  <a:cubicBezTo>
                    <a:pt x="973" y="1292"/>
                    <a:pt x="1094" y="1322"/>
                    <a:pt x="1216" y="1353"/>
                  </a:cubicBezTo>
                  <a:cubicBezTo>
                    <a:pt x="1242" y="1370"/>
                    <a:pt x="1272" y="1377"/>
                    <a:pt x="1304" y="1377"/>
                  </a:cubicBezTo>
                  <a:cubicBezTo>
                    <a:pt x="1387" y="1377"/>
                    <a:pt x="1485" y="1327"/>
                    <a:pt x="1550" y="1261"/>
                  </a:cubicBezTo>
                  <a:cubicBezTo>
                    <a:pt x="1611" y="1170"/>
                    <a:pt x="1611" y="1018"/>
                    <a:pt x="1581" y="958"/>
                  </a:cubicBezTo>
                  <a:cubicBezTo>
                    <a:pt x="1550" y="836"/>
                    <a:pt x="1459" y="745"/>
                    <a:pt x="1398" y="684"/>
                  </a:cubicBezTo>
                  <a:cubicBezTo>
                    <a:pt x="1125" y="380"/>
                    <a:pt x="760" y="137"/>
                    <a:pt x="365" y="46"/>
                  </a:cubicBezTo>
                  <a:cubicBezTo>
                    <a:pt x="335" y="15"/>
                    <a:pt x="297" y="0"/>
                    <a:pt x="26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81;p22">
              <a:extLst>
                <a:ext uri="{FF2B5EF4-FFF2-40B4-BE49-F238E27FC236}">
                  <a16:creationId xmlns:a16="http://schemas.microsoft.com/office/drawing/2014/main" id="{E492C54D-5261-4EC0-9DA7-207C1ED2A40F}"/>
                </a:ext>
              </a:extLst>
            </p:cNvPr>
            <p:cNvSpPr/>
            <p:nvPr/>
          </p:nvSpPr>
          <p:spPr>
            <a:xfrm>
              <a:off x="5431975" y="3060375"/>
              <a:ext cx="41050" cy="28475"/>
            </a:xfrm>
            <a:custGeom>
              <a:avLst/>
              <a:gdLst/>
              <a:ahLst/>
              <a:cxnLst/>
              <a:rect l="l" t="t" r="r" b="b"/>
              <a:pathLst>
                <a:path w="1642" h="1139" extrusionOk="0">
                  <a:moveTo>
                    <a:pt x="274" y="0"/>
                  </a:moveTo>
                  <a:cubicBezTo>
                    <a:pt x="153" y="61"/>
                    <a:pt x="122" y="152"/>
                    <a:pt x="92" y="213"/>
                  </a:cubicBezTo>
                  <a:cubicBezTo>
                    <a:pt x="1" y="365"/>
                    <a:pt x="31" y="547"/>
                    <a:pt x="153" y="699"/>
                  </a:cubicBezTo>
                  <a:cubicBezTo>
                    <a:pt x="274" y="851"/>
                    <a:pt x="426" y="942"/>
                    <a:pt x="578" y="1003"/>
                  </a:cubicBezTo>
                  <a:cubicBezTo>
                    <a:pt x="730" y="1094"/>
                    <a:pt x="913" y="1094"/>
                    <a:pt x="1064" y="1125"/>
                  </a:cubicBezTo>
                  <a:cubicBezTo>
                    <a:pt x="1125" y="1125"/>
                    <a:pt x="1186" y="1138"/>
                    <a:pt x="1247" y="1138"/>
                  </a:cubicBezTo>
                  <a:cubicBezTo>
                    <a:pt x="1277" y="1138"/>
                    <a:pt x="1308" y="1135"/>
                    <a:pt x="1338" y="1125"/>
                  </a:cubicBezTo>
                  <a:cubicBezTo>
                    <a:pt x="1399" y="1125"/>
                    <a:pt x="1520" y="1064"/>
                    <a:pt x="1551" y="973"/>
                  </a:cubicBezTo>
                  <a:cubicBezTo>
                    <a:pt x="1642" y="851"/>
                    <a:pt x="1551" y="699"/>
                    <a:pt x="1460" y="608"/>
                  </a:cubicBezTo>
                  <a:cubicBezTo>
                    <a:pt x="1338" y="486"/>
                    <a:pt x="1156" y="395"/>
                    <a:pt x="1004" y="304"/>
                  </a:cubicBezTo>
                  <a:lnTo>
                    <a:pt x="548" y="61"/>
                  </a:lnTo>
                  <a:cubicBezTo>
                    <a:pt x="457" y="31"/>
                    <a:pt x="335" y="0"/>
                    <a:pt x="27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82;p22">
              <a:extLst>
                <a:ext uri="{FF2B5EF4-FFF2-40B4-BE49-F238E27FC236}">
                  <a16:creationId xmlns:a16="http://schemas.microsoft.com/office/drawing/2014/main" id="{D57ED594-AA87-454A-BA24-C49BFE6F3F23}"/>
                </a:ext>
              </a:extLst>
            </p:cNvPr>
            <p:cNvSpPr/>
            <p:nvPr/>
          </p:nvSpPr>
          <p:spPr>
            <a:xfrm>
              <a:off x="5496575" y="3078225"/>
              <a:ext cx="620100" cy="329925"/>
            </a:xfrm>
            <a:custGeom>
              <a:avLst/>
              <a:gdLst/>
              <a:ahLst/>
              <a:cxnLst/>
              <a:rect l="l" t="t" r="r" b="b"/>
              <a:pathLst>
                <a:path w="24804" h="13197" extrusionOk="0">
                  <a:moveTo>
                    <a:pt x="1759" y="0"/>
                  </a:moveTo>
                  <a:cubicBezTo>
                    <a:pt x="1626" y="0"/>
                    <a:pt x="1490" y="46"/>
                    <a:pt x="1368" y="137"/>
                  </a:cubicBezTo>
                  <a:cubicBezTo>
                    <a:pt x="1034" y="441"/>
                    <a:pt x="730" y="745"/>
                    <a:pt x="487" y="1140"/>
                  </a:cubicBezTo>
                  <a:cubicBezTo>
                    <a:pt x="152" y="1657"/>
                    <a:pt x="0" y="2326"/>
                    <a:pt x="243" y="2873"/>
                  </a:cubicBezTo>
                  <a:cubicBezTo>
                    <a:pt x="426" y="3329"/>
                    <a:pt x="791" y="3693"/>
                    <a:pt x="1186" y="4028"/>
                  </a:cubicBezTo>
                  <a:cubicBezTo>
                    <a:pt x="3739" y="6156"/>
                    <a:pt x="6323" y="8314"/>
                    <a:pt x="9149" y="10016"/>
                  </a:cubicBezTo>
                  <a:cubicBezTo>
                    <a:pt x="12007" y="11748"/>
                    <a:pt x="15198" y="12995"/>
                    <a:pt x="18542" y="13177"/>
                  </a:cubicBezTo>
                  <a:cubicBezTo>
                    <a:pt x="18761" y="13189"/>
                    <a:pt x="18981" y="13196"/>
                    <a:pt x="19202" y="13196"/>
                  </a:cubicBezTo>
                  <a:cubicBezTo>
                    <a:pt x="20600" y="13196"/>
                    <a:pt x="21994" y="12923"/>
                    <a:pt x="23071" y="12083"/>
                  </a:cubicBezTo>
                  <a:cubicBezTo>
                    <a:pt x="24286" y="11080"/>
                    <a:pt x="24803" y="9074"/>
                    <a:pt x="23831" y="7858"/>
                  </a:cubicBezTo>
                  <a:lnTo>
                    <a:pt x="22189" y="7280"/>
                  </a:lnTo>
                  <a:cubicBezTo>
                    <a:pt x="21805" y="7296"/>
                    <a:pt x="21420" y="7304"/>
                    <a:pt x="21035" y="7304"/>
                  </a:cubicBezTo>
                  <a:cubicBezTo>
                    <a:pt x="14151" y="7304"/>
                    <a:pt x="7281" y="4743"/>
                    <a:pt x="2128" y="137"/>
                  </a:cubicBezTo>
                  <a:cubicBezTo>
                    <a:pt x="2022" y="46"/>
                    <a:pt x="1892" y="0"/>
                    <a:pt x="175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83;p22">
              <a:extLst>
                <a:ext uri="{FF2B5EF4-FFF2-40B4-BE49-F238E27FC236}">
                  <a16:creationId xmlns:a16="http://schemas.microsoft.com/office/drawing/2014/main" id="{B65B9D5A-8E83-4DD1-BD11-2C9D91D24B8E}"/>
                </a:ext>
              </a:extLst>
            </p:cNvPr>
            <p:cNvSpPr/>
            <p:nvPr/>
          </p:nvSpPr>
          <p:spPr>
            <a:xfrm>
              <a:off x="5887925" y="32746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84;p22">
              <a:extLst>
                <a:ext uri="{FF2B5EF4-FFF2-40B4-BE49-F238E27FC236}">
                  <a16:creationId xmlns:a16="http://schemas.microsoft.com/office/drawing/2014/main" id="{43B2BDD2-0D3B-4E7E-924B-27A8EFCD5994}"/>
                </a:ext>
              </a:extLst>
            </p:cNvPr>
            <p:cNvSpPr/>
            <p:nvPr/>
          </p:nvSpPr>
          <p:spPr>
            <a:xfrm>
              <a:off x="5796725" y="332252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122" y="1"/>
                    <a:pt x="1" y="92"/>
                    <a:pt x="1" y="213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3"/>
                  </a:cubicBezTo>
                  <a:cubicBezTo>
                    <a:pt x="457" y="92"/>
                    <a:pt x="396" y="1"/>
                    <a:pt x="21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85;p22">
              <a:extLst>
                <a:ext uri="{FF2B5EF4-FFF2-40B4-BE49-F238E27FC236}">
                  <a16:creationId xmlns:a16="http://schemas.microsoft.com/office/drawing/2014/main" id="{0BF94723-81A2-4977-805B-45A774BD69E3}"/>
                </a:ext>
              </a:extLst>
            </p:cNvPr>
            <p:cNvSpPr/>
            <p:nvPr/>
          </p:nvSpPr>
          <p:spPr>
            <a:xfrm>
              <a:off x="5788375" y="3242750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86;p22">
              <a:extLst>
                <a:ext uri="{FF2B5EF4-FFF2-40B4-BE49-F238E27FC236}">
                  <a16:creationId xmlns:a16="http://schemas.microsoft.com/office/drawing/2014/main" id="{CE4ECA58-4D3E-40AB-AE35-F6677F009E73}"/>
                </a:ext>
              </a:extLst>
            </p:cNvPr>
            <p:cNvSpPr/>
            <p:nvPr/>
          </p:nvSpPr>
          <p:spPr>
            <a:xfrm>
              <a:off x="5686550" y="3203225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304" y="396"/>
                    <a:pt x="365" y="304"/>
                    <a:pt x="365" y="213"/>
                  </a:cubicBezTo>
                  <a:cubicBezTo>
                    <a:pt x="365" y="92"/>
                    <a:pt x="304" y="0"/>
                    <a:pt x="18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87;p22">
              <a:extLst>
                <a:ext uri="{FF2B5EF4-FFF2-40B4-BE49-F238E27FC236}">
                  <a16:creationId xmlns:a16="http://schemas.microsoft.com/office/drawing/2014/main" id="{1AA405FB-6F4B-4F91-8A88-C20C7281E91A}"/>
                </a:ext>
              </a:extLst>
            </p:cNvPr>
            <p:cNvSpPr/>
            <p:nvPr/>
          </p:nvSpPr>
          <p:spPr>
            <a:xfrm>
              <a:off x="5623475" y="31971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0" y="92"/>
                    <a:pt x="0" y="243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47" y="395"/>
                    <a:pt x="547" y="243"/>
                  </a:cubicBezTo>
                  <a:cubicBezTo>
                    <a:pt x="547" y="92"/>
                    <a:pt x="426" y="0"/>
                    <a:pt x="27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88;p22">
              <a:extLst>
                <a:ext uri="{FF2B5EF4-FFF2-40B4-BE49-F238E27FC236}">
                  <a16:creationId xmlns:a16="http://schemas.microsoft.com/office/drawing/2014/main" id="{CAFB53A2-72C5-4432-8A7B-5422434EB0B8}"/>
                </a:ext>
              </a:extLst>
            </p:cNvPr>
            <p:cNvSpPr/>
            <p:nvPr/>
          </p:nvSpPr>
          <p:spPr>
            <a:xfrm>
              <a:off x="5567250" y="3124200"/>
              <a:ext cx="11400" cy="12175"/>
            </a:xfrm>
            <a:custGeom>
              <a:avLst/>
              <a:gdLst/>
              <a:ahLst/>
              <a:cxnLst/>
              <a:rect l="l" t="t" r="r" b="b"/>
              <a:pathLst>
                <a:path w="456" h="487" extrusionOk="0">
                  <a:moveTo>
                    <a:pt x="213" y="0"/>
                  </a:moveTo>
                  <a:cubicBezTo>
                    <a:pt x="91" y="0"/>
                    <a:pt x="0" y="122"/>
                    <a:pt x="0" y="244"/>
                  </a:cubicBezTo>
                  <a:cubicBezTo>
                    <a:pt x="0" y="365"/>
                    <a:pt x="91" y="487"/>
                    <a:pt x="213" y="487"/>
                  </a:cubicBezTo>
                  <a:cubicBezTo>
                    <a:pt x="334" y="487"/>
                    <a:pt x="456" y="365"/>
                    <a:pt x="456" y="244"/>
                  </a:cubicBezTo>
                  <a:cubicBezTo>
                    <a:pt x="456" y="122"/>
                    <a:pt x="334" y="61"/>
                    <a:pt x="21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89;p22">
              <a:extLst>
                <a:ext uri="{FF2B5EF4-FFF2-40B4-BE49-F238E27FC236}">
                  <a16:creationId xmlns:a16="http://schemas.microsoft.com/office/drawing/2014/main" id="{19C8B45E-265E-451B-8118-8C81390557CC}"/>
                </a:ext>
              </a:extLst>
            </p:cNvPr>
            <p:cNvSpPr/>
            <p:nvPr/>
          </p:nvSpPr>
          <p:spPr>
            <a:xfrm>
              <a:off x="5533800" y="3150800"/>
              <a:ext cx="15225" cy="15975"/>
            </a:xfrm>
            <a:custGeom>
              <a:avLst/>
              <a:gdLst/>
              <a:ahLst/>
              <a:cxnLst/>
              <a:rect l="l" t="t" r="r" b="b"/>
              <a:pathLst>
                <a:path w="609" h="639" extrusionOk="0">
                  <a:moveTo>
                    <a:pt x="305" y="0"/>
                  </a:moveTo>
                  <a:cubicBezTo>
                    <a:pt x="122" y="0"/>
                    <a:pt x="1" y="152"/>
                    <a:pt x="1" y="335"/>
                  </a:cubicBezTo>
                  <a:cubicBezTo>
                    <a:pt x="1" y="487"/>
                    <a:pt x="122" y="639"/>
                    <a:pt x="305" y="639"/>
                  </a:cubicBezTo>
                  <a:cubicBezTo>
                    <a:pt x="457" y="639"/>
                    <a:pt x="609" y="487"/>
                    <a:pt x="609" y="335"/>
                  </a:cubicBezTo>
                  <a:cubicBezTo>
                    <a:pt x="609" y="152"/>
                    <a:pt x="457" y="0"/>
                    <a:pt x="30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90;p22">
              <a:extLst>
                <a:ext uri="{FF2B5EF4-FFF2-40B4-BE49-F238E27FC236}">
                  <a16:creationId xmlns:a16="http://schemas.microsoft.com/office/drawing/2014/main" id="{F0DB7DF5-FAFA-460C-98AF-8357F1451F10}"/>
                </a:ext>
              </a:extLst>
            </p:cNvPr>
            <p:cNvSpPr/>
            <p:nvPr/>
          </p:nvSpPr>
          <p:spPr>
            <a:xfrm>
              <a:off x="5496575" y="3112050"/>
              <a:ext cx="604125" cy="296100"/>
            </a:xfrm>
            <a:custGeom>
              <a:avLst/>
              <a:gdLst/>
              <a:ahLst/>
              <a:cxnLst/>
              <a:rect l="l" t="t" r="r" b="b"/>
              <a:pathLst>
                <a:path w="24165" h="11844" extrusionOk="0">
                  <a:moveTo>
                    <a:pt x="335" y="0"/>
                  </a:moveTo>
                  <a:cubicBezTo>
                    <a:pt x="122" y="456"/>
                    <a:pt x="0" y="1033"/>
                    <a:pt x="183" y="1520"/>
                  </a:cubicBezTo>
                  <a:cubicBezTo>
                    <a:pt x="395" y="1976"/>
                    <a:pt x="760" y="2340"/>
                    <a:pt x="1155" y="2675"/>
                  </a:cubicBezTo>
                  <a:cubicBezTo>
                    <a:pt x="3678" y="4803"/>
                    <a:pt x="6262" y="6961"/>
                    <a:pt x="9119" y="8663"/>
                  </a:cubicBezTo>
                  <a:cubicBezTo>
                    <a:pt x="11976" y="10395"/>
                    <a:pt x="15168" y="11642"/>
                    <a:pt x="18511" y="11824"/>
                  </a:cubicBezTo>
                  <a:cubicBezTo>
                    <a:pt x="18726" y="11836"/>
                    <a:pt x="18943" y="11843"/>
                    <a:pt x="19160" y="11843"/>
                  </a:cubicBezTo>
                  <a:cubicBezTo>
                    <a:pt x="20540" y="11843"/>
                    <a:pt x="21937" y="11570"/>
                    <a:pt x="23040" y="10730"/>
                  </a:cubicBezTo>
                  <a:cubicBezTo>
                    <a:pt x="23557" y="10304"/>
                    <a:pt x="23982" y="9696"/>
                    <a:pt x="24165" y="9028"/>
                  </a:cubicBezTo>
                  <a:lnTo>
                    <a:pt x="24165" y="9028"/>
                  </a:lnTo>
                  <a:cubicBezTo>
                    <a:pt x="22910" y="9235"/>
                    <a:pt x="21637" y="9336"/>
                    <a:pt x="20360" y="9336"/>
                  </a:cubicBezTo>
                  <a:cubicBezTo>
                    <a:pt x="12855" y="9336"/>
                    <a:pt x="5218" y="5845"/>
                    <a:pt x="33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91;p22">
              <a:extLst>
                <a:ext uri="{FF2B5EF4-FFF2-40B4-BE49-F238E27FC236}">
                  <a16:creationId xmlns:a16="http://schemas.microsoft.com/office/drawing/2014/main" id="{0CDDB760-09B2-42D4-A755-F429D197A361}"/>
                </a:ext>
              </a:extLst>
            </p:cNvPr>
            <p:cNvSpPr/>
            <p:nvPr/>
          </p:nvSpPr>
          <p:spPr>
            <a:xfrm>
              <a:off x="5723025" y="3226025"/>
              <a:ext cx="22050" cy="56250"/>
            </a:xfrm>
            <a:custGeom>
              <a:avLst/>
              <a:gdLst/>
              <a:ahLst/>
              <a:cxnLst/>
              <a:rect l="l" t="t" r="r" b="b"/>
              <a:pathLst>
                <a:path w="882" h="2250" extrusionOk="0">
                  <a:moveTo>
                    <a:pt x="213" y="0"/>
                  </a:moveTo>
                  <a:cubicBezTo>
                    <a:pt x="0" y="821"/>
                    <a:pt x="243" y="1733"/>
                    <a:pt x="882" y="2250"/>
                  </a:cubicBezTo>
                  <a:cubicBezTo>
                    <a:pt x="882" y="1459"/>
                    <a:pt x="669" y="669"/>
                    <a:pt x="21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92;p22">
              <a:extLst>
                <a:ext uri="{FF2B5EF4-FFF2-40B4-BE49-F238E27FC236}">
                  <a16:creationId xmlns:a16="http://schemas.microsoft.com/office/drawing/2014/main" id="{96F9191A-CD28-4D60-AAEF-32C2214F4701}"/>
                </a:ext>
              </a:extLst>
            </p:cNvPr>
            <p:cNvSpPr/>
            <p:nvPr/>
          </p:nvSpPr>
          <p:spPr>
            <a:xfrm>
              <a:off x="5697175" y="4565700"/>
              <a:ext cx="69950" cy="6995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399" y="1"/>
                  </a:moveTo>
                  <a:cubicBezTo>
                    <a:pt x="639" y="1"/>
                    <a:pt x="1" y="639"/>
                    <a:pt x="1" y="1399"/>
                  </a:cubicBezTo>
                  <a:cubicBezTo>
                    <a:pt x="1" y="2159"/>
                    <a:pt x="639" y="2797"/>
                    <a:pt x="1399" y="2797"/>
                  </a:cubicBezTo>
                  <a:cubicBezTo>
                    <a:pt x="2159" y="2797"/>
                    <a:pt x="2797" y="2159"/>
                    <a:pt x="2797" y="1399"/>
                  </a:cubicBezTo>
                  <a:cubicBezTo>
                    <a:pt x="2797" y="639"/>
                    <a:pt x="2159" y="1"/>
                    <a:pt x="139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93;p22">
              <a:extLst>
                <a:ext uri="{FF2B5EF4-FFF2-40B4-BE49-F238E27FC236}">
                  <a16:creationId xmlns:a16="http://schemas.microsoft.com/office/drawing/2014/main" id="{949EF94B-A40A-4FAC-BA39-908510F999DE}"/>
                </a:ext>
              </a:extLst>
            </p:cNvPr>
            <p:cNvSpPr/>
            <p:nvPr/>
          </p:nvSpPr>
          <p:spPr>
            <a:xfrm>
              <a:off x="5716950" y="4007200"/>
              <a:ext cx="692275" cy="630725"/>
            </a:xfrm>
            <a:custGeom>
              <a:avLst/>
              <a:gdLst/>
              <a:ahLst/>
              <a:cxnLst/>
              <a:rect l="l" t="t" r="r" b="b"/>
              <a:pathLst>
                <a:path w="27691" h="25229" extrusionOk="0">
                  <a:moveTo>
                    <a:pt x="12797" y="0"/>
                  </a:moveTo>
                  <a:lnTo>
                    <a:pt x="12797" y="11155"/>
                  </a:lnTo>
                  <a:lnTo>
                    <a:pt x="12493" y="11155"/>
                  </a:lnTo>
                  <a:lnTo>
                    <a:pt x="12493" y="18967"/>
                  </a:lnTo>
                  <a:lnTo>
                    <a:pt x="12189" y="18967"/>
                  </a:lnTo>
                  <a:cubicBezTo>
                    <a:pt x="12189" y="18967"/>
                    <a:pt x="11246" y="20183"/>
                    <a:pt x="8967" y="20426"/>
                  </a:cubicBezTo>
                  <a:cubicBezTo>
                    <a:pt x="7113" y="20669"/>
                    <a:pt x="2219" y="21034"/>
                    <a:pt x="578" y="21186"/>
                  </a:cubicBezTo>
                  <a:cubicBezTo>
                    <a:pt x="274" y="21247"/>
                    <a:pt x="0" y="21490"/>
                    <a:pt x="0" y="21794"/>
                  </a:cubicBezTo>
                  <a:lnTo>
                    <a:pt x="0" y="22158"/>
                  </a:lnTo>
                  <a:lnTo>
                    <a:pt x="243" y="22158"/>
                  </a:lnTo>
                  <a:lnTo>
                    <a:pt x="243" y="23131"/>
                  </a:lnTo>
                  <a:lnTo>
                    <a:pt x="1155" y="23131"/>
                  </a:lnTo>
                  <a:lnTo>
                    <a:pt x="1155" y="22067"/>
                  </a:lnTo>
                  <a:lnTo>
                    <a:pt x="11702" y="21247"/>
                  </a:lnTo>
                  <a:lnTo>
                    <a:pt x="11702" y="21247"/>
                  </a:lnTo>
                  <a:cubicBezTo>
                    <a:pt x="11490" y="21429"/>
                    <a:pt x="11246" y="21581"/>
                    <a:pt x="11034" y="21733"/>
                  </a:cubicBezTo>
                  <a:cubicBezTo>
                    <a:pt x="10821" y="21854"/>
                    <a:pt x="10639" y="22006"/>
                    <a:pt x="10487" y="22189"/>
                  </a:cubicBezTo>
                  <a:cubicBezTo>
                    <a:pt x="10426" y="22250"/>
                    <a:pt x="10365" y="22371"/>
                    <a:pt x="10335" y="22493"/>
                  </a:cubicBezTo>
                  <a:lnTo>
                    <a:pt x="9666" y="22493"/>
                  </a:lnTo>
                  <a:lnTo>
                    <a:pt x="9666" y="25107"/>
                  </a:lnTo>
                  <a:lnTo>
                    <a:pt x="11976" y="25107"/>
                  </a:lnTo>
                  <a:lnTo>
                    <a:pt x="11976" y="22493"/>
                  </a:lnTo>
                  <a:lnTo>
                    <a:pt x="11246" y="22493"/>
                  </a:lnTo>
                  <a:cubicBezTo>
                    <a:pt x="11246" y="22402"/>
                    <a:pt x="11246" y="22341"/>
                    <a:pt x="11277" y="22310"/>
                  </a:cubicBezTo>
                  <a:cubicBezTo>
                    <a:pt x="12189" y="22189"/>
                    <a:pt x="13070" y="21763"/>
                    <a:pt x="13769" y="21155"/>
                  </a:cubicBezTo>
                  <a:lnTo>
                    <a:pt x="25806" y="22158"/>
                  </a:lnTo>
                  <a:lnTo>
                    <a:pt x="25806" y="22493"/>
                  </a:lnTo>
                  <a:cubicBezTo>
                    <a:pt x="25259" y="22675"/>
                    <a:pt x="24864" y="23222"/>
                    <a:pt x="24864" y="23830"/>
                  </a:cubicBezTo>
                  <a:cubicBezTo>
                    <a:pt x="24864" y="24590"/>
                    <a:pt x="25502" y="25228"/>
                    <a:pt x="26262" y="25228"/>
                  </a:cubicBezTo>
                  <a:cubicBezTo>
                    <a:pt x="27022" y="25228"/>
                    <a:pt x="27660" y="24590"/>
                    <a:pt x="27660" y="23830"/>
                  </a:cubicBezTo>
                  <a:cubicBezTo>
                    <a:pt x="27691" y="23131"/>
                    <a:pt x="27326" y="22614"/>
                    <a:pt x="26748" y="22402"/>
                  </a:cubicBezTo>
                  <a:lnTo>
                    <a:pt x="26748" y="22158"/>
                  </a:lnTo>
                  <a:lnTo>
                    <a:pt x="26748" y="21794"/>
                  </a:lnTo>
                  <a:cubicBezTo>
                    <a:pt x="26748" y="21490"/>
                    <a:pt x="26535" y="21247"/>
                    <a:pt x="26171" y="21186"/>
                  </a:cubicBezTo>
                  <a:cubicBezTo>
                    <a:pt x="24499" y="21034"/>
                    <a:pt x="19636" y="20669"/>
                    <a:pt x="17782" y="20426"/>
                  </a:cubicBezTo>
                  <a:cubicBezTo>
                    <a:pt x="15502" y="20183"/>
                    <a:pt x="14560" y="18967"/>
                    <a:pt x="14560" y="18967"/>
                  </a:cubicBezTo>
                  <a:lnTo>
                    <a:pt x="14256" y="18967"/>
                  </a:lnTo>
                  <a:lnTo>
                    <a:pt x="14256" y="11155"/>
                  </a:lnTo>
                  <a:lnTo>
                    <a:pt x="13952" y="11155"/>
                  </a:lnTo>
                  <a:lnTo>
                    <a:pt x="13952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94;p22">
              <a:extLst>
                <a:ext uri="{FF2B5EF4-FFF2-40B4-BE49-F238E27FC236}">
                  <a16:creationId xmlns:a16="http://schemas.microsoft.com/office/drawing/2014/main" id="{9EAC9053-6497-4F01-9A40-A1D1BE6D1E5C}"/>
                </a:ext>
              </a:extLst>
            </p:cNvPr>
            <p:cNvSpPr/>
            <p:nvPr/>
          </p:nvSpPr>
          <p:spPr>
            <a:xfrm>
              <a:off x="5606750" y="3547175"/>
              <a:ext cx="764475" cy="634125"/>
            </a:xfrm>
            <a:custGeom>
              <a:avLst/>
              <a:gdLst/>
              <a:ahLst/>
              <a:cxnLst/>
              <a:rect l="l" t="t" r="r" b="b"/>
              <a:pathLst>
                <a:path w="30579" h="25365" extrusionOk="0">
                  <a:moveTo>
                    <a:pt x="25267" y="0"/>
                  </a:moveTo>
                  <a:cubicBezTo>
                    <a:pt x="25083" y="0"/>
                    <a:pt x="24898" y="14"/>
                    <a:pt x="24712" y="42"/>
                  </a:cubicBezTo>
                  <a:cubicBezTo>
                    <a:pt x="23284" y="224"/>
                    <a:pt x="22068" y="1228"/>
                    <a:pt x="21278" y="2352"/>
                  </a:cubicBezTo>
                  <a:cubicBezTo>
                    <a:pt x="20487" y="3538"/>
                    <a:pt x="20031" y="4905"/>
                    <a:pt x="19636" y="6273"/>
                  </a:cubicBezTo>
                  <a:cubicBezTo>
                    <a:pt x="18664" y="9586"/>
                    <a:pt x="17721" y="13143"/>
                    <a:pt x="15138" y="15422"/>
                  </a:cubicBezTo>
                  <a:cubicBezTo>
                    <a:pt x="11277" y="18766"/>
                    <a:pt x="5198" y="18310"/>
                    <a:pt x="1368" y="21593"/>
                  </a:cubicBezTo>
                  <a:cubicBezTo>
                    <a:pt x="639" y="22200"/>
                    <a:pt x="1" y="23112"/>
                    <a:pt x="274" y="24024"/>
                  </a:cubicBezTo>
                  <a:cubicBezTo>
                    <a:pt x="587" y="25134"/>
                    <a:pt x="1966" y="25365"/>
                    <a:pt x="3138" y="25365"/>
                  </a:cubicBezTo>
                  <a:cubicBezTo>
                    <a:pt x="3218" y="25365"/>
                    <a:pt x="3297" y="25364"/>
                    <a:pt x="3375" y="25362"/>
                  </a:cubicBezTo>
                  <a:lnTo>
                    <a:pt x="16840" y="25118"/>
                  </a:lnTo>
                  <a:cubicBezTo>
                    <a:pt x="19788" y="25088"/>
                    <a:pt x="22980" y="24936"/>
                    <a:pt x="25259" y="23082"/>
                  </a:cubicBezTo>
                  <a:cubicBezTo>
                    <a:pt x="26901" y="21745"/>
                    <a:pt x="27813" y="19708"/>
                    <a:pt x="28512" y="17763"/>
                  </a:cubicBezTo>
                  <a:cubicBezTo>
                    <a:pt x="29484" y="14906"/>
                    <a:pt x="30214" y="11927"/>
                    <a:pt x="30427" y="8948"/>
                  </a:cubicBezTo>
                  <a:cubicBezTo>
                    <a:pt x="30579" y="6911"/>
                    <a:pt x="30518" y="4784"/>
                    <a:pt x="29606" y="2960"/>
                  </a:cubicBezTo>
                  <a:cubicBezTo>
                    <a:pt x="28779" y="1305"/>
                    <a:pt x="27075" y="0"/>
                    <a:pt x="2526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95;p22">
              <a:extLst>
                <a:ext uri="{FF2B5EF4-FFF2-40B4-BE49-F238E27FC236}">
                  <a16:creationId xmlns:a16="http://schemas.microsoft.com/office/drawing/2014/main" id="{F7357840-F8DA-4D68-A566-CA935A8FE115}"/>
                </a:ext>
              </a:extLst>
            </p:cNvPr>
            <p:cNvSpPr/>
            <p:nvPr/>
          </p:nvSpPr>
          <p:spPr>
            <a:xfrm>
              <a:off x="5606750" y="3525125"/>
              <a:ext cx="764475" cy="634150"/>
            </a:xfrm>
            <a:custGeom>
              <a:avLst/>
              <a:gdLst/>
              <a:ahLst/>
              <a:cxnLst/>
              <a:rect l="l" t="t" r="r" b="b"/>
              <a:pathLst>
                <a:path w="30579" h="25366" extrusionOk="0">
                  <a:moveTo>
                    <a:pt x="25267" y="1"/>
                  </a:moveTo>
                  <a:cubicBezTo>
                    <a:pt x="25083" y="1"/>
                    <a:pt x="24898" y="15"/>
                    <a:pt x="24712" y="43"/>
                  </a:cubicBezTo>
                  <a:cubicBezTo>
                    <a:pt x="23284" y="255"/>
                    <a:pt x="22068" y="1228"/>
                    <a:pt x="21278" y="2383"/>
                  </a:cubicBezTo>
                  <a:cubicBezTo>
                    <a:pt x="20487" y="3538"/>
                    <a:pt x="20031" y="4906"/>
                    <a:pt x="19636" y="6274"/>
                  </a:cubicBezTo>
                  <a:cubicBezTo>
                    <a:pt x="18664" y="9587"/>
                    <a:pt x="17721" y="13174"/>
                    <a:pt x="15138" y="15453"/>
                  </a:cubicBezTo>
                  <a:cubicBezTo>
                    <a:pt x="11277" y="18797"/>
                    <a:pt x="5198" y="18341"/>
                    <a:pt x="1368" y="21593"/>
                  </a:cubicBezTo>
                  <a:cubicBezTo>
                    <a:pt x="639" y="22201"/>
                    <a:pt x="1" y="23113"/>
                    <a:pt x="274" y="24025"/>
                  </a:cubicBezTo>
                  <a:cubicBezTo>
                    <a:pt x="587" y="25134"/>
                    <a:pt x="1966" y="25365"/>
                    <a:pt x="3138" y="25365"/>
                  </a:cubicBezTo>
                  <a:cubicBezTo>
                    <a:pt x="3218" y="25365"/>
                    <a:pt x="3297" y="25364"/>
                    <a:pt x="3375" y="25362"/>
                  </a:cubicBezTo>
                  <a:lnTo>
                    <a:pt x="16840" y="25119"/>
                  </a:lnTo>
                  <a:cubicBezTo>
                    <a:pt x="19788" y="25089"/>
                    <a:pt x="22980" y="24937"/>
                    <a:pt x="25259" y="23082"/>
                  </a:cubicBezTo>
                  <a:cubicBezTo>
                    <a:pt x="26901" y="21745"/>
                    <a:pt x="27813" y="19739"/>
                    <a:pt x="28512" y="17763"/>
                  </a:cubicBezTo>
                  <a:cubicBezTo>
                    <a:pt x="29484" y="14906"/>
                    <a:pt x="30214" y="11927"/>
                    <a:pt x="30427" y="8949"/>
                  </a:cubicBezTo>
                  <a:cubicBezTo>
                    <a:pt x="30579" y="6912"/>
                    <a:pt x="30518" y="4815"/>
                    <a:pt x="29606" y="2991"/>
                  </a:cubicBezTo>
                  <a:cubicBezTo>
                    <a:pt x="28778" y="1308"/>
                    <a:pt x="27075" y="1"/>
                    <a:pt x="2526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96;p22">
              <a:extLst>
                <a:ext uri="{FF2B5EF4-FFF2-40B4-BE49-F238E27FC236}">
                  <a16:creationId xmlns:a16="http://schemas.microsoft.com/office/drawing/2014/main" id="{143A2EE6-8AB6-4272-A5FE-32DFA74CC8BB}"/>
                </a:ext>
              </a:extLst>
            </p:cNvPr>
            <p:cNvSpPr/>
            <p:nvPr/>
          </p:nvSpPr>
          <p:spPr>
            <a:xfrm>
              <a:off x="5682750" y="3596325"/>
              <a:ext cx="640600" cy="538500"/>
            </a:xfrm>
            <a:custGeom>
              <a:avLst/>
              <a:gdLst/>
              <a:ahLst/>
              <a:cxnLst/>
              <a:rect l="l" t="t" r="r" b="b"/>
              <a:pathLst>
                <a:path w="25624" h="21540" extrusionOk="0">
                  <a:moveTo>
                    <a:pt x="21434" y="1"/>
                  </a:moveTo>
                  <a:cubicBezTo>
                    <a:pt x="20801" y="1"/>
                    <a:pt x="20152" y="186"/>
                    <a:pt x="19605" y="508"/>
                  </a:cubicBezTo>
                  <a:cubicBezTo>
                    <a:pt x="18572" y="1116"/>
                    <a:pt x="17842" y="2149"/>
                    <a:pt x="17326" y="3213"/>
                  </a:cubicBezTo>
                  <a:cubicBezTo>
                    <a:pt x="16779" y="4277"/>
                    <a:pt x="16414" y="5401"/>
                    <a:pt x="15928" y="6496"/>
                  </a:cubicBezTo>
                  <a:cubicBezTo>
                    <a:pt x="14712" y="9140"/>
                    <a:pt x="12736" y="11359"/>
                    <a:pt x="10304" y="12848"/>
                  </a:cubicBezTo>
                  <a:cubicBezTo>
                    <a:pt x="7447" y="14550"/>
                    <a:pt x="4073" y="15310"/>
                    <a:pt x="1490" y="17408"/>
                  </a:cubicBezTo>
                  <a:cubicBezTo>
                    <a:pt x="1034" y="17803"/>
                    <a:pt x="578" y="18198"/>
                    <a:pt x="304" y="18775"/>
                  </a:cubicBezTo>
                  <a:cubicBezTo>
                    <a:pt x="31" y="19353"/>
                    <a:pt x="0" y="19991"/>
                    <a:pt x="304" y="20538"/>
                  </a:cubicBezTo>
                  <a:cubicBezTo>
                    <a:pt x="760" y="21359"/>
                    <a:pt x="1854" y="21481"/>
                    <a:pt x="2797" y="21511"/>
                  </a:cubicBezTo>
                  <a:cubicBezTo>
                    <a:pt x="3443" y="21530"/>
                    <a:pt x="4091" y="21539"/>
                    <a:pt x="4739" y="21539"/>
                  </a:cubicBezTo>
                  <a:cubicBezTo>
                    <a:pt x="7290" y="21539"/>
                    <a:pt x="9844" y="21388"/>
                    <a:pt x="12341" y="21025"/>
                  </a:cubicBezTo>
                  <a:cubicBezTo>
                    <a:pt x="15046" y="20660"/>
                    <a:pt x="17812" y="19991"/>
                    <a:pt x="19849" y="18168"/>
                  </a:cubicBezTo>
                  <a:cubicBezTo>
                    <a:pt x="21733" y="16496"/>
                    <a:pt x="22675" y="14003"/>
                    <a:pt x="23496" y="11602"/>
                  </a:cubicBezTo>
                  <a:cubicBezTo>
                    <a:pt x="24134" y="9596"/>
                    <a:pt x="24712" y="7560"/>
                    <a:pt x="25198" y="5523"/>
                  </a:cubicBezTo>
                  <a:cubicBezTo>
                    <a:pt x="25411" y="4642"/>
                    <a:pt x="25624" y="3790"/>
                    <a:pt x="25472" y="2909"/>
                  </a:cubicBezTo>
                  <a:cubicBezTo>
                    <a:pt x="25350" y="2028"/>
                    <a:pt x="24773" y="1207"/>
                    <a:pt x="23952" y="933"/>
                  </a:cubicBezTo>
                  <a:lnTo>
                    <a:pt x="23010" y="477"/>
                  </a:lnTo>
                  <a:cubicBezTo>
                    <a:pt x="22552" y="148"/>
                    <a:pt x="21999" y="1"/>
                    <a:pt x="2143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97;p22">
              <a:extLst>
                <a:ext uri="{FF2B5EF4-FFF2-40B4-BE49-F238E27FC236}">
                  <a16:creationId xmlns:a16="http://schemas.microsoft.com/office/drawing/2014/main" id="{8FF799B6-9905-4101-992B-AB859E669BC7}"/>
                </a:ext>
              </a:extLst>
            </p:cNvPr>
            <p:cNvSpPr/>
            <p:nvPr/>
          </p:nvSpPr>
          <p:spPr>
            <a:xfrm>
              <a:off x="5419825" y="4276200"/>
              <a:ext cx="227975" cy="292350"/>
            </a:xfrm>
            <a:custGeom>
              <a:avLst/>
              <a:gdLst/>
              <a:ahLst/>
              <a:cxnLst/>
              <a:rect l="l" t="t" r="r" b="b"/>
              <a:pathLst>
                <a:path w="9119" h="11694" extrusionOk="0">
                  <a:moveTo>
                    <a:pt x="4985" y="0"/>
                  </a:moveTo>
                  <a:cubicBezTo>
                    <a:pt x="5046" y="395"/>
                    <a:pt x="5076" y="851"/>
                    <a:pt x="5137" y="1307"/>
                  </a:cubicBezTo>
                  <a:cubicBezTo>
                    <a:pt x="5228" y="2675"/>
                    <a:pt x="5532" y="4407"/>
                    <a:pt x="5411" y="5775"/>
                  </a:cubicBezTo>
                  <a:cubicBezTo>
                    <a:pt x="5320" y="6930"/>
                    <a:pt x="5380" y="7477"/>
                    <a:pt x="4165" y="8602"/>
                  </a:cubicBezTo>
                  <a:cubicBezTo>
                    <a:pt x="3374" y="9331"/>
                    <a:pt x="2037" y="9757"/>
                    <a:pt x="1247" y="10091"/>
                  </a:cubicBezTo>
                  <a:cubicBezTo>
                    <a:pt x="912" y="10243"/>
                    <a:pt x="0" y="10638"/>
                    <a:pt x="122" y="10973"/>
                  </a:cubicBezTo>
                  <a:cubicBezTo>
                    <a:pt x="183" y="11277"/>
                    <a:pt x="730" y="11459"/>
                    <a:pt x="1034" y="11550"/>
                  </a:cubicBezTo>
                  <a:cubicBezTo>
                    <a:pt x="1436" y="11653"/>
                    <a:pt x="1846" y="11694"/>
                    <a:pt x="2262" y="11694"/>
                  </a:cubicBezTo>
                  <a:cubicBezTo>
                    <a:pt x="3451" y="11694"/>
                    <a:pt x="4689" y="11358"/>
                    <a:pt x="5927" y="11155"/>
                  </a:cubicBezTo>
                  <a:cubicBezTo>
                    <a:pt x="6037" y="11142"/>
                    <a:pt x="6139" y="11136"/>
                    <a:pt x="6237" y="11136"/>
                  </a:cubicBezTo>
                  <a:cubicBezTo>
                    <a:pt x="6575" y="11136"/>
                    <a:pt x="6871" y="11206"/>
                    <a:pt x="7295" y="11277"/>
                  </a:cubicBezTo>
                  <a:cubicBezTo>
                    <a:pt x="7411" y="11291"/>
                    <a:pt x="7534" y="11301"/>
                    <a:pt x="7659" y="11301"/>
                  </a:cubicBezTo>
                  <a:cubicBezTo>
                    <a:pt x="8056" y="11301"/>
                    <a:pt x="8469" y="11206"/>
                    <a:pt x="8724" y="10882"/>
                  </a:cubicBezTo>
                  <a:cubicBezTo>
                    <a:pt x="9119" y="10426"/>
                    <a:pt x="8997" y="9757"/>
                    <a:pt x="8876" y="9149"/>
                  </a:cubicBezTo>
                  <a:cubicBezTo>
                    <a:pt x="8329" y="6140"/>
                    <a:pt x="8268" y="3040"/>
                    <a:pt x="884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98;p22">
              <a:extLst>
                <a:ext uri="{FF2B5EF4-FFF2-40B4-BE49-F238E27FC236}">
                  <a16:creationId xmlns:a16="http://schemas.microsoft.com/office/drawing/2014/main" id="{7952C36E-C825-4176-A0E6-17BF59FEB891}"/>
                </a:ext>
              </a:extLst>
            </p:cNvPr>
            <p:cNvSpPr/>
            <p:nvPr/>
          </p:nvSpPr>
          <p:spPr>
            <a:xfrm>
              <a:off x="5422100" y="4276950"/>
              <a:ext cx="225700" cy="293475"/>
            </a:xfrm>
            <a:custGeom>
              <a:avLst/>
              <a:gdLst/>
              <a:ahLst/>
              <a:cxnLst/>
              <a:rect l="l" t="t" r="r" b="b"/>
              <a:pathLst>
                <a:path w="9028" h="11739" extrusionOk="0">
                  <a:moveTo>
                    <a:pt x="4864" y="0"/>
                  </a:moveTo>
                  <a:cubicBezTo>
                    <a:pt x="4925" y="456"/>
                    <a:pt x="4955" y="882"/>
                    <a:pt x="5016" y="1338"/>
                  </a:cubicBezTo>
                  <a:cubicBezTo>
                    <a:pt x="5077" y="1855"/>
                    <a:pt x="5137" y="2462"/>
                    <a:pt x="5229" y="3070"/>
                  </a:cubicBezTo>
                  <a:cubicBezTo>
                    <a:pt x="6657" y="3618"/>
                    <a:pt x="7052" y="5441"/>
                    <a:pt x="7691" y="6718"/>
                  </a:cubicBezTo>
                  <a:cubicBezTo>
                    <a:pt x="8450" y="8633"/>
                    <a:pt x="6536" y="9757"/>
                    <a:pt x="5016" y="10153"/>
                  </a:cubicBezTo>
                  <a:cubicBezTo>
                    <a:pt x="3496" y="10548"/>
                    <a:pt x="1733" y="10912"/>
                    <a:pt x="0" y="10973"/>
                  </a:cubicBezTo>
                  <a:lnTo>
                    <a:pt x="0" y="11004"/>
                  </a:lnTo>
                  <a:cubicBezTo>
                    <a:pt x="92" y="11308"/>
                    <a:pt x="608" y="11520"/>
                    <a:pt x="912" y="11581"/>
                  </a:cubicBezTo>
                  <a:cubicBezTo>
                    <a:pt x="1331" y="11694"/>
                    <a:pt x="1758" y="11738"/>
                    <a:pt x="2190" y="11738"/>
                  </a:cubicBezTo>
                  <a:cubicBezTo>
                    <a:pt x="3390" y="11738"/>
                    <a:pt x="4630" y="11395"/>
                    <a:pt x="5836" y="11216"/>
                  </a:cubicBezTo>
                  <a:cubicBezTo>
                    <a:pt x="5969" y="11193"/>
                    <a:pt x="6090" y="11184"/>
                    <a:pt x="6204" y="11184"/>
                  </a:cubicBezTo>
                  <a:cubicBezTo>
                    <a:pt x="6537" y="11184"/>
                    <a:pt x="6820" y="11262"/>
                    <a:pt x="7204" y="11308"/>
                  </a:cubicBezTo>
                  <a:cubicBezTo>
                    <a:pt x="7351" y="11334"/>
                    <a:pt x="7503" y="11350"/>
                    <a:pt x="7653" y="11350"/>
                  </a:cubicBezTo>
                  <a:cubicBezTo>
                    <a:pt x="8030" y="11350"/>
                    <a:pt x="8394" y="11247"/>
                    <a:pt x="8633" y="10943"/>
                  </a:cubicBezTo>
                  <a:cubicBezTo>
                    <a:pt x="9028" y="10457"/>
                    <a:pt x="8906" y="9727"/>
                    <a:pt x="8785" y="9150"/>
                  </a:cubicBezTo>
                  <a:cubicBezTo>
                    <a:pt x="8177" y="6140"/>
                    <a:pt x="8177" y="3010"/>
                    <a:pt x="875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99;p22">
              <a:extLst>
                <a:ext uri="{FF2B5EF4-FFF2-40B4-BE49-F238E27FC236}">
                  <a16:creationId xmlns:a16="http://schemas.microsoft.com/office/drawing/2014/main" id="{57FA644D-3AF3-40CF-A096-3C5F08E4084E}"/>
                </a:ext>
              </a:extLst>
            </p:cNvPr>
            <p:cNvSpPr/>
            <p:nvPr/>
          </p:nvSpPr>
          <p:spPr>
            <a:xfrm>
              <a:off x="5412975" y="4521625"/>
              <a:ext cx="239400" cy="57150"/>
            </a:xfrm>
            <a:custGeom>
              <a:avLst/>
              <a:gdLst/>
              <a:ahLst/>
              <a:cxnLst/>
              <a:rect l="l" t="t" r="r" b="b"/>
              <a:pathLst>
                <a:path w="9576" h="2286" extrusionOk="0">
                  <a:moveTo>
                    <a:pt x="9423" y="1"/>
                  </a:moveTo>
                  <a:cubicBezTo>
                    <a:pt x="8329" y="122"/>
                    <a:pt x="7205" y="426"/>
                    <a:pt x="6110" y="700"/>
                  </a:cubicBezTo>
                  <a:cubicBezTo>
                    <a:pt x="5271" y="886"/>
                    <a:pt x="4397" y="1055"/>
                    <a:pt x="3541" y="1055"/>
                  </a:cubicBezTo>
                  <a:cubicBezTo>
                    <a:pt x="3281" y="1055"/>
                    <a:pt x="3022" y="1039"/>
                    <a:pt x="2767" y="1004"/>
                  </a:cubicBezTo>
                  <a:cubicBezTo>
                    <a:pt x="2524" y="943"/>
                    <a:pt x="2280" y="913"/>
                    <a:pt x="2037" y="761"/>
                  </a:cubicBezTo>
                  <a:cubicBezTo>
                    <a:pt x="1824" y="639"/>
                    <a:pt x="1673" y="426"/>
                    <a:pt x="1673" y="153"/>
                  </a:cubicBezTo>
                  <a:cubicBezTo>
                    <a:pt x="1217" y="274"/>
                    <a:pt x="761" y="487"/>
                    <a:pt x="365" y="761"/>
                  </a:cubicBezTo>
                  <a:cubicBezTo>
                    <a:pt x="274" y="852"/>
                    <a:pt x="122" y="1004"/>
                    <a:pt x="92" y="1156"/>
                  </a:cubicBezTo>
                  <a:cubicBezTo>
                    <a:pt x="1" y="1369"/>
                    <a:pt x="183" y="1612"/>
                    <a:pt x="365" y="1764"/>
                  </a:cubicBezTo>
                  <a:cubicBezTo>
                    <a:pt x="791" y="2098"/>
                    <a:pt x="1369" y="2220"/>
                    <a:pt x="1885" y="2250"/>
                  </a:cubicBezTo>
                  <a:cubicBezTo>
                    <a:pt x="2105" y="2275"/>
                    <a:pt x="2325" y="2286"/>
                    <a:pt x="2546" y="2286"/>
                  </a:cubicBezTo>
                  <a:cubicBezTo>
                    <a:pt x="3148" y="2286"/>
                    <a:pt x="3755" y="2201"/>
                    <a:pt x="4378" y="2068"/>
                  </a:cubicBezTo>
                  <a:cubicBezTo>
                    <a:pt x="5168" y="1885"/>
                    <a:pt x="5958" y="1581"/>
                    <a:pt x="6749" y="1581"/>
                  </a:cubicBezTo>
                  <a:cubicBezTo>
                    <a:pt x="7130" y="1581"/>
                    <a:pt x="7520" y="1636"/>
                    <a:pt x="7895" y="1636"/>
                  </a:cubicBezTo>
                  <a:cubicBezTo>
                    <a:pt x="8207" y="1636"/>
                    <a:pt x="8509" y="1598"/>
                    <a:pt x="8785" y="1460"/>
                  </a:cubicBezTo>
                  <a:cubicBezTo>
                    <a:pt x="9271" y="1186"/>
                    <a:pt x="9575" y="548"/>
                    <a:pt x="94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0;p22">
              <a:extLst>
                <a:ext uri="{FF2B5EF4-FFF2-40B4-BE49-F238E27FC236}">
                  <a16:creationId xmlns:a16="http://schemas.microsoft.com/office/drawing/2014/main" id="{33276520-187F-4DA2-BF94-C1D61BB996BE}"/>
                </a:ext>
              </a:extLst>
            </p:cNvPr>
            <p:cNvSpPr/>
            <p:nvPr/>
          </p:nvSpPr>
          <p:spPr>
            <a:xfrm>
              <a:off x="5542925" y="4276200"/>
              <a:ext cx="97300" cy="79800"/>
            </a:xfrm>
            <a:custGeom>
              <a:avLst/>
              <a:gdLst/>
              <a:ahLst/>
              <a:cxnLst/>
              <a:rect l="l" t="t" r="r" b="b"/>
              <a:pathLst>
                <a:path w="3892" h="3192" extrusionOk="0">
                  <a:moveTo>
                    <a:pt x="0" y="0"/>
                  </a:moveTo>
                  <a:cubicBezTo>
                    <a:pt x="92" y="395"/>
                    <a:pt x="122" y="851"/>
                    <a:pt x="152" y="1307"/>
                  </a:cubicBezTo>
                  <a:cubicBezTo>
                    <a:pt x="213" y="1976"/>
                    <a:pt x="274" y="2584"/>
                    <a:pt x="274" y="3192"/>
                  </a:cubicBezTo>
                  <a:lnTo>
                    <a:pt x="3496" y="3192"/>
                  </a:lnTo>
                  <a:cubicBezTo>
                    <a:pt x="3587" y="2128"/>
                    <a:pt x="3709" y="1064"/>
                    <a:pt x="389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1;p22">
              <a:extLst>
                <a:ext uri="{FF2B5EF4-FFF2-40B4-BE49-F238E27FC236}">
                  <a16:creationId xmlns:a16="http://schemas.microsoft.com/office/drawing/2014/main" id="{297245B2-54A7-4C63-A2EC-4979F319F64E}"/>
                </a:ext>
              </a:extLst>
            </p:cNvPr>
            <p:cNvSpPr/>
            <p:nvPr/>
          </p:nvSpPr>
          <p:spPr>
            <a:xfrm>
              <a:off x="5473025" y="3708550"/>
              <a:ext cx="581325" cy="613250"/>
            </a:xfrm>
            <a:custGeom>
              <a:avLst/>
              <a:gdLst/>
              <a:ahLst/>
              <a:cxnLst/>
              <a:rect l="l" t="t" r="r" b="b"/>
              <a:pathLst>
                <a:path w="23253" h="24530" extrusionOk="0">
                  <a:moveTo>
                    <a:pt x="16444" y="1"/>
                  </a:moveTo>
                  <a:cubicBezTo>
                    <a:pt x="16019" y="5077"/>
                    <a:pt x="9210" y="5685"/>
                    <a:pt x="4711" y="6505"/>
                  </a:cubicBezTo>
                  <a:cubicBezTo>
                    <a:pt x="2979" y="6809"/>
                    <a:pt x="1277" y="8299"/>
                    <a:pt x="942" y="10001"/>
                  </a:cubicBezTo>
                  <a:cubicBezTo>
                    <a:pt x="0" y="14773"/>
                    <a:pt x="1216" y="18238"/>
                    <a:pt x="1976" y="23557"/>
                  </a:cubicBezTo>
                  <a:cubicBezTo>
                    <a:pt x="2037" y="24104"/>
                    <a:pt x="2492" y="24530"/>
                    <a:pt x="3040" y="24530"/>
                  </a:cubicBezTo>
                  <a:lnTo>
                    <a:pt x="7477" y="24317"/>
                  </a:lnTo>
                  <a:cubicBezTo>
                    <a:pt x="7052" y="19666"/>
                    <a:pt x="6991" y="17539"/>
                    <a:pt x="6839" y="13162"/>
                  </a:cubicBezTo>
                  <a:lnTo>
                    <a:pt x="21064" y="12159"/>
                  </a:lnTo>
                  <a:cubicBezTo>
                    <a:pt x="23253" y="9028"/>
                    <a:pt x="23253" y="3587"/>
                    <a:pt x="23101" y="1277"/>
                  </a:cubicBezTo>
                  <a:lnTo>
                    <a:pt x="1644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02;p22">
              <a:extLst>
                <a:ext uri="{FF2B5EF4-FFF2-40B4-BE49-F238E27FC236}">
                  <a16:creationId xmlns:a16="http://schemas.microsoft.com/office/drawing/2014/main" id="{62307872-A17D-46AB-95F8-04A31E2259CB}"/>
                </a:ext>
              </a:extLst>
            </p:cNvPr>
            <p:cNvSpPr/>
            <p:nvPr/>
          </p:nvSpPr>
          <p:spPr>
            <a:xfrm>
              <a:off x="5527725" y="3894725"/>
              <a:ext cx="515225" cy="427075"/>
            </a:xfrm>
            <a:custGeom>
              <a:avLst/>
              <a:gdLst/>
              <a:ahLst/>
              <a:cxnLst/>
              <a:rect l="l" t="t" r="r" b="b"/>
              <a:pathLst>
                <a:path w="20609" h="17083" extrusionOk="0">
                  <a:moveTo>
                    <a:pt x="20609" y="0"/>
                  </a:moveTo>
                  <a:lnTo>
                    <a:pt x="20609" y="0"/>
                  </a:lnTo>
                  <a:cubicBezTo>
                    <a:pt x="14742" y="882"/>
                    <a:pt x="8420" y="244"/>
                    <a:pt x="2675" y="2250"/>
                  </a:cubicBezTo>
                  <a:cubicBezTo>
                    <a:pt x="1520" y="3010"/>
                    <a:pt x="0" y="4165"/>
                    <a:pt x="396" y="5684"/>
                  </a:cubicBezTo>
                  <a:cubicBezTo>
                    <a:pt x="852" y="9575"/>
                    <a:pt x="1034" y="13344"/>
                    <a:pt x="1338" y="17083"/>
                  </a:cubicBezTo>
                  <a:lnTo>
                    <a:pt x="5259" y="16870"/>
                  </a:lnTo>
                  <a:cubicBezTo>
                    <a:pt x="4833" y="12219"/>
                    <a:pt x="4773" y="10092"/>
                    <a:pt x="4560" y="5715"/>
                  </a:cubicBezTo>
                  <a:lnTo>
                    <a:pt x="18815" y="4712"/>
                  </a:lnTo>
                  <a:cubicBezTo>
                    <a:pt x="19758" y="3405"/>
                    <a:pt x="20305" y="1672"/>
                    <a:pt x="206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03;p22">
              <a:extLst>
                <a:ext uri="{FF2B5EF4-FFF2-40B4-BE49-F238E27FC236}">
                  <a16:creationId xmlns:a16="http://schemas.microsoft.com/office/drawing/2014/main" id="{DD538AB7-4FC7-4A8A-A1DD-9B7364B18430}"/>
                </a:ext>
              </a:extLst>
            </p:cNvPr>
            <p:cNvSpPr/>
            <p:nvPr/>
          </p:nvSpPr>
          <p:spPr>
            <a:xfrm>
              <a:off x="5504925" y="4375725"/>
              <a:ext cx="221925" cy="291250"/>
            </a:xfrm>
            <a:custGeom>
              <a:avLst/>
              <a:gdLst/>
              <a:ahLst/>
              <a:cxnLst/>
              <a:rect l="l" t="t" r="r" b="b"/>
              <a:pathLst>
                <a:path w="8877" h="11650" extrusionOk="0">
                  <a:moveTo>
                    <a:pt x="4712" y="1"/>
                  </a:moveTo>
                  <a:cubicBezTo>
                    <a:pt x="4803" y="426"/>
                    <a:pt x="4834" y="882"/>
                    <a:pt x="4864" y="1338"/>
                  </a:cubicBezTo>
                  <a:cubicBezTo>
                    <a:pt x="4986" y="2706"/>
                    <a:pt x="5411" y="5077"/>
                    <a:pt x="5198" y="6445"/>
                  </a:cubicBezTo>
                  <a:cubicBezTo>
                    <a:pt x="5046" y="7509"/>
                    <a:pt x="4682" y="8056"/>
                    <a:pt x="3679" y="8572"/>
                  </a:cubicBezTo>
                  <a:cubicBezTo>
                    <a:pt x="2767" y="9089"/>
                    <a:pt x="1399" y="9697"/>
                    <a:pt x="700" y="10092"/>
                  </a:cubicBezTo>
                  <a:cubicBezTo>
                    <a:pt x="365" y="10305"/>
                    <a:pt x="1" y="10639"/>
                    <a:pt x="61" y="10974"/>
                  </a:cubicBezTo>
                  <a:cubicBezTo>
                    <a:pt x="122" y="11278"/>
                    <a:pt x="426" y="11460"/>
                    <a:pt x="730" y="11551"/>
                  </a:cubicBezTo>
                  <a:cubicBezTo>
                    <a:pt x="1014" y="11622"/>
                    <a:pt x="1304" y="11649"/>
                    <a:pt x="1596" y="11649"/>
                  </a:cubicBezTo>
                  <a:cubicBezTo>
                    <a:pt x="2179" y="11649"/>
                    <a:pt x="2767" y="11541"/>
                    <a:pt x="3314" y="11460"/>
                  </a:cubicBezTo>
                  <a:cubicBezTo>
                    <a:pt x="4226" y="11369"/>
                    <a:pt x="5168" y="11308"/>
                    <a:pt x="6080" y="11308"/>
                  </a:cubicBezTo>
                  <a:cubicBezTo>
                    <a:pt x="6422" y="11308"/>
                    <a:pt x="6825" y="11363"/>
                    <a:pt x="7218" y="11363"/>
                  </a:cubicBezTo>
                  <a:cubicBezTo>
                    <a:pt x="7699" y="11363"/>
                    <a:pt x="8163" y="11281"/>
                    <a:pt x="8481" y="10913"/>
                  </a:cubicBezTo>
                  <a:cubicBezTo>
                    <a:pt x="8876" y="10457"/>
                    <a:pt x="8755" y="9758"/>
                    <a:pt x="8633" y="9150"/>
                  </a:cubicBezTo>
                  <a:cubicBezTo>
                    <a:pt x="8055" y="6141"/>
                    <a:pt x="8481" y="3192"/>
                    <a:pt x="86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4;p22">
              <a:extLst>
                <a:ext uri="{FF2B5EF4-FFF2-40B4-BE49-F238E27FC236}">
                  <a16:creationId xmlns:a16="http://schemas.microsoft.com/office/drawing/2014/main" id="{FA862EC6-92AD-4C34-AA95-B925E0FEF607}"/>
                </a:ext>
              </a:extLst>
            </p:cNvPr>
            <p:cNvSpPr/>
            <p:nvPr/>
          </p:nvSpPr>
          <p:spPr>
            <a:xfrm>
              <a:off x="5686550" y="4375725"/>
              <a:ext cx="41050" cy="283475"/>
            </a:xfrm>
            <a:custGeom>
              <a:avLst/>
              <a:gdLst/>
              <a:ahLst/>
              <a:cxnLst/>
              <a:rect l="l" t="t" r="r" b="b"/>
              <a:pathLst>
                <a:path w="1642" h="11339" extrusionOk="0">
                  <a:moveTo>
                    <a:pt x="0" y="1"/>
                  </a:moveTo>
                  <a:cubicBezTo>
                    <a:pt x="426" y="3831"/>
                    <a:pt x="942" y="7843"/>
                    <a:pt x="213" y="11338"/>
                  </a:cubicBezTo>
                  <a:cubicBezTo>
                    <a:pt x="639" y="11308"/>
                    <a:pt x="973" y="11217"/>
                    <a:pt x="1246" y="10882"/>
                  </a:cubicBezTo>
                  <a:cubicBezTo>
                    <a:pt x="1642" y="10457"/>
                    <a:pt x="1520" y="9758"/>
                    <a:pt x="1398" y="9150"/>
                  </a:cubicBezTo>
                  <a:cubicBezTo>
                    <a:pt x="790" y="6141"/>
                    <a:pt x="1246" y="3192"/>
                    <a:pt x="136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05;p22">
              <a:extLst>
                <a:ext uri="{FF2B5EF4-FFF2-40B4-BE49-F238E27FC236}">
                  <a16:creationId xmlns:a16="http://schemas.microsoft.com/office/drawing/2014/main" id="{3F21BAA1-79EB-4ABC-A8C9-01A48AF67BC7}"/>
                </a:ext>
              </a:extLst>
            </p:cNvPr>
            <p:cNvSpPr/>
            <p:nvPr/>
          </p:nvSpPr>
          <p:spPr>
            <a:xfrm>
              <a:off x="5621200" y="4375725"/>
              <a:ext cx="106400" cy="80575"/>
            </a:xfrm>
            <a:custGeom>
              <a:avLst/>
              <a:gdLst/>
              <a:ahLst/>
              <a:cxnLst/>
              <a:rect l="l" t="t" r="r" b="b"/>
              <a:pathLst>
                <a:path w="4256" h="3223" extrusionOk="0">
                  <a:moveTo>
                    <a:pt x="122" y="1"/>
                  </a:moveTo>
                  <a:lnTo>
                    <a:pt x="122" y="1"/>
                  </a:lnTo>
                  <a:cubicBezTo>
                    <a:pt x="152" y="457"/>
                    <a:pt x="0" y="822"/>
                    <a:pt x="31" y="1277"/>
                  </a:cubicBezTo>
                  <a:cubicBezTo>
                    <a:pt x="122" y="1885"/>
                    <a:pt x="213" y="2615"/>
                    <a:pt x="213" y="3223"/>
                  </a:cubicBezTo>
                  <a:lnTo>
                    <a:pt x="3982" y="3223"/>
                  </a:lnTo>
                  <a:cubicBezTo>
                    <a:pt x="4012" y="2159"/>
                    <a:pt x="4073" y="1095"/>
                    <a:pt x="4256" y="31"/>
                  </a:cubicBezTo>
                  <a:lnTo>
                    <a:pt x="12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06;p22">
              <a:extLst>
                <a:ext uri="{FF2B5EF4-FFF2-40B4-BE49-F238E27FC236}">
                  <a16:creationId xmlns:a16="http://schemas.microsoft.com/office/drawing/2014/main" id="{A8581078-FD51-4623-9769-A186A956CD86}"/>
                </a:ext>
              </a:extLst>
            </p:cNvPr>
            <p:cNvSpPr/>
            <p:nvPr/>
          </p:nvSpPr>
          <p:spPr>
            <a:xfrm>
              <a:off x="5491250" y="4615850"/>
              <a:ext cx="249275" cy="60175"/>
            </a:xfrm>
            <a:custGeom>
              <a:avLst/>
              <a:gdLst/>
              <a:ahLst/>
              <a:cxnLst/>
              <a:rect l="l" t="t" r="r" b="b"/>
              <a:pathLst>
                <a:path w="9971" h="2407" extrusionOk="0">
                  <a:moveTo>
                    <a:pt x="9332" y="1"/>
                  </a:moveTo>
                  <a:cubicBezTo>
                    <a:pt x="8207" y="761"/>
                    <a:pt x="7052" y="1004"/>
                    <a:pt x="5684" y="1065"/>
                  </a:cubicBezTo>
                  <a:cubicBezTo>
                    <a:pt x="5008" y="1092"/>
                    <a:pt x="4331" y="1191"/>
                    <a:pt x="3655" y="1191"/>
                  </a:cubicBezTo>
                  <a:cubicBezTo>
                    <a:pt x="3571" y="1191"/>
                    <a:pt x="3488" y="1190"/>
                    <a:pt x="3405" y="1186"/>
                  </a:cubicBezTo>
                  <a:cubicBezTo>
                    <a:pt x="3325" y="1186"/>
                    <a:pt x="3238" y="1188"/>
                    <a:pt x="3146" y="1188"/>
                  </a:cubicBezTo>
                  <a:cubicBezTo>
                    <a:pt x="2643" y="1188"/>
                    <a:pt x="2014" y="1144"/>
                    <a:pt x="1885" y="578"/>
                  </a:cubicBezTo>
                  <a:cubicBezTo>
                    <a:pt x="1855" y="335"/>
                    <a:pt x="1915" y="244"/>
                    <a:pt x="2067" y="31"/>
                  </a:cubicBezTo>
                  <a:cubicBezTo>
                    <a:pt x="2029" y="12"/>
                    <a:pt x="1990" y="4"/>
                    <a:pt x="1949" y="4"/>
                  </a:cubicBezTo>
                  <a:cubicBezTo>
                    <a:pt x="1662" y="4"/>
                    <a:pt x="1300" y="423"/>
                    <a:pt x="821" y="609"/>
                  </a:cubicBezTo>
                  <a:cubicBezTo>
                    <a:pt x="639" y="700"/>
                    <a:pt x="304" y="791"/>
                    <a:pt x="152" y="1004"/>
                  </a:cubicBezTo>
                  <a:cubicBezTo>
                    <a:pt x="0" y="1156"/>
                    <a:pt x="31" y="1338"/>
                    <a:pt x="92" y="1490"/>
                  </a:cubicBezTo>
                  <a:cubicBezTo>
                    <a:pt x="335" y="1977"/>
                    <a:pt x="1247" y="2311"/>
                    <a:pt x="1794" y="2402"/>
                  </a:cubicBezTo>
                  <a:cubicBezTo>
                    <a:pt x="1853" y="2405"/>
                    <a:pt x="1912" y="2407"/>
                    <a:pt x="1970" y="2407"/>
                  </a:cubicBezTo>
                  <a:cubicBezTo>
                    <a:pt x="2453" y="2407"/>
                    <a:pt x="2917" y="2304"/>
                    <a:pt x="3405" y="2250"/>
                  </a:cubicBezTo>
                  <a:cubicBezTo>
                    <a:pt x="4139" y="2124"/>
                    <a:pt x="4874" y="2056"/>
                    <a:pt x="5608" y="2056"/>
                  </a:cubicBezTo>
                  <a:cubicBezTo>
                    <a:pt x="5938" y="2056"/>
                    <a:pt x="6267" y="2070"/>
                    <a:pt x="6596" y="2098"/>
                  </a:cubicBezTo>
                  <a:cubicBezTo>
                    <a:pt x="6940" y="2120"/>
                    <a:pt x="7315" y="2141"/>
                    <a:pt x="7676" y="2141"/>
                  </a:cubicBezTo>
                  <a:cubicBezTo>
                    <a:pt x="7826" y="2141"/>
                    <a:pt x="7974" y="2137"/>
                    <a:pt x="8116" y="2129"/>
                  </a:cubicBezTo>
                  <a:cubicBezTo>
                    <a:pt x="8602" y="2068"/>
                    <a:pt x="9302" y="1946"/>
                    <a:pt x="9636" y="1551"/>
                  </a:cubicBezTo>
                  <a:cubicBezTo>
                    <a:pt x="9970" y="1186"/>
                    <a:pt x="9636" y="426"/>
                    <a:pt x="933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07;p22">
              <a:extLst>
                <a:ext uri="{FF2B5EF4-FFF2-40B4-BE49-F238E27FC236}">
                  <a16:creationId xmlns:a16="http://schemas.microsoft.com/office/drawing/2014/main" id="{85E94ED6-D77A-456C-B978-F97BCED18CAB}"/>
                </a:ext>
              </a:extLst>
            </p:cNvPr>
            <p:cNvSpPr/>
            <p:nvPr/>
          </p:nvSpPr>
          <p:spPr>
            <a:xfrm>
              <a:off x="5554325" y="3722225"/>
              <a:ext cx="582850" cy="699875"/>
            </a:xfrm>
            <a:custGeom>
              <a:avLst/>
              <a:gdLst/>
              <a:ahLst/>
              <a:cxnLst/>
              <a:rect l="l" t="t" r="r" b="b"/>
              <a:pathLst>
                <a:path w="23314" h="27995" extrusionOk="0">
                  <a:moveTo>
                    <a:pt x="14681" y="1"/>
                  </a:moveTo>
                  <a:cubicBezTo>
                    <a:pt x="14195" y="2098"/>
                    <a:pt x="14104" y="3679"/>
                    <a:pt x="12858" y="4894"/>
                  </a:cubicBezTo>
                  <a:cubicBezTo>
                    <a:pt x="10304" y="7356"/>
                    <a:pt x="5715" y="7964"/>
                    <a:pt x="2432" y="10214"/>
                  </a:cubicBezTo>
                  <a:cubicBezTo>
                    <a:pt x="1642" y="10761"/>
                    <a:pt x="1155" y="11581"/>
                    <a:pt x="699" y="12432"/>
                  </a:cubicBezTo>
                  <a:cubicBezTo>
                    <a:pt x="0" y="13709"/>
                    <a:pt x="304" y="15502"/>
                    <a:pt x="517" y="16931"/>
                  </a:cubicBezTo>
                  <a:lnTo>
                    <a:pt x="1824" y="26931"/>
                  </a:lnTo>
                  <a:cubicBezTo>
                    <a:pt x="1915" y="27539"/>
                    <a:pt x="2432" y="27995"/>
                    <a:pt x="3040" y="27995"/>
                  </a:cubicBezTo>
                  <a:lnTo>
                    <a:pt x="6596" y="27995"/>
                  </a:lnTo>
                  <a:cubicBezTo>
                    <a:pt x="7143" y="27995"/>
                    <a:pt x="7599" y="27539"/>
                    <a:pt x="7599" y="26962"/>
                  </a:cubicBezTo>
                  <a:cubicBezTo>
                    <a:pt x="7782" y="23010"/>
                    <a:pt x="7630" y="19028"/>
                    <a:pt x="7630" y="15016"/>
                  </a:cubicBezTo>
                  <a:cubicBezTo>
                    <a:pt x="13800" y="12068"/>
                    <a:pt x="23314" y="17964"/>
                    <a:pt x="22554" y="2736"/>
                  </a:cubicBezTo>
                  <a:cubicBezTo>
                    <a:pt x="20609" y="1186"/>
                    <a:pt x="17113" y="487"/>
                    <a:pt x="1468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08;p22">
              <a:extLst>
                <a:ext uri="{FF2B5EF4-FFF2-40B4-BE49-F238E27FC236}">
                  <a16:creationId xmlns:a16="http://schemas.microsoft.com/office/drawing/2014/main" id="{85D2F493-A9EE-49A3-A199-C9312F9AA8EC}"/>
                </a:ext>
              </a:extLst>
            </p:cNvPr>
            <p:cNvSpPr/>
            <p:nvPr/>
          </p:nvSpPr>
          <p:spPr>
            <a:xfrm>
              <a:off x="5849925" y="3740775"/>
              <a:ext cx="250025" cy="236800"/>
            </a:xfrm>
            <a:custGeom>
              <a:avLst/>
              <a:gdLst/>
              <a:ahLst/>
              <a:cxnLst/>
              <a:rect l="l" t="t" r="r" b="b"/>
              <a:pathLst>
                <a:path w="10001" h="9472" extrusionOk="0">
                  <a:moveTo>
                    <a:pt x="1574" y="1"/>
                  </a:moveTo>
                  <a:cubicBezTo>
                    <a:pt x="1393" y="1"/>
                    <a:pt x="1221" y="40"/>
                    <a:pt x="1064" y="140"/>
                  </a:cubicBezTo>
                  <a:cubicBezTo>
                    <a:pt x="426" y="535"/>
                    <a:pt x="608" y="1599"/>
                    <a:pt x="0" y="2055"/>
                  </a:cubicBezTo>
                  <a:cubicBezTo>
                    <a:pt x="3830" y="3423"/>
                    <a:pt x="7174" y="6098"/>
                    <a:pt x="9393" y="9472"/>
                  </a:cubicBezTo>
                  <a:cubicBezTo>
                    <a:pt x="10000" y="8225"/>
                    <a:pt x="9757" y="6706"/>
                    <a:pt x="9089" y="5490"/>
                  </a:cubicBezTo>
                  <a:cubicBezTo>
                    <a:pt x="8389" y="4274"/>
                    <a:pt x="7326" y="3332"/>
                    <a:pt x="6231" y="2481"/>
                  </a:cubicBezTo>
                  <a:cubicBezTo>
                    <a:pt x="5046" y="1569"/>
                    <a:pt x="3830" y="809"/>
                    <a:pt x="2523" y="231"/>
                  </a:cubicBezTo>
                  <a:cubicBezTo>
                    <a:pt x="2216" y="116"/>
                    <a:pt x="1884" y="1"/>
                    <a:pt x="157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09;p22">
              <a:extLst>
                <a:ext uri="{FF2B5EF4-FFF2-40B4-BE49-F238E27FC236}">
                  <a16:creationId xmlns:a16="http://schemas.microsoft.com/office/drawing/2014/main" id="{6D7E88D3-8431-4387-9A4F-0A0ADB8C7603}"/>
                </a:ext>
              </a:extLst>
            </p:cNvPr>
            <p:cNvSpPr/>
            <p:nvPr/>
          </p:nvSpPr>
          <p:spPr>
            <a:xfrm>
              <a:off x="5601425" y="3761750"/>
              <a:ext cx="536525" cy="660350"/>
            </a:xfrm>
            <a:custGeom>
              <a:avLst/>
              <a:gdLst/>
              <a:ahLst/>
              <a:cxnLst/>
              <a:rect l="l" t="t" r="r" b="b"/>
              <a:pathLst>
                <a:path w="21461" h="26414" extrusionOk="0">
                  <a:moveTo>
                    <a:pt x="18725" y="0"/>
                  </a:moveTo>
                  <a:lnTo>
                    <a:pt x="18725" y="0"/>
                  </a:lnTo>
                  <a:cubicBezTo>
                    <a:pt x="20615" y="7271"/>
                    <a:pt x="14163" y="12071"/>
                    <a:pt x="7454" y="12071"/>
                  </a:cubicBezTo>
                  <a:cubicBezTo>
                    <a:pt x="6394" y="12071"/>
                    <a:pt x="5328" y="11951"/>
                    <a:pt x="4287" y="11703"/>
                  </a:cubicBezTo>
                  <a:lnTo>
                    <a:pt x="4287" y="11703"/>
                  </a:lnTo>
                  <a:cubicBezTo>
                    <a:pt x="5411" y="15897"/>
                    <a:pt x="5806" y="20456"/>
                    <a:pt x="3527" y="24256"/>
                  </a:cubicBezTo>
                  <a:cubicBezTo>
                    <a:pt x="2917" y="25115"/>
                    <a:pt x="1701" y="25545"/>
                    <a:pt x="385" y="25545"/>
                  </a:cubicBezTo>
                  <a:cubicBezTo>
                    <a:pt x="258" y="25545"/>
                    <a:pt x="130" y="25541"/>
                    <a:pt x="1" y="25533"/>
                  </a:cubicBezTo>
                  <a:lnTo>
                    <a:pt x="1" y="25533"/>
                  </a:lnTo>
                  <a:cubicBezTo>
                    <a:pt x="153" y="26049"/>
                    <a:pt x="639" y="26414"/>
                    <a:pt x="1156" y="26414"/>
                  </a:cubicBezTo>
                  <a:lnTo>
                    <a:pt x="4712" y="26414"/>
                  </a:lnTo>
                  <a:cubicBezTo>
                    <a:pt x="5259" y="26414"/>
                    <a:pt x="5746" y="25958"/>
                    <a:pt x="5746" y="25381"/>
                  </a:cubicBezTo>
                  <a:cubicBezTo>
                    <a:pt x="5898" y="21429"/>
                    <a:pt x="5806" y="17447"/>
                    <a:pt x="5806" y="13435"/>
                  </a:cubicBezTo>
                  <a:cubicBezTo>
                    <a:pt x="11946" y="10487"/>
                    <a:pt x="21460" y="16383"/>
                    <a:pt x="20700" y="1155"/>
                  </a:cubicBezTo>
                  <a:cubicBezTo>
                    <a:pt x="20153" y="699"/>
                    <a:pt x="19485" y="365"/>
                    <a:pt x="1872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10;p22">
              <a:extLst>
                <a:ext uri="{FF2B5EF4-FFF2-40B4-BE49-F238E27FC236}">
                  <a16:creationId xmlns:a16="http://schemas.microsoft.com/office/drawing/2014/main" id="{25E68EAE-1E89-406D-8B2B-D28E76F576D3}"/>
                </a:ext>
              </a:extLst>
            </p:cNvPr>
            <p:cNvSpPr/>
            <p:nvPr/>
          </p:nvSpPr>
          <p:spPr>
            <a:xfrm>
              <a:off x="5850675" y="3726800"/>
              <a:ext cx="272075" cy="226450"/>
            </a:xfrm>
            <a:custGeom>
              <a:avLst/>
              <a:gdLst/>
              <a:ahLst/>
              <a:cxnLst/>
              <a:rect l="l" t="t" r="r" b="b"/>
              <a:pathLst>
                <a:path w="10883" h="9058" extrusionOk="0">
                  <a:moveTo>
                    <a:pt x="487" y="0"/>
                  </a:moveTo>
                  <a:cubicBezTo>
                    <a:pt x="274" y="334"/>
                    <a:pt x="244" y="1216"/>
                    <a:pt x="1" y="1550"/>
                  </a:cubicBezTo>
                  <a:cubicBezTo>
                    <a:pt x="2372" y="2432"/>
                    <a:pt x="4134" y="3496"/>
                    <a:pt x="6080" y="5137"/>
                  </a:cubicBezTo>
                  <a:cubicBezTo>
                    <a:pt x="7539" y="6353"/>
                    <a:pt x="8998" y="7569"/>
                    <a:pt x="10153" y="9058"/>
                  </a:cubicBezTo>
                  <a:cubicBezTo>
                    <a:pt x="10487" y="8602"/>
                    <a:pt x="10882" y="7964"/>
                    <a:pt x="10609" y="7447"/>
                  </a:cubicBezTo>
                  <a:cubicBezTo>
                    <a:pt x="10487" y="7173"/>
                    <a:pt x="10274" y="7021"/>
                    <a:pt x="10062" y="6869"/>
                  </a:cubicBezTo>
                  <a:cubicBezTo>
                    <a:pt x="8481" y="5623"/>
                    <a:pt x="7235" y="4073"/>
                    <a:pt x="5745" y="2705"/>
                  </a:cubicBezTo>
                  <a:cubicBezTo>
                    <a:pt x="4256" y="1337"/>
                    <a:pt x="2524" y="152"/>
                    <a:pt x="4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11;p22">
              <a:extLst>
                <a:ext uri="{FF2B5EF4-FFF2-40B4-BE49-F238E27FC236}">
                  <a16:creationId xmlns:a16="http://schemas.microsoft.com/office/drawing/2014/main" id="{ED5F5FF9-06A8-41AF-A2C0-75A581E9210F}"/>
                </a:ext>
              </a:extLst>
            </p:cNvPr>
            <p:cNvSpPr/>
            <p:nvPr/>
          </p:nvSpPr>
          <p:spPr>
            <a:xfrm>
              <a:off x="5852950" y="3251100"/>
              <a:ext cx="436975" cy="672400"/>
            </a:xfrm>
            <a:custGeom>
              <a:avLst/>
              <a:gdLst/>
              <a:ahLst/>
              <a:cxnLst/>
              <a:rect l="l" t="t" r="r" b="b"/>
              <a:pathLst>
                <a:path w="17479" h="26896" extrusionOk="0">
                  <a:moveTo>
                    <a:pt x="7539" y="0"/>
                  </a:moveTo>
                  <a:cubicBezTo>
                    <a:pt x="4621" y="0"/>
                    <a:pt x="2281" y="2432"/>
                    <a:pt x="2311" y="5350"/>
                  </a:cubicBezTo>
                  <a:cubicBezTo>
                    <a:pt x="1460" y="6687"/>
                    <a:pt x="882" y="8116"/>
                    <a:pt x="974" y="9636"/>
                  </a:cubicBezTo>
                  <a:cubicBezTo>
                    <a:pt x="1095" y="10700"/>
                    <a:pt x="1521" y="11703"/>
                    <a:pt x="2007" y="12645"/>
                  </a:cubicBezTo>
                  <a:cubicBezTo>
                    <a:pt x="1581" y="15654"/>
                    <a:pt x="822" y="18207"/>
                    <a:pt x="1" y="19210"/>
                  </a:cubicBezTo>
                  <a:cubicBezTo>
                    <a:pt x="3496" y="19606"/>
                    <a:pt x="7235" y="24530"/>
                    <a:pt x="10366" y="26809"/>
                  </a:cubicBezTo>
                  <a:cubicBezTo>
                    <a:pt x="10443" y="26869"/>
                    <a:pt x="10524" y="26895"/>
                    <a:pt x="10603" y="26895"/>
                  </a:cubicBezTo>
                  <a:cubicBezTo>
                    <a:pt x="10803" y="26895"/>
                    <a:pt x="10982" y="26724"/>
                    <a:pt x="11004" y="26505"/>
                  </a:cubicBezTo>
                  <a:cubicBezTo>
                    <a:pt x="12038" y="15411"/>
                    <a:pt x="17478" y="10213"/>
                    <a:pt x="16658" y="5137"/>
                  </a:cubicBezTo>
                  <a:cubicBezTo>
                    <a:pt x="16475" y="4104"/>
                    <a:pt x="16263" y="3010"/>
                    <a:pt x="15563" y="2189"/>
                  </a:cubicBezTo>
                  <a:cubicBezTo>
                    <a:pt x="14682" y="1125"/>
                    <a:pt x="13284" y="669"/>
                    <a:pt x="11916" y="426"/>
                  </a:cubicBezTo>
                  <a:cubicBezTo>
                    <a:pt x="10487" y="152"/>
                    <a:pt x="8998" y="0"/>
                    <a:pt x="75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12;p22">
              <a:extLst>
                <a:ext uri="{FF2B5EF4-FFF2-40B4-BE49-F238E27FC236}">
                  <a16:creationId xmlns:a16="http://schemas.microsoft.com/office/drawing/2014/main" id="{792EA452-F2F8-4044-82F1-C4EA3658C2EA}"/>
                </a:ext>
              </a:extLst>
            </p:cNvPr>
            <p:cNvSpPr/>
            <p:nvPr/>
          </p:nvSpPr>
          <p:spPr>
            <a:xfrm>
              <a:off x="5878800" y="3255650"/>
              <a:ext cx="411125" cy="669025"/>
            </a:xfrm>
            <a:custGeom>
              <a:avLst/>
              <a:gdLst/>
              <a:ahLst/>
              <a:cxnLst/>
              <a:rect l="l" t="t" r="r" b="b"/>
              <a:pathLst>
                <a:path w="16445" h="26761" extrusionOk="0">
                  <a:moveTo>
                    <a:pt x="9210" y="1"/>
                  </a:moveTo>
                  <a:cubicBezTo>
                    <a:pt x="7934" y="1673"/>
                    <a:pt x="6779" y="3375"/>
                    <a:pt x="7143" y="5411"/>
                  </a:cubicBezTo>
                  <a:cubicBezTo>
                    <a:pt x="7204" y="7478"/>
                    <a:pt x="7326" y="9575"/>
                    <a:pt x="7295" y="11642"/>
                  </a:cubicBezTo>
                  <a:cubicBezTo>
                    <a:pt x="6049" y="11551"/>
                    <a:pt x="4894" y="11490"/>
                    <a:pt x="3678" y="11399"/>
                  </a:cubicBezTo>
                  <a:cubicBezTo>
                    <a:pt x="3101" y="11369"/>
                    <a:pt x="2584" y="11338"/>
                    <a:pt x="2037" y="11156"/>
                  </a:cubicBezTo>
                  <a:cubicBezTo>
                    <a:pt x="1520" y="11034"/>
                    <a:pt x="1003" y="10670"/>
                    <a:pt x="699" y="10214"/>
                  </a:cubicBezTo>
                  <a:cubicBezTo>
                    <a:pt x="517" y="9879"/>
                    <a:pt x="365" y="9454"/>
                    <a:pt x="0" y="9423"/>
                  </a:cubicBezTo>
                  <a:lnTo>
                    <a:pt x="0" y="9423"/>
                  </a:lnTo>
                  <a:cubicBezTo>
                    <a:pt x="213" y="10761"/>
                    <a:pt x="821" y="12007"/>
                    <a:pt x="1702" y="13040"/>
                  </a:cubicBezTo>
                  <a:cubicBezTo>
                    <a:pt x="1763" y="13101"/>
                    <a:pt x="1854" y="13192"/>
                    <a:pt x="1976" y="13223"/>
                  </a:cubicBezTo>
                  <a:cubicBezTo>
                    <a:pt x="1984" y="13224"/>
                    <a:pt x="1993" y="13224"/>
                    <a:pt x="2001" y="13224"/>
                  </a:cubicBezTo>
                  <a:cubicBezTo>
                    <a:pt x="2228" y="13224"/>
                    <a:pt x="2350" y="12823"/>
                    <a:pt x="2614" y="12676"/>
                  </a:cubicBezTo>
                  <a:cubicBezTo>
                    <a:pt x="2666" y="12650"/>
                    <a:pt x="2725" y="12639"/>
                    <a:pt x="2787" y="12639"/>
                  </a:cubicBezTo>
                  <a:cubicBezTo>
                    <a:pt x="2942" y="12639"/>
                    <a:pt x="3113" y="12710"/>
                    <a:pt x="3222" y="12797"/>
                  </a:cubicBezTo>
                  <a:cubicBezTo>
                    <a:pt x="3405" y="12949"/>
                    <a:pt x="3526" y="13101"/>
                    <a:pt x="3739" y="13223"/>
                  </a:cubicBezTo>
                  <a:cubicBezTo>
                    <a:pt x="3885" y="13300"/>
                    <a:pt x="4042" y="13325"/>
                    <a:pt x="4206" y="13325"/>
                  </a:cubicBezTo>
                  <a:cubicBezTo>
                    <a:pt x="4501" y="13325"/>
                    <a:pt x="4813" y="13244"/>
                    <a:pt x="5103" y="13244"/>
                  </a:cubicBezTo>
                  <a:cubicBezTo>
                    <a:pt x="5156" y="13244"/>
                    <a:pt x="5208" y="13247"/>
                    <a:pt x="5259" y="13253"/>
                  </a:cubicBezTo>
                  <a:cubicBezTo>
                    <a:pt x="6019" y="13344"/>
                    <a:pt x="6566" y="14074"/>
                    <a:pt x="7174" y="14560"/>
                  </a:cubicBezTo>
                  <a:cubicBezTo>
                    <a:pt x="6931" y="17448"/>
                    <a:pt x="6323" y="20244"/>
                    <a:pt x="5016" y="22767"/>
                  </a:cubicBezTo>
                  <a:cubicBezTo>
                    <a:pt x="6535" y="24165"/>
                    <a:pt x="7994" y="25685"/>
                    <a:pt x="9362" y="26688"/>
                  </a:cubicBezTo>
                  <a:cubicBezTo>
                    <a:pt x="9437" y="26738"/>
                    <a:pt x="9517" y="26761"/>
                    <a:pt x="9595" y="26761"/>
                  </a:cubicBezTo>
                  <a:cubicBezTo>
                    <a:pt x="9799" y="26761"/>
                    <a:pt x="9987" y="26604"/>
                    <a:pt x="10031" y="26384"/>
                  </a:cubicBezTo>
                  <a:cubicBezTo>
                    <a:pt x="11004" y="15290"/>
                    <a:pt x="16444" y="10062"/>
                    <a:pt x="15654" y="4986"/>
                  </a:cubicBezTo>
                  <a:cubicBezTo>
                    <a:pt x="15502" y="3952"/>
                    <a:pt x="15229" y="2858"/>
                    <a:pt x="14529" y="2068"/>
                  </a:cubicBezTo>
                  <a:cubicBezTo>
                    <a:pt x="13678" y="1004"/>
                    <a:pt x="12250" y="548"/>
                    <a:pt x="10882" y="274"/>
                  </a:cubicBezTo>
                  <a:cubicBezTo>
                    <a:pt x="10335" y="153"/>
                    <a:pt x="9788" y="92"/>
                    <a:pt x="921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13;p22">
              <a:extLst>
                <a:ext uri="{FF2B5EF4-FFF2-40B4-BE49-F238E27FC236}">
                  <a16:creationId xmlns:a16="http://schemas.microsoft.com/office/drawing/2014/main" id="{C5947AC4-C604-45CB-85F6-9DCD632ACA80}"/>
                </a:ext>
              </a:extLst>
            </p:cNvPr>
            <p:cNvSpPr/>
            <p:nvPr/>
          </p:nvSpPr>
          <p:spPr>
            <a:xfrm>
              <a:off x="5973025" y="3247300"/>
              <a:ext cx="212025" cy="136650"/>
            </a:xfrm>
            <a:custGeom>
              <a:avLst/>
              <a:gdLst/>
              <a:ahLst/>
              <a:cxnLst/>
              <a:rect l="l" t="t" r="r" b="b"/>
              <a:pathLst>
                <a:path w="8481" h="5466" extrusionOk="0">
                  <a:moveTo>
                    <a:pt x="3724" y="0"/>
                  </a:moveTo>
                  <a:cubicBezTo>
                    <a:pt x="2811" y="0"/>
                    <a:pt x="1906" y="162"/>
                    <a:pt x="1064" y="517"/>
                  </a:cubicBezTo>
                  <a:cubicBezTo>
                    <a:pt x="821" y="639"/>
                    <a:pt x="517" y="791"/>
                    <a:pt x="335" y="1064"/>
                  </a:cubicBezTo>
                  <a:cubicBezTo>
                    <a:pt x="92" y="1368"/>
                    <a:pt x="61" y="1733"/>
                    <a:pt x="61" y="2128"/>
                  </a:cubicBezTo>
                  <a:cubicBezTo>
                    <a:pt x="0" y="3070"/>
                    <a:pt x="152" y="4104"/>
                    <a:pt x="851" y="4742"/>
                  </a:cubicBezTo>
                  <a:cubicBezTo>
                    <a:pt x="1247" y="5137"/>
                    <a:pt x="1763" y="5350"/>
                    <a:pt x="2280" y="5441"/>
                  </a:cubicBezTo>
                  <a:cubicBezTo>
                    <a:pt x="2427" y="5458"/>
                    <a:pt x="2575" y="5465"/>
                    <a:pt x="2725" y="5465"/>
                  </a:cubicBezTo>
                  <a:cubicBezTo>
                    <a:pt x="3132" y="5465"/>
                    <a:pt x="3543" y="5409"/>
                    <a:pt x="3921" y="5320"/>
                  </a:cubicBezTo>
                  <a:cubicBezTo>
                    <a:pt x="5320" y="5016"/>
                    <a:pt x="6657" y="4286"/>
                    <a:pt x="7690" y="3253"/>
                  </a:cubicBezTo>
                  <a:cubicBezTo>
                    <a:pt x="8116" y="2858"/>
                    <a:pt x="8481" y="2280"/>
                    <a:pt x="8329" y="1703"/>
                  </a:cubicBezTo>
                  <a:cubicBezTo>
                    <a:pt x="8177" y="1216"/>
                    <a:pt x="7690" y="943"/>
                    <a:pt x="7235" y="760"/>
                  </a:cubicBezTo>
                  <a:cubicBezTo>
                    <a:pt x="6131" y="278"/>
                    <a:pt x="4921" y="0"/>
                    <a:pt x="372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14;p22">
              <a:extLst>
                <a:ext uri="{FF2B5EF4-FFF2-40B4-BE49-F238E27FC236}">
                  <a16:creationId xmlns:a16="http://schemas.microsoft.com/office/drawing/2014/main" id="{29D53962-03FE-4C26-84C6-F15956188245}"/>
                </a:ext>
              </a:extLst>
            </p:cNvPr>
            <p:cNvSpPr/>
            <p:nvPr/>
          </p:nvSpPr>
          <p:spPr>
            <a:xfrm>
              <a:off x="5932000" y="3619450"/>
              <a:ext cx="15975" cy="14775"/>
            </a:xfrm>
            <a:custGeom>
              <a:avLst/>
              <a:gdLst/>
              <a:ahLst/>
              <a:cxnLst/>
              <a:rect l="l" t="t" r="r" b="b"/>
              <a:pathLst>
                <a:path w="639" h="591" extrusionOk="0">
                  <a:moveTo>
                    <a:pt x="277" y="1"/>
                  </a:moveTo>
                  <a:cubicBezTo>
                    <a:pt x="255" y="1"/>
                    <a:pt x="234" y="3"/>
                    <a:pt x="213" y="8"/>
                  </a:cubicBezTo>
                  <a:cubicBezTo>
                    <a:pt x="91" y="39"/>
                    <a:pt x="0" y="191"/>
                    <a:pt x="30" y="343"/>
                  </a:cubicBezTo>
                  <a:cubicBezTo>
                    <a:pt x="58" y="479"/>
                    <a:pt x="207" y="590"/>
                    <a:pt x="347" y="590"/>
                  </a:cubicBezTo>
                  <a:cubicBezTo>
                    <a:pt x="363" y="590"/>
                    <a:pt x="379" y="589"/>
                    <a:pt x="395" y="586"/>
                  </a:cubicBezTo>
                  <a:cubicBezTo>
                    <a:pt x="547" y="525"/>
                    <a:pt x="638" y="312"/>
                    <a:pt x="547" y="160"/>
                  </a:cubicBezTo>
                  <a:cubicBezTo>
                    <a:pt x="497" y="60"/>
                    <a:pt x="384" y="1"/>
                    <a:pt x="27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15;p22">
              <a:extLst>
                <a:ext uri="{FF2B5EF4-FFF2-40B4-BE49-F238E27FC236}">
                  <a16:creationId xmlns:a16="http://schemas.microsoft.com/office/drawing/2014/main" id="{82D14DBD-3393-4F0A-A82A-6745AAED7EF1}"/>
                </a:ext>
              </a:extLst>
            </p:cNvPr>
            <p:cNvSpPr/>
            <p:nvPr/>
          </p:nvSpPr>
          <p:spPr>
            <a:xfrm>
              <a:off x="5930475" y="3422375"/>
              <a:ext cx="14450" cy="13725"/>
            </a:xfrm>
            <a:custGeom>
              <a:avLst/>
              <a:gdLst/>
              <a:ahLst/>
              <a:cxnLst/>
              <a:rect l="l" t="t" r="r" b="b"/>
              <a:pathLst>
                <a:path w="578" h="549" extrusionOk="0">
                  <a:moveTo>
                    <a:pt x="321" y="0"/>
                  </a:moveTo>
                  <a:cubicBezTo>
                    <a:pt x="173" y="0"/>
                    <a:pt x="0" y="93"/>
                    <a:pt x="0" y="262"/>
                  </a:cubicBezTo>
                  <a:cubicBezTo>
                    <a:pt x="0" y="422"/>
                    <a:pt x="156" y="548"/>
                    <a:pt x="298" y="548"/>
                  </a:cubicBezTo>
                  <a:cubicBezTo>
                    <a:pt x="344" y="548"/>
                    <a:pt x="388" y="535"/>
                    <a:pt x="426" y="505"/>
                  </a:cubicBezTo>
                  <a:cubicBezTo>
                    <a:pt x="578" y="414"/>
                    <a:pt x="578" y="140"/>
                    <a:pt x="426" y="19"/>
                  </a:cubicBezTo>
                  <a:cubicBezTo>
                    <a:pt x="395" y="6"/>
                    <a:pt x="359" y="0"/>
                    <a:pt x="32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16;p22">
              <a:extLst>
                <a:ext uri="{FF2B5EF4-FFF2-40B4-BE49-F238E27FC236}">
                  <a16:creationId xmlns:a16="http://schemas.microsoft.com/office/drawing/2014/main" id="{BAFC4CB4-5B64-4091-89FD-E6628660F0A1}"/>
                </a:ext>
              </a:extLst>
            </p:cNvPr>
            <p:cNvSpPr/>
            <p:nvPr/>
          </p:nvSpPr>
          <p:spPr>
            <a:xfrm>
              <a:off x="6017850" y="3469175"/>
              <a:ext cx="18275" cy="14775"/>
            </a:xfrm>
            <a:custGeom>
              <a:avLst/>
              <a:gdLst/>
              <a:ahLst/>
              <a:cxnLst/>
              <a:rect l="l" t="t" r="r" b="b"/>
              <a:pathLst>
                <a:path w="731" h="591" extrusionOk="0">
                  <a:moveTo>
                    <a:pt x="396" y="1"/>
                  </a:moveTo>
                  <a:cubicBezTo>
                    <a:pt x="153" y="62"/>
                    <a:pt x="1" y="366"/>
                    <a:pt x="153" y="518"/>
                  </a:cubicBezTo>
                  <a:cubicBezTo>
                    <a:pt x="201" y="566"/>
                    <a:pt x="279" y="591"/>
                    <a:pt x="359" y="591"/>
                  </a:cubicBezTo>
                  <a:cubicBezTo>
                    <a:pt x="479" y="591"/>
                    <a:pt x="603" y="536"/>
                    <a:pt x="639" y="426"/>
                  </a:cubicBezTo>
                  <a:cubicBezTo>
                    <a:pt x="730" y="244"/>
                    <a:pt x="578" y="1"/>
                    <a:pt x="39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17;p22">
              <a:extLst>
                <a:ext uri="{FF2B5EF4-FFF2-40B4-BE49-F238E27FC236}">
                  <a16:creationId xmlns:a16="http://schemas.microsoft.com/office/drawing/2014/main" id="{9464082E-2591-4B36-B3EC-8C462BFA717D}"/>
                </a:ext>
              </a:extLst>
            </p:cNvPr>
            <p:cNvSpPr/>
            <p:nvPr/>
          </p:nvSpPr>
          <p:spPr>
            <a:xfrm>
              <a:off x="5966175" y="3719100"/>
              <a:ext cx="16750" cy="14975"/>
            </a:xfrm>
            <a:custGeom>
              <a:avLst/>
              <a:gdLst/>
              <a:ahLst/>
              <a:cxnLst/>
              <a:rect l="l" t="t" r="r" b="b"/>
              <a:pathLst>
                <a:path w="670" h="599" extrusionOk="0">
                  <a:moveTo>
                    <a:pt x="329" y="0"/>
                  </a:moveTo>
                  <a:cubicBezTo>
                    <a:pt x="311" y="0"/>
                    <a:pt x="293" y="1"/>
                    <a:pt x="274" y="4"/>
                  </a:cubicBezTo>
                  <a:cubicBezTo>
                    <a:pt x="62" y="34"/>
                    <a:pt x="1" y="399"/>
                    <a:pt x="183" y="551"/>
                  </a:cubicBezTo>
                  <a:cubicBezTo>
                    <a:pt x="232" y="584"/>
                    <a:pt x="290" y="599"/>
                    <a:pt x="348" y="599"/>
                  </a:cubicBezTo>
                  <a:cubicBezTo>
                    <a:pt x="507" y="599"/>
                    <a:pt x="670" y="486"/>
                    <a:pt x="670" y="308"/>
                  </a:cubicBezTo>
                  <a:cubicBezTo>
                    <a:pt x="670" y="141"/>
                    <a:pt x="517" y="0"/>
                    <a:pt x="32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18;p22">
              <a:extLst>
                <a:ext uri="{FF2B5EF4-FFF2-40B4-BE49-F238E27FC236}">
                  <a16:creationId xmlns:a16="http://schemas.microsoft.com/office/drawing/2014/main" id="{F28C173D-47E0-437C-9648-3AD260388BA1}"/>
                </a:ext>
              </a:extLst>
            </p:cNvPr>
            <p:cNvSpPr/>
            <p:nvPr/>
          </p:nvSpPr>
          <p:spPr>
            <a:xfrm>
              <a:off x="6089275" y="3691525"/>
              <a:ext cx="13725" cy="16300"/>
            </a:xfrm>
            <a:custGeom>
              <a:avLst/>
              <a:gdLst/>
              <a:ahLst/>
              <a:cxnLst/>
              <a:rect l="l" t="t" r="r" b="b"/>
              <a:pathLst>
                <a:path w="549" h="652" extrusionOk="0">
                  <a:moveTo>
                    <a:pt x="303" y="0"/>
                  </a:moveTo>
                  <a:cubicBezTo>
                    <a:pt x="170" y="0"/>
                    <a:pt x="31" y="126"/>
                    <a:pt x="31" y="286"/>
                  </a:cubicBezTo>
                  <a:cubicBezTo>
                    <a:pt x="1" y="438"/>
                    <a:pt x="153" y="590"/>
                    <a:pt x="335" y="651"/>
                  </a:cubicBezTo>
                  <a:cubicBezTo>
                    <a:pt x="426" y="590"/>
                    <a:pt x="487" y="469"/>
                    <a:pt x="487" y="347"/>
                  </a:cubicBezTo>
                  <a:cubicBezTo>
                    <a:pt x="548" y="226"/>
                    <a:pt x="487" y="134"/>
                    <a:pt x="426" y="43"/>
                  </a:cubicBezTo>
                  <a:cubicBezTo>
                    <a:pt x="389" y="13"/>
                    <a:pt x="346" y="0"/>
                    <a:pt x="3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19;p22">
              <a:extLst>
                <a:ext uri="{FF2B5EF4-FFF2-40B4-BE49-F238E27FC236}">
                  <a16:creationId xmlns:a16="http://schemas.microsoft.com/office/drawing/2014/main" id="{436FD5F9-1B08-4083-BDCD-FE39A33E4CC7}"/>
                </a:ext>
              </a:extLst>
            </p:cNvPr>
            <p:cNvSpPr/>
            <p:nvPr/>
          </p:nvSpPr>
          <p:spPr>
            <a:xfrm>
              <a:off x="6072575" y="3797450"/>
              <a:ext cx="14450" cy="15225"/>
            </a:xfrm>
            <a:custGeom>
              <a:avLst/>
              <a:gdLst/>
              <a:ahLst/>
              <a:cxnLst/>
              <a:rect l="l" t="t" r="r" b="b"/>
              <a:pathLst>
                <a:path w="578" h="609" extrusionOk="0">
                  <a:moveTo>
                    <a:pt x="304" y="1"/>
                  </a:moveTo>
                  <a:cubicBezTo>
                    <a:pt x="152" y="1"/>
                    <a:pt x="0" y="153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56" y="609"/>
                    <a:pt x="578" y="457"/>
                    <a:pt x="578" y="305"/>
                  </a:cubicBezTo>
                  <a:cubicBezTo>
                    <a:pt x="578" y="153"/>
                    <a:pt x="456" y="1"/>
                    <a:pt x="3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20;p22">
              <a:extLst>
                <a:ext uri="{FF2B5EF4-FFF2-40B4-BE49-F238E27FC236}">
                  <a16:creationId xmlns:a16="http://schemas.microsoft.com/office/drawing/2014/main" id="{59916886-CC25-40AD-8F6E-13908BE945B8}"/>
                </a:ext>
              </a:extLst>
            </p:cNvPr>
            <p:cNvSpPr/>
            <p:nvPr/>
          </p:nvSpPr>
          <p:spPr>
            <a:xfrm>
              <a:off x="6028500" y="364395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53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53"/>
                    <a:pt x="487" y="1"/>
                    <a:pt x="3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21;p22">
              <a:extLst>
                <a:ext uri="{FF2B5EF4-FFF2-40B4-BE49-F238E27FC236}">
                  <a16:creationId xmlns:a16="http://schemas.microsoft.com/office/drawing/2014/main" id="{D6FB6864-FEE4-4541-A2DD-ADF987934073}"/>
                </a:ext>
              </a:extLst>
            </p:cNvPr>
            <p:cNvSpPr/>
            <p:nvPr/>
          </p:nvSpPr>
          <p:spPr>
            <a:xfrm>
              <a:off x="5941875" y="350945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22;p22">
              <a:extLst>
                <a:ext uri="{FF2B5EF4-FFF2-40B4-BE49-F238E27FC236}">
                  <a16:creationId xmlns:a16="http://schemas.microsoft.com/office/drawing/2014/main" id="{EA707503-745C-4CA1-8D15-CDFF167AECB9}"/>
                </a:ext>
              </a:extLst>
            </p:cNvPr>
            <p:cNvSpPr/>
            <p:nvPr/>
          </p:nvSpPr>
          <p:spPr>
            <a:xfrm>
              <a:off x="6106000" y="38734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23;p22">
              <a:extLst>
                <a:ext uri="{FF2B5EF4-FFF2-40B4-BE49-F238E27FC236}">
                  <a16:creationId xmlns:a16="http://schemas.microsoft.com/office/drawing/2014/main" id="{EFFDE328-4CC5-4E1D-A76B-60DBFEB4B0DC}"/>
                </a:ext>
              </a:extLst>
            </p:cNvPr>
            <p:cNvSpPr/>
            <p:nvPr/>
          </p:nvSpPr>
          <p:spPr>
            <a:xfrm>
              <a:off x="5998850" y="37898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1" y="92"/>
                    <a:pt x="1" y="214"/>
                  </a:cubicBezTo>
                  <a:cubicBezTo>
                    <a:pt x="1" y="335"/>
                    <a:pt x="122" y="457"/>
                    <a:pt x="244" y="457"/>
                  </a:cubicBezTo>
                  <a:cubicBezTo>
                    <a:pt x="366" y="457"/>
                    <a:pt x="457" y="335"/>
                    <a:pt x="457" y="214"/>
                  </a:cubicBezTo>
                  <a:cubicBezTo>
                    <a:pt x="457" y="92"/>
                    <a:pt x="366" y="31"/>
                    <a:pt x="24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24;p22">
              <a:extLst>
                <a:ext uri="{FF2B5EF4-FFF2-40B4-BE49-F238E27FC236}">
                  <a16:creationId xmlns:a16="http://schemas.microsoft.com/office/drawing/2014/main" id="{208DCE34-3DEA-4DB1-BF48-0B0B93DEA0B5}"/>
                </a:ext>
              </a:extLst>
            </p:cNvPr>
            <p:cNvSpPr/>
            <p:nvPr/>
          </p:nvSpPr>
          <p:spPr>
            <a:xfrm>
              <a:off x="5899300" y="3704000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3" y="0"/>
                    <a:pt x="1" y="152"/>
                    <a:pt x="1" y="335"/>
                  </a:cubicBezTo>
                  <a:cubicBezTo>
                    <a:pt x="1" y="547"/>
                    <a:pt x="153" y="699"/>
                    <a:pt x="335" y="699"/>
                  </a:cubicBezTo>
                  <a:cubicBezTo>
                    <a:pt x="548" y="699"/>
                    <a:pt x="670" y="547"/>
                    <a:pt x="670" y="335"/>
                  </a:cubicBezTo>
                  <a:cubicBezTo>
                    <a:pt x="670" y="152"/>
                    <a:pt x="548" y="0"/>
                    <a:pt x="33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25;p22">
              <a:extLst>
                <a:ext uri="{FF2B5EF4-FFF2-40B4-BE49-F238E27FC236}">
                  <a16:creationId xmlns:a16="http://schemas.microsoft.com/office/drawing/2014/main" id="{70ABF06E-F4F0-4736-9934-4FD2EB29095D}"/>
                </a:ext>
              </a:extLst>
            </p:cNvPr>
            <p:cNvSpPr/>
            <p:nvPr/>
          </p:nvSpPr>
          <p:spPr>
            <a:xfrm>
              <a:off x="5928950" y="2937275"/>
              <a:ext cx="316150" cy="314325"/>
            </a:xfrm>
            <a:custGeom>
              <a:avLst/>
              <a:gdLst/>
              <a:ahLst/>
              <a:cxnLst/>
              <a:rect l="l" t="t" r="r" b="b"/>
              <a:pathLst>
                <a:path w="12646" h="12573" extrusionOk="0">
                  <a:moveTo>
                    <a:pt x="5441" y="0"/>
                  </a:moveTo>
                  <a:cubicBezTo>
                    <a:pt x="4773" y="61"/>
                    <a:pt x="4408" y="760"/>
                    <a:pt x="3830" y="1033"/>
                  </a:cubicBezTo>
                  <a:cubicBezTo>
                    <a:pt x="3253" y="1277"/>
                    <a:pt x="2523" y="1094"/>
                    <a:pt x="2128" y="1520"/>
                  </a:cubicBezTo>
                  <a:cubicBezTo>
                    <a:pt x="1642" y="1976"/>
                    <a:pt x="1855" y="2796"/>
                    <a:pt x="1672" y="3435"/>
                  </a:cubicBezTo>
                  <a:cubicBezTo>
                    <a:pt x="1520" y="4012"/>
                    <a:pt x="1064" y="4438"/>
                    <a:pt x="669" y="4894"/>
                  </a:cubicBezTo>
                  <a:cubicBezTo>
                    <a:pt x="304" y="5350"/>
                    <a:pt x="0" y="5958"/>
                    <a:pt x="183" y="6535"/>
                  </a:cubicBezTo>
                  <a:cubicBezTo>
                    <a:pt x="304" y="6869"/>
                    <a:pt x="639" y="7143"/>
                    <a:pt x="608" y="7538"/>
                  </a:cubicBezTo>
                  <a:cubicBezTo>
                    <a:pt x="608" y="7690"/>
                    <a:pt x="487" y="7842"/>
                    <a:pt x="456" y="7994"/>
                  </a:cubicBezTo>
                  <a:cubicBezTo>
                    <a:pt x="335" y="8359"/>
                    <a:pt x="456" y="8815"/>
                    <a:pt x="548" y="9210"/>
                  </a:cubicBezTo>
                  <a:cubicBezTo>
                    <a:pt x="700" y="9575"/>
                    <a:pt x="608" y="9909"/>
                    <a:pt x="548" y="10335"/>
                  </a:cubicBezTo>
                  <a:cubicBezTo>
                    <a:pt x="548" y="10760"/>
                    <a:pt x="183" y="11094"/>
                    <a:pt x="304" y="11794"/>
                  </a:cubicBezTo>
                  <a:cubicBezTo>
                    <a:pt x="2750" y="12216"/>
                    <a:pt x="5196" y="12573"/>
                    <a:pt x="7635" y="12573"/>
                  </a:cubicBezTo>
                  <a:cubicBezTo>
                    <a:pt x="9228" y="12573"/>
                    <a:pt x="10817" y="12421"/>
                    <a:pt x="12402" y="12037"/>
                  </a:cubicBezTo>
                  <a:cubicBezTo>
                    <a:pt x="12098" y="11794"/>
                    <a:pt x="12098" y="11094"/>
                    <a:pt x="12311" y="10760"/>
                  </a:cubicBezTo>
                  <a:cubicBezTo>
                    <a:pt x="12402" y="10517"/>
                    <a:pt x="12645" y="10304"/>
                    <a:pt x="12554" y="10091"/>
                  </a:cubicBezTo>
                  <a:cubicBezTo>
                    <a:pt x="12493" y="9848"/>
                    <a:pt x="12159" y="9818"/>
                    <a:pt x="12007" y="9666"/>
                  </a:cubicBezTo>
                  <a:cubicBezTo>
                    <a:pt x="11581" y="9210"/>
                    <a:pt x="11520" y="8632"/>
                    <a:pt x="11703" y="8480"/>
                  </a:cubicBezTo>
                  <a:cubicBezTo>
                    <a:pt x="12037" y="8176"/>
                    <a:pt x="12007" y="7629"/>
                    <a:pt x="12007" y="7234"/>
                  </a:cubicBezTo>
                  <a:cubicBezTo>
                    <a:pt x="12007" y="6322"/>
                    <a:pt x="11125" y="5654"/>
                    <a:pt x="10669" y="4863"/>
                  </a:cubicBezTo>
                  <a:cubicBezTo>
                    <a:pt x="10274" y="4225"/>
                    <a:pt x="10213" y="3465"/>
                    <a:pt x="10001" y="2736"/>
                  </a:cubicBezTo>
                  <a:cubicBezTo>
                    <a:pt x="9757" y="2006"/>
                    <a:pt x="9302" y="1307"/>
                    <a:pt x="8572" y="1155"/>
                  </a:cubicBezTo>
                  <a:cubicBezTo>
                    <a:pt x="8177" y="973"/>
                    <a:pt x="7660" y="1125"/>
                    <a:pt x="7174" y="973"/>
                  </a:cubicBezTo>
                  <a:cubicBezTo>
                    <a:pt x="6536" y="730"/>
                    <a:pt x="6110" y="0"/>
                    <a:pt x="544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26;p22">
              <a:extLst>
                <a:ext uri="{FF2B5EF4-FFF2-40B4-BE49-F238E27FC236}">
                  <a16:creationId xmlns:a16="http://schemas.microsoft.com/office/drawing/2014/main" id="{326607B7-B295-4879-B3E5-A81C6A1A2C9C}"/>
                </a:ext>
              </a:extLst>
            </p:cNvPr>
            <p:cNvSpPr/>
            <p:nvPr/>
          </p:nvSpPr>
          <p:spPr>
            <a:xfrm>
              <a:off x="5957075" y="3002225"/>
              <a:ext cx="226450" cy="248900"/>
            </a:xfrm>
            <a:custGeom>
              <a:avLst/>
              <a:gdLst/>
              <a:ahLst/>
              <a:cxnLst/>
              <a:rect l="l" t="t" r="r" b="b"/>
              <a:pathLst>
                <a:path w="9058" h="9956" extrusionOk="0">
                  <a:moveTo>
                    <a:pt x="2689" y="1"/>
                  </a:moveTo>
                  <a:cubicBezTo>
                    <a:pt x="2572" y="1"/>
                    <a:pt x="2455" y="16"/>
                    <a:pt x="2341" y="46"/>
                  </a:cubicBezTo>
                  <a:cubicBezTo>
                    <a:pt x="1885" y="107"/>
                    <a:pt x="1520" y="411"/>
                    <a:pt x="1216" y="806"/>
                  </a:cubicBezTo>
                  <a:cubicBezTo>
                    <a:pt x="942" y="1141"/>
                    <a:pt x="730" y="1566"/>
                    <a:pt x="851" y="1961"/>
                  </a:cubicBezTo>
                  <a:cubicBezTo>
                    <a:pt x="912" y="2235"/>
                    <a:pt x="1155" y="2478"/>
                    <a:pt x="1185" y="2721"/>
                  </a:cubicBezTo>
                  <a:cubicBezTo>
                    <a:pt x="1216" y="3329"/>
                    <a:pt x="304" y="3633"/>
                    <a:pt x="243" y="4302"/>
                  </a:cubicBezTo>
                  <a:cubicBezTo>
                    <a:pt x="182" y="4636"/>
                    <a:pt x="456" y="4910"/>
                    <a:pt x="578" y="5244"/>
                  </a:cubicBezTo>
                  <a:cubicBezTo>
                    <a:pt x="730" y="5670"/>
                    <a:pt x="638" y="6156"/>
                    <a:pt x="486" y="6582"/>
                  </a:cubicBezTo>
                  <a:cubicBezTo>
                    <a:pt x="334" y="6977"/>
                    <a:pt x="152" y="7402"/>
                    <a:pt x="91" y="7858"/>
                  </a:cubicBezTo>
                  <a:cubicBezTo>
                    <a:pt x="0" y="8314"/>
                    <a:pt x="122" y="8800"/>
                    <a:pt x="456" y="9104"/>
                  </a:cubicBezTo>
                  <a:cubicBezTo>
                    <a:pt x="638" y="9256"/>
                    <a:pt x="882" y="9348"/>
                    <a:pt x="1155" y="9378"/>
                  </a:cubicBezTo>
                  <a:cubicBezTo>
                    <a:pt x="2432" y="9712"/>
                    <a:pt x="3739" y="9955"/>
                    <a:pt x="5046" y="9955"/>
                  </a:cubicBezTo>
                  <a:cubicBezTo>
                    <a:pt x="6383" y="9955"/>
                    <a:pt x="7721" y="9682"/>
                    <a:pt x="8906" y="9074"/>
                  </a:cubicBezTo>
                  <a:cubicBezTo>
                    <a:pt x="8936" y="9074"/>
                    <a:pt x="8967" y="9044"/>
                    <a:pt x="8967" y="9013"/>
                  </a:cubicBezTo>
                  <a:cubicBezTo>
                    <a:pt x="9058" y="8892"/>
                    <a:pt x="8906" y="8770"/>
                    <a:pt x="8784" y="8740"/>
                  </a:cubicBezTo>
                  <a:cubicBezTo>
                    <a:pt x="8511" y="8557"/>
                    <a:pt x="8450" y="8162"/>
                    <a:pt x="8480" y="7858"/>
                  </a:cubicBezTo>
                  <a:cubicBezTo>
                    <a:pt x="8511" y="7524"/>
                    <a:pt x="8663" y="7220"/>
                    <a:pt x="8693" y="6916"/>
                  </a:cubicBezTo>
                  <a:cubicBezTo>
                    <a:pt x="8784" y="6582"/>
                    <a:pt x="8754" y="6217"/>
                    <a:pt x="8541" y="5974"/>
                  </a:cubicBezTo>
                  <a:cubicBezTo>
                    <a:pt x="8237" y="5578"/>
                    <a:pt x="7629" y="5670"/>
                    <a:pt x="7234" y="5426"/>
                  </a:cubicBezTo>
                  <a:cubicBezTo>
                    <a:pt x="6687" y="5153"/>
                    <a:pt x="6474" y="4545"/>
                    <a:pt x="6353" y="3998"/>
                  </a:cubicBezTo>
                  <a:cubicBezTo>
                    <a:pt x="6201" y="3420"/>
                    <a:pt x="6079" y="2812"/>
                    <a:pt x="5623" y="2387"/>
                  </a:cubicBezTo>
                  <a:cubicBezTo>
                    <a:pt x="5137" y="1961"/>
                    <a:pt x="4377" y="1931"/>
                    <a:pt x="4012" y="1414"/>
                  </a:cubicBezTo>
                  <a:cubicBezTo>
                    <a:pt x="3800" y="1110"/>
                    <a:pt x="3769" y="715"/>
                    <a:pt x="3587" y="411"/>
                  </a:cubicBezTo>
                  <a:cubicBezTo>
                    <a:pt x="3382" y="138"/>
                    <a:pt x="3040" y="1"/>
                    <a:pt x="268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27;p22">
              <a:extLst>
                <a:ext uri="{FF2B5EF4-FFF2-40B4-BE49-F238E27FC236}">
                  <a16:creationId xmlns:a16="http://schemas.microsoft.com/office/drawing/2014/main" id="{ECB83046-4D7D-4005-91B6-DE334F999F7F}"/>
                </a:ext>
              </a:extLst>
            </p:cNvPr>
            <p:cNvSpPr/>
            <p:nvPr/>
          </p:nvSpPr>
          <p:spPr>
            <a:xfrm>
              <a:off x="5982150" y="3145475"/>
              <a:ext cx="180875" cy="216600"/>
            </a:xfrm>
            <a:custGeom>
              <a:avLst/>
              <a:gdLst/>
              <a:ahLst/>
              <a:cxnLst/>
              <a:rect l="l" t="t" r="r" b="b"/>
              <a:pathLst>
                <a:path w="7235" h="8664" extrusionOk="0">
                  <a:moveTo>
                    <a:pt x="2827" y="0"/>
                  </a:moveTo>
                  <a:cubicBezTo>
                    <a:pt x="2675" y="1551"/>
                    <a:pt x="2614" y="2918"/>
                    <a:pt x="1976" y="4377"/>
                  </a:cubicBezTo>
                  <a:cubicBezTo>
                    <a:pt x="1672" y="4469"/>
                    <a:pt x="882" y="4833"/>
                    <a:pt x="638" y="5107"/>
                  </a:cubicBezTo>
                  <a:cubicBezTo>
                    <a:pt x="0" y="5988"/>
                    <a:pt x="304" y="7417"/>
                    <a:pt x="1216" y="8086"/>
                  </a:cubicBezTo>
                  <a:cubicBezTo>
                    <a:pt x="1733" y="8482"/>
                    <a:pt x="2366" y="8663"/>
                    <a:pt x="3006" y="8663"/>
                  </a:cubicBezTo>
                  <a:cubicBezTo>
                    <a:pt x="3496" y="8663"/>
                    <a:pt x="3990" y="8557"/>
                    <a:pt x="4438" y="8359"/>
                  </a:cubicBezTo>
                  <a:cubicBezTo>
                    <a:pt x="5471" y="7934"/>
                    <a:pt x="6292" y="7083"/>
                    <a:pt x="6900" y="6110"/>
                  </a:cubicBezTo>
                  <a:cubicBezTo>
                    <a:pt x="7082" y="5806"/>
                    <a:pt x="7234" y="5502"/>
                    <a:pt x="7174" y="5198"/>
                  </a:cubicBezTo>
                  <a:cubicBezTo>
                    <a:pt x="7113" y="4985"/>
                    <a:pt x="6900" y="4803"/>
                    <a:pt x="6626" y="4681"/>
                  </a:cubicBezTo>
                  <a:lnTo>
                    <a:pt x="5958" y="244"/>
                  </a:lnTo>
                  <a:cubicBezTo>
                    <a:pt x="5605" y="272"/>
                    <a:pt x="5276" y="289"/>
                    <a:pt x="4957" y="289"/>
                  </a:cubicBezTo>
                  <a:cubicBezTo>
                    <a:pt x="4256" y="289"/>
                    <a:pt x="3599" y="209"/>
                    <a:pt x="28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28;p22">
              <a:extLst>
                <a:ext uri="{FF2B5EF4-FFF2-40B4-BE49-F238E27FC236}">
                  <a16:creationId xmlns:a16="http://schemas.microsoft.com/office/drawing/2014/main" id="{B3EA291B-B314-4F93-9C4E-95AD08B32227}"/>
                </a:ext>
              </a:extLst>
            </p:cNvPr>
            <p:cNvSpPr/>
            <p:nvPr/>
          </p:nvSpPr>
          <p:spPr>
            <a:xfrm>
              <a:off x="5991250" y="3271625"/>
              <a:ext cx="171000" cy="91275"/>
            </a:xfrm>
            <a:custGeom>
              <a:avLst/>
              <a:gdLst/>
              <a:ahLst/>
              <a:cxnLst/>
              <a:rect l="l" t="t" r="r" b="b"/>
              <a:pathLst>
                <a:path w="6840" h="3651" extrusionOk="0">
                  <a:moveTo>
                    <a:pt x="6749" y="0"/>
                  </a:moveTo>
                  <a:cubicBezTo>
                    <a:pt x="6169" y="1859"/>
                    <a:pt x="4535" y="3124"/>
                    <a:pt x="2684" y="3124"/>
                  </a:cubicBezTo>
                  <a:cubicBezTo>
                    <a:pt x="2205" y="3124"/>
                    <a:pt x="1711" y="3039"/>
                    <a:pt x="1217" y="2857"/>
                  </a:cubicBezTo>
                  <a:cubicBezTo>
                    <a:pt x="882" y="2857"/>
                    <a:pt x="366" y="2432"/>
                    <a:pt x="1" y="1915"/>
                  </a:cubicBezTo>
                  <a:lnTo>
                    <a:pt x="1" y="1915"/>
                  </a:lnTo>
                  <a:cubicBezTo>
                    <a:pt x="153" y="2371"/>
                    <a:pt x="426" y="2796"/>
                    <a:pt x="791" y="3100"/>
                  </a:cubicBezTo>
                  <a:cubicBezTo>
                    <a:pt x="1303" y="3476"/>
                    <a:pt x="1939" y="3650"/>
                    <a:pt x="2582" y="3650"/>
                  </a:cubicBezTo>
                  <a:cubicBezTo>
                    <a:pt x="3084" y="3650"/>
                    <a:pt x="3590" y="3544"/>
                    <a:pt x="4044" y="3344"/>
                  </a:cubicBezTo>
                  <a:cubicBezTo>
                    <a:pt x="5077" y="2888"/>
                    <a:pt x="5898" y="2037"/>
                    <a:pt x="6506" y="1125"/>
                  </a:cubicBezTo>
                  <a:cubicBezTo>
                    <a:pt x="6688" y="851"/>
                    <a:pt x="6840" y="547"/>
                    <a:pt x="6779" y="213"/>
                  </a:cubicBezTo>
                  <a:cubicBezTo>
                    <a:pt x="6810" y="122"/>
                    <a:pt x="6779" y="61"/>
                    <a:pt x="67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29;p22">
              <a:extLst>
                <a:ext uri="{FF2B5EF4-FFF2-40B4-BE49-F238E27FC236}">
                  <a16:creationId xmlns:a16="http://schemas.microsoft.com/office/drawing/2014/main" id="{872F9927-820B-44DC-85E8-15F6CF58380B}"/>
                </a:ext>
              </a:extLst>
            </p:cNvPr>
            <p:cNvSpPr/>
            <p:nvPr/>
          </p:nvSpPr>
          <p:spPr>
            <a:xfrm>
              <a:off x="5990500" y="3144725"/>
              <a:ext cx="133775" cy="155800"/>
            </a:xfrm>
            <a:custGeom>
              <a:avLst/>
              <a:gdLst/>
              <a:ahLst/>
              <a:cxnLst/>
              <a:rect l="l" t="t" r="r" b="b"/>
              <a:pathLst>
                <a:path w="5351" h="6232" extrusionOk="0">
                  <a:moveTo>
                    <a:pt x="2523" y="0"/>
                  </a:moveTo>
                  <a:cubicBezTo>
                    <a:pt x="2371" y="1550"/>
                    <a:pt x="2250" y="2918"/>
                    <a:pt x="1642" y="4377"/>
                  </a:cubicBezTo>
                  <a:cubicBezTo>
                    <a:pt x="1338" y="4499"/>
                    <a:pt x="548" y="4833"/>
                    <a:pt x="335" y="5076"/>
                  </a:cubicBezTo>
                  <a:cubicBezTo>
                    <a:pt x="122" y="5410"/>
                    <a:pt x="0" y="5806"/>
                    <a:pt x="0" y="6231"/>
                  </a:cubicBezTo>
                  <a:cubicBezTo>
                    <a:pt x="1307" y="5350"/>
                    <a:pt x="2918" y="4833"/>
                    <a:pt x="4347" y="4468"/>
                  </a:cubicBezTo>
                  <a:cubicBezTo>
                    <a:pt x="5320" y="4164"/>
                    <a:pt x="5137" y="2037"/>
                    <a:pt x="5350" y="274"/>
                  </a:cubicBezTo>
                  <a:lnTo>
                    <a:pt x="5350" y="274"/>
                  </a:lnTo>
                  <a:cubicBezTo>
                    <a:pt x="5126" y="288"/>
                    <a:pt x="4909" y="295"/>
                    <a:pt x="4695" y="295"/>
                  </a:cubicBezTo>
                  <a:cubicBezTo>
                    <a:pt x="3978" y="295"/>
                    <a:pt x="3296" y="211"/>
                    <a:pt x="252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30;p22">
              <a:extLst>
                <a:ext uri="{FF2B5EF4-FFF2-40B4-BE49-F238E27FC236}">
                  <a16:creationId xmlns:a16="http://schemas.microsoft.com/office/drawing/2014/main" id="{F35B22DC-5E2B-4B2E-B46E-079EBA144C8B}"/>
                </a:ext>
              </a:extLst>
            </p:cNvPr>
            <p:cNvSpPr/>
            <p:nvPr/>
          </p:nvSpPr>
          <p:spPr>
            <a:xfrm>
              <a:off x="6042175" y="3144725"/>
              <a:ext cx="77525" cy="77525"/>
            </a:xfrm>
            <a:custGeom>
              <a:avLst/>
              <a:gdLst/>
              <a:ahLst/>
              <a:cxnLst/>
              <a:rect l="l" t="t" r="r" b="b"/>
              <a:pathLst>
                <a:path w="3101" h="3101" extrusionOk="0">
                  <a:moveTo>
                    <a:pt x="456" y="0"/>
                  </a:moveTo>
                  <a:cubicBezTo>
                    <a:pt x="335" y="1094"/>
                    <a:pt x="244" y="2128"/>
                    <a:pt x="0" y="3100"/>
                  </a:cubicBezTo>
                  <a:cubicBezTo>
                    <a:pt x="1672" y="2857"/>
                    <a:pt x="3040" y="2158"/>
                    <a:pt x="3101" y="274"/>
                  </a:cubicBezTo>
                  <a:lnTo>
                    <a:pt x="3101" y="274"/>
                  </a:lnTo>
                  <a:cubicBezTo>
                    <a:pt x="2891" y="288"/>
                    <a:pt x="2686" y="295"/>
                    <a:pt x="2483" y="295"/>
                  </a:cubicBezTo>
                  <a:cubicBezTo>
                    <a:pt x="1806" y="295"/>
                    <a:pt x="1158" y="211"/>
                    <a:pt x="45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31;p22">
              <a:extLst>
                <a:ext uri="{FF2B5EF4-FFF2-40B4-BE49-F238E27FC236}">
                  <a16:creationId xmlns:a16="http://schemas.microsoft.com/office/drawing/2014/main" id="{62EA27FD-B597-49C6-ABE1-46A1CCF204B2}"/>
                </a:ext>
              </a:extLst>
            </p:cNvPr>
            <p:cNvSpPr/>
            <p:nvPr/>
          </p:nvSpPr>
          <p:spPr>
            <a:xfrm>
              <a:off x="5981375" y="2991500"/>
              <a:ext cx="183175" cy="213275"/>
            </a:xfrm>
            <a:custGeom>
              <a:avLst/>
              <a:gdLst/>
              <a:ahLst/>
              <a:cxnLst/>
              <a:rect l="l" t="t" r="r" b="b"/>
              <a:pathLst>
                <a:path w="7327" h="8531" extrusionOk="0">
                  <a:moveTo>
                    <a:pt x="3078" y="0"/>
                  </a:moveTo>
                  <a:cubicBezTo>
                    <a:pt x="2414" y="0"/>
                    <a:pt x="1748" y="153"/>
                    <a:pt x="1125" y="475"/>
                  </a:cubicBezTo>
                  <a:lnTo>
                    <a:pt x="852" y="1235"/>
                  </a:lnTo>
                  <a:cubicBezTo>
                    <a:pt x="700" y="1630"/>
                    <a:pt x="548" y="2330"/>
                    <a:pt x="578" y="2755"/>
                  </a:cubicBezTo>
                  <a:cubicBezTo>
                    <a:pt x="578" y="2937"/>
                    <a:pt x="578" y="3150"/>
                    <a:pt x="487" y="3302"/>
                  </a:cubicBezTo>
                  <a:cubicBezTo>
                    <a:pt x="305" y="3606"/>
                    <a:pt x="153" y="3910"/>
                    <a:pt x="153" y="4275"/>
                  </a:cubicBezTo>
                  <a:cubicBezTo>
                    <a:pt x="1" y="5521"/>
                    <a:pt x="244" y="6707"/>
                    <a:pt x="639" y="7831"/>
                  </a:cubicBezTo>
                  <a:cubicBezTo>
                    <a:pt x="791" y="8257"/>
                    <a:pt x="1156" y="8530"/>
                    <a:pt x="1581" y="8530"/>
                  </a:cubicBezTo>
                  <a:cubicBezTo>
                    <a:pt x="2159" y="8530"/>
                    <a:pt x="2736" y="8469"/>
                    <a:pt x="3253" y="8378"/>
                  </a:cubicBezTo>
                  <a:cubicBezTo>
                    <a:pt x="4013" y="8166"/>
                    <a:pt x="4803" y="7862"/>
                    <a:pt x="5381" y="7345"/>
                  </a:cubicBezTo>
                  <a:cubicBezTo>
                    <a:pt x="5989" y="6767"/>
                    <a:pt x="6384" y="5977"/>
                    <a:pt x="6718" y="5217"/>
                  </a:cubicBezTo>
                  <a:cubicBezTo>
                    <a:pt x="7022" y="4518"/>
                    <a:pt x="7326" y="3819"/>
                    <a:pt x="7235" y="3059"/>
                  </a:cubicBezTo>
                  <a:cubicBezTo>
                    <a:pt x="7174" y="2299"/>
                    <a:pt x="6688" y="1630"/>
                    <a:pt x="6110" y="1144"/>
                  </a:cubicBezTo>
                  <a:cubicBezTo>
                    <a:pt x="5242" y="408"/>
                    <a:pt x="4164" y="0"/>
                    <a:pt x="307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32;p22">
              <a:extLst>
                <a:ext uri="{FF2B5EF4-FFF2-40B4-BE49-F238E27FC236}">
                  <a16:creationId xmlns:a16="http://schemas.microsoft.com/office/drawing/2014/main" id="{8C86BE8B-ED52-49C7-83F0-72E1A16C2952}"/>
                </a:ext>
              </a:extLst>
            </p:cNvPr>
            <p:cNvSpPr/>
            <p:nvPr/>
          </p:nvSpPr>
          <p:spPr>
            <a:xfrm>
              <a:off x="6039900" y="2990675"/>
              <a:ext cx="124650" cy="172300"/>
            </a:xfrm>
            <a:custGeom>
              <a:avLst/>
              <a:gdLst/>
              <a:ahLst/>
              <a:cxnLst/>
              <a:rect l="l" t="t" r="r" b="b"/>
              <a:pathLst>
                <a:path w="4986" h="6892" extrusionOk="0">
                  <a:moveTo>
                    <a:pt x="796" y="1"/>
                  </a:moveTo>
                  <a:cubicBezTo>
                    <a:pt x="530" y="1"/>
                    <a:pt x="264" y="28"/>
                    <a:pt x="0" y="83"/>
                  </a:cubicBezTo>
                  <a:cubicBezTo>
                    <a:pt x="152" y="144"/>
                    <a:pt x="304" y="265"/>
                    <a:pt x="456" y="387"/>
                  </a:cubicBezTo>
                  <a:cubicBezTo>
                    <a:pt x="1459" y="1025"/>
                    <a:pt x="1307" y="2819"/>
                    <a:pt x="2432" y="3548"/>
                  </a:cubicBezTo>
                  <a:cubicBezTo>
                    <a:pt x="2827" y="3761"/>
                    <a:pt x="3040" y="4186"/>
                    <a:pt x="3009" y="4612"/>
                  </a:cubicBezTo>
                  <a:cubicBezTo>
                    <a:pt x="2979" y="5402"/>
                    <a:pt x="3070" y="6192"/>
                    <a:pt x="3465" y="6892"/>
                  </a:cubicBezTo>
                  <a:cubicBezTo>
                    <a:pt x="3830" y="6375"/>
                    <a:pt x="4104" y="5767"/>
                    <a:pt x="4377" y="5220"/>
                  </a:cubicBezTo>
                  <a:cubicBezTo>
                    <a:pt x="4681" y="4521"/>
                    <a:pt x="4985" y="3791"/>
                    <a:pt x="4894" y="3031"/>
                  </a:cubicBezTo>
                  <a:cubicBezTo>
                    <a:pt x="4833" y="2271"/>
                    <a:pt x="4347" y="1633"/>
                    <a:pt x="3769" y="1147"/>
                  </a:cubicBezTo>
                  <a:cubicBezTo>
                    <a:pt x="2896" y="419"/>
                    <a:pt x="1848" y="1"/>
                    <a:pt x="79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33;p22">
              <a:extLst>
                <a:ext uri="{FF2B5EF4-FFF2-40B4-BE49-F238E27FC236}">
                  <a16:creationId xmlns:a16="http://schemas.microsoft.com/office/drawing/2014/main" id="{6E2067CD-4429-40AB-89CF-1EF6517915EC}"/>
                </a:ext>
              </a:extLst>
            </p:cNvPr>
            <p:cNvSpPr/>
            <p:nvPr/>
          </p:nvSpPr>
          <p:spPr>
            <a:xfrm>
              <a:off x="6025450" y="2972900"/>
              <a:ext cx="174800" cy="247825"/>
            </a:xfrm>
            <a:custGeom>
              <a:avLst/>
              <a:gdLst/>
              <a:ahLst/>
              <a:cxnLst/>
              <a:rect l="l" t="t" r="r" b="b"/>
              <a:pathLst>
                <a:path w="6992" h="9913" extrusionOk="0">
                  <a:moveTo>
                    <a:pt x="1598" y="0"/>
                  </a:moveTo>
                  <a:cubicBezTo>
                    <a:pt x="1397" y="0"/>
                    <a:pt x="1198" y="11"/>
                    <a:pt x="1004" y="34"/>
                  </a:cubicBezTo>
                  <a:lnTo>
                    <a:pt x="1" y="490"/>
                  </a:lnTo>
                  <a:cubicBezTo>
                    <a:pt x="57" y="474"/>
                    <a:pt x="129" y="466"/>
                    <a:pt x="210" y="466"/>
                  </a:cubicBezTo>
                  <a:cubicBezTo>
                    <a:pt x="741" y="466"/>
                    <a:pt x="1705" y="786"/>
                    <a:pt x="1916" y="1128"/>
                  </a:cubicBezTo>
                  <a:cubicBezTo>
                    <a:pt x="2098" y="1463"/>
                    <a:pt x="2098" y="1888"/>
                    <a:pt x="2220" y="2223"/>
                  </a:cubicBezTo>
                  <a:cubicBezTo>
                    <a:pt x="2372" y="2678"/>
                    <a:pt x="2706" y="3013"/>
                    <a:pt x="3131" y="3226"/>
                  </a:cubicBezTo>
                  <a:cubicBezTo>
                    <a:pt x="3466" y="3347"/>
                    <a:pt x="3861" y="3408"/>
                    <a:pt x="4043" y="3681"/>
                  </a:cubicBezTo>
                  <a:cubicBezTo>
                    <a:pt x="4226" y="3925"/>
                    <a:pt x="4104" y="4320"/>
                    <a:pt x="4043" y="4654"/>
                  </a:cubicBezTo>
                  <a:cubicBezTo>
                    <a:pt x="3922" y="5110"/>
                    <a:pt x="3861" y="5566"/>
                    <a:pt x="3922" y="6052"/>
                  </a:cubicBezTo>
                  <a:cubicBezTo>
                    <a:pt x="3952" y="6296"/>
                    <a:pt x="4043" y="6508"/>
                    <a:pt x="4165" y="6751"/>
                  </a:cubicBezTo>
                  <a:cubicBezTo>
                    <a:pt x="4195" y="7025"/>
                    <a:pt x="4408" y="7268"/>
                    <a:pt x="4651" y="7481"/>
                  </a:cubicBezTo>
                  <a:cubicBezTo>
                    <a:pt x="4955" y="7694"/>
                    <a:pt x="5320" y="7906"/>
                    <a:pt x="5472" y="8241"/>
                  </a:cubicBezTo>
                  <a:cubicBezTo>
                    <a:pt x="5685" y="8606"/>
                    <a:pt x="5593" y="9153"/>
                    <a:pt x="5867" y="9487"/>
                  </a:cubicBezTo>
                  <a:cubicBezTo>
                    <a:pt x="6141" y="9821"/>
                    <a:pt x="6597" y="9852"/>
                    <a:pt x="6992" y="9913"/>
                  </a:cubicBezTo>
                  <a:cubicBezTo>
                    <a:pt x="6597" y="9365"/>
                    <a:pt x="6505" y="8606"/>
                    <a:pt x="6597" y="7906"/>
                  </a:cubicBezTo>
                  <a:cubicBezTo>
                    <a:pt x="6657" y="7207"/>
                    <a:pt x="6901" y="6508"/>
                    <a:pt x="6840" y="5809"/>
                  </a:cubicBezTo>
                  <a:cubicBezTo>
                    <a:pt x="6809" y="5262"/>
                    <a:pt x="6657" y="4776"/>
                    <a:pt x="6353" y="4350"/>
                  </a:cubicBezTo>
                  <a:cubicBezTo>
                    <a:pt x="6293" y="4229"/>
                    <a:pt x="6201" y="4168"/>
                    <a:pt x="6141" y="4107"/>
                  </a:cubicBezTo>
                  <a:lnTo>
                    <a:pt x="6141" y="3864"/>
                  </a:lnTo>
                  <a:cubicBezTo>
                    <a:pt x="6171" y="3256"/>
                    <a:pt x="6141" y="2587"/>
                    <a:pt x="5867" y="2040"/>
                  </a:cubicBezTo>
                  <a:cubicBezTo>
                    <a:pt x="5533" y="1341"/>
                    <a:pt x="4864" y="855"/>
                    <a:pt x="4165" y="551"/>
                  </a:cubicBezTo>
                  <a:cubicBezTo>
                    <a:pt x="3375" y="205"/>
                    <a:pt x="2466" y="0"/>
                    <a:pt x="159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34;p22">
              <a:extLst>
                <a:ext uri="{FF2B5EF4-FFF2-40B4-BE49-F238E27FC236}">
                  <a16:creationId xmlns:a16="http://schemas.microsoft.com/office/drawing/2014/main" id="{C8287A5B-83A8-4566-8E1C-F8F5C1E62050}"/>
                </a:ext>
              </a:extLst>
            </p:cNvPr>
            <p:cNvSpPr/>
            <p:nvPr/>
          </p:nvSpPr>
          <p:spPr>
            <a:xfrm>
              <a:off x="5937300" y="3061875"/>
              <a:ext cx="22075" cy="92750"/>
            </a:xfrm>
            <a:custGeom>
              <a:avLst/>
              <a:gdLst/>
              <a:ahLst/>
              <a:cxnLst/>
              <a:rect l="l" t="t" r="r" b="b"/>
              <a:pathLst>
                <a:path w="883" h="3710" extrusionOk="0">
                  <a:moveTo>
                    <a:pt x="700" y="1"/>
                  </a:moveTo>
                  <a:lnTo>
                    <a:pt x="700" y="1"/>
                  </a:lnTo>
                  <a:cubicBezTo>
                    <a:pt x="457" y="214"/>
                    <a:pt x="183" y="487"/>
                    <a:pt x="92" y="791"/>
                  </a:cubicBezTo>
                  <a:cubicBezTo>
                    <a:pt x="1" y="1095"/>
                    <a:pt x="1" y="1521"/>
                    <a:pt x="244" y="1794"/>
                  </a:cubicBezTo>
                  <a:cubicBezTo>
                    <a:pt x="335" y="1916"/>
                    <a:pt x="457" y="1977"/>
                    <a:pt x="487" y="2129"/>
                  </a:cubicBezTo>
                  <a:cubicBezTo>
                    <a:pt x="548" y="2311"/>
                    <a:pt x="426" y="2463"/>
                    <a:pt x="335" y="2615"/>
                  </a:cubicBezTo>
                  <a:cubicBezTo>
                    <a:pt x="183" y="3010"/>
                    <a:pt x="274" y="3466"/>
                    <a:pt x="578" y="3709"/>
                  </a:cubicBezTo>
                  <a:cubicBezTo>
                    <a:pt x="426" y="3344"/>
                    <a:pt x="457" y="2949"/>
                    <a:pt x="609" y="2585"/>
                  </a:cubicBezTo>
                  <a:cubicBezTo>
                    <a:pt x="730" y="2402"/>
                    <a:pt x="882" y="2159"/>
                    <a:pt x="791" y="1977"/>
                  </a:cubicBezTo>
                  <a:cubicBezTo>
                    <a:pt x="761" y="1673"/>
                    <a:pt x="396" y="1521"/>
                    <a:pt x="274" y="1247"/>
                  </a:cubicBezTo>
                  <a:cubicBezTo>
                    <a:pt x="183" y="1034"/>
                    <a:pt x="274" y="791"/>
                    <a:pt x="396" y="609"/>
                  </a:cubicBezTo>
                  <a:cubicBezTo>
                    <a:pt x="487" y="426"/>
                    <a:pt x="639" y="214"/>
                    <a:pt x="70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35;p22">
              <a:extLst>
                <a:ext uri="{FF2B5EF4-FFF2-40B4-BE49-F238E27FC236}">
                  <a16:creationId xmlns:a16="http://schemas.microsoft.com/office/drawing/2014/main" id="{CE1743AB-8132-4EA3-8590-D38B6C6590DB}"/>
                </a:ext>
              </a:extLst>
            </p:cNvPr>
            <p:cNvSpPr/>
            <p:nvPr/>
          </p:nvSpPr>
          <p:spPr>
            <a:xfrm>
              <a:off x="5947950" y="3169025"/>
              <a:ext cx="14450" cy="60825"/>
            </a:xfrm>
            <a:custGeom>
              <a:avLst/>
              <a:gdLst/>
              <a:ahLst/>
              <a:cxnLst/>
              <a:rect l="l" t="t" r="r" b="b"/>
              <a:pathLst>
                <a:path w="578" h="2433" extrusionOk="0">
                  <a:moveTo>
                    <a:pt x="578" y="1"/>
                  </a:moveTo>
                  <a:cubicBezTo>
                    <a:pt x="335" y="396"/>
                    <a:pt x="152" y="821"/>
                    <a:pt x="61" y="1217"/>
                  </a:cubicBezTo>
                  <a:cubicBezTo>
                    <a:pt x="0" y="1642"/>
                    <a:pt x="122" y="2128"/>
                    <a:pt x="456" y="2432"/>
                  </a:cubicBezTo>
                  <a:cubicBezTo>
                    <a:pt x="213" y="1642"/>
                    <a:pt x="243" y="761"/>
                    <a:pt x="57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36;p22">
              <a:extLst>
                <a:ext uri="{FF2B5EF4-FFF2-40B4-BE49-F238E27FC236}">
                  <a16:creationId xmlns:a16="http://schemas.microsoft.com/office/drawing/2014/main" id="{7A32A295-10D7-46AF-A79B-F6929F43583D}"/>
                </a:ext>
              </a:extLst>
            </p:cNvPr>
            <p:cNvSpPr/>
            <p:nvPr/>
          </p:nvSpPr>
          <p:spPr>
            <a:xfrm>
              <a:off x="6144000" y="3049725"/>
              <a:ext cx="51700" cy="155800"/>
            </a:xfrm>
            <a:custGeom>
              <a:avLst/>
              <a:gdLst/>
              <a:ahLst/>
              <a:cxnLst/>
              <a:rect l="l" t="t" r="r" b="b"/>
              <a:pathLst>
                <a:path w="2068" h="6232" extrusionOk="0">
                  <a:moveTo>
                    <a:pt x="0" y="1"/>
                  </a:moveTo>
                  <a:cubicBezTo>
                    <a:pt x="53" y="17"/>
                    <a:pt x="105" y="38"/>
                    <a:pt x="154" y="62"/>
                  </a:cubicBezTo>
                  <a:lnTo>
                    <a:pt x="154" y="62"/>
                  </a:lnTo>
                  <a:cubicBezTo>
                    <a:pt x="107" y="33"/>
                    <a:pt x="56" y="12"/>
                    <a:pt x="0" y="1"/>
                  </a:cubicBezTo>
                  <a:close/>
                  <a:moveTo>
                    <a:pt x="154" y="62"/>
                  </a:moveTo>
                  <a:cubicBezTo>
                    <a:pt x="365" y="191"/>
                    <a:pt x="487" y="476"/>
                    <a:pt x="487" y="700"/>
                  </a:cubicBezTo>
                  <a:cubicBezTo>
                    <a:pt x="487" y="1034"/>
                    <a:pt x="335" y="1338"/>
                    <a:pt x="244" y="1612"/>
                  </a:cubicBezTo>
                  <a:cubicBezTo>
                    <a:pt x="152" y="1916"/>
                    <a:pt x="122" y="2280"/>
                    <a:pt x="274" y="2523"/>
                  </a:cubicBezTo>
                  <a:cubicBezTo>
                    <a:pt x="426" y="2797"/>
                    <a:pt x="730" y="2919"/>
                    <a:pt x="1003" y="3071"/>
                  </a:cubicBezTo>
                  <a:cubicBezTo>
                    <a:pt x="1277" y="3223"/>
                    <a:pt x="1490" y="3496"/>
                    <a:pt x="1459" y="3800"/>
                  </a:cubicBezTo>
                  <a:cubicBezTo>
                    <a:pt x="1429" y="4013"/>
                    <a:pt x="1247" y="4165"/>
                    <a:pt x="1247" y="4408"/>
                  </a:cubicBezTo>
                  <a:cubicBezTo>
                    <a:pt x="1247" y="4560"/>
                    <a:pt x="1338" y="4712"/>
                    <a:pt x="1459" y="4803"/>
                  </a:cubicBezTo>
                  <a:cubicBezTo>
                    <a:pt x="1581" y="4925"/>
                    <a:pt x="1733" y="5016"/>
                    <a:pt x="1794" y="5168"/>
                  </a:cubicBezTo>
                  <a:cubicBezTo>
                    <a:pt x="1915" y="5320"/>
                    <a:pt x="1915" y="5502"/>
                    <a:pt x="1885" y="5685"/>
                  </a:cubicBezTo>
                  <a:cubicBezTo>
                    <a:pt x="1855" y="5867"/>
                    <a:pt x="1763" y="6019"/>
                    <a:pt x="1703" y="6232"/>
                  </a:cubicBezTo>
                  <a:cubicBezTo>
                    <a:pt x="1885" y="6080"/>
                    <a:pt x="2037" y="5867"/>
                    <a:pt x="2037" y="5624"/>
                  </a:cubicBezTo>
                  <a:cubicBezTo>
                    <a:pt x="2067" y="5381"/>
                    <a:pt x="2007" y="5107"/>
                    <a:pt x="1855" y="4955"/>
                  </a:cubicBezTo>
                  <a:cubicBezTo>
                    <a:pt x="1763" y="4864"/>
                    <a:pt x="1642" y="4773"/>
                    <a:pt x="1581" y="4651"/>
                  </a:cubicBezTo>
                  <a:cubicBezTo>
                    <a:pt x="1490" y="4469"/>
                    <a:pt x="1581" y="4256"/>
                    <a:pt x="1642" y="4043"/>
                  </a:cubicBezTo>
                  <a:cubicBezTo>
                    <a:pt x="1733" y="3861"/>
                    <a:pt x="1855" y="3678"/>
                    <a:pt x="1794" y="3435"/>
                  </a:cubicBezTo>
                  <a:cubicBezTo>
                    <a:pt x="1763" y="3192"/>
                    <a:pt x="1490" y="3040"/>
                    <a:pt x="1247" y="2888"/>
                  </a:cubicBezTo>
                  <a:cubicBezTo>
                    <a:pt x="1003" y="2767"/>
                    <a:pt x="700" y="2615"/>
                    <a:pt x="639" y="2341"/>
                  </a:cubicBezTo>
                  <a:cubicBezTo>
                    <a:pt x="517" y="2037"/>
                    <a:pt x="700" y="1733"/>
                    <a:pt x="760" y="1399"/>
                  </a:cubicBezTo>
                  <a:cubicBezTo>
                    <a:pt x="954" y="874"/>
                    <a:pt x="645" y="299"/>
                    <a:pt x="154" y="62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37;p22">
              <a:extLst>
                <a:ext uri="{FF2B5EF4-FFF2-40B4-BE49-F238E27FC236}">
                  <a16:creationId xmlns:a16="http://schemas.microsoft.com/office/drawing/2014/main" id="{79B6B776-CEBE-4AFE-BA24-F9E7138D2C18}"/>
                </a:ext>
              </a:extLst>
            </p:cNvPr>
            <p:cNvSpPr/>
            <p:nvPr/>
          </p:nvSpPr>
          <p:spPr>
            <a:xfrm>
              <a:off x="6200225" y="3102150"/>
              <a:ext cx="25875" cy="127700"/>
            </a:xfrm>
            <a:custGeom>
              <a:avLst/>
              <a:gdLst/>
              <a:ahLst/>
              <a:cxnLst/>
              <a:rect l="l" t="t" r="r" b="b"/>
              <a:pathLst>
                <a:path w="1035" h="5108" extrusionOk="0">
                  <a:moveTo>
                    <a:pt x="396" y="1"/>
                  </a:moveTo>
                  <a:lnTo>
                    <a:pt x="396" y="1"/>
                  </a:lnTo>
                  <a:cubicBezTo>
                    <a:pt x="487" y="62"/>
                    <a:pt x="609" y="122"/>
                    <a:pt x="700" y="214"/>
                  </a:cubicBezTo>
                  <a:cubicBezTo>
                    <a:pt x="761" y="335"/>
                    <a:pt x="852" y="457"/>
                    <a:pt x="791" y="548"/>
                  </a:cubicBezTo>
                  <a:cubicBezTo>
                    <a:pt x="761" y="761"/>
                    <a:pt x="609" y="852"/>
                    <a:pt x="457" y="1004"/>
                  </a:cubicBezTo>
                  <a:cubicBezTo>
                    <a:pt x="122" y="1399"/>
                    <a:pt x="1" y="2007"/>
                    <a:pt x="244" y="2463"/>
                  </a:cubicBezTo>
                  <a:cubicBezTo>
                    <a:pt x="335" y="2676"/>
                    <a:pt x="578" y="2919"/>
                    <a:pt x="639" y="3132"/>
                  </a:cubicBezTo>
                  <a:cubicBezTo>
                    <a:pt x="791" y="3496"/>
                    <a:pt x="761" y="3861"/>
                    <a:pt x="609" y="4195"/>
                  </a:cubicBezTo>
                  <a:cubicBezTo>
                    <a:pt x="457" y="4560"/>
                    <a:pt x="274" y="4864"/>
                    <a:pt x="31" y="5107"/>
                  </a:cubicBezTo>
                  <a:cubicBezTo>
                    <a:pt x="305" y="4895"/>
                    <a:pt x="548" y="4682"/>
                    <a:pt x="730" y="4439"/>
                  </a:cubicBezTo>
                  <a:cubicBezTo>
                    <a:pt x="913" y="4165"/>
                    <a:pt x="1034" y="3831"/>
                    <a:pt x="1004" y="3496"/>
                  </a:cubicBezTo>
                  <a:cubicBezTo>
                    <a:pt x="913" y="3101"/>
                    <a:pt x="639" y="2797"/>
                    <a:pt x="487" y="2463"/>
                  </a:cubicBezTo>
                  <a:cubicBezTo>
                    <a:pt x="396" y="2129"/>
                    <a:pt x="426" y="1642"/>
                    <a:pt x="609" y="1308"/>
                  </a:cubicBezTo>
                  <a:cubicBezTo>
                    <a:pt x="730" y="1065"/>
                    <a:pt x="943" y="822"/>
                    <a:pt x="913" y="548"/>
                  </a:cubicBezTo>
                  <a:cubicBezTo>
                    <a:pt x="882" y="305"/>
                    <a:pt x="609" y="92"/>
                    <a:pt x="39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38;p22">
              <a:extLst>
                <a:ext uri="{FF2B5EF4-FFF2-40B4-BE49-F238E27FC236}">
                  <a16:creationId xmlns:a16="http://schemas.microsoft.com/office/drawing/2014/main" id="{A5E4FE63-FBAD-4EA6-AEEC-D0F7123D34BD}"/>
                </a:ext>
              </a:extLst>
            </p:cNvPr>
            <p:cNvSpPr/>
            <p:nvPr/>
          </p:nvSpPr>
          <p:spPr>
            <a:xfrm>
              <a:off x="6017100" y="2968500"/>
              <a:ext cx="67650" cy="21225"/>
            </a:xfrm>
            <a:custGeom>
              <a:avLst/>
              <a:gdLst/>
              <a:ahLst/>
              <a:cxnLst/>
              <a:rect l="l" t="t" r="r" b="b"/>
              <a:pathLst>
                <a:path w="2706" h="849" extrusionOk="0">
                  <a:moveTo>
                    <a:pt x="1200" y="1"/>
                  </a:moveTo>
                  <a:cubicBezTo>
                    <a:pt x="708" y="1"/>
                    <a:pt x="233" y="283"/>
                    <a:pt x="0" y="696"/>
                  </a:cubicBezTo>
                  <a:cubicBezTo>
                    <a:pt x="373" y="497"/>
                    <a:pt x="787" y="402"/>
                    <a:pt x="1200" y="402"/>
                  </a:cubicBezTo>
                  <a:cubicBezTo>
                    <a:pt x="1731" y="402"/>
                    <a:pt x="2261" y="558"/>
                    <a:pt x="2706" y="848"/>
                  </a:cubicBezTo>
                  <a:cubicBezTo>
                    <a:pt x="2310" y="484"/>
                    <a:pt x="1946" y="119"/>
                    <a:pt x="1459" y="28"/>
                  </a:cubicBezTo>
                  <a:cubicBezTo>
                    <a:pt x="1373" y="10"/>
                    <a:pt x="1286" y="1"/>
                    <a:pt x="120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39;p22">
              <a:extLst>
                <a:ext uri="{FF2B5EF4-FFF2-40B4-BE49-F238E27FC236}">
                  <a16:creationId xmlns:a16="http://schemas.microsoft.com/office/drawing/2014/main" id="{8456964B-4B86-4B79-871E-6F0EFE4DF7F4}"/>
                </a:ext>
              </a:extLst>
            </p:cNvPr>
            <p:cNvSpPr/>
            <p:nvPr/>
          </p:nvSpPr>
          <p:spPr>
            <a:xfrm>
              <a:off x="6077125" y="2974400"/>
              <a:ext cx="38025" cy="41925"/>
            </a:xfrm>
            <a:custGeom>
              <a:avLst/>
              <a:gdLst/>
              <a:ahLst/>
              <a:cxnLst/>
              <a:rect l="l" t="t" r="r" b="b"/>
              <a:pathLst>
                <a:path w="1521" h="1677" extrusionOk="0">
                  <a:moveTo>
                    <a:pt x="57" y="1"/>
                  </a:moveTo>
                  <a:cubicBezTo>
                    <a:pt x="38" y="1"/>
                    <a:pt x="19" y="2"/>
                    <a:pt x="1" y="4"/>
                  </a:cubicBezTo>
                  <a:cubicBezTo>
                    <a:pt x="213" y="65"/>
                    <a:pt x="426" y="308"/>
                    <a:pt x="517" y="521"/>
                  </a:cubicBezTo>
                  <a:cubicBezTo>
                    <a:pt x="639" y="764"/>
                    <a:pt x="760" y="1038"/>
                    <a:pt x="882" y="1220"/>
                  </a:cubicBezTo>
                  <a:cubicBezTo>
                    <a:pt x="1064" y="1433"/>
                    <a:pt x="1277" y="1646"/>
                    <a:pt x="1520" y="1676"/>
                  </a:cubicBezTo>
                  <a:cubicBezTo>
                    <a:pt x="1338" y="1494"/>
                    <a:pt x="1216" y="1220"/>
                    <a:pt x="1095" y="1007"/>
                  </a:cubicBezTo>
                  <a:cubicBezTo>
                    <a:pt x="973" y="764"/>
                    <a:pt x="882" y="491"/>
                    <a:pt x="669" y="308"/>
                  </a:cubicBezTo>
                  <a:cubicBezTo>
                    <a:pt x="503" y="142"/>
                    <a:pt x="260" y="1"/>
                    <a:pt x="5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40;p22">
              <a:extLst>
                <a:ext uri="{FF2B5EF4-FFF2-40B4-BE49-F238E27FC236}">
                  <a16:creationId xmlns:a16="http://schemas.microsoft.com/office/drawing/2014/main" id="{48F2F5C8-6591-4BD5-89BD-C48FBBF1BB19}"/>
                </a:ext>
              </a:extLst>
            </p:cNvPr>
            <p:cNvSpPr/>
            <p:nvPr/>
          </p:nvSpPr>
          <p:spPr>
            <a:xfrm>
              <a:off x="6114350" y="2989700"/>
              <a:ext cx="13725" cy="15975"/>
            </a:xfrm>
            <a:custGeom>
              <a:avLst/>
              <a:gdLst/>
              <a:ahLst/>
              <a:cxnLst/>
              <a:rect l="l" t="t" r="r" b="b"/>
              <a:pathLst>
                <a:path w="549" h="639" extrusionOk="0">
                  <a:moveTo>
                    <a:pt x="1" y="0"/>
                  </a:moveTo>
                  <a:cubicBezTo>
                    <a:pt x="31" y="304"/>
                    <a:pt x="244" y="578"/>
                    <a:pt x="548" y="639"/>
                  </a:cubicBezTo>
                  <a:cubicBezTo>
                    <a:pt x="548" y="456"/>
                    <a:pt x="457" y="213"/>
                    <a:pt x="305" y="122"/>
                  </a:cubicBezTo>
                  <a:cubicBezTo>
                    <a:pt x="153" y="0"/>
                    <a:pt x="183" y="0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41;p22">
              <a:extLst>
                <a:ext uri="{FF2B5EF4-FFF2-40B4-BE49-F238E27FC236}">
                  <a16:creationId xmlns:a16="http://schemas.microsoft.com/office/drawing/2014/main" id="{5AE5FBA1-8697-4502-AE90-71F405D32C20}"/>
                </a:ext>
              </a:extLst>
            </p:cNvPr>
            <p:cNvSpPr/>
            <p:nvPr/>
          </p:nvSpPr>
          <p:spPr>
            <a:xfrm>
              <a:off x="6144000" y="3294225"/>
              <a:ext cx="168725" cy="472850"/>
            </a:xfrm>
            <a:custGeom>
              <a:avLst/>
              <a:gdLst/>
              <a:ahLst/>
              <a:cxnLst/>
              <a:rect l="l" t="t" r="r" b="b"/>
              <a:pathLst>
                <a:path w="6749" h="18914" extrusionOk="0">
                  <a:moveTo>
                    <a:pt x="3069" y="1"/>
                  </a:moveTo>
                  <a:cubicBezTo>
                    <a:pt x="3019" y="1"/>
                    <a:pt x="2969" y="3"/>
                    <a:pt x="2918" y="8"/>
                  </a:cubicBezTo>
                  <a:cubicBezTo>
                    <a:pt x="1946" y="99"/>
                    <a:pt x="1277" y="981"/>
                    <a:pt x="912" y="1832"/>
                  </a:cubicBezTo>
                  <a:cubicBezTo>
                    <a:pt x="0" y="4111"/>
                    <a:pt x="578" y="6695"/>
                    <a:pt x="973" y="9127"/>
                  </a:cubicBezTo>
                  <a:cubicBezTo>
                    <a:pt x="1490" y="12379"/>
                    <a:pt x="1672" y="15631"/>
                    <a:pt x="1490" y="18914"/>
                  </a:cubicBezTo>
                  <a:lnTo>
                    <a:pt x="5198" y="18397"/>
                  </a:lnTo>
                  <a:cubicBezTo>
                    <a:pt x="5988" y="16178"/>
                    <a:pt x="5958" y="13504"/>
                    <a:pt x="6171" y="11285"/>
                  </a:cubicBezTo>
                  <a:cubicBezTo>
                    <a:pt x="6475" y="7972"/>
                    <a:pt x="6748" y="5570"/>
                    <a:pt x="5563" y="2409"/>
                  </a:cubicBezTo>
                  <a:cubicBezTo>
                    <a:pt x="5320" y="1801"/>
                    <a:pt x="5076" y="1193"/>
                    <a:pt x="4621" y="737"/>
                  </a:cubicBezTo>
                  <a:cubicBezTo>
                    <a:pt x="4201" y="318"/>
                    <a:pt x="3652" y="1"/>
                    <a:pt x="306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42;p22">
              <a:extLst>
                <a:ext uri="{FF2B5EF4-FFF2-40B4-BE49-F238E27FC236}">
                  <a16:creationId xmlns:a16="http://schemas.microsoft.com/office/drawing/2014/main" id="{1119F734-B50C-493C-8AEB-A88C22EA1FEE}"/>
                </a:ext>
              </a:extLst>
            </p:cNvPr>
            <p:cNvSpPr/>
            <p:nvPr/>
          </p:nvSpPr>
          <p:spPr>
            <a:xfrm>
              <a:off x="6146275" y="3355200"/>
              <a:ext cx="73725" cy="411875"/>
            </a:xfrm>
            <a:custGeom>
              <a:avLst/>
              <a:gdLst/>
              <a:ahLst/>
              <a:cxnLst/>
              <a:rect l="l" t="t" r="r" b="b"/>
              <a:pathLst>
                <a:path w="2949" h="16475" extrusionOk="0">
                  <a:moveTo>
                    <a:pt x="609" y="1"/>
                  </a:moveTo>
                  <a:lnTo>
                    <a:pt x="609" y="1"/>
                  </a:lnTo>
                  <a:cubicBezTo>
                    <a:pt x="1" y="2128"/>
                    <a:pt x="487" y="4438"/>
                    <a:pt x="882" y="6688"/>
                  </a:cubicBezTo>
                  <a:cubicBezTo>
                    <a:pt x="1399" y="9940"/>
                    <a:pt x="1551" y="13192"/>
                    <a:pt x="1399" y="16475"/>
                  </a:cubicBezTo>
                  <a:lnTo>
                    <a:pt x="2432" y="16323"/>
                  </a:lnTo>
                  <a:cubicBezTo>
                    <a:pt x="2949" y="10913"/>
                    <a:pt x="2128" y="5198"/>
                    <a:pt x="60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43;p22">
              <a:extLst>
                <a:ext uri="{FF2B5EF4-FFF2-40B4-BE49-F238E27FC236}">
                  <a16:creationId xmlns:a16="http://schemas.microsoft.com/office/drawing/2014/main" id="{1ADF5CE9-70B6-4DA6-9A86-D1EA6738C868}"/>
                </a:ext>
              </a:extLst>
            </p:cNvPr>
            <p:cNvSpPr/>
            <p:nvPr/>
          </p:nvSpPr>
          <p:spPr>
            <a:xfrm>
              <a:off x="6195675" y="334987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35"/>
                    <a:pt x="92" y="457"/>
                    <a:pt x="213" y="457"/>
                  </a:cubicBezTo>
                  <a:cubicBezTo>
                    <a:pt x="365" y="457"/>
                    <a:pt x="456" y="335"/>
                    <a:pt x="456" y="21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44;p22">
              <a:extLst>
                <a:ext uri="{FF2B5EF4-FFF2-40B4-BE49-F238E27FC236}">
                  <a16:creationId xmlns:a16="http://schemas.microsoft.com/office/drawing/2014/main" id="{D12C3F21-4826-453A-B737-5969FD291D1E}"/>
                </a:ext>
              </a:extLst>
            </p:cNvPr>
            <p:cNvSpPr/>
            <p:nvPr/>
          </p:nvSpPr>
          <p:spPr>
            <a:xfrm>
              <a:off x="6259500" y="33954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65" y="1"/>
                  </a:moveTo>
                  <a:cubicBezTo>
                    <a:pt x="153" y="1"/>
                    <a:pt x="1" y="153"/>
                    <a:pt x="1" y="365"/>
                  </a:cubicBezTo>
                  <a:cubicBezTo>
                    <a:pt x="1" y="578"/>
                    <a:pt x="153" y="760"/>
                    <a:pt x="365" y="760"/>
                  </a:cubicBezTo>
                  <a:cubicBezTo>
                    <a:pt x="578" y="760"/>
                    <a:pt x="760" y="578"/>
                    <a:pt x="760" y="365"/>
                  </a:cubicBezTo>
                  <a:cubicBezTo>
                    <a:pt x="760" y="153"/>
                    <a:pt x="578" y="1"/>
                    <a:pt x="36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45;p22">
              <a:extLst>
                <a:ext uri="{FF2B5EF4-FFF2-40B4-BE49-F238E27FC236}">
                  <a16:creationId xmlns:a16="http://schemas.microsoft.com/office/drawing/2014/main" id="{9F8A19DE-3371-4ED0-95B8-A23B42AE82CF}"/>
                </a:ext>
              </a:extLst>
            </p:cNvPr>
            <p:cNvSpPr/>
            <p:nvPr/>
          </p:nvSpPr>
          <p:spPr>
            <a:xfrm>
              <a:off x="6210875" y="3496550"/>
              <a:ext cx="15225" cy="15975"/>
            </a:xfrm>
            <a:custGeom>
              <a:avLst/>
              <a:gdLst/>
              <a:ahLst/>
              <a:cxnLst/>
              <a:rect l="l" t="t" r="r" b="b"/>
              <a:pathLst>
                <a:path w="609" h="639" extrusionOk="0">
                  <a:moveTo>
                    <a:pt x="304" y="0"/>
                  </a:moveTo>
                  <a:cubicBezTo>
                    <a:pt x="152" y="0"/>
                    <a:pt x="0" y="152"/>
                    <a:pt x="0" y="304"/>
                  </a:cubicBezTo>
                  <a:cubicBezTo>
                    <a:pt x="0" y="487"/>
                    <a:pt x="152" y="638"/>
                    <a:pt x="304" y="638"/>
                  </a:cubicBezTo>
                  <a:cubicBezTo>
                    <a:pt x="456" y="638"/>
                    <a:pt x="608" y="456"/>
                    <a:pt x="608" y="304"/>
                  </a:cubicBezTo>
                  <a:cubicBezTo>
                    <a:pt x="608" y="183"/>
                    <a:pt x="487" y="31"/>
                    <a:pt x="3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46;p22">
              <a:extLst>
                <a:ext uri="{FF2B5EF4-FFF2-40B4-BE49-F238E27FC236}">
                  <a16:creationId xmlns:a16="http://schemas.microsoft.com/office/drawing/2014/main" id="{D063BE99-DE04-4354-8C0E-684043DF7555}"/>
                </a:ext>
              </a:extLst>
            </p:cNvPr>
            <p:cNvSpPr/>
            <p:nvPr/>
          </p:nvSpPr>
          <p:spPr>
            <a:xfrm>
              <a:off x="6276975" y="34995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53" y="1"/>
                    <a:pt x="1" y="153"/>
                    <a:pt x="1" y="305"/>
                  </a:cubicBezTo>
                  <a:cubicBezTo>
                    <a:pt x="1" y="487"/>
                    <a:pt x="153" y="609"/>
                    <a:pt x="305" y="609"/>
                  </a:cubicBezTo>
                  <a:cubicBezTo>
                    <a:pt x="487" y="609"/>
                    <a:pt x="609" y="487"/>
                    <a:pt x="609" y="305"/>
                  </a:cubicBezTo>
                  <a:cubicBezTo>
                    <a:pt x="609" y="153"/>
                    <a:pt x="487" y="1"/>
                    <a:pt x="30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47;p22">
              <a:extLst>
                <a:ext uri="{FF2B5EF4-FFF2-40B4-BE49-F238E27FC236}">
                  <a16:creationId xmlns:a16="http://schemas.microsoft.com/office/drawing/2014/main" id="{06C5EF9C-88AB-4305-A74F-CF5F23DFA656}"/>
                </a:ext>
              </a:extLst>
            </p:cNvPr>
            <p:cNvSpPr/>
            <p:nvPr/>
          </p:nvSpPr>
          <p:spPr>
            <a:xfrm>
              <a:off x="6254175" y="3611275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92"/>
                    <a:pt x="1" y="244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44"/>
                  </a:cubicBezTo>
                  <a:cubicBezTo>
                    <a:pt x="548" y="92"/>
                    <a:pt x="426" y="1"/>
                    <a:pt x="27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48;p22">
              <a:extLst>
                <a:ext uri="{FF2B5EF4-FFF2-40B4-BE49-F238E27FC236}">
                  <a16:creationId xmlns:a16="http://schemas.microsoft.com/office/drawing/2014/main" id="{9F19E65B-8B81-422B-A7F0-ED8E448C3991}"/>
                </a:ext>
              </a:extLst>
            </p:cNvPr>
            <p:cNvSpPr/>
            <p:nvPr/>
          </p:nvSpPr>
          <p:spPr>
            <a:xfrm>
              <a:off x="6064975" y="3342925"/>
              <a:ext cx="114000" cy="206075"/>
            </a:xfrm>
            <a:custGeom>
              <a:avLst/>
              <a:gdLst/>
              <a:ahLst/>
              <a:cxnLst/>
              <a:rect l="l" t="t" r="r" b="b"/>
              <a:pathLst>
                <a:path w="4560" h="8243" extrusionOk="0">
                  <a:moveTo>
                    <a:pt x="1239" y="1"/>
                  </a:moveTo>
                  <a:cubicBezTo>
                    <a:pt x="1137" y="1"/>
                    <a:pt x="1064" y="106"/>
                    <a:pt x="1064" y="188"/>
                  </a:cubicBezTo>
                  <a:cubicBezTo>
                    <a:pt x="1064" y="309"/>
                    <a:pt x="1003" y="309"/>
                    <a:pt x="1064" y="492"/>
                  </a:cubicBezTo>
                  <a:cubicBezTo>
                    <a:pt x="1013" y="365"/>
                    <a:pt x="963" y="302"/>
                    <a:pt x="877" y="302"/>
                  </a:cubicBezTo>
                  <a:cubicBezTo>
                    <a:pt x="860" y="302"/>
                    <a:pt x="841" y="304"/>
                    <a:pt x="821" y="309"/>
                  </a:cubicBezTo>
                  <a:cubicBezTo>
                    <a:pt x="760" y="340"/>
                    <a:pt x="639" y="552"/>
                    <a:pt x="639" y="644"/>
                  </a:cubicBezTo>
                  <a:cubicBezTo>
                    <a:pt x="639" y="1069"/>
                    <a:pt x="760" y="1403"/>
                    <a:pt x="821" y="1829"/>
                  </a:cubicBezTo>
                  <a:cubicBezTo>
                    <a:pt x="851" y="2103"/>
                    <a:pt x="943" y="2407"/>
                    <a:pt x="943" y="2680"/>
                  </a:cubicBezTo>
                  <a:cubicBezTo>
                    <a:pt x="973" y="2923"/>
                    <a:pt x="1064" y="3166"/>
                    <a:pt x="912" y="3349"/>
                  </a:cubicBezTo>
                  <a:cubicBezTo>
                    <a:pt x="760" y="2437"/>
                    <a:pt x="608" y="1951"/>
                    <a:pt x="395" y="1251"/>
                  </a:cubicBezTo>
                  <a:cubicBezTo>
                    <a:pt x="365" y="1160"/>
                    <a:pt x="183" y="1008"/>
                    <a:pt x="61" y="1008"/>
                  </a:cubicBezTo>
                  <a:cubicBezTo>
                    <a:pt x="0" y="1100"/>
                    <a:pt x="31" y="1251"/>
                    <a:pt x="31" y="1403"/>
                  </a:cubicBezTo>
                  <a:cubicBezTo>
                    <a:pt x="152" y="2467"/>
                    <a:pt x="365" y="3531"/>
                    <a:pt x="365" y="4595"/>
                  </a:cubicBezTo>
                  <a:cubicBezTo>
                    <a:pt x="365" y="4990"/>
                    <a:pt x="335" y="5325"/>
                    <a:pt x="365" y="5720"/>
                  </a:cubicBezTo>
                  <a:cubicBezTo>
                    <a:pt x="395" y="6054"/>
                    <a:pt x="517" y="6419"/>
                    <a:pt x="791" y="6692"/>
                  </a:cubicBezTo>
                  <a:cubicBezTo>
                    <a:pt x="912" y="6814"/>
                    <a:pt x="1064" y="6875"/>
                    <a:pt x="1125" y="7027"/>
                  </a:cubicBezTo>
                  <a:cubicBezTo>
                    <a:pt x="1246" y="7148"/>
                    <a:pt x="1307" y="7391"/>
                    <a:pt x="1368" y="7543"/>
                  </a:cubicBezTo>
                  <a:lnTo>
                    <a:pt x="1429" y="8242"/>
                  </a:lnTo>
                  <a:cubicBezTo>
                    <a:pt x="2128" y="7999"/>
                    <a:pt x="2797" y="7999"/>
                    <a:pt x="3435" y="7331"/>
                  </a:cubicBezTo>
                  <a:cubicBezTo>
                    <a:pt x="3374" y="6935"/>
                    <a:pt x="3374" y="6540"/>
                    <a:pt x="3374" y="6176"/>
                  </a:cubicBezTo>
                  <a:cubicBezTo>
                    <a:pt x="3374" y="6084"/>
                    <a:pt x="3283" y="6054"/>
                    <a:pt x="3344" y="5963"/>
                  </a:cubicBezTo>
                  <a:cubicBezTo>
                    <a:pt x="3374" y="5750"/>
                    <a:pt x="3709" y="5568"/>
                    <a:pt x="3861" y="5355"/>
                  </a:cubicBezTo>
                  <a:cubicBezTo>
                    <a:pt x="4043" y="5142"/>
                    <a:pt x="4012" y="4808"/>
                    <a:pt x="4043" y="4534"/>
                  </a:cubicBezTo>
                  <a:cubicBezTo>
                    <a:pt x="4134" y="3987"/>
                    <a:pt x="4438" y="3531"/>
                    <a:pt x="4560" y="3014"/>
                  </a:cubicBezTo>
                  <a:cubicBezTo>
                    <a:pt x="4560" y="2923"/>
                    <a:pt x="4560" y="2862"/>
                    <a:pt x="4499" y="2832"/>
                  </a:cubicBezTo>
                  <a:cubicBezTo>
                    <a:pt x="4468" y="2771"/>
                    <a:pt x="4408" y="2771"/>
                    <a:pt x="4347" y="2771"/>
                  </a:cubicBezTo>
                  <a:cubicBezTo>
                    <a:pt x="4164" y="2832"/>
                    <a:pt x="4012" y="2984"/>
                    <a:pt x="3891" y="3166"/>
                  </a:cubicBezTo>
                  <a:cubicBezTo>
                    <a:pt x="3800" y="3349"/>
                    <a:pt x="3739" y="3531"/>
                    <a:pt x="3648" y="3744"/>
                  </a:cubicBezTo>
                  <a:cubicBezTo>
                    <a:pt x="3526" y="3926"/>
                    <a:pt x="3283" y="4078"/>
                    <a:pt x="3101" y="4200"/>
                  </a:cubicBezTo>
                  <a:cubicBezTo>
                    <a:pt x="2949" y="3774"/>
                    <a:pt x="3101" y="3349"/>
                    <a:pt x="3101" y="2893"/>
                  </a:cubicBezTo>
                  <a:cubicBezTo>
                    <a:pt x="3131" y="1829"/>
                    <a:pt x="2523" y="887"/>
                    <a:pt x="1915" y="5"/>
                  </a:cubicBezTo>
                  <a:cubicBezTo>
                    <a:pt x="1763" y="188"/>
                    <a:pt x="1763" y="492"/>
                    <a:pt x="1854" y="735"/>
                  </a:cubicBezTo>
                  <a:cubicBezTo>
                    <a:pt x="1885" y="1008"/>
                    <a:pt x="2037" y="1221"/>
                    <a:pt x="2128" y="1464"/>
                  </a:cubicBezTo>
                  <a:cubicBezTo>
                    <a:pt x="2310" y="1951"/>
                    <a:pt x="2341" y="2528"/>
                    <a:pt x="2219" y="3045"/>
                  </a:cubicBezTo>
                  <a:cubicBezTo>
                    <a:pt x="2280" y="2376"/>
                    <a:pt x="2280" y="2163"/>
                    <a:pt x="2158" y="1647"/>
                  </a:cubicBezTo>
                  <a:cubicBezTo>
                    <a:pt x="2037" y="1100"/>
                    <a:pt x="1611" y="431"/>
                    <a:pt x="1277" y="5"/>
                  </a:cubicBezTo>
                  <a:cubicBezTo>
                    <a:pt x="1264" y="2"/>
                    <a:pt x="1251" y="1"/>
                    <a:pt x="12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49;p22">
              <a:extLst>
                <a:ext uri="{FF2B5EF4-FFF2-40B4-BE49-F238E27FC236}">
                  <a16:creationId xmlns:a16="http://schemas.microsoft.com/office/drawing/2014/main" id="{0334A22B-32D2-4D37-B0CF-438225128D12}"/>
                </a:ext>
              </a:extLst>
            </p:cNvPr>
            <p:cNvSpPr/>
            <p:nvPr/>
          </p:nvSpPr>
          <p:spPr>
            <a:xfrm>
              <a:off x="6080175" y="3491225"/>
              <a:ext cx="70675" cy="57025"/>
            </a:xfrm>
            <a:custGeom>
              <a:avLst/>
              <a:gdLst/>
              <a:ahLst/>
              <a:cxnLst/>
              <a:rect l="l" t="t" r="r" b="b"/>
              <a:pathLst>
                <a:path w="2827" h="2281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008" y="349"/>
                    <a:pt x="1270" y="473"/>
                    <a:pt x="507" y="473"/>
                  </a:cubicBezTo>
                  <a:cubicBezTo>
                    <a:pt x="339" y="473"/>
                    <a:pt x="170" y="467"/>
                    <a:pt x="0" y="456"/>
                  </a:cubicBezTo>
                  <a:lnTo>
                    <a:pt x="0" y="456"/>
                  </a:lnTo>
                  <a:cubicBezTo>
                    <a:pt x="31" y="517"/>
                    <a:pt x="91" y="639"/>
                    <a:pt x="183" y="730"/>
                  </a:cubicBezTo>
                  <a:cubicBezTo>
                    <a:pt x="274" y="851"/>
                    <a:pt x="456" y="943"/>
                    <a:pt x="517" y="1064"/>
                  </a:cubicBezTo>
                  <a:cubicBezTo>
                    <a:pt x="608" y="1216"/>
                    <a:pt x="699" y="1399"/>
                    <a:pt x="760" y="1551"/>
                  </a:cubicBezTo>
                  <a:lnTo>
                    <a:pt x="821" y="2280"/>
                  </a:lnTo>
                  <a:cubicBezTo>
                    <a:pt x="1520" y="2007"/>
                    <a:pt x="2189" y="2007"/>
                    <a:pt x="2827" y="1368"/>
                  </a:cubicBezTo>
                  <a:cubicBezTo>
                    <a:pt x="2797" y="973"/>
                    <a:pt x="2766" y="608"/>
                    <a:pt x="2766" y="183"/>
                  </a:cubicBezTo>
                  <a:cubicBezTo>
                    <a:pt x="2766" y="122"/>
                    <a:pt x="2675" y="61"/>
                    <a:pt x="270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50;p22">
              <a:extLst>
                <a:ext uri="{FF2B5EF4-FFF2-40B4-BE49-F238E27FC236}">
                  <a16:creationId xmlns:a16="http://schemas.microsoft.com/office/drawing/2014/main" id="{15077161-28CF-40C9-80A8-CB899FA3C903}"/>
                </a:ext>
              </a:extLst>
            </p:cNvPr>
            <p:cNvSpPr/>
            <p:nvPr/>
          </p:nvSpPr>
          <p:spPr>
            <a:xfrm>
              <a:off x="6064200" y="3342900"/>
              <a:ext cx="114775" cy="162075"/>
            </a:xfrm>
            <a:custGeom>
              <a:avLst/>
              <a:gdLst/>
              <a:ahLst/>
              <a:cxnLst/>
              <a:rect l="l" t="t" r="r" b="b"/>
              <a:pathLst>
                <a:path w="4591" h="6483" extrusionOk="0">
                  <a:moveTo>
                    <a:pt x="2133" y="1446"/>
                  </a:moveTo>
                  <a:lnTo>
                    <a:pt x="2133" y="1446"/>
                  </a:lnTo>
                  <a:cubicBezTo>
                    <a:pt x="2342" y="1959"/>
                    <a:pt x="2371" y="2503"/>
                    <a:pt x="2250" y="3046"/>
                  </a:cubicBezTo>
                  <a:cubicBezTo>
                    <a:pt x="2281" y="2347"/>
                    <a:pt x="2281" y="2164"/>
                    <a:pt x="2189" y="1648"/>
                  </a:cubicBezTo>
                  <a:cubicBezTo>
                    <a:pt x="2175" y="1582"/>
                    <a:pt x="2156" y="1515"/>
                    <a:pt x="2133" y="1446"/>
                  </a:cubicBezTo>
                  <a:close/>
                  <a:moveTo>
                    <a:pt x="1260" y="0"/>
                  </a:moveTo>
                  <a:cubicBezTo>
                    <a:pt x="1156" y="0"/>
                    <a:pt x="1065" y="83"/>
                    <a:pt x="1065" y="189"/>
                  </a:cubicBezTo>
                  <a:cubicBezTo>
                    <a:pt x="1065" y="310"/>
                    <a:pt x="1034" y="310"/>
                    <a:pt x="1065" y="493"/>
                  </a:cubicBezTo>
                  <a:cubicBezTo>
                    <a:pt x="1038" y="387"/>
                    <a:pt x="1012" y="304"/>
                    <a:pt x="906" y="304"/>
                  </a:cubicBezTo>
                  <a:cubicBezTo>
                    <a:pt x="890" y="304"/>
                    <a:pt x="872" y="306"/>
                    <a:pt x="852" y="310"/>
                  </a:cubicBezTo>
                  <a:cubicBezTo>
                    <a:pt x="761" y="341"/>
                    <a:pt x="670" y="584"/>
                    <a:pt x="670" y="645"/>
                  </a:cubicBezTo>
                  <a:cubicBezTo>
                    <a:pt x="670" y="1070"/>
                    <a:pt x="730" y="1404"/>
                    <a:pt x="852" y="1830"/>
                  </a:cubicBezTo>
                  <a:cubicBezTo>
                    <a:pt x="882" y="2043"/>
                    <a:pt x="974" y="2408"/>
                    <a:pt x="974" y="2651"/>
                  </a:cubicBezTo>
                  <a:cubicBezTo>
                    <a:pt x="974" y="2924"/>
                    <a:pt x="1065" y="3107"/>
                    <a:pt x="913" y="3350"/>
                  </a:cubicBezTo>
                  <a:cubicBezTo>
                    <a:pt x="822" y="2438"/>
                    <a:pt x="670" y="1952"/>
                    <a:pt x="426" y="1252"/>
                  </a:cubicBezTo>
                  <a:cubicBezTo>
                    <a:pt x="398" y="1140"/>
                    <a:pt x="266" y="976"/>
                    <a:pt x="126" y="976"/>
                  </a:cubicBezTo>
                  <a:cubicBezTo>
                    <a:pt x="115" y="976"/>
                    <a:pt x="103" y="977"/>
                    <a:pt x="92" y="979"/>
                  </a:cubicBezTo>
                  <a:cubicBezTo>
                    <a:pt x="1" y="1101"/>
                    <a:pt x="1" y="1252"/>
                    <a:pt x="62" y="1404"/>
                  </a:cubicBezTo>
                  <a:cubicBezTo>
                    <a:pt x="153" y="2468"/>
                    <a:pt x="396" y="3532"/>
                    <a:pt x="396" y="4596"/>
                  </a:cubicBezTo>
                  <a:cubicBezTo>
                    <a:pt x="396" y="4991"/>
                    <a:pt x="366" y="5326"/>
                    <a:pt x="396" y="5690"/>
                  </a:cubicBezTo>
                  <a:cubicBezTo>
                    <a:pt x="426" y="5964"/>
                    <a:pt x="518" y="6237"/>
                    <a:pt x="609" y="6450"/>
                  </a:cubicBezTo>
                  <a:cubicBezTo>
                    <a:pt x="834" y="6471"/>
                    <a:pt x="1054" y="6483"/>
                    <a:pt x="1269" y="6483"/>
                  </a:cubicBezTo>
                  <a:cubicBezTo>
                    <a:pt x="1980" y="6483"/>
                    <a:pt x="2644" y="6358"/>
                    <a:pt x="3344" y="6055"/>
                  </a:cubicBezTo>
                  <a:cubicBezTo>
                    <a:pt x="3436" y="5690"/>
                    <a:pt x="3770" y="5569"/>
                    <a:pt x="3892" y="5356"/>
                  </a:cubicBezTo>
                  <a:cubicBezTo>
                    <a:pt x="4043" y="5143"/>
                    <a:pt x="4043" y="4839"/>
                    <a:pt x="4074" y="4535"/>
                  </a:cubicBezTo>
                  <a:cubicBezTo>
                    <a:pt x="4165" y="3988"/>
                    <a:pt x="4469" y="3532"/>
                    <a:pt x="4591" y="3015"/>
                  </a:cubicBezTo>
                  <a:cubicBezTo>
                    <a:pt x="4591" y="2924"/>
                    <a:pt x="4591" y="2894"/>
                    <a:pt x="4530" y="2833"/>
                  </a:cubicBezTo>
                  <a:cubicBezTo>
                    <a:pt x="4499" y="2772"/>
                    <a:pt x="4469" y="2772"/>
                    <a:pt x="4378" y="2772"/>
                  </a:cubicBezTo>
                  <a:cubicBezTo>
                    <a:pt x="4195" y="2772"/>
                    <a:pt x="4013" y="2985"/>
                    <a:pt x="3922" y="3167"/>
                  </a:cubicBezTo>
                  <a:cubicBezTo>
                    <a:pt x="3831" y="3350"/>
                    <a:pt x="3770" y="3532"/>
                    <a:pt x="3648" y="3745"/>
                  </a:cubicBezTo>
                  <a:cubicBezTo>
                    <a:pt x="3496" y="3927"/>
                    <a:pt x="3314" y="4079"/>
                    <a:pt x="3132" y="4170"/>
                  </a:cubicBezTo>
                  <a:cubicBezTo>
                    <a:pt x="3010" y="3775"/>
                    <a:pt x="3132" y="3319"/>
                    <a:pt x="3132" y="2894"/>
                  </a:cubicBezTo>
                  <a:cubicBezTo>
                    <a:pt x="3162" y="1830"/>
                    <a:pt x="2524" y="888"/>
                    <a:pt x="1946" y="6"/>
                  </a:cubicBezTo>
                  <a:cubicBezTo>
                    <a:pt x="1794" y="189"/>
                    <a:pt x="1794" y="493"/>
                    <a:pt x="1885" y="736"/>
                  </a:cubicBezTo>
                  <a:cubicBezTo>
                    <a:pt x="1945" y="946"/>
                    <a:pt x="2064" y="1185"/>
                    <a:pt x="2126" y="1425"/>
                  </a:cubicBezTo>
                  <a:lnTo>
                    <a:pt x="2126" y="1425"/>
                  </a:lnTo>
                  <a:cubicBezTo>
                    <a:pt x="1957" y="928"/>
                    <a:pt x="1598" y="376"/>
                    <a:pt x="1308" y="6"/>
                  </a:cubicBezTo>
                  <a:cubicBezTo>
                    <a:pt x="1292" y="2"/>
                    <a:pt x="1276" y="0"/>
                    <a:pt x="126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51;p22">
              <a:extLst>
                <a:ext uri="{FF2B5EF4-FFF2-40B4-BE49-F238E27FC236}">
                  <a16:creationId xmlns:a16="http://schemas.microsoft.com/office/drawing/2014/main" id="{30024C30-BB82-439D-9540-5EC96591930E}"/>
                </a:ext>
              </a:extLst>
            </p:cNvPr>
            <p:cNvSpPr/>
            <p:nvPr/>
          </p:nvSpPr>
          <p:spPr>
            <a:xfrm>
              <a:off x="6086250" y="3349875"/>
              <a:ext cx="22825" cy="72975"/>
            </a:xfrm>
            <a:custGeom>
              <a:avLst/>
              <a:gdLst/>
              <a:ahLst/>
              <a:cxnLst/>
              <a:rect l="l" t="t" r="r" b="b"/>
              <a:pathLst>
                <a:path w="913" h="2919" extrusionOk="0">
                  <a:moveTo>
                    <a:pt x="152" y="1"/>
                  </a:moveTo>
                  <a:lnTo>
                    <a:pt x="0" y="122"/>
                  </a:lnTo>
                  <a:cubicBezTo>
                    <a:pt x="517" y="973"/>
                    <a:pt x="730" y="1946"/>
                    <a:pt x="730" y="2919"/>
                  </a:cubicBezTo>
                  <a:lnTo>
                    <a:pt x="912" y="2919"/>
                  </a:lnTo>
                  <a:cubicBezTo>
                    <a:pt x="912" y="1885"/>
                    <a:pt x="669" y="913"/>
                    <a:pt x="15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52;p22">
              <a:extLst>
                <a:ext uri="{FF2B5EF4-FFF2-40B4-BE49-F238E27FC236}">
                  <a16:creationId xmlns:a16="http://schemas.microsoft.com/office/drawing/2014/main" id="{B756E013-AD4D-4DF8-8F23-964E978CF9C4}"/>
                </a:ext>
              </a:extLst>
            </p:cNvPr>
            <p:cNvSpPr/>
            <p:nvPr/>
          </p:nvSpPr>
          <p:spPr>
            <a:xfrm>
              <a:off x="6090050" y="3486675"/>
              <a:ext cx="192275" cy="308725"/>
            </a:xfrm>
            <a:custGeom>
              <a:avLst/>
              <a:gdLst/>
              <a:ahLst/>
              <a:cxnLst/>
              <a:rect l="l" t="t" r="r" b="b"/>
              <a:pathLst>
                <a:path w="7691" h="12349" extrusionOk="0">
                  <a:moveTo>
                    <a:pt x="2706" y="0"/>
                  </a:moveTo>
                  <a:cubicBezTo>
                    <a:pt x="2219" y="790"/>
                    <a:pt x="973" y="1307"/>
                    <a:pt x="0" y="1368"/>
                  </a:cubicBezTo>
                  <a:cubicBezTo>
                    <a:pt x="730" y="3860"/>
                    <a:pt x="1429" y="6444"/>
                    <a:pt x="2128" y="8967"/>
                  </a:cubicBezTo>
                  <a:cubicBezTo>
                    <a:pt x="2371" y="9787"/>
                    <a:pt x="2858" y="10790"/>
                    <a:pt x="3405" y="11459"/>
                  </a:cubicBezTo>
                  <a:cubicBezTo>
                    <a:pt x="3809" y="12040"/>
                    <a:pt x="4613" y="12349"/>
                    <a:pt x="5344" y="12349"/>
                  </a:cubicBezTo>
                  <a:cubicBezTo>
                    <a:pt x="5492" y="12349"/>
                    <a:pt x="5637" y="12336"/>
                    <a:pt x="5775" y="12310"/>
                  </a:cubicBezTo>
                  <a:cubicBezTo>
                    <a:pt x="7052" y="12128"/>
                    <a:pt x="7690" y="10547"/>
                    <a:pt x="7508" y="9301"/>
                  </a:cubicBezTo>
                  <a:cubicBezTo>
                    <a:pt x="7265" y="8055"/>
                    <a:pt x="6444" y="6991"/>
                    <a:pt x="5715" y="5927"/>
                  </a:cubicBezTo>
                  <a:cubicBezTo>
                    <a:pt x="4499" y="4043"/>
                    <a:pt x="3557" y="2037"/>
                    <a:pt x="27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53;p22">
              <a:extLst>
                <a:ext uri="{FF2B5EF4-FFF2-40B4-BE49-F238E27FC236}">
                  <a16:creationId xmlns:a16="http://schemas.microsoft.com/office/drawing/2014/main" id="{DDEDCD89-BA7E-437C-BC96-E45A2392A033}"/>
                </a:ext>
              </a:extLst>
            </p:cNvPr>
            <p:cNvSpPr/>
            <p:nvPr/>
          </p:nvSpPr>
          <p:spPr>
            <a:xfrm>
              <a:off x="6154625" y="3488950"/>
              <a:ext cx="99575" cy="217350"/>
            </a:xfrm>
            <a:custGeom>
              <a:avLst/>
              <a:gdLst/>
              <a:ahLst/>
              <a:cxnLst/>
              <a:rect l="l" t="t" r="r" b="b"/>
              <a:pathLst>
                <a:path w="3983" h="8694" extrusionOk="0">
                  <a:moveTo>
                    <a:pt x="214" y="0"/>
                  </a:moveTo>
                  <a:lnTo>
                    <a:pt x="1" y="61"/>
                  </a:lnTo>
                  <a:cubicBezTo>
                    <a:pt x="335" y="1246"/>
                    <a:pt x="913" y="2098"/>
                    <a:pt x="1521" y="3009"/>
                  </a:cubicBezTo>
                  <a:cubicBezTo>
                    <a:pt x="1764" y="3374"/>
                    <a:pt x="1977" y="3708"/>
                    <a:pt x="2220" y="4073"/>
                  </a:cubicBezTo>
                  <a:cubicBezTo>
                    <a:pt x="3010" y="5411"/>
                    <a:pt x="3800" y="6961"/>
                    <a:pt x="3800" y="8633"/>
                  </a:cubicBezTo>
                  <a:lnTo>
                    <a:pt x="3983" y="8693"/>
                  </a:lnTo>
                  <a:cubicBezTo>
                    <a:pt x="3952" y="6930"/>
                    <a:pt x="3162" y="5319"/>
                    <a:pt x="2372" y="4012"/>
                  </a:cubicBezTo>
                  <a:cubicBezTo>
                    <a:pt x="2129" y="3587"/>
                    <a:pt x="1916" y="3253"/>
                    <a:pt x="1673" y="2888"/>
                  </a:cubicBezTo>
                  <a:cubicBezTo>
                    <a:pt x="1095" y="2037"/>
                    <a:pt x="548" y="1155"/>
                    <a:pt x="21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54;p22">
              <a:extLst>
                <a:ext uri="{FF2B5EF4-FFF2-40B4-BE49-F238E27FC236}">
                  <a16:creationId xmlns:a16="http://schemas.microsoft.com/office/drawing/2014/main" id="{D55787A7-ED4C-4A52-B8EE-26129BCE01B3}"/>
                </a:ext>
              </a:extLst>
            </p:cNvPr>
            <p:cNvSpPr/>
            <p:nvPr/>
          </p:nvSpPr>
          <p:spPr>
            <a:xfrm>
              <a:off x="6187300" y="371235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3" y="1"/>
                    <a:pt x="1" y="153"/>
                    <a:pt x="1" y="304"/>
                  </a:cubicBezTo>
                  <a:cubicBezTo>
                    <a:pt x="1" y="487"/>
                    <a:pt x="123" y="608"/>
                    <a:pt x="305" y="608"/>
                  </a:cubicBezTo>
                  <a:cubicBezTo>
                    <a:pt x="457" y="608"/>
                    <a:pt x="609" y="487"/>
                    <a:pt x="609" y="304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55;p22">
              <a:extLst>
                <a:ext uri="{FF2B5EF4-FFF2-40B4-BE49-F238E27FC236}">
                  <a16:creationId xmlns:a16="http://schemas.microsoft.com/office/drawing/2014/main" id="{7FDD8C0F-A52C-4CE2-8776-7A8F4B2F04A2}"/>
                </a:ext>
              </a:extLst>
            </p:cNvPr>
            <p:cNvSpPr/>
            <p:nvPr/>
          </p:nvSpPr>
          <p:spPr>
            <a:xfrm>
              <a:off x="6203275" y="363407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92"/>
                    <a:pt x="0" y="21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65" y="457"/>
                    <a:pt x="456" y="335"/>
                    <a:pt x="456" y="21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56;p22">
              <a:extLst>
                <a:ext uri="{FF2B5EF4-FFF2-40B4-BE49-F238E27FC236}">
                  <a16:creationId xmlns:a16="http://schemas.microsoft.com/office/drawing/2014/main" id="{5773552D-6BB4-4830-9B3E-01512592AAFE}"/>
                </a:ext>
              </a:extLst>
            </p:cNvPr>
            <p:cNvSpPr/>
            <p:nvPr/>
          </p:nvSpPr>
          <p:spPr>
            <a:xfrm>
              <a:off x="6137925" y="359987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92"/>
                    <a:pt x="0" y="214"/>
                  </a:cubicBezTo>
                  <a:cubicBezTo>
                    <a:pt x="0" y="335"/>
                    <a:pt x="122" y="457"/>
                    <a:pt x="213" y="457"/>
                  </a:cubicBezTo>
                  <a:cubicBezTo>
                    <a:pt x="335" y="457"/>
                    <a:pt x="456" y="335"/>
                    <a:pt x="456" y="214"/>
                  </a:cubicBezTo>
                  <a:cubicBezTo>
                    <a:pt x="456" y="92"/>
                    <a:pt x="365" y="31"/>
                    <a:pt x="21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57;p22">
              <a:extLst>
                <a:ext uri="{FF2B5EF4-FFF2-40B4-BE49-F238E27FC236}">
                  <a16:creationId xmlns:a16="http://schemas.microsoft.com/office/drawing/2014/main" id="{49763E96-BF97-4165-A921-E93786DC43E9}"/>
                </a:ext>
              </a:extLst>
            </p:cNvPr>
            <p:cNvSpPr/>
            <p:nvPr/>
          </p:nvSpPr>
          <p:spPr>
            <a:xfrm>
              <a:off x="6150075" y="354442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0"/>
                  </a:moveTo>
                  <a:cubicBezTo>
                    <a:pt x="122" y="0"/>
                    <a:pt x="1" y="122"/>
                    <a:pt x="1" y="243"/>
                  </a:cubicBezTo>
                  <a:cubicBezTo>
                    <a:pt x="1" y="334"/>
                    <a:pt x="122" y="456"/>
                    <a:pt x="244" y="456"/>
                  </a:cubicBezTo>
                  <a:cubicBezTo>
                    <a:pt x="335" y="456"/>
                    <a:pt x="457" y="334"/>
                    <a:pt x="457" y="243"/>
                  </a:cubicBezTo>
                  <a:cubicBezTo>
                    <a:pt x="457" y="122"/>
                    <a:pt x="335" y="0"/>
                    <a:pt x="24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58;p22">
              <a:extLst>
                <a:ext uri="{FF2B5EF4-FFF2-40B4-BE49-F238E27FC236}">
                  <a16:creationId xmlns:a16="http://schemas.microsoft.com/office/drawing/2014/main" id="{55C787F1-7FA2-4596-B60D-57CF8A1F2B31}"/>
                </a:ext>
              </a:extLst>
            </p:cNvPr>
            <p:cNvSpPr/>
            <p:nvPr/>
          </p:nvSpPr>
          <p:spPr>
            <a:xfrm>
              <a:off x="5552800" y="3841525"/>
              <a:ext cx="324500" cy="583625"/>
            </a:xfrm>
            <a:custGeom>
              <a:avLst/>
              <a:gdLst/>
              <a:ahLst/>
              <a:cxnLst/>
              <a:rect l="l" t="t" r="r" b="b"/>
              <a:pathLst>
                <a:path w="12980" h="23345" extrusionOk="0">
                  <a:moveTo>
                    <a:pt x="12888" y="1"/>
                  </a:moveTo>
                  <a:cubicBezTo>
                    <a:pt x="11460" y="1369"/>
                    <a:pt x="9454" y="2128"/>
                    <a:pt x="7356" y="2980"/>
                  </a:cubicBezTo>
                  <a:cubicBezTo>
                    <a:pt x="5654" y="3618"/>
                    <a:pt x="3922" y="4317"/>
                    <a:pt x="2432" y="5320"/>
                  </a:cubicBezTo>
                  <a:cubicBezTo>
                    <a:pt x="1642" y="5867"/>
                    <a:pt x="1095" y="6749"/>
                    <a:pt x="639" y="7569"/>
                  </a:cubicBezTo>
                  <a:cubicBezTo>
                    <a:pt x="1" y="8785"/>
                    <a:pt x="213" y="10487"/>
                    <a:pt x="426" y="11855"/>
                  </a:cubicBezTo>
                  <a:lnTo>
                    <a:pt x="1794" y="22159"/>
                  </a:lnTo>
                  <a:cubicBezTo>
                    <a:pt x="1855" y="22858"/>
                    <a:pt x="2432" y="23345"/>
                    <a:pt x="3101" y="23345"/>
                  </a:cubicBezTo>
                  <a:lnTo>
                    <a:pt x="3101" y="23132"/>
                  </a:lnTo>
                  <a:cubicBezTo>
                    <a:pt x="2554" y="23132"/>
                    <a:pt x="2037" y="22737"/>
                    <a:pt x="1976" y="22159"/>
                  </a:cubicBezTo>
                  <a:lnTo>
                    <a:pt x="639" y="12159"/>
                  </a:lnTo>
                  <a:lnTo>
                    <a:pt x="608" y="11885"/>
                  </a:lnTo>
                  <a:cubicBezTo>
                    <a:pt x="426" y="10518"/>
                    <a:pt x="183" y="8846"/>
                    <a:pt x="821" y="7721"/>
                  </a:cubicBezTo>
                  <a:cubicBezTo>
                    <a:pt x="1277" y="6870"/>
                    <a:pt x="1794" y="6049"/>
                    <a:pt x="2554" y="5502"/>
                  </a:cubicBezTo>
                  <a:cubicBezTo>
                    <a:pt x="4013" y="4499"/>
                    <a:pt x="5776" y="3800"/>
                    <a:pt x="7447" y="3162"/>
                  </a:cubicBezTo>
                  <a:cubicBezTo>
                    <a:pt x="9575" y="2311"/>
                    <a:pt x="11581" y="1521"/>
                    <a:pt x="12980" y="153"/>
                  </a:cubicBezTo>
                  <a:lnTo>
                    <a:pt x="12888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59;p22">
              <a:extLst>
                <a:ext uri="{FF2B5EF4-FFF2-40B4-BE49-F238E27FC236}">
                  <a16:creationId xmlns:a16="http://schemas.microsoft.com/office/drawing/2014/main" id="{1BF6D784-4F8E-481A-8B9A-96EC0DA9D5A9}"/>
                </a:ext>
              </a:extLst>
            </p:cNvPr>
            <p:cNvSpPr/>
            <p:nvPr/>
          </p:nvSpPr>
          <p:spPr>
            <a:xfrm>
              <a:off x="3160650" y="2697575"/>
              <a:ext cx="180900" cy="216925"/>
            </a:xfrm>
            <a:custGeom>
              <a:avLst/>
              <a:gdLst/>
              <a:ahLst/>
              <a:cxnLst/>
              <a:rect l="l" t="t" r="r" b="b"/>
              <a:pathLst>
                <a:path w="7236" h="8677" extrusionOk="0">
                  <a:moveTo>
                    <a:pt x="4190" y="1"/>
                  </a:moveTo>
                  <a:cubicBezTo>
                    <a:pt x="3873" y="1"/>
                    <a:pt x="3554" y="48"/>
                    <a:pt x="3253" y="135"/>
                  </a:cubicBezTo>
                  <a:cubicBezTo>
                    <a:pt x="1521" y="682"/>
                    <a:pt x="244" y="2384"/>
                    <a:pt x="122" y="4238"/>
                  </a:cubicBezTo>
                  <a:cubicBezTo>
                    <a:pt x="1" y="6093"/>
                    <a:pt x="1156" y="7977"/>
                    <a:pt x="2797" y="8676"/>
                  </a:cubicBezTo>
                  <a:cubicBezTo>
                    <a:pt x="4530" y="8311"/>
                    <a:pt x="6019" y="6761"/>
                    <a:pt x="6384" y="4938"/>
                  </a:cubicBezTo>
                  <a:cubicBezTo>
                    <a:pt x="6961" y="4178"/>
                    <a:pt x="7235" y="3144"/>
                    <a:pt x="7083" y="2141"/>
                  </a:cubicBezTo>
                  <a:lnTo>
                    <a:pt x="6019" y="713"/>
                  </a:lnTo>
                  <a:cubicBezTo>
                    <a:pt x="5543" y="216"/>
                    <a:pt x="4869" y="1"/>
                    <a:pt x="419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60;p22">
              <a:extLst>
                <a:ext uri="{FF2B5EF4-FFF2-40B4-BE49-F238E27FC236}">
                  <a16:creationId xmlns:a16="http://schemas.microsoft.com/office/drawing/2014/main" id="{D677E047-5DF6-414B-AB9F-BA1306634378}"/>
                </a:ext>
              </a:extLst>
            </p:cNvPr>
            <p:cNvSpPr/>
            <p:nvPr/>
          </p:nvSpPr>
          <p:spPr>
            <a:xfrm>
              <a:off x="3160650" y="2697900"/>
              <a:ext cx="108700" cy="218100"/>
            </a:xfrm>
            <a:custGeom>
              <a:avLst/>
              <a:gdLst/>
              <a:ahLst/>
              <a:cxnLst/>
              <a:rect l="l" t="t" r="r" b="b"/>
              <a:pathLst>
                <a:path w="4348" h="8724" extrusionOk="0">
                  <a:moveTo>
                    <a:pt x="4347" y="0"/>
                  </a:moveTo>
                  <a:cubicBezTo>
                    <a:pt x="3952" y="0"/>
                    <a:pt x="3588" y="61"/>
                    <a:pt x="3253" y="152"/>
                  </a:cubicBezTo>
                  <a:cubicBezTo>
                    <a:pt x="1521" y="669"/>
                    <a:pt x="214" y="2402"/>
                    <a:pt x="122" y="4256"/>
                  </a:cubicBezTo>
                  <a:cubicBezTo>
                    <a:pt x="1" y="6140"/>
                    <a:pt x="1156" y="7994"/>
                    <a:pt x="2797" y="8724"/>
                  </a:cubicBezTo>
                  <a:cubicBezTo>
                    <a:pt x="2949" y="8663"/>
                    <a:pt x="3132" y="8633"/>
                    <a:pt x="3284" y="8572"/>
                  </a:cubicBezTo>
                  <a:cubicBezTo>
                    <a:pt x="2676" y="5593"/>
                    <a:pt x="2645" y="2402"/>
                    <a:pt x="43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61;p22">
              <a:extLst>
                <a:ext uri="{FF2B5EF4-FFF2-40B4-BE49-F238E27FC236}">
                  <a16:creationId xmlns:a16="http://schemas.microsoft.com/office/drawing/2014/main" id="{65DFDDE9-D0A0-47FA-93D4-14DB83424D55}"/>
                </a:ext>
              </a:extLst>
            </p:cNvPr>
            <p:cNvSpPr/>
            <p:nvPr/>
          </p:nvSpPr>
          <p:spPr>
            <a:xfrm>
              <a:off x="3064150" y="2775400"/>
              <a:ext cx="180125" cy="212800"/>
            </a:xfrm>
            <a:custGeom>
              <a:avLst/>
              <a:gdLst/>
              <a:ahLst/>
              <a:cxnLst/>
              <a:rect l="l" t="t" r="r" b="b"/>
              <a:pathLst>
                <a:path w="7205" h="8512" extrusionOk="0">
                  <a:moveTo>
                    <a:pt x="2979" y="1"/>
                  </a:moveTo>
                  <a:cubicBezTo>
                    <a:pt x="2645" y="2220"/>
                    <a:pt x="1703" y="4195"/>
                    <a:pt x="335" y="6019"/>
                  </a:cubicBezTo>
                  <a:cubicBezTo>
                    <a:pt x="183" y="6262"/>
                    <a:pt x="1" y="6566"/>
                    <a:pt x="183" y="6779"/>
                  </a:cubicBezTo>
                  <a:cubicBezTo>
                    <a:pt x="274" y="6870"/>
                    <a:pt x="365" y="6901"/>
                    <a:pt x="487" y="6931"/>
                  </a:cubicBezTo>
                  <a:cubicBezTo>
                    <a:pt x="2311" y="7478"/>
                    <a:pt x="4104" y="7964"/>
                    <a:pt x="5928" y="8512"/>
                  </a:cubicBezTo>
                  <a:cubicBezTo>
                    <a:pt x="6141" y="5989"/>
                    <a:pt x="6596" y="3496"/>
                    <a:pt x="7204" y="1065"/>
                  </a:cubicBezTo>
                  <a:cubicBezTo>
                    <a:pt x="5715" y="821"/>
                    <a:pt x="4378" y="548"/>
                    <a:pt x="29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62;p22">
              <a:extLst>
                <a:ext uri="{FF2B5EF4-FFF2-40B4-BE49-F238E27FC236}">
                  <a16:creationId xmlns:a16="http://schemas.microsoft.com/office/drawing/2014/main" id="{E3123408-5575-4C64-ADB2-0E234540E6AF}"/>
                </a:ext>
              </a:extLst>
            </p:cNvPr>
            <p:cNvSpPr/>
            <p:nvPr/>
          </p:nvSpPr>
          <p:spPr>
            <a:xfrm>
              <a:off x="3120375" y="2634850"/>
              <a:ext cx="287275" cy="200000"/>
            </a:xfrm>
            <a:custGeom>
              <a:avLst/>
              <a:gdLst/>
              <a:ahLst/>
              <a:cxnLst/>
              <a:rect l="l" t="t" r="r" b="b"/>
              <a:pathLst>
                <a:path w="11491" h="8000" extrusionOk="0">
                  <a:moveTo>
                    <a:pt x="4876" y="1"/>
                  </a:moveTo>
                  <a:cubicBezTo>
                    <a:pt x="4760" y="1"/>
                    <a:pt x="4645" y="10"/>
                    <a:pt x="4530" y="30"/>
                  </a:cubicBezTo>
                  <a:cubicBezTo>
                    <a:pt x="4469" y="30"/>
                    <a:pt x="4408" y="60"/>
                    <a:pt x="4287" y="91"/>
                  </a:cubicBezTo>
                  <a:cubicBezTo>
                    <a:pt x="4145" y="81"/>
                    <a:pt x="4003" y="74"/>
                    <a:pt x="3863" y="74"/>
                  </a:cubicBezTo>
                  <a:cubicBezTo>
                    <a:pt x="3584" y="74"/>
                    <a:pt x="3314" y="101"/>
                    <a:pt x="3071" y="182"/>
                  </a:cubicBezTo>
                  <a:cubicBezTo>
                    <a:pt x="1703" y="516"/>
                    <a:pt x="730" y="1793"/>
                    <a:pt x="457" y="3161"/>
                  </a:cubicBezTo>
                  <a:cubicBezTo>
                    <a:pt x="153" y="4529"/>
                    <a:pt x="1" y="6140"/>
                    <a:pt x="366" y="7507"/>
                  </a:cubicBezTo>
                  <a:cubicBezTo>
                    <a:pt x="1099" y="7849"/>
                    <a:pt x="2033" y="7999"/>
                    <a:pt x="2962" y="7999"/>
                  </a:cubicBezTo>
                  <a:cubicBezTo>
                    <a:pt x="3766" y="7999"/>
                    <a:pt x="4566" y="7887"/>
                    <a:pt x="5229" y="7690"/>
                  </a:cubicBezTo>
                  <a:cubicBezTo>
                    <a:pt x="5411" y="7629"/>
                    <a:pt x="5655" y="7538"/>
                    <a:pt x="5837" y="7477"/>
                  </a:cubicBezTo>
                  <a:cubicBezTo>
                    <a:pt x="5928" y="7203"/>
                    <a:pt x="5958" y="6899"/>
                    <a:pt x="5989" y="6626"/>
                  </a:cubicBezTo>
                  <a:cubicBezTo>
                    <a:pt x="6019" y="6291"/>
                    <a:pt x="6141" y="5988"/>
                    <a:pt x="6384" y="5714"/>
                  </a:cubicBezTo>
                  <a:cubicBezTo>
                    <a:pt x="6524" y="5574"/>
                    <a:pt x="6744" y="5473"/>
                    <a:pt x="6964" y="5473"/>
                  </a:cubicBezTo>
                  <a:cubicBezTo>
                    <a:pt x="7078" y="5473"/>
                    <a:pt x="7192" y="5500"/>
                    <a:pt x="7296" y="5562"/>
                  </a:cubicBezTo>
                  <a:cubicBezTo>
                    <a:pt x="7478" y="5684"/>
                    <a:pt x="7539" y="5896"/>
                    <a:pt x="7539" y="6140"/>
                  </a:cubicBezTo>
                  <a:cubicBezTo>
                    <a:pt x="7539" y="6261"/>
                    <a:pt x="7539" y="6322"/>
                    <a:pt x="7509" y="6443"/>
                  </a:cubicBezTo>
                  <a:cubicBezTo>
                    <a:pt x="7813" y="6231"/>
                    <a:pt x="8086" y="5896"/>
                    <a:pt x="8299" y="5653"/>
                  </a:cubicBezTo>
                  <a:cubicBezTo>
                    <a:pt x="8355" y="5657"/>
                    <a:pt x="8412" y="5658"/>
                    <a:pt x="8468" y="5658"/>
                  </a:cubicBezTo>
                  <a:cubicBezTo>
                    <a:pt x="9416" y="5658"/>
                    <a:pt x="10364" y="5180"/>
                    <a:pt x="10852" y="4377"/>
                  </a:cubicBezTo>
                  <a:lnTo>
                    <a:pt x="10852" y="4377"/>
                  </a:lnTo>
                  <a:cubicBezTo>
                    <a:pt x="10548" y="4468"/>
                    <a:pt x="10214" y="4468"/>
                    <a:pt x="9910" y="4468"/>
                  </a:cubicBezTo>
                  <a:cubicBezTo>
                    <a:pt x="10700" y="4194"/>
                    <a:pt x="11339" y="3495"/>
                    <a:pt x="11490" y="2644"/>
                  </a:cubicBezTo>
                  <a:lnTo>
                    <a:pt x="11490" y="2644"/>
                  </a:lnTo>
                  <a:cubicBezTo>
                    <a:pt x="11153" y="2843"/>
                    <a:pt x="10763" y="2950"/>
                    <a:pt x="10364" y="2950"/>
                  </a:cubicBezTo>
                  <a:cubicBezTo>
                    <a:pt x="10153" y="2950"/>
                    <a:pt x="9938" y="2920"/>
                    <a:pt x="9728" y="2857"/>
                  </a:cubicBezTo>
                  <a:cubicBezTo>
                    <a:pt x="9910" y="2857"/>
                    <a:pt x="10062" y="2796"/>
                    <a:pt x="10183" y="2674"/>
                  </a:cubicBezTo>
                  <a:cubicBezTo>
                    <a:pt x="9454" y="2644"/>
                    <a:pt x="8785" y="2279"/>
                    <a:pt x="8238" y="1854"/>
                  </a:cubicBezTo>
                  <a:cubicBezTo>
                    <a:pt x="7661" y="1428"/>
                    <a:pt x="7144" y="942"/>
                    <a:pt x="6566" y="547"/>
                  </a:cubicBezTo>
                  <a:cubicBezTo>
                    <a:pt x="6058" y="242"/>
                    <a:pt x="5465" y="1"/>
                    <a:pt x="487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63;p22">
              <a:extLst>
                <a:ext uri="{FF2B5EF4-FFF2-40B4-BE49-F238E27FC236}">
                  <a16:creationId xmlns:a16="http://schemas.microsoft.com/office/drawing/2014/main" id="{0051F129-F3D3-4F8F-83A8-B33C831B7B69}"/>
                </a:ext>
              </a:extLst>
            </p:cNvPr>
            <p:cNvSpPr/>
            <p:nvPr/>
          </p:nvSpPr>
          <p:spPr>
            <a:xfrm>
              <a:off x="3276925" y="2779775"/>
              <a:ext cx="25850" cy="46575"/>
            </a:xfrm>
            <a:custGeom>
              <a:avLst/>
              <a:gdLst/>
              <a:ahLst/>
              <a:cxnLst/>
              <a:rect l="l" t="t" r="r" b="b"/>
              <a:pathLst>
                <a:path w="1034" h="1863" extrusionOk="0">
                  <a:moveTo>
                    <a:pt x="618" y="1"/>
                  </a:moveTo>
                  <a:cubicBezTo>
                    <a:pt x="585" y="1"/>
                    <a:pt x="552" y="3"/>
                    <a:pt x="517" y="8"/>
                  </a:cubicBezTo>
                  <a:cubicBezTo>
                    <a:pt x="365" y="69"/>
                    <a:pt x="274" y="282"/>
                    <a:pt x="274" y="464"/>
                  </a:cubicBezTo>
                  <a:cubicBezTo>
                    <a:pt x="274" y="646"/>
                    <a:pt x="335" y="829"/>
                    <a:pt x="365" y="1042"/>
                  </a:cubicBezTo>
                  <a:cubicBezTo>
                    <a:pt x="335" y="996"/>
                    <a:pt x="289" y="973"/>
                    <a:pt x="244" y="973"/>
                  </a:cubicBezTo>
                  <a:cubicBezTo>
                    <a:pt x="198" y="973"/>
                    <a:pt x="152" y="996"/>
                    <a:pt x="122" y="1042"/>
                  </a:cubicBezTo>
                  <a:cubicBezTo>
                    <a:pt x="31" y="1102"/>
                    <a:pt x="0" y="1194"/>
                    <a:pt x="31" y="1285"/>
                  </a:cubicBezTo>
                  <a:cubicBezTo>
                    <a:pt x="61" y="1376"/>
                    <a:pt x="122" y="1406"/>
                    <a:pt x="152" y="1437"/>
                  </a:cubicBezTo>
                  <a:cubicBezTo>
                    <a:pt x="183" y="1467"/>
                    <a:pt x="213" y="1558"/>
                    <a:pt x="183" y="1619"/>
                  </a:cubicBezTo>
                  <a:cubicBezTo>
                    <a:pt x="183" y="1680"/>
                    <a:pt x="152" y="1710"/>
                    <a:pt x="122" y="1741"/>
                  </a:cubicBezTo>
                  <a:cubicBezTo>
                    <a:pt x="61" y="1801"/>
                    <a:pt x="122" y="1832"/>
                    <a:pt x="152" y="1862"/>
                  </a:cubicBezTo>
                  <a:cubicBezTo>
                    <a:pt x="183" y="1862"/>
                    <a:pt x="183" y="1862"/>
                    <a:pt x="213" y="1832"/>
                  </a:cubicBezTo>
                  <a:cubicBezTo>
                    <a:pt x="426" y="1710"/>
                    <a:pt x="517" y="1498"/>
                    <a:pt x="578" y="1285"/>
                  </a:cubicBezTo>
                  <a:cubicBezTo>
                    <a:pt x="548" y="1102"/>
                    <a:pt x="548" y="950"/>
                    <a:pt x="639" y="890"/>
                  </a:cubicBezTo>
                  <a:cubicBezTo>
                    <a:pt x="669" y="798"/>
                    <a:pt x="760" y="768"/>
                    <a:pt x="821" y="738"/>
                  </a:cubicBezTo>
                  <a:cubicBezTo>
                    <a:pt x="973" y="616"/>
                    <a:pt x="1034" y="373"/>
                    <a:pt x="973" y="221"/>
                  </a:cubicBezTo>
                  <a:cubicBezTo>
                    <a:pt x="922" y="68"/>
                    <a:pt x="786" y="1"/>
                    <a:pt x="61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64;p22">
              <a:extLst>
                <a:ext uri="{FF2B5EF4-FFF2-40B4-BE49-F238E27FC236}">
                  <a16:creationId xmlns:a16="http://schemas.microsoft.com/office/drawing/2014/main" id="{5AC1F2B4-E167-425B-A0B6-BE045826DB66}"/>
                </a:ext>
              </a:extLst>
            </p:cNvPr>
            <p:cNvSpPr/>
            <p:nvPr/>
          </p:nvSpPr>
          <p:spPr>
            <a:xfrm>
              <a:off x="3245000" y="2655350"/>
              <a:ext cx="109450" cy="80575"/>
            </a:xfrm>
            <a:custGeom>
              <a:avLst/>
              <a:gdLst/>
              <a:ahLst/>
              <a:cxnLst/>
              <a:rect l="l" t="t" r="r" b="b"/>
              <a:pathLst>
                <a:path w="4378" h="3223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35"/>
                    <a:pt x="153" y="730"/>
                    <a:pt x="244" y="1064"/>
                  </a:cubicBezTo>
                  <a:cubicBezTo>
                    <a:pt x="244" y="1155"/>
                    <a:pt x="274" y="1216"/>
                    <a:pt x="305" y="1246"/>
                  </a:cubicBezTo>
                  <a:cubicBezTo>
                    <a:pt x="358" y="1300"/>
                    <a:pt x="429" y="1324"/>
                    <a:pt x="502" y="1324"/>
                  </a:cubicBezTo>
                  <a:cubicBezTo>
                    <a:pt x="595" y="1324"/>
                    <a:pt x="692" y="1284"/>
                    <a:pt x="761" y="1216"/>
                  </a:cubicBezTo>
                  <a:cubicBezTo>
                    <a:pt x="850" y="1194"/>
                    <a:pt x="973" y="1122"/>
                    <a:pt x="1104" y="1122"/>
                  </a:cubicBezTo>
                  <a:cubicBezTo>
                    <a:pt x="1151" y="1122"/>
                    <a:pt x="1199" y="1131"/>
                    <a:pt x="1247" y="1155"/>
                  </a:cubicBezTo>
                  <a:cubicBezTo>
                    <a:pt x="1399" y="1246"/>
                    <a:pt x="1399" y="1490"/>
                    <a:pt x="1490" y="1642"/>
                  </a:cubicBezTo>
                  <a:cubicBezTo>
                    <a:pt x="1599" y="1750"/>
                    <a:pt x="1769" y="1766"/>
                    <a:pt x="1947" y="1766"/>
                  </a:cubicBezTo>
                  <a:cubicBezTo>
                    <a:pt x="2017" y="1766"/>
                    <a:pt x="2089" y="1763"/>
                    <a:pt x="2159" y="1763"/>
                  </a:cubicBezTo>
                  <a:cubicBezTo>
                    <a:pt x="2554" y="1763"/>
                    <a:pt x="2949" y="1976"/>
                    <a:pt x="3253" y="2250"/>
                  </a:cubicBezTo>
                  <a:cubicBezTo>
                    <a:pt x="3557" y="2523"/>
                    <a:pt x="3739" y="2888"/>
                    <a:pt x="3952" y="3222"/>
                  </a:cubicBezTo>
                  <a:cubicBezTo>
                    <a:pt x="4104" y="3009"/>
                    <a:pt x="4256" y="2766"/>
                    <a:pt x="4378" y="2554"/>
                  </a:cubicBezTo>
                  <a:cubicBezTo>
                    <a:pt x="2949" y="1702"/>
                    <a:pt x="1460" y="851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65;p22">
              <a:extLst>
                <a:ext uri="{FF2B5EF4-FFF2-40B4-BE49-F238E27FC236}">
                  <a16:creationId xmlns:a16="http://schemas.microsoft.com/office/drawing/2014/main" id="{87710128-4F41-4CC7-993B-9341DB1FD5AA}"/>
                </a:ext>
              </a:extLst>
            </p:cNvPr>
            <p:cNvSpPr/>
            <p:nvPr/>
          </p:nvSpPr>
          <p:spPr>
            <a:xfrm>
              <a:off x="2707000" y="4567225"/>
              <a:ext cx="168725" cy="115225"/>
            </a:xfrm>
            <a:custGeom>
              <a:avLst/>
              <a:gdLst/>
              <a:ahLst/>
              <a:cxnLst/>
              <a:rect l="l" t="t" r="r" b="b"/>
              <a:pathLst>
                <a:path w="6749" h="4609" extrusionOk="0">
                  <a:moveTo>
                    <a:pt x="791" y="1"/>
                  </a:moveTo>
                  <a:cubicBezTo>
                    <a:pt x="791" y="730"/>
                    <a:pt x="335" y="1368"/>
                    <a:pt x="122" y="2067"/>
                  </a:cubicBezTo>
                  <a:cubicBezTo>
                    <a:pt x="61" y="2219"/>
                    <a:pt x="61" y="2432"/>
                    <a:pt x="61" y="2645"/>
                  </a:cubicBezTo>
                  <a:cubicBezTo>
                    <a:pt x="1" y="3101"/>
                    <a:pt x="1" y="3587"/>
                    <a:pt x="153" y="4043"/>
                  </a:cubicBezTo>
                  <a:cubicBezTo>
                    <a:pt x="796" y="4401"/>
                    <a:pt x="1514" y="4609"/>
                    <a:pt x="2263" y="4609"/>
                  </a:cubicBezTo>
                  <a:cubicBezTo>
                    <a:pt x="2469" y="4609"/>
                    <a:pt x="2678" y="4593"/>
                    <a:pt x="2888" y="4560"/>
                  </a:cubicBezTo>
                  <a:lnTo>
                    <a:pt x="2979" y="4104"/>
                  </a:lnTo>
                  <a:cubicBezTo>
                    <a:pt x="3358" y="4015"/>
                    <a:pt x="3655" y="3959"/>
                    <a:pt x="3965" y="3959"/>
                  </a:cubicBezTo>
                  <a:cubicBezTo>
                    <a:pt x="4079" y="3959"/>
                    <a:pt x="4195" y="3966"/>
                    <a:pt x="4317" y="3982"/>
                  </a:cubicBezTo>
                  <a:cubicBezTo>
                    <a:pt x="4712" y="4056"/>
                    <a:pt x="4927" y="4151"/>
                    <a:pt x="5156" y="4151"/>
                  </a:cubicBezTo>
                  <a:cubicBezTo>
                    <a:pt x="5209" y="4151"/>
                    <a:pt x="5263" y="4146"/>
                    <a:pt x="5320" y="4134"/>
                  </a:cubicBezTo>
                  <a:cubicBezTo>
                    <a:pt x="5563" y="4104"/>
                    <a:pt x="5745" y="3982"/>
                    <a:pt x="5989" y="3891"/>
                  </a:cubicBezTo>
                  <a:cubicBezTo>
                    <a:pt x="6262" y="3770"/>
                    <a:pt x="6566" y="3466"/>
                    <a:pt x="6627" y="3192"/>
                  </a:cubicBezTo>
                  <a:cubicBezTo>
                    <a:pt x="6748" y="2827"/>
                    <a:pt x="6566" y="2675"/>
                    <a:pt x="6232" y="2493"/>
                  </a:cubicBezTo>
                  <a:cubicBezTo>
                    <a:pt x="5897" y="2280"/>
                    <a:pt x="5350" y="2219"/>
                    <a:pt x="4986" y="2189"/>
                  </a:cubicBezTo>
                  <a:cubicBezTo>
                    <a:pt x="4590" y="2128"/>
                    <a:pt x="4256" y="2037"/>
                    <a:pt x="3922" y="1824"/>
                  </a:cubicBezTo>
                  <a:cubicBezTo>
                    <a:pt x="3557" y="1642"/>
                    <a:pt x="3283" y="1277"/>
                    <a:pt x="3405" y="882"/>
                  </a:cubicBezTo>
                  <a:cubicBezTo>
                    <a:pt x="2432" y="821"/>
                    <a:pt x="1672" y="456"/>
                    <a:pt x="79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66;p22">
              <a:extLst>
                <a:ext uri="{FF2B5EF4-FFF2-40B4-BE49-F238E27FC236}">
                  <a16:creationId xmlns:a16="http://schemas.microsoft.com/office/drawing/2014/main" id="{527C6DF0-C300-4CBE-BF0C-AF0BA4FBE57E}"/>
                </a:ext>
              </a:extLst>
            </p:cNvPr>
            <p:cNvSpPr/>
            <p:nvPr/>
          </p:nvSpPr>
          <p:spPr>
            <a:xfrm>
              <a:off x="2722950" y="4582425"/>
              <a:ext cx="64625" cy="34575"/>
            </a:xfrm>
            <a:custGeom>
              <a:avLst/>
              <a:gdLst/>
              <a:ahLst/>
              <a:cxnLst/>
              <a:rect l="l" t="t" r="r" b="b"/>
              <a:pathLst>
                <a:path w="2585" h="1383" extrusionOk="0">
                  <a:moveTo>
                    <a:pt x="305" y="0"/>
                  </a:moveTo>
                  <a:cubicBezTo>
                    <a:pt x="183" y="152"/>
                    <a:pt x="123" y="304"/>
                    <a:pt x="31" y="517"/>
                  </a:cubicBezTo>
                  <a:cubicBezTo>
                    <a:pt x="1" y="700"/>
                    <a:pt x="1" y="882"/>
                    <a:pt x="123" y="1034"/>
                  </a:cubicBezTo>
                  <a:cubicBezTo>
                    <a:pt x="244" y="1186"/>
                    <a:pt x="366" y="1277"/>
                    <a:pt x="578" y="1307"/>
                  </a:cubicBezTo>
                  <a:cubicBezTo>
                    <a:pt x="763" y="1358"/>
                    <a:pt x="955" y="1383"/>
                    <a:pt x="1148" y="1383"/>
                  </a:cubicBezTo>
                  <a:cubicBezTo>
                    <a:pt x="1653" y="1383"/>
                    <a:pt x="2167" y="1212"/>
                    <a:pt x="2585" y="882"/>
                  </a:cubicBezTo>
                  <a:cubicBezTo>
                    <a:pt x="1855" y="548"/>
                    <a:pt x="1095" y="213"/>
                    <a:pt x="30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67;p22">
              <a:extLst>
                <a:ext uri="{FF2B5EF4-FFF2-40B4-BE49-F238E27FC236}">
                  <a16:creationId xmlns:a16="http://schemas.microsoft.com/office/drawing/2014/main" id="{BDDCDD41-9218-4F10-9714-A825939F837D}"/>
                </a:ext>
              </a:extLst>
            </p:cNvPr>
            <p:cNvSpPr/>
            <p:nvPr/>
          </p:nvSpPr>
          <p:spPr>
            <a:xfrm>
              <a:off x="2703200" y="3514775"/>
              <a:ext cx="395175" cy="1095950"/>
            </a:xfrm>
            <a:custGeom>
              <a:avLst/>
              <a:gdLst/>
              <a:ahLst/>
              <a:cxnLst/>
              <a:rect l="l" t="t" r="r" b="b"/>
              <a:pathLst>
                <a:path w="15807" h="43838" extrusionOk="0">
                  <a:moveTo>
                    <a:pt x="4256" y="1"/>
                  </a:moveTo>
                  <a:cubicBezTo>
                    <a:pt x="669" y="8511"/>
                    <a:pt x="3040" y="11065"/>
                    <a:pt x="3375" y="17296"/>
                  </a:cubicBezTo>
                  <a:cubicBezTo>
                    <a:pt x="3709" y="23496"/>
                    <a:pt x="4378" y="28876"/>
                    <a:pt x="2098" y="34712"/>
                  </a:cubicBezTo>
                  <a:cubicBezTo>
                    <a:pt x="1703" y="35624"/>
                    <a:pt x="1216" y="38968"/>
                    <a:pt x="761" y="40184"/>
                  </a:cubicBezTo>
                  <a:cubicBezTo>
                    <a:pt x="365" y="41095"/>
                    <a:pt x="1" y="41582"/>
                    <a:pt x="578" y="42403"/>
                  </a:cubicBezTo>
                  <a:cubicBezTo>
                    <a:pt x="1033" y="43109"/>
                    <a:pt x="2326" y="43837"/>
                    <a:pt x="3273" y="43837"/>
                  </a:cubicBezTo>
                  <a:cubicBezTo>
                    <a:pt x="3467" y="43837"/>
                    <a:pt x="3646" y="43807"/>
                    <a:pt x="3800" y="43740"/>
                  </a:cubicBezTo>
                  <a:cubicBezTo>
                    <a:pt x="6353" y="37205"/>
                    <a:pt x="9332" y="30822"/>
                    <a:pt x="11703" y="24226"/>
                  </a:cubicBezTo>
                  <a:cubicBezTo>
                    <a:pt x="14043" y="17600"/>
                    <a:pt x="15806" y="10639"/>
                    <a:pt x="15654" y="3618"/>
                  </a:cubicBezTo>
                  <a:cubicBezTo>
                    <a:pt x="11855" y="2402"/>
                    <a:pt x="8056" y="1217"/>
                    <a:pt x="42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68;p22">
              <a:extLst>
                <a:ext uri="{FF2B5EF4-FFF2-40B4-BE49-F238E27FC236}">
                  <a16:creationId xmlns:a16="http://schemas.microsoft.com/office/drawing/2014/main" id="{E08F256D-64AD-4473-9C4B-C635202D11CC}"/>
                </a:ext>
              </a:extLst>
            </p:cNvPr>
            <p:cNvSpPr/>
            <p:nvPr/>
          </p:nvSpPr>
          <p:spPr>
            <a:xfrm>
              <a:off x="2764750" y="3539100"/>
              <a:ext cx="333625" cy="1071675"/>
            </a:xfrm>
            <a:custGeom>
              <a:avLst/>
              <a:gdLst/>
              <a:ahLst/>
              <a:cxnLst/>
              <a:rect l="l" t="t" r="r" b="b"/>
              <a:pathLst>
                <a:path w="13345" h="42867" extrusionOk="0">
                  <a:moveTo>
                    <a:pt x="4834" y="0"/>
                  </a:moveTo>
                  <a:cubicBezTo>
                    <a:pt x="1034" y="8450"/>
                    <a:pt x="4530" y="17964"/>
                    <a:pt x="3800" y="26748"/>
                  </a:cubicBezTo>
                  <a:cubicBezTo>
                    <a:pt x="3314" y="32372"/>
                    <a:pt x="1946" y="37630"/>
                    <a:pt x="1" y="42737"/>
                  </a:cubicBezTo>
                  <a:cubicBezTo>
                    <a:pt x="268" y="42820"/>
                    <a:pt x="544" y="42867"/>
                    <a:pt x="800" y="42867"/>
                  </a:cubicBezTo>
                  <a:cubicBezTo>
                    <a:pt x="1009" y="42867"/>
                    <a:pt x="1204" y="42835"/>
                    <a:pt x="1369" y="42767"/>
                  </a:cubicBezTo>
                  <a:cubicBezTo>
                    <a:pt x="3922" y="36232"/>
                    <a:pt x="6931" y="29849"/>
                    <a:pt x="9271" y="23253"/>
                  </a:cubicBezTo>
                  <a:cubicBezTo>
                    <a:pt x="11581" y="16596"/>
                    <a:pt x="13344" y="9636"/>
                    <a:pt x="13192" y="2645"/>
                  </a:cubicBezTo>
                  <a:cubicBezTo>
                    <a:pt x="10396" y="1763"/>
                    <a:pt x="7600" y="851"/>
                    <a:pt x="483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69;p22">
              <a:extLst>
                <a:ext uri="{FF2B5EF4-FFF2-40B4-BE49-F238E27FC236}">
                  <a16:creationId xmlns:a16="http://schemas.microsoft.com/office/drawing/2014/main" id="{20AD51FE-7B84-4428-9802-4FF49252FC0B}"/>
                </a:ext>
              </a:extLst>
            </p:cNvPr>
            <p:cNvSpPr/>
            <p:nvPr/>
          </p:nvSpPr>
          <p:spPr>
            <a:xfrm>
              <a:off x="2738925" y="3536825"/>
              <a:ext cx="357925" cy="902775"/>
            </a:xfrm>
            <a:custGeom>
              <a:avLst/>
              <a:gdLst/>
              <a:ahLst/>
              <a:cxnLst/>
              <a:rect l="l" t="t" r="r" b="b"/>
              <a:pathLst>
                <a:path w="14317" h="36111" extrusionOk="0">
                  <a:moveTo>
                    <a:pt x="5563" y="0"/>
                  </a:moveTo>
                  <a:lnTo>
                    <a:pt x="5563" y="0"/>
                  </a:lnTo>
                  <a:cubicBezTo>
                    <a:pt x="0" y="10274"/>
                    <a:pt x="8116" y="20608"/>
                    <a:pt x="5775" y="31460"/>
                  </a:cubicBezTo>
                  <a:cubicBezTo>
                    <a:pt x="5563" y="32949"/>
                    <a:pt x="5411" y="34530"/>
                    <a:pt x="5107" y="36110"/>
                  </a:cubicBezTo>
                  <a:cubicBezTo>
                    <a:pt x="6870" y="31855"/>
                    <a:pt x="8663" y="27660"/>
                    <a:pt x="10244" y="23344"/>
                  </a:cubicBezTo>
                  <a:cubicBezTo>
                    <a:pt x="12584" y="16718"/>
                    <a:pt x="14317" y="9757"/>
                    <a:pt x="14165" y="2736"/>
                  </a:cubicBezTo>
                  <a:cubicBezTo>
                    <a:pt x="11338" y="1824"/>
                    <a:pt x="8450" y="912"/>
                    <a:pt x="55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70;p22">
              <a:extLst>
                <a:ext uri="{FF2B5EF4-FFF2-40B4-BE49-F238E27FC236}">
                  <a16:creationId xmlns:a16="http://schemas.microsoft.com/office/drawing/2014/main" id="{09408C36-AF0E-43A1-8678-33614548A765}"/>
                </a:ext>
              </a:extLst>
            </p:cNvPr>
            <p:cNvSpPr/>
            <p:nvPr/>
          </p:nvSpPr>
          <p:spPr>
            <a:xfrm>
              <a:off x="2957000" y="4691575"/>
              <a:ext cx="205200" cy="125750"/>
            </a:xfrm>
            <a:custGeom>
              <a:avLst/>
              <a:gdLst/>
              <a:ahLst/>
              <a:cxnLst/>
              <a:rect l="l" t="t" r="r" b="b"/>
              <a:pathLst>
                <a:path w="8208" h="5030" extrusionOk="0">
                  <a:moveTo>
                    <a:pt x="724" y="1"/>
                  </a:moveTo>
                  <a:cubicBezTo>
                    <a:pt x="514" y="1"/>
                    <a:pt x="303" y="13"/>
                    <a:pt x="92" y="42"/>
                  </a:cubicBezTo>
                  <a:cubicBezTo>
                    <a:pt x="92" y="802"/>
                    <a:pt x="1" y="1622"/>
                    <a:pt x="62" y="2382"/>
                  </a:cubicBezTo>
                  <a:cubicBezTo>
                    <a:pt x="62" y="2534"/>
                    <a:pt x="92" y="2625"/>
                    <a:pt x="122" y="2777"/>
                  </a:cubicBezTo>
                  <a:cubicBezTo>
                    <a:pt x="122" y="3173"/>
                    <a:pt x="214" y="3598"/>
                    <a:pt x="274" y="3963"/>
                  </a:cubicBezTo>
                  <a:cubicBezTo>
                    <a:pt x="335" y="4145"/>
                    <a:pt x="366" y="4388"/>
                    <a:pt x="487" y="4540"/>
                  </a:cubicBezTo>
                  <a:cubicBezTo>
                    <a:pt x="639" y="4753"/>
                    <a:pt x="882" y="4844"/>
                    <a:pt x="1156" y="4905"/>
                  </a:cubicBezTo>
                  <a:cubicBezTo>
                    <a:pt x="1463" y="4989"/>
                    <a:pt x="1776" y="5030"/>
                    <a:pt x="2086" y="5030"/>
                  </a:cubicBezTo>
                  <a:cubicBezTo>
                    <a:pt x="2788" y="5030"/>
                    <a:pt x="3474" y="4819"/>
                    <a:pt x="4043" y="4419"/>
                  </a:cubicBezTo>
                  <a:cubicBezTo>
                    <a:pt x="4165" y="4358"/>
                    <a:pt x="4226" y="4267"/>
                    <a:pt x="4317" y="4145"/>
                  </a:cubicBezTo>
                  <a:cubicBezTo>
                    <a:pt x="4347" y="4084"/>
                    <a:pt x="4347" y="3993"/>
                    <a:pt x="4347" y="3902"/>
                  </a:cubicBezTo>
                  <a:cubicBezTo>
                    <a:pt x="4621" y="3780"/>
                    <a:pt x="4895" y="3659"/>
                    <a:pt x="5198" y="3598"/>
                  </a:cubicBezTo>
                  <a:cubicBezTo>
                    <a:pt x="5837" y="3385"/>
                    <a:pt x="6110" y="3325"/>
                    <a:pt x="6718" y="3021"/>
                  </a:cubicBezTo>
                  <a:cubicBezTo>
                    <a:pt x="7326" y="2747"/>
                    <a:pt x="8208" y="2078"/>
                    <a:pt x="7934" y="1410"/>
                  </a:cubicBezTo>
                  <a:cubicBezTo>
                    <a:pt x="7752" y="1014"/>
                    <a:pt x="7296" y="771"/>
                    <a:pt x="6840" y="711"/>
                  </a:cubicBezTo>
                  <a:cubicBezTo>
                    <a:pt x="6688" y="680"/>
                    <a:pt x="6536" y="670"/>
                    <a:pt x="6384" y="670"/>
                  </a:cubicBezTo>
                  <a:cubicBezTo>
                    <a:pt x="6080" y="670"/>
                    <a:pt x="5776" y="711"/>
                    <a:pt x="5472" y="711"/>
                  </a:cubicBezTo>
                  <a:cubicBezTo>
                    <a:pt x="3863" y="711"/>
                    <a:pt x="2301" y="1"/>
                    <a:pt x="72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71;p22">
              <a:extLst>
                <a:ext uri="{FF2B5EF4-FFF2-40B4-BE49-F238E27FC236}">
                  <a16:creationId xmlns:a16="http://schemas.microsoft.com/office/drawing/2014/main" id="{865861D9-9877-438A-8EE1-BADC9184E906}"/>
                </a:ext>
              </a:extLst>
            </p:cNvPr>
            <p:cNvSpPr/>
            <p:nvPr/>
          </p:nvSpPr>
          <p:spPr>
            <a:xfrm>
              <a:off x="2958525" y="4695650"/>
              <a:ext cx="120100" cy="50175"/>
            </a:xfrm>
            <a:custGeom>
              <a:avLst/>
              <a:gdLst/>
              <a:ahLst/>
              <a:cxnLst/>
              <a:rect l="l" t="t" r="r" b="b"/>
              <a:pathLst>
                <a:path w="4804" h="2007" extrusionOk="0">
                  <a:moveTo>
                    <a:pt x="609" y="0"/>
                  </a:moveTo>
                  <a:cubicBezTo>
                    <a:pt x="244" y="122"/>
                    <a:pt x="1" y="608"/>
                    <a:pt x="122" y="1003"/>
                  </a:cubicBezTo>
                  <a:cubicBezTo>
                    <a:pt x="244" y="1368"/>
                    <a:pt x="578" y="1672"/>
                    <a:pt x="943" y="1824"/>
                  </a:cubicBezTo>
                  <a:cubicBezTo>
                    <a:pt x="1338" y="1976"/>
                    <a:pt x="1733" y="2007"/>
                    <a:pt x="2159" y="2007"/>
                  </a:cubicBezTo>
                  <a:cubicBezTo>
                    <a:pt x="2858" y="2007"/>
                    <a:pt x="3527" y="1976"/>
                    <a:pt x="4165" y="1794"/>
                  </a:cubicBezTo>
                  <a:cubicBezTo>
                    <a:pt x="4347" y="1763"/>
                    <a:pt x="4499" y="1703"/>
                    <a:pt x="4590" y="1611"/>
                  </a:cubicBezTo>
                  <a:cubicBezTo>
                    <a:pt x="4712" y="1490"/>
                    <a:pt x="4803" y="1338"/>
                    <a:pt x="4742" y="1186"/>
                  </a:cubicBezTo>
                  <a:cubicBezTo>
                    <a:pt x="4715" y="1050"/>
                    <a:pt x="4590" y="938"/>
                    <a:pt x="4455" y="938"/>
                  </a:cubicBezTo>
                  <a:cubicBezTo>
                    <a:pt x="4440" y="938"/>
                    <a:pt x="4424" y="939"/>
                    <a:pt x="4408" y="943"/>
                  </a:cubicBezTo>
                  <a:lnTo>
                    <a:pt x="609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72;p22">
              <a:extLst>
                <a:ext uri="{FF2B5EF4-FFF2-40B4-BE49-F238E27FC236}">
                  <a16:creationId xmlns:a16="http://schemas.microsoft.com/office/drawing/2014/main" id="{D963CC5D-1146-4DC6-8640-7D845D020E79}"/>
                </a:ext>
              </a:extLst>
            </p:cNvPr>
            <p:cNvSpPr/>
            <p:nvPr/>
          </p:nvSpPr>
          <p:spPr>
            <a:xfrm>
              <a:off x="2783000" y="3490475"/>
              <a:ext cx="354125" cy="1244900"/>
            </a:xfrm>
            <a:custGeom>
              <a:avLst/>
              <a:gdLst/>
              <a:ahLst/>
              <a:cxnLst/>
              <a:rect l="l" t="t" r="r" b="b"/>
              <a:pathLst>
                <a:path w="14165" h="49796" extrusionOk="0">
                  <a:moveTo>
                    <a:pt x="1976" y="0"/>
                  </a:moveTo>
                  <a:lnTo>
                    <a:pt x="1733" y="2553"/>
                  </a:lnTo>
                  <a:cubicBezTo>
                    <a:pt x="0" y="12584"/>
                    <a:pt x="2462" y="13860"/>
                    <a:pt x="5137" y="22402"/>
                  </a:cubicBezTo>
                  <a:cubicBezTo>
                    <a:pt x="5958" y="25107"/>
                    <a:pt x="7295" y="32037"/>
                    <a:pt x="6900" y="34803"/>
                  </a:cubicBezTo>
                  <a:cubicBezTo>
                    <a:pt x="6535" y="37599"/>
                    <a:pt x="6900" y="42554"/>
                    <a:pt x="6991" y="48907"/>
                  </a:cubicBezTo>
                  <a:cubicBezTo>
                    <a:pt x="7897" y="49564"/>
                    <a:pt x="8679" y="49796"/>
                    <a:pt x="9512" y="49796"/>
                  </a:cubicBezTo>
                  <a:cubicBezTo>
                    <a:pt x="10104" y="49796"/>
                    <a:pt x="10722" y="49679"/>
                    <a:pt x="11429" y="49514"/>
                  </a:cubicBezTo>
                  <a:cubicBezTo>
                    <a:pt x="12462" y="41976"/>
                    <a:pt x="13709" y="34317"/>
                    <a:pt x="13952" y="27174"/>
                  </a:cubicBezTo>
                  <a:cubicBezTo>
                    <a:pt x="14165" y="19453"/>
                    <a:pt x="13374" y="12341"/>
                    <a:pt x="13374" y="3951"/>
                  </a:cubicBezTo>
                  <a:cubicBezTo>
                    <a:pt x="9544" y="3344"/>
                    <a:pt x="5502" y="1581"/>
                    <a:pt x="197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73;p22">
              <a:extLst>
                <a:ext uri="{FF2B5EF4-FFF2-40B4-BE49-F238E27FC236}">
                  <a16:creationId xmlns:a16="http://schemas.microsoft.com/office/drawing/2014/main" id="{E00C601D-6423-4472-8828-F66FECC7A8F7}"/>
                </a:ext>
              </a:extLst>
            </p:cNvPr>
            <p:cNvSpPr/>
            <p:nvPr/>
          </p:nvSpPr>
          <p:spPr>
            <a:xfrm>
              <a:off x="2783000" y="3490475"/>
              <a:ext cx="253825" cy="1243200"/>
            </a:xfrm>
            <a:custGeom>
              <a:avLst/>
              <a:gdLst/>
              <a:ahLst/>
              <a:cxnLst/>
              <a:rect l="l" t="t" r="r" b="b"/>
              <a:pathLst>
                <a:path w="10153" h="49728" extrusionOk="0">
                  <a:moveTo>
                    <a:pt x="1976" y="0"/>
                  </a:moveTo>
                  <a:lnTo>
                    <a:pt x="1733" y="2523"/>
                  </a:lnTo>
                  <a:cubicBezTo>
                    <a:pt x="0" y="12553"/>
                    <a:pt x="2462" y="13860"/>
                    <a:pt x="5076" y="22371"/>
                  </a:cubicBezTo>
                  <a:cubicBezTo>
                    <a:pt x="5927" y="25107"/>
                    <a:pt x="7234" y="31976"/>
                    <a:pt x="6870" y="34773"/>
                  </a:cubicBezTo>
                  <a:cubicBezTo>
                    <a:pt x="6474" y="37569"/>
                    <a:pt x="6870" y="42493"/>
                    <a:pt x="6930" y="48846"/>
                  </a:cubicBezTo>
                  <a:cubicBezTo>
                    <a:pt x="7660" y="49393"/>
                    <a:pt x="8298" y="49666"/>
                    <a:pt x="8997" y="49727"/>
                  </a:cubicBezTo>
                  <a:cubicBezTo>
                    <a:pt x="9636" y="41855"/>
                    <a:pt x="10152" y="33952"/>
                    <a:pt x="9484" y="26019"/>
                  </a:cubicBezTo>
                  <a:cubicBezTo>
                    <a:pt x="8815" y="18359"/>
                    <a:pt x="5198" y="10031"/>
                    <a:pt x="7295" y="2219"/>
                  </a:cubicBezTo>
                  <a:cubicBezTo>
                    <a:pt x="5471" y="1550"/>
                    <a:pt x="3648" y="760"/>
                    <a:pt x="197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74;p22">
              <a:extLst>
                <a:ext uri="{FF2B5EF4-FFF2-40B4-BE49-F238E27FC236}">
                  <a16:creationId xmlns:a16="http://schemas.microsoft.com/office/drawing/2014/main" id="{FF3278AE-B75A-4CF3-A110-9E7F56AF0A94}"/>
                </a:ext>
              </a:extLst>
            </p:cNvPr>
            <p:cNvSpPr/>
            <p:nvPr/>
          </p:nvSpPr>
          <p:spPr>
            <a:xfrm>
              <a:off x="3045925" y="3650800"/>
              <a:ext cx="75250" cy="1070700"/>
            </a:xfrm>
            <a:custGeom>
              <a:avLst/>
              <a:gdLst/>
              <a:ahLst/>
              <a:cxnLst/>
              <a:rect l="l" t="t" r="r" b="b"/>
              <a:pathLst>
                <a:path w="3010" h="42828" extrusionOk="0">
                  <a:moveTo>
                    <a:pt x="851" y="0"/>
                  </a:moveTo>
                  <a:lnTo>
                    <a:pt x="547" y="31"/>
                  </a:lnTo>
                  <a:cubicBezTo>
                    <a:pt x="1854" y="13922"/>
                    <a:pt x="2857" y="28694"/>
                    <a:pt x="0" y="42828"/>
                  </a:cubicBezTo>
                  <a:cubicBezTo>
                    <a:pt x="122" y="42828"/>
                    <a:pt x="122" y="42797"/>
                    <a:pt x="243" y="42737"/>
                  </a:cubicBezTo>
                  <a:cubicBezTo>
                    <a:pt x="3009" y="28633"/>
                    <a:pt x="1915" y="14104"/>
                    <a:pt x="85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75;p22">
              <a:extLst>
                <a:ext uri="{FF2B5EF4-FFF2-40B4-BE49-F238E27FC236}">
                  <a16:creationId xmlns:a16="http://schemas.microsoft.com/office/drawing/2014/main" id="{80D5D5F8-2C64-4573-8DAB-73E7E3558BB7}"/>
                </a:ext>
              </a:extLst>
            </p:cNvPr>
            <p:cNvSpPr/>
            <p:nvPr/>
          </p:nvSpPr>
          <p:spPr>
            <a:xfrm>
              <a:off x="2915975" y="2926475"/>
              <a:ext cx="471925" cy="567050"/>
            </a:xfrm>
            <a:custGeom>
              <a:avLst/>
              <a:gdLst/>
              <a:ahLst/>
              <a:cxnLst/>
              <a:rect l="l" t="t" r="r" b="b"/>
              <a:pathLst>
                <a:path w="18877" h="22682" extrusionOk="0">
                  <a:moveTo>
                    <a:pt x="3167" y="0"/>
                  </a:moveTo>
                  <a:cubicBezTo>
                    <a:pt x="2022" y="0"/>
                    <a:pt x="924" y="921"/>
                    <a:pt x="487" y="2013"/>
                  </a:cubicBezTo>
                  <a:cubicBezTo>
                    <a:pt x="0" y="3228"/>
                    <a:pt x="122" y="4627"/>
                    <a:pt x="365" y="5903"/>
                  </a:cubicBezTo>
                  <a:cubicBezTo>
                    <a:pt x="1064" y="9520"/>
                    <a:pt x="2614" y="12894"/>
                    <a:pt x="4712" y="15934"/>
                  </a:cubicBezTo>
                  <a:cubicBezTo>
                    <a:pt x="5532" y="17119"/>
                    <a:pt x="6444" y="18305"/>
                    <a:pt x="7539" y="19217"/>
                  </a:cubicBezTo>
                  <a:cubicBezTo>
                    <a:pt x="10396" y="21527"/>
                    <a:pt x="14195" y="22134"/>
                    <a:pt x="17812" y="22682"/>
                  </a:cubicBezTo>
                  <a:cubicBezTo>
                    <a:pt x="18147" y="21861"/>
                    <a:pt x="18542" y="21101"/>
                    <a:pt x="18876" y="20311"/>
                  </a:cubicBezTo>
                  <a:cubicBezTo>
                    <a:pt x="14773" y="18122"/>
                    <a:pt x="11399" y="14627"/>
                    <a:pt x="9332" y="10463"/>
                  </a:cubicBezTo>
                  <a:cubicBezTo>
                    <a:pt x="7903" y="7575"/>
                    <a:pt x="7143" y="4383"/>
                    <a:pt x="6323" y="1283"/>
                  </a:cubicBezTo>
                  <a:lnTo>
                    <a:pt x="3557" y="37"/>
                  </a:lnTo>
                  <a:cubicBezTo>
                    <a:pt x="3427" y="12"/>
                    <a:pt x="3296" y="0"/>
                    <a:pt x="316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76;p22">
              <a:extLst>
                <a:ext uri="{FF2B5EF4-FFF2-40B4-BE49-F238E27FC236}">
                  <a16:creationId xmlns:a16="http://schemas.microsoft.com/office/drawing/2014/main" id="{809BEFFF-FC41-467D-9627-2D72D82D86E8}"/>
                </a:ext>
              </a:extLst>
            </p:cNvPr>
            <p:cNvSpPr/>
            <p:nvPr/>
          </p:nvSpPr>
          <p:spPr>
            <a:xfrm>
              <a:off x="3318725" y="3284525"/>
              <a:ext cx="256100" cy="304000"/>
            </a:xfrm>
            <a:custGeom>
              <a:avLst/>
              <a:gdLst/>
              <a:ahLst/>
              <a:cxnLst/>
              <a:rect l="l" t="t" r="r" b="b"/>
              <a:pathLst>
                <a:path w="10244" h="12160" extrusionOk="0">
                  <a:moveTo>
                    <a:pt x="2949" y="1"/>
                  </a:moveTo>
                  <a:lnTo>
                    <a:pt x="0" y="12159"/>
                  </a:lnTo>
                  <a:lnTo>
                    <a:pt x="7265" y="12159"/>
                  </a:lnTo>
                  <a:lnTo>
                    <a:pt x="1024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77;p22">
              <a:extLst>
                <a:ext uri="{FF2B5EF4-FFF2-40B4-BE49-F238E27FC236}">
                  <a16:creationId xmlns:a16="http://schemas.microsoft.com/office/drawing/2014/main" id="{355E3072-8061-48DA-9657-5D22DB67C4EE}"/>
                </a:ext>
              </a:extLst>
            </p:cNvPr>
            <p:cNvSpPr/>
            <p:nvPr/>
          </p:nvSpPr>
          <p:spPr>
            <a:xfrm>
              <a:off x="3338475" y="3284525"/>
              <a:ext cx="216600" cy="256125"/>
            </a:xfrm>
            <a:custGeom>
              <a:avLst/>
              <a:gdLst/>
              <a:ahLst/>
              <a:cxnLst/>
              <a:rect l="l" t="t" r="r" b="b"/>
              <a:pathLst>
                <a:path w="8664" h="10245" extrusionOk="0">
                  <a:moveTo>
                    <a:pt x="2523" y="1"/>
                  </a:moveTo>
                  <a:lnTo>
                    <a:pt x="0" y="10244"/>
                  </a:lnTo>
                  <a:lnTo>
                    <a:pt x="6171" y="10244"/>
                  </a:lnTo>
                  <a:lnTo>
                    <a:pt x="866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78;p22">
              <a:extLst>
                <a:ext uri="{FF2B5EF4-FFF2-40B4-BE49-F238E27FC236}">
                  <a16:creationId xmlns:a16="http://schemas.microsoft.com/office/drawing/2014/main" id="{EB915A91-03F5-4F39-88E0-DFED7CB699C5}"/>
                </a:ext>
              </a:extLst>
            </p:cNvPr>
            <p:cNvSpPr/>
            <p:nvPr/>
          </p:nvSpPr>
          <p:spPr>
            <a:xfrm>
              <a:off x="3343025" y="3283775"/>
              <a:ext cx="212050" cy="237100"/>
            </a:xfrm>
            <a:custGeom>
              <a:avLst/>
              <a:gdLst/>
              <a:ahLst/>
              <a:cxnLst/>
              <a:rect l="l" t="t" r="r" b="b"/>
              <a:pathLst>
                <a:path w="8482" h="9484" extrusionOk="0">
                  <a:moveTo>
                    <a:pt x="2341" y="0"/>
                  </a:moveTo>
                  <a:lnTo>
                    <a:pt x="2341" y="31"/>
                  </a:lnTo>
                  <a:lnTo>
                    <a:pt x="1" y="9484"/>
                  </a:lnTo>
                  <a:cubicBezTo>
                    <a:pt x="1977" y="7143"/>
                    <a:pt x="4226" y="5441"/>
                    <a:pt x="7144" y="5380"/>
                  </a:cubicBezTo>
                  <a:lnTo>
                    <a:pt x="8481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79;p22">
              <a:extLst>
                <a:ext uri="{FF2B5EF4-FFF2-40B4-BE49-F238E27FC236}">
                  <a16:creationId xmlns:a16="http://schemas.microsoft.com/office/drawing/2014/main" id="{3EB383FA-22E8-4469-AC7E-50E1EB6C53B4}"/>
                </a:ext>
              </a:extLst>
            </p:cNvPr>
            <p:cNvSpPr/>
            <p:nvPr/>
          </p:nvSpPr>
          <p:spPr>
            <a:xfrm>
              <a:off x="3018550" y="2868875"/>
              <a:ext cx="224950" cy="115525"/>
            </a:xfrm>
            <a:custGeom>
              <a:avLst/>
              <a:gdLst/>
              <a:ahLst/>
              <a:cxnLst/>
              <a:rect l="l" t="t" r="r" b="b"/>
              <a:pathLst>
                <a:path w="8998" h="4621" extrusionOk="0">
                  <a:moveTo>
                    <a:pt x="1855" y="0"/>
                  </a:moveTo>
                  <a:cubicBezTo>
                    <a:pt x="1460" y="912"/>
                    <a:pt x="822" y="1672"/>
                    <a:pt x="1" y="2189"/>
                  </a:cubicBezTo>
                  <a:lnTo>
                    <a:pt x="609" y="2098"/>
                  </a:lnTo>
                  <a:cubicBezTo>
                    <a:pt x="648" y="2097"/>
                    <a:pt x="686" y="2097"/>
                    <a:pt x="725" y="2097"/>
                  </a:cubicBezTo>
                  <a:cubicBezTo>
                    <a:pt x="2297" y="2097"/>
                    <a:pt x="3867" y="2689"/>
                    <a:pt x="5351" y="3253"/>
                  </a:cubicBezTo>
                  <a:lnTo>
                    <a:pt x="8998" y="4621"/>
                  </a:lnTo>
                  <a:cubicBezTo>
                    <a:pt x="7630" y="1976"/>
                    <a:pt x="4803" y="213"/>
                    <a:pt x="185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80;p22">
              <a:extLst>
                <a:ext uri="{FF2B5EF4-FFF2-40B4-BE49-F238E27FC236}">
                  <a16:creationId xmlns:a16="http://schemas.microsoft.com/office/drawing/2014/main" id="{3AB7D54D-66B2-40EA-962C-D007611629AF}"/>
                </a:ext>
              </a:extLst>
            </p:cNvPr>
            <p:cNvSpPr/>
            <p:nvPr/>
          </p:nvSpPr>
          <p:spPr>
            <a:xfrm>
              <a:off x="2699400" y="2907950"/>
              <a:ext cx="629225" cy="824950"/>
            </a:xfrm>
            <a:custGeom>
              <a:avLst/>
              <a:gdLst/>
              <a:ahLst/>
              <a:cxnLst/>
              <a:rect l="l" t="t" r="r" b="b"/>
              <a:pathLst>
                <a:path w="25169" h="32998" extrusionOk="0">
                  <a:moveTo>
                    <a:pt x="13710" y="1"/>
                  </a:moveTo>
                  <a:cubicBezTo>
                    <a:pt x="12844" y="1"/>
                    <a:pt x="12008" y="191"/>
                    <a:pt x="11277" y="687"/>
                  </a:cubicBezTo>
                  <a:cubicBezTo>
                    <a:pt x="10214" y="1416"/>
                    <a:pt x="8967" y="2814"/>
                    <a:pt x="8329" y="3909"/>
                  </a:cubicBezTo>
                  <a:cubicBezTo>
                    <a:pt x="4712" y="9927"/>
                    <a:pt x="5198" y="12115"/>
                    <a:pt x="3344" y="22480"/>
                  </a:cubicBezTo>
                  <a:cubicBezTo>
                    <a:pt x="3192" y="23331"/>
                    <a:pt x="426" y="29259"/>
                    <a:pt x="1" y="31113"/>
                  </a:cubicBezTo>
                  <a:cubicBezTo>
                    <a:pt x="913" y="31447"/>
                    <a:pt x="1824" y="31751"/>
                    <a:pt x="2767" y="31994"/>
                  </a:cubicBezTo>
                  <a:cubicBezTo>
                    <a:pt x="3192" y="29471"/>
                    <a:pt x="3861" y="27100"/>
                    <a:pt x="4803" y="24882"/>
                  </a:cubicBezTo>
                  <a:lnTo>
                    <a:pt x="4803" y="24882"/>
                  </a:lnTo>
                  <a:cubicBezTo>
                    <a:pt x="4803" y="27708"/>
                    <a:pt x="4013" y="29654"/>
                    <a:pt x="4165" y="32329"/>
                  </a:cubicBezTo>
                  <a:cubicBezTo>
                    <a:pt x="6356" y="32806"/>
                    <a:pt x="8613" y="32997"/>
                    <a:pt x="10900" y="32997"/>
                  </a:cubicBezTo>
                  <a:cubicBezTo>
                    <a:pt x="13277" y="32997"/>
                    <a:pt x="15685" y="32790"/>
                    <a:pt x="18086" y="32480"/>
                  </a:cubicBezTo>
                  <a:cubicBezTo>
                    <a:pt x="18208" y="31265"/>
                    <a:pt x="17691" y="28651"/>
                    <a:pt x="17904" y="24578"/>
                  </a:cubicBezTo>
                  <a:cubicBezTo>
                    <a:pt x="17995" y="21325"/>
                    <a:pt x="18117" y="22541"/>
                    <a:pt x="18208" y="21538"/>
                  </a:cubicBezTo>
                  <a:cubicBezTo>
                    <a:pt x="18390" y="19076"/>
                    <a:pt x="19180" y="18286"/>
                    <a:pt x="20396" y="16128"/>
                  </a:cubicBezTo>
                  <a:cubicBezTo>
                    <a:pt x="21308" y="14486"/>
                    <a:pt x="22767" y="11690"/>
                    <a:pt x="23709" y="10109"/>
                  </a:cubicBezTo>
                  <a:cubicBezTo>
                    <a:pt x="24652" y="8529"/>
                    <a:pt x="25168" y="6371"/>
                    <a:pt x="24196" y="4760"/>
                  </a:cubicBezTo>
                  <a:cubicBezTo>
                    <a:pt x="23588" y="3757"/>
                    <a:pt x="22554" y="3118"/>
                    <a:pt x="21551" y="2571"/>
                  </a:cubicBezTo>
                  <a:cubicBezTo>
                    <a:pt x="20031" y="1781"/>
                    <a:pt x="18420" y="1143"/>
                    <a:pt x="16840" y="626"/>
                  </a:cubicBezTo>
                  <a:cubicBezTo>
                    <a:pt x="15843" y="277"/>
                    <a:pt x="14755" y="1"/>
                    <a:pt x="1371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81;p22">
              <a:extLst>
                <a:ext uri="{FF2B5EF4-FFF2-40B4-BE49-F238E27FC236}">
                  <a16:creationId xmlns:a16="http://schemas.microsoft.com/office/drawing/2014/main" id="{5AE28C3D-66C5-4FEF-B081-3E9E665B401F}"/>
                </a:ext>
              </a:extLst>
            </p:cNvPr>
            <p:cNvSpPr/>
            <p:nvPr/>
          </p:nvSpPr>
          <p:spPr>
            <a:xfrm>
              <a:off x="3027675" y="2912950"/>
              <a:ext cx="161875" cy="45625"/>
            </a:xfrm>
            <a:custGeom>
              <a:avLst/>
              <a:gdLst/>
              <a:ahLst/>
              <a:cxnLst/>
              <a:rect l="l" t="t" r="r" b="b"/>
              <a:pathLst>
                <a:path w="6475" h="1825" extrusionOk="0">
                  <a:moveTo>
                    <a:pt x="700" y="0"/>
                  </a:moveTo>
                  <a:cubicBezTo>
                    <a:pt x="548" y="0"/>
                    <a:pt x="396" y="0"/>
                    <a:pt x="244" y="61"/>
                  </a:cubicBezTo>
                  <a:cubicBezTo>
                    <a:pt x="92" y="152"/>
                    <a:pt x="1" y="335"/>
                    <a:pt x="122" y="487"/>
                  </a:cubicBezTo>
                  <a:cubicBezTo>
                    <a:pt x="213" y="578"/>
                    <a:pt x="365" y="608"/>
                    <a:pt x="457" y="608"/>
                  </a:cubicBezTo>
                  <a:cubicBezTo>
                    <a:pt x="2523" y="760"/>
                    <a:pt x="4530" y="1186"/>
                    <a:pt x="6475" y="1824"/>
                  </a:cubicBezTo>
                  <a:cubicBezTo>
                    <a:pt x="4773" y="669"/>
                    <a:pt x="2736" y="31"/>
                    <a:pt x="70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82;p22">
              <a:extLst>
                <a:ext uri="{FF2B5EF4-FFF2-40B4-BE49-F238E27FC236}">
                  <a16:creationId xmlns:a16="http://schemas.microsoft.com/office/drawing/2014/main" id="{2B034BEB-668A-49FE-AE99-AFD815E66F75}"/>
                </a:ext>
              </a:extLst>
            </p:cNvPr>
            <p:cNvSpPr/>
            <p:nvPr/>
          </p:nvSpPr>
          <p:spPr>
            <a:xfrm>
              <a:off x="2939525" y="2918275"/>
              <a:ext cx="72975" cy="60050"/>
            </a:xfrm>
            <a:custGeom>
              <a:avLst/>
              <a:gdLst/>
              <a:ahLst/>
              <a:cxnLst/>
              <a:rect l="l" t="t" r="r" b="b"/>
              <a:pathLst>
                <a:path w="2919" h="2402" extrusionOk="0">
                  <a:moveTo>
                    <a:pt x="2919" y="0"/>
                  </a:moveTo>
                  <a:cubicBezTo>
                    <a:pt x="1703" y="395"/>
                    <a:pt x="609" y="1277"/>
                    <a:pt x="1" y="2401"/>
                  </a:cubicBezTo>
                  <a:cubicBezTo>
                    <a:pt x="1004" y="1611"/>
                    <a:pt x="1976" y="821"/>
                    <a:pt x="29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83;p22">
              <a:extLst>
                <a:ext uri="{FF2B5EF4-FFF2-40B4-BE49-F238E27FC236}">
                  <a16:creationId xmlns:a16="http://schemas.microsoft.com/office/drawing/2014/main" id="{E96C6573-E621-4D7D-BDBE-BBD81F63D12F}"/>
                </a:ext>
              </a:extLst>
            </p:cNvPr>
            <p:cNvSpPr/>
            <p:nvPr/>
          </p:nvSpPr>
          <p:spPr>
            <a:xfrm>
              <a:off x="3216900" y="3014775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extrusionOk="0">
                  <a:moveTo>
                    <a:pt x="1642" y="0"/>
                  </a:moveTo>
                  <a:lnTo>
                    <a:pt x="1642" y="0"/>
                  </a:lnTo>
                  <a:cubicBezTo>
                    <a:pt x="790" y="456"/>
                    <a:pt x="183" y="1277"/>
                    <a:pt x="0" y="2219"/>
                  </a:cubicBezTo>
                  <a:cubicBezTo>
                    <a:pt x="547" y="1459"/>
                    <a:pt x="1094" y="760"/>
                    <a:pt x="164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84;p22">
              <a:extLst>
                <a:ext uri="{FF2B5EF4-FFF2-40B4-BE49-F238E27FC236}">
                  <a16:creationId xmlns:a16="http://schemas.microsoft.com/office/drawing/2014/main" id="{840D7121-92BE-4FE5-ADD6-249C1405919C}"/>
                </a:ext>
              </a:extLst>
            </p:cNvPr>
            <p:cNvSpPr/>
            <p:nvPr/>
          </p:nvSpPr>
          <p:spPr>
            <a:xfrm>
              <a:off x="3061875" y="3036050"/>
              <a:ext cx="265225" cy="690775"/>
            </a:xfrm>
            <a:custGeom>
              <a:avLst/>
              <a:gdLst/>
              <a:ahLst/>
              <a:cxnLst/>
              <a:rect l="l" t="t" r="r" b="b"/>
              <a:pathLst>
                <a:path w="10609" h="27631" extrusionOk="0">
                  <a:moveTo>
                    <a:pt x="9879" y="0"/>
                  </a:moveTo>
                  <a:lnTo>
                    <a:pt x="9879" y="0"/>
                  </a:lnTo>
                  <a:cubicBezTo>
                    <a:pt x="0" y="5289"/>
                    <a:pt x="122" y="16931"/>
                    <a:pt x="1155" y="27630"/>
                  </a:cubicBezTo>
                  <a:cubicBezTo>
                    <a:pt x="1946" y="27569"/>
                    <a:pt x="2797" y="27478"/>
                    <a:pt x="3587" y="27356"/>
                  </a:cubicBezTo>
                  <a:cubicBezTo>
                    <a:pt x="3709" y="26141"/>
                    <a:pt x="3192" y="23527"/>
                    <a:pt x="3405" y="19454"/>
                  </a:cubicBezTo>
                  <a:cubicBezTo>
                    <a:pt x="3496" y="16201"/>
                    <a:pt x="3618" y="17417"/>
                    <a:pt x="3709" y="16414"/>
                  </a:cubicBezTo>
                  <a:cubicBezTo>
                    <a:pt x="3891" y="13952"/>
                    <a:pt x="4681" y="13162"/>
                    <a:pt x="5897" y="11004"/>
                  </a:cubicBezTo>
                  <a:cubicBezTo>
                    <a:pt x="6809" y="9362"/>
                    <a:pt x="8268" y="6566"/>
                    <a:pt x="9210" y="4985"/>
                  </a:cubicBezTo>
                  <a:cubicBezTo>
                    <a:pt x="10122" y="3496"/>
                    <a:pt x="10609" y="1581"/>
                    <a:pt x="9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85;p22">
              <a:extLst>
                <a:ext uri="{FF2B5EF4-FFF2-40B4-BE49-F238E27FC236}">
                  <a16:creationId xmlns:a16="http://schemas.microsoft.com/office/drawing/2014/main" id="{CF87C4A8-CA0A-4007-897C-B4DAF1635E17}"/>
                </a:ext>
              </a:extLst>
            </p:cNvPr>
            <p:cNvSpPr/>
            <p:nvPr/>
          </p:nvSpPr>
          <p:spPr>
            <a:xfrm>
              <a:off x="3331625" y="2888200"/>
              <a:ext cx="132250" cy="160025"/>
            </a:xfrm>
            <a:custGeom>
              <a:avLst/>
              <a:gdLst/>
              <a:ahLst/>
              <a:cxnLst/>
              <a:rect l="l" t="t" r="r" b="b"/>
              <a:pathLst>
                <a:path w="5290" h="6401" extrusionOk="0">
                  <a:moveTo>
                    <a:pt x="347" y="0"/>
                  </a:moveTo>
                  <a:cubicBezTo>
                    <a:pt x="284" y="0"/>
                    <a:pt x="219" y="23"/>
                    <a:pt x="153" y="79"/>
                  </a:cubicBezTo>
                  <a:cubicBezTo>
                    <a:pt x="1" y="230"/>
                    <a:pt x="335" y="869"/>
                    <a:pt x="426" y="1051"/>
                  </a:cubicBezTo>
                  <a:cubicBezTo>
                    <a:pt x="639" y="1568"/>
                    <a:pt x="852" y="2054"/>
                    <a:pt x="1065" y="2541"/>
                  </a:cubicBezTo>
                  <a:cubicBezTo>
                    <a:pt x="1217" y="2936"/>
                    <a:pt x="1338" y="3179"/>
                    <a:pt x="1034" y="3483"/>
                  </a:cubicBezTo>
                  <a:cubicBezTo>
                    <a:pt x="913" y="3604"/>
                    <a:pt x="639" y="3604"/>
                    <a:pt x="548" y="3696"/>
                  </a:cubicBezTo>
                  <a:cubicBezTo>
                    <a:pt x="426" y="3756"/>
                    <a:pt x="457" y="4212"/>
                    <a:pt x="487" y="4364"/>
                  </a:cubicBezTo>
                  <a:cubicBezTo>
                    <a:pt x="548" y="4455"/>
                    <a:pt x="609" y="4516"/>
                    <a:pt x="700" y="4547"/>
                  </a:cubicBezTo>
                  <a:cubicBezTo>
                    <a:pt x="1612" y="5155"/>
                    <a:pt x="2554" y="5762"/>
                    <a:pt x="3466" y="6401"/>
                  </a:cubicBezTo>
                  <a:cubicBezTo>
                    <a:pt x="4044" y="6097"/>
                    <a:pt x="4651" y="5854"/>
                    <a:pt x="5290" y="5702"/>
                  </a:cubicBezTo>
                  <a:cubicBezTo>
                    <a:pt x="4986" y="5063"/>
                    <a:pt x="4834" y="4364"/>
                    <a:pt x="4864" y="3635"/>
                  </a:cubicBezTo>
                  <a:cubicBezTo>
                    <a:pt x="4925" y="3240"/>
                    <a:pt x="4955" y="2784"/>
                    <a:pt x="4682" y="2510"/>
                  </a:cubicBezTo>
                  <a:cubicBezTo>
                    <a:pt x="4530" y="2358"/>
                    <a:pt x="4317" y="2267"/>
                    <a:pt x="4074" y="2237"/>
                  </a:cubicBezTo>
                  <a:cubicBezTo>
                    <a:pt x="3588" y="2115"/>
                    <a:pt x="3040" y="1963"/>
                    <a:pt x="2554" y="1872"/>
                  </a:cubicBezTo>
                  <a:cubicBezTo>
                    <a:pt x="2068" y="1750"/>
                    <a:pt x="1916" y="1902"/>
                    <a:pt x="1642" y="1446"/>
                  </a:cubicBezTo>
                  <a:cubicBezTo>
                    <a:pt x="1521" y="1264"/>
                    <a:pt x="1065" y="747"/>
                    <a:pt x="974" y="595"/>
                  </a:cubicBezTo>
                  <a:cubicBezTo>
                    <a:pt x="874" y="471"/>
                    <a:pt x="632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86;p22">
              <a:extLst>
                <a:ext uri="{FF2B5EF4-FFF2-40B4-BE49-F238E27FC236}">
                  <a16:creationId xmlns:a16="http://schemas.microsoft.com/office/drawing/2014/main" id="{6EEAE1C0-B1EE-4748-86F6-E719C21F91BC}"/>
                </a:ext>
              </a:extLst>
            </p:cNvPr>
            <p:cNvSpPr/>
            <p:nvPr/>
          </p:nvSpPr>
          <p:spPr>
            <a:xfrm>
              <a:off x="3398500" y="3004850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2443" y="0"/>
                  </a:moveTo>
                  <a:cubicBezTo>
                    <a:pt x="1601" y="0"/>
                    <a:pt x="795" y="330"/>
                    <a:pt x="183" y="884"/>
                  </a:cubicBezTo>
                  <a:cubicBezTo>
                    <a:pt x="62" y="945"/>
                    <a:pt x="1" y="1096"/>
                    <a:pt x="1" y="1218"/>
                  </a:cubicBezTo>
                  <a:cubicBezTo>
                    <a:pt x="1" y="1309"/>
                    <a:pt x="31" y="1370"/>
                    <a:pt x="62" y="1400"/>
                  </a:cubicBezTo>
                  <a:cubicBezTo>
                    <a:pt x="335" y="1917"/>
                    <a:pt x="578" y="2403"/>
                    <a:pt x="821" y="2890"/>
                  </a:cubicBezTo>
                  <a:cubicBezTo>
                    <a:pt x="1551" y="2130"/>
                    <a:pt x="2250" y="1704"/>
                    <a:pt x="3314" y="1522"/>
                  </a:cubicBezTo>
                  <a:lnTo>
                    <a:pt x="3162" y="1096"/>
                  </a:lnTo>
                  <a:cubicBezTo>
                    <a:pt x="2949" y="732"/>
                    <a:pt x="2767" y="397"/>
                    <a:pt x="2554" y="2"/>
                  </a:cubicBezTo>
                  <a:cubicBezTo>
                    <a:pt x="2517" y="1"/>
                    <a:pt x="2480" y="0"/>
                    <a:pt x="244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87;p22">
              <a:extLst>
                <a:ext uri="{FF2B5EF4-FFF2-40B4-BE49-F238E27FC236}">
                  <a16:creationId xmlns:a16="http://schemas.microsoft.com/office/drawing/2014/main" id="{2E965EE3-5B30-4662-B325-DB88CF93A22C}"/>
                </a:ext>
              </a:extLst>
            </p:cNvPr>
            <p:cNvSpPr/>
            <p:nvPr/>
          </p:nvSpPr>
          <p:spPr>
            <a:xfrm>
              <a:off x="3401550" y="3020225"/>
              <a:ext cx="198350" cy="384650"/>
            </a:xfrm>
            <a:custGeom>
              <a:avLst/>
              <a:gdLst/>
              <a:ahLst/>
              <a:cxnLst/>
              <a:rect l="l" t="t" r="r" b="b"/>
              <a:pathLst>
                <a:path w="7934" h="15386" extrusionOk="0">
                  <a:moveTo>
                    <a:pt x="2611" y="1"/>
                  </a:moveTo>
                  <a:cubicBezTo>
                    <a:pt x="2247" y="1"/>
                    <a:pt x="1846" y="135"/>
                    <a:pt x="1459" y="178"/>
                  </a:cubicBezTo>
                  <a:cubicBezTo>
                    <a:pt x="1095" y="238"/>
                    <a:pt x="760" y="633"/>
                    <a:pt x="365" y="785"/>
                  </a:cubicBezTo>
                  <a:cubicBezTo>
                    <a:pt x="92" y="907"/>
                    <a:pt x="0" y="1211"/>
                    <a:pt x="61" y="1485"/>
                  </a:cubicBezTo>
                  <a:cubicBezTo>
                    <a:pt x="669" y="3886"/>
                    <a:pt x="1155" y="6165"/>
                    <a:pt x="1429" y="8628"/>
                  </a:cubicBezTo>
                  <a:cubicBezTo>
                    <a:pt x="1581" y="9904"/>
                    <a:pt x="1702" y="11242"/>
                    <a:pt x="2158" y="12457"/>
                  </a:cubicBezTo>
                  <a:cubicBezTo>
                    <a:pt x="2614" y="13673"/>
                    <a:pt x="3526" y="14828"/>
                    <a:pt x="4772" y="15223"/>
                  </a:cubicBezTo>
                  <a:cubicBezTo>
                    <a:pt x="5049" y="15316"/>
                    <a:pt x="5337" y="15385"/>
                    <a:pt x="5622" y="15385"/>
                  </a:cubicBezTo>
                  <a:cubicBezTo>
                    <a:pt x="5807" y="15385"/>
                    <a:pt x="5991" y="15356"/>
                    <a:pt x="6171" y="15284"/>
                  </a:cubicBezTo>
                  <a:cubicBezTo>
                    <a:pt x="6870" y="15041"/>
                    <a:pt x="7295" y="14403"/>
                    <a:pt x="7508" y="13704"/>
                  </a:cubicBezTo>
                  <a:cubicBezTo>
                    <a:pt x="7934" y="12457"/>
                    <a:pt x="7782" y="11059"/>
                    <a:pt x="7356" y="9752"/>
                  </a:cubicBezTo>
                  <a:cubicBezTo>
                    <a:pt x="6931" y="8506"/>
                    <a:pt x="6292" y="7290"/>
                    <a:pt x="5776" y="6074"/>
                  </a:cubicBezTo>
                  <a:cubicBezTo>
                    <a:pt x="5046" y="4403"/>
                    <a:pt x="4590" y="2609"/>
                    <a:pt x="3739" y="998"/>
                  </a:cubicBezTo>
                  <a:cubicBezTo>
                    <a:pt x="3557" y="633"/>
                    <a:pt x="3374" y="269"/>
                    <a:pt x="3040" y="86"/>
                  </a:cubicBezTo>
                  <a:cubicBezTo>
                    <a:pt x="2906" y="24"/>
                    <a:pt x="2762" y="1"/>
                    <a:pt x="26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88;p22">
              <a:extLst>
                <a:ext uri="{FF2B5EF4-FFF2-40B4-BE49-F238E27FC236}">
                  <a16:creationId xmlns:a16="http://schemas.microsoft.com/office/drawing/2014/main" id="{824819B7-BDC4-47DA-8245-34A19A936D0B}"/>
                </a:ext>
              </a:extLst>
            </p:cNvPr>
            <p:cNvSpPr/>
            <p:nvPr/>
          </p:nvSpPr>
          <p:spPr>
            <a:xfrm>
              <a:off x="3401550" y="3029975"/>
              <a:ext cx="120850" cy="372375"/>
            </a:xfrm>
            <a:custGeom>
              <a:avLst/>
              <a:gdLst/>
              <a:ahLst/>
              <a:cxnLst/>
              <a:rect l="l" t="t" r="r" b="b"/>
              <a:pathLst>
                <a:path w="4834" h="14895" extrusionOk="0">
                  <a:moveTo>
                    <a:pt x="1095" y="0"/>
                  </a:moveTo>
                  <a:cubicBezTo>
                    <a:pt x="821" y="152"/>
                    <a:pt x="608" y="365"/>
                    <a:pt x="365" y="456"/>
                  </a:cubicBezTo>
                  <a:cubicBezTo>
                    <a:pt x="92" y="547"/>
                    <a:pt x="0" y="851"/>
                    <a:pt x="61" y="1125"/>
                  </a:cubicBezTo>
                  <a:cubicBezTo>
                    <a:pt x="669" y="3526"/>
                    <a:pt x="1155" y="5806"/>
                    <a:pt x="1429" y="8268"/>
                  </a:cubicBezTo>
                  <a:cubicBezTo>
                    <a:pt x="1581" y="9575"/>
                    <a:pt x="1702" y="10882"/>
                    <a:pt x="2158" y="12098"/>
                  </a:cubicBezTo>
                  <a:cubicBezTo>
                    <a:pt x="2614" y="13314"/>
                    <a:pt x="3526" y="14469"/>
                    <a:pt x="4772" y="14894"/>
                  </a:cubicBezTo>
                  <a:lnTo>
                    <a:pt x="4833" y="14894"/>
                  </a:lnTo>
                  <a:cubicBezTo>
                    <a:pt x="4529" y="9757"/>
                    <a:pt x="3101" y="4651"/>
                    <a:pt x="109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89;p22">
              <a:extLst>
                <a:ext uri="{FF2B5EF4-FFF2-40B4-BE49-F238E27FC236}">
                  <a16:creationId xmlns:a16="http://schemas.microsoft.com/office/drawing/2014/main" id="{98730E74-4AD4-4193-9814-D4822D0A82A1}"/>
                </a:ext>
              </a:extLst>
            </p:cNvPr>
            <p:cNvSpPr/>
            <p:nvPr/>
          </p:nvSpPr>
          <p:spPr>
            <a:xfrm>
              <a:off x="3201700" y="3011125"/>
              <a:ext cx="384525" cy="405225"/>
            </a:xfrm>
            <a:custGeom>
              <a:avLst/>
              <a:gdLst/>
              <a:ahLst/>
              <a:cxnLst/>
              <a:rect l="l" t="t" r="r" b="b"/>
              <a:pathLst>
                <a:path w="15381" h="16209" extrusionOk="0">
                  <a:moveTo>
                    <a:pt x="3684" y="1"/>
                  </a:moveTo>
                  <a:cubicBezTo>
                    <a:pt x="3377" y="1"/>
                    <a:pt x="3107" y="160"/>
                    <a:pt x="2857" y="359"/>
                  </a:cubicBezTo>
                  <a:cubicBezTo>
                    <a:pt x="1398" y="1393"/>
                    <a:pt x="426" y="2973"/>
                    <a:pt x="152" y="4736"/>
                  </a:cubicBezTo>
                  <a:cubicBezTo>
                    <a:pt x="0" y="5648"/>
                    <a:pt x="91" y="6621"/>
                    <a:pt x="639" y="7350"/>
                  </a:cubicBezTo>
                  <a:cubicBezTo>
                    <a:pt x="1064" y="7958"/>
                    <a:pt x="1702" y="8292"/>
                    <a:pt x="2310" y="8688"/>
                  </a:cubicBezTo>
                  <a:cubicBezTo>
                    <a:pt x="4286" y="9873"/>
                    <a:pt x="6140" y="11180"/>
                    <a:pt x="7903" y="12700"/>
                  </a:cubicBezTo>
                  <a:cubicBezTo>
                    <a:pt x="8967" y="13672"/>
                    <a:pt x="10000" y="14645"/>
                    <a:pt x="11186" y="15435"/>
                  </a:cubicBezTo>
                  <a:cubicBezTo>
                    <a:pt x="11762" y="15847"/>
                    <a:pt x="12436" y="16208"/>
                    <a:pt x="13143" y="16208"/>
                  </a:cubicBezTo>
                  <a:cubicBezTo>
                    <a:pt x="13220" y="16208"/>
                    <a:pt x="13297" y="16204"/>
                    <a:pt x="13374" y="16195"/>
                  </a:cubicBezTo>
                  <a:cubicBezTo>
                    <a:pt x="14408" y="16043"/>
                    <a:pt x="15168" y="15071"/>
                    <a:pt x="15289" y="14037"/>
                  </a:cubicBezTo>
                  <a:cubicBezTo>
                    <a:pt x="15380" y="13004"/>
                    <a:pt x="14925" y="12001"/>
                    <a:pt x="14317" y="11150"/>
                  </a:cubicBezTo>
                  <a:cubicBezTo>
                    <a:pt x="13709" y="10329"/>
                    <a:pt x="12918" y="9660"/>
                    <a:pt x="12159" y="8961"/>
                  </a:cubicBezTo>
                  <a:cubicBezTo>
                    <a:pt x="9423" y="6377"/>
                    <a:pt x="7386" y="3095"/>
                    <a:pt x="4651" y="481"/>
                  </a:cubicBezTo>
                  <a:cubicBezTo>
                    <a:pt x="4408" y="298"/>
                    <a:pt x="4195" y="55"/>
                    <a:pt x="3891" y="25"/>
                  </a:cubicBezTo>
                  <a:cubicBezTo>
                    <a:pt x="3820" y="8"/>
                    <a:pt x="3751" y="1"/>
                    <a:pt x="368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90;p22">
              <a:extLst>
                <a:ext uri="{FF2B5EF4-FFF2-40B4-BE49-F238E27FC236}">
                  <a16:creationId xmlns:a16="http://schemas.microsoft.com/office/drawing/2014/main" id="{9E097F09-B14E-47CC-8EC8-2502FA3CB5CA}"/>
                </a:ext>
              </a:extLst>
            </p:cNvPr>
            <p:cNvSpPr/>
            <p:nvPr/>
          </p:nvSpPr>
          <p:spPr>
            <a:xfrm>
              <a:off x="3521600" y="3250350"/>
              <a:ext cx="48675" cy="95750"/>
            </a:xfrm>
            <a:custGeom>
              <a:avLst/>
              <a:gdLst/>
              <a:ahLst/>
              <a:cxnLst/>
              <a:rect l="l" t="t" r="r" b="b"/>
              <a:pathLst>
                <a:path w="1947" h="3830" extrusionOk="0">
                  <a:moveTo>
                    <a:pt x="1" y="0"/>
                  </a:moveTo>
                  <a:cubicBezTo>
                    <a:pt x="1125" y="942"/>
                    <a:pt x="1764" y="2371"/>
                    <a:pt x="1733" y="3830"/>
                  </a:cubicBezTo>
                  <a:cubicBezTo>
                    <a:pt x="1946" y="3100"/>
                    <a:pt x="1916" y="2280"/>
                    <a:pt x="1612" y="1581"/>
                  </a:cubicBezTo>
                  <a:cubicBezTo>
                    <a:pt x="1308" y="851"/>
                    <a:pt x="730" y="274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91;p22">
              <a:extLst>
                <a:ext uri="{FF2B5EF4-FFF2-40B4-BE49-F238E27FC236}">
                  <a16:creationId xmlns:a16="http://schemas.microsoft.com/office/drawing/2014/main" id="{876A4EFC-F88E-4A4E-A664-08B4D79C89C0}"/>
                </a:ext>
              </a:extLst>
            </p:cNvPr>
            <p:cNvSpPr/>
            <p:nvPr/>
          </p:nvSpPr>
          <p:spPr>
            <a:xfrm>
              <a:off x="3201700" y="3122675"/>
              <a:ext cx="327525" cy="294900"/>
            </a:xfrm>
            <a:custGeom>
              <a:avLst/>
              <a:gdLst/>
              <a:ahLst/>
              <a:cxnLst/>
              <a:rect l="l" t="t" r="r" b="b"/>
              <a:pathLst>
                <a:path w="13101" h="11796" extrusionOk="0">
                  <a:moveTo>
                    <a:pt x="183" y="1"/>
                  </a:moveTo>
                  <a:cubicBezTo>
                    <a:pt x="183" y="61"/>
                    <a:pt x="152" y="183"/>
                    <a:pt x="152" y="274"/>
                  </a:cubicBezTo>
                  <a:cubicBezTo>
                    <a:pt x="0" y="1186"/>
                    <a:pt x="91" y="2159"/>
                    <a:pt x="608" y="2919"/>
                  </a:cubicBezTo>
                  <a:cubicBezTo>
                    <a:pt x="1034" y="3496"/>
                    <a:pt x="1672" y="3861"/>
                    <a:pt x="2280" y="4256"/>
                  </a:cubicBezTo>
                  <a:cubicBezTo>
                    <a:pt x="4256" y="5441"/>
                    <a:pt x="6110" y="6779"/>
                    <a:pt x="7873" y="8299"/>
                  </a:cubicBezTo>
                  <a:cubicBezTo>
                    <a:pt x="8937" y="9180"/>
                    <a:pt x="9940" y="10183"/>
                    <a:pt x="11125" y="11034"/>
                  </a:cubicBezTo>
                  <a:cubicBezTo>
                    <a:pt x="11711" y="11415"/>
                    <a:pt x="12381" y="11796"/>
                    <a:pt x="13028" y="11796"/>
                  </a:cubicBezTo>
                  <a:cubicBezTo>
                    <a:pt x="13052" y="11796"/>
                    <a:pt x="13076" y="11795"/>
                    <a:pt x="13101" y="11794"/>
                  </a:cubicBezTo>
                  <a:cubicBezTo>
                    <a:pt x="12918" y="11399"/>
                    <a:pt x="12736" y="11065"/>
                    <a:pt x="12493" y="10700"/>
                  </a:cubicBezTo>
                  <a:cubicBezTo>
                    <a:pt x="9301" y="5928"/>
                    <a:pt x="3678" y="4104"/>
                    <a:pt x="18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92;p22">
              <a:extLst>
                <a:ext uri="{FF2B5EF4-FFF2-40B4-BE49-F238E27FC236}">
                  <a16:creationId xmlns:a16="http://schemas.microsoft.com/office/drawing/2014/main" id="{43A133AE-307B-4024-B520-A9057D2C507C}"/>
                </a:ext>
              </a:extLst>
            </p:cNvPr>
            <p:cNvSpPr/>
            <p:nvPr/>
          </p:nvSpPr>
          <p:spPr>
            <a:xfrm>
              <a:off x="2824775" y="3001850"/>
              <a:ext cx="140625" cy="493200"/>
            </a:xfrm>
            <a:custGeom>
              <a:avLst/>
              <a:gdLst/>
              <a:ahLst/>
              <a:cxnLst/>
              <a:rect l="l" t="t" r="r" b="b"/>
              <a:pathLst>
                <a:path w="5625" h="19728" extrusionOk="0">
                  <a:moveTo>
                    <a:pt x="5624" y="1"/>
                  </a:moveTo>
                  <a:cubicBezTo>
                    <a:pt x="2037" y="5897"/>
                    <a:pt x="62" y="12828"/>
                    <a:pt x="1" y="19727"/>
                  </a:cubicBezTo>
                  <a:cubicBezTo>
                    <a:pt x="305" y="12858"/>
                    <a:pt x="2250" y="6019"/>
                    <a:pt x="562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93;p22">
              <a:extLst>
                <a:ext uri="{FF2B5EF4-FFF2-40B4-BE49-F238E27FC236}">
                  <a16:creationId xmlns:a16="http://schemas.microsoft.com/office/drawing/2014/main" id="{33BA969D-1F37-45CC-94BD-31034F5FCD70}"/>
                </a:ext>
              </a:extLst>
            </p:cNvPr>
            <p:cNvSpPr/>
            <p:nvPr/>
          </p:nvSpPr>
          <p:spPr>
            <a:xfrm>
              <a:off x="4655375" y="4570275"/>
              <a:ext cx="265975" cy="115250"/>
            </a:xfrm>
            <a:custGeom>
              <a:avLst/>
              <a:gdLst/>
              <a:ahLst/>
              <a:cxnLst/>
              <a:rect l="l" t="t" r="r" b="b"/>
              <a:pathLst>
                <a:path w="10639" h="4610" extrusionOk="0">
                  <a:moveTo>
                    <a:pt x="4468" y="0"/>
                  </a:moveTo>
                  <a:cubicBezTo>
                    <a:pt x="3435" y="122"/>
                    <a:pt x="2462" y="183"/>
                    <a:pt x="1429" y="304"/>
                  </a:cubicBezTo>
                  <a:cubicBezTo>
                    <a:pt x="1155" y="334"/>
                    <a:pt x="851" y="395"/>
                    <a:pt x="699" y="578"/>
                  </a:cubicBezTo>
                  <a:cubicBezTo>
                    <a:pt x="517" y="730"/>
                    <a:pt x="608" y="1034"/>
                    <a:pt x="517" y="1246"/>
                  </a:cubicBezTo>
                  <a:cubicBezTo>
                    <a:pt x="0" y="2401"/>
                    <a:pt x="791" y="3374"/>
                    <a:pt x="791" y="4407"/>
                  </a:cubicBezTo>
                  <a:cubicBezTo>
                    <a:pt x="1885" y="4499"/>
                    <a:pt x="2766" y="4438"/>
                    <a:pt x="3860" y="4499"/>
                  </a:cubicBezTo>
                  <a:lnTo>
                    <a:pt x="3860" y="3769"/>
                  </a:lnTo>
                  <a:cubicBezTo>
                    <a:pt x="5139" y="4325"/>
                    <a:pt x="6530" y="4610"/>
                    <a:pt x="7917" y="4610"/>
                  </a:cubicBezTo>
                  <a:cubicBezTo>
                    <a:pt x="8806" y="4610"/>
                    <a:pt x="9693" y="4493"/>
                    <a:pt x="10548" y="4256"/>
                  </a:cubicBezTo>
                  <a:cubicBezTo>
                    <a:pt x="10639" y="3739"/>
                    <a:pt x="10213" y="3222"/>
                    <a:pt x="9727" y="3009"/>
                  </a:cubicBezTo>
                  <a:cubicBezTo>
                    <a:pt x="9210" y="2766"/>
                    <a:pt x="8693" y="2766"/>
                    <a:pt x="8146" y="2705"/>
                  </a:cubicBezTo>
                  <a:cubicBezTo>
                    <a:pt x="7356" y="2584"/>
                    <a:pt x="6566" y="2371"/>
                    <a:pt x="5867" y="1945"/>
                  </a:cubicBezTo>
                  <a:cubicBezTo>
                    <a:pt x="5198" y="1490"/>
                    <a:pt x="4651" y="790"/>
                    <a:pt x="44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94;p22">
              <a:extLst>
                <a:ext uri="{FF2B5EF4-FFF2-40B4-BE49-F238E27FC236}">
                  <a16:creationId xmlns:a16="http://schemas.microsoft.com/office/drawing/2014/main" id="{42055347-3CE0-450E-980C-208517F2E0DA}"/>
                </a:ext>
              </a:extLst>
            </p:cNvPr>
            <p:cNvSpPr/>
            <p:nvPr/>
          </p:nvSpPr>
          <p:spPr>
            <a:xfrm>
              <a:off x="4675875" y="4581675"/>
              <a:ext cx="91225" cy="38600"/>
            </a:xfrm>
            <a:custGeom>
              <a:avLst/>
              <a:gdLst/>
              <a:ahLst/>
              <a:cxnLst/>
              <a:rect l="l" t="t" r="r" b="b"/>
              <a:pathLst>
                <a:path w="3649" h="1544" extrusionOk="0">
                  <a:moveTo>
                    <a:pt x="3436" y="0"/>
                  </a:moveTo>
                  <a:cubicBezTo>
                    <a:pt x="2281" y="182"/>
                    <a:pt x="1156" y="426"/>
                    <a:pt x="1" y="760"/>
                  </a:cubicBezTo>
                  <a:cubicBezTo>
                    <a:pt x="153" y="1064"/>
                    <a:pt x="487" y="1216"/>
                    <a:pt x="791" y="1307"/>
                  </a:cubicBezTo>
                  <a:cubicBezTo>
                    <a:pt x="1361" y="1455"/>
                    <a:pt x="1945" y="1544"/>
                    <a:pt x="2524" y="1544"/>
                  </a:cubicBezTo>
                  <a:cubicBezTo>
                    <a:pt x="2779" y="1544"/>
                    <a:pt x="3033" y="1527"/>
                    <a:pt x="3284" y="1489"/>
                  </a:cubicBezTo>
                  <a:cubicBezTo>
                    <a:pt x="3375" y="1489"/>
                    <a:pt x="3527" y="1459"/>
                    <a:pt x="3618" y="1337"/>
                  </a:cubicBezTo>
                  <a:cubicBezTo>
                    <a:pt x="3648" y="1246"/>
                    <a:pt x="3648" y="1155"/>
                    <a:pt x="3618" y="1034"/>
                  </a:cubicBezTo>
                  <a:cubicBezTo>
                    <a:pt x="3527" y="699"/>
                    <a:pt x="3496" y="334"/>
                    <a:pt x="343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95;p22">
              <a:extLst>
                <a:ext uri="{FF2B5EF4-FFF2-40B4-BE49-F238E27FC236}">
                  <a16:creationId xmlns:a16="http://schemas.microsoft.com/office/drawing/2014/main" id="{9802C5C6-B7EF-4E51-A0DC-8B7EB606F5E8}"/>
                </a:ext>
              </a:extLst>
            </p:cNvPr>
            <p:cNvSpPr/>
            <p:nvPr/>
          </p:nvSpPr>
          <p:spPr>
            <a:xfrm>
              <a:off x="4378000" y="3303525"/>
              <a:ext cx="401250" cy="1315400"/>
            </a:xfrm>
            <a:custGeom>
              <a:avLst/>
              <a:gdLst/>
              <a:ahLst/>
              <a:cxnLst/>
              <a:rect l="l" t="t" r="r" b="b"/>
              <a:pathLst>
                <a:path w="16050" h="52616" extrusionOk="0">
                  <a:moveTo>
                    <a:pt x="62" y="1"/>
                  </a:moveTo>
                  <a:cubicBezTo>
                    <a:pt x="1" y="3648"/>
                    <a:pt x="943" y="7144"/>
                    <a:pt x="1612" y="10426"/>
                  </a:cubicBezTo>
                  <a:cubicBezTo>
                    <a:pt x="4621" y="24682"/>
                    <a:pt x="7812" y="38147"/>
                    <a:pt x="11126" y="52615"/>
                  </a:cubicBezTo>
                  <a:cubicBezTo>
                    <a:pt x="12341" y="52190"/>
                    <a:pt x="14834" y="51734"/>
                    <a:pt x="16050" y="51308"/>
                  </a:cubicBezTo>
                  <a:cubicBezTo>
                    <a:pt x="15107" y="33831"/>
                    <a:pt x="13071" y="17205"/>
                    <a:pt x="10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96;p22">
              <a:extLst>
                <a:ext uri="{FF2B5EF4-FFF2-40B4-BE49-F238E27FC236}">
                  <a16:creationId xmlns:a16="http://schemas.microsoft.com/office/drawing/2014/main" id="{F9FA4FA3-6B06-49D7-A66A-805185151FCD}"/>
                </a:ext>
              </a:extLst>
            </p:cNvPr>
            <p:cNvSpPr/>
            <p:nvPr/>
          </p:nvSpPr>
          <p:spPr>
            <a:xfrm>
              <a:off x="4378000" y="3303525"/>
              <a:ext cx="343500" cy="1315400"/>
            </a:xfrm>
            <a:custGeom>
              <a:avLst/>
              <a:gdLst/>
              <a:ahLst/>
              <a:cxnLst/>
              <a:rect l="l" t="t" r="r" b="b"/>
              <a:pathLst>
                <a:path w="13740" h="52616" extrusionOk="0">
                  <a:moveTo>
                    <a:pt x="62" y="1"/>
                  </a:moveTo>
                  <a:cubicBezTo>
                    <a:pt x="1" y="3648"/>
                    <a:pt x="943" y="7144"/>
                    <a:pt x="1612" y="10426"/>
                  </a:cubicBezTo>
                  <a:cubicBezTo>
                    <a:pt x="4621" y="24682"/>
                    <a:pt x="7812" y="38147"/>
                    <a:pt x="11126" y="52615"/>
                  </a:cubicBezTo>
                  <a:cubicBezTo>
                    <a:pt x="11764" y="52372"/>
                    <a:pt x="12767" y="52160"/>
                    <a:pt x="13740" y="51916"/>
                  </a:cubicBezTo>
                  <a:cubicBezTo>
                    <a:pt x="11095" y="34135"/>
                    <a:pt x="6141" y="17053"/>
                    <a:pt x="39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97;p22">
              <a:extLst>
                <a:ext uri="{FF2B5EF4-FFF2-40B4-BE49-F238E27FC236}">
                  <a16:creationId xmlns:a16="http://schemas.microsoft.com/office/drawing/2014/main" id="{E9416463-4216-4384-8B25-70C5BF472EED}"/>
                </a:ext>
              </a:extLst>
            </p:cNvPr>
            <p:cNvSpPr/>
            <p:nvPr/>
          </p:nvSpPr>
          <p:spPr>
            <a:xfrm>
              <a:off x="4458550" y="3564925"/>
              <a:ext cx="225725" cy="1044125"/>
            </a:xfrm>
            <a:custGeom>
              <a:avLst/>
              <a:gdLst/>
              <a:ahLst/>
              <a:cxnLst/>
              <a:rect l="l" t="t" r="r" b="b"/>
              <a:pathLst>
                <a:path w="9029" h="41765" extrusionOk="0">
                  <a:moveTo>
                    <a:pt x="122" y="1"/>
                  </a:moveTo>
                  <a:lnTo>
                    <a:pt x="1" y="122"/>
                  </a:lnTo>
                  <a:cubicBezTo>
                    <a:pt x="3010" y="12433"/>
                    <a:pt x="5016" y="22615"/>
                    <a:pt x="7417" y="34530"/>
                  </a:cubicBezTo>
                  <a:cubicBezTo>
                    <a:pt x="7904" y="36962"/>
                    <a:pt x="8390" y="39181"/>
                    <a:pt x="8937" y="41764"/>
                  </a:cubicBezTo>
                  <a:lnTo>
                    <a:pt x="9028" y="41734"/>
                  </a:lnTo>
                  <a:cubicBezTo>
                    <a:pt x="8512" y="39150"/>
                    <a:pt x="8086" y="36931"/>
                    <a:pt x="7600" y="34469"/>
                  </a:cubicBezTo>
                  <a:cubicBezTo>
                    <a:pt x="5198" y="22585"/>
                    <a:pt x="3101" y="1231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98;p22">
              <a:extLst>
                <a:ext uri="{FF2B5EF4-FFF2-40B4-BE49-F238E27FC236}">
                  <a16:creationId xmlns:a16="http://schemas.microsoft.com/office/drawing/2014/main" id="{5F10F591-D374-45F0-B2F4-8AD8B6AA7831}"/>
                </a:ext>
              </a:extLst>
            </p:cNvPr>
            <p:cNvSpPr/>
            <p:nvPr/>
          </p:nvSpPr>
          <p:spPr>
            <a:xfrm>
              <a:off x="4121175" y="4637125"/>
              <a:ext cx="171750" cy="161325"/>
            </a:xfrm>
            <a:custGeom>
              <a:avLst/>
              <a:gdLst/>
              <a:ahLst/>
              <a:cxnLst/>
              <a:rect l="l" t="t" r="r" b="b"/>
              <a:pathLst>
                <a:path w="6870" h="6453" extrusionOk="0">
                  <a:moveTo>
                    <a:pt x="5897" y="1"/>
                  </a:moveTo>
                  <a:cubicBezTo>
                    <a:pt x="4681" y="1"/>
                    <a:pt x="3435" y="1"/>
                    <a:pt x="2219" y="31"/>
                  </a:cubicBezTo>
                  <a:cubicBezTo>
                    <a:pt x="1550" y="1673"/>
                    <a:pt x="912" y="3344"/>
                    <a:pt x="274" y="4955"/>
                  </a:cubicBezTo>
                  <a:cubicBezTo>
                    <a:pt x="152" y="5320"/>
                    <a:pt x="0" y="5685"/>
                    <a:pt x="243" y="5958"/>
                  </a:cubicBezTo>
                  <a:cubicBezTo>
                    <a:pt x="365" y="6141"/>
                    <a:pt x="1003" y="6384"/>
                    <a:pt x="1246" y="6414"/>
                  </a:cubicBezTo>
                  <a:cubicBezTo>
                    <a:pt x="1793" y="6445"/>
                    <a:pt x="2052" y="6452"/>
                    <a:pt x="2310" y="6452"/>
                  </a:cubicBezTo>
                  <a:cubicBezTo>
                    <a:pt x="2568" y="6452"/>
                    <a:pt x="2827" y="6445"/>
                    <a:pt x="3374" y="6445"/>
                  </a:cubicBezTo>
                  <a:cubicBezTo>
                    <a:pt x="3769" y="6445"/>
                    <a:pt x="5015" y="5928"/>
                    <a:pt x="5198" y="5563"/>
                  </a:cubicBezTo>
                  <a:cubicBezTo>
                    <a:pt x="5502" y="5107"/>
                    <a:pt x="5137" y="4743"/>
                    <a:pt x="5502" y="4348"/>
                  </a:cubicBezTo>
                  <a:cubicBezTo>
                    <a:pt x="5775" y="4044"/>
                    <a:pt x="6201" y="4135"/>
                    <a:pt x="6505" y="3952"/>
                  </a:cubicBezTo>
                  <a:cubicBezTo>
                    <a:pt x="6869" y="3679"/>
                    <a:pt x="6869" y="3132"/>
                    <a:pt x="6869" y="2676"/>
                  </a:cubicBezTo>
                  <a:cubicBezTo>
                    <a:pt x="6839" y="2037"/>
                    <a:pt x="6809" y="1399"/>
                    <a:pt x="6778" y="791"/>
                  </a:cubicBezTo>
                  <a:cubicBezTo>
                    <a:pt x="6778" y="609"/>
                    <a:pt x="6717" y="366"/>
                    <a:pt x="6626" y="214"/>
                  </a:cubicBezTo>
                  <a:cubicBezTo>
                    <a:pt x="6474" y="31"/>
                    <a:pt x="6170" y="1"/>
                    <a:pt x="589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99;p22">
              <a:extLst>
                <a:ext uri="{FF2B5EF4-FFF2-40B4-BE49-F238E27FC236}">
                  <a16:creationId xmlns:a16="http://schemas.microsoft.com/office/drawing/2014/main" id="{0650BFD0-133A-448C-9CB2-8EF27714AFAD}"/>
                </a:ext>
              </a:extLst>
            </p:cNvPr>
            <p:cNvSpPr/>
            <p:nvPr/>
          </p:nvSpPr>
          <p:spPr>
            <a:xfrm>
              <a:off x="4171325" y="4648275"/>
              <a:ext cx="110200" cy="35850"/>
            </a:xfrm>
            <a:custGeom>
              <a:avLst/>
              <a:gdLst/>
              <a:ahLst/>
              <a:cxnLst/>
              <a:rect l="l" t="t" r="r" b="b"/>
              <a:pathLst>
                <a:path w="4408" h="1434" extrusionOk="0">
                  <a:moveTo>
                    <a:pt x="1770" y="0"/>
                  </a:moveTo>
                  <a:cubicBezTo>
                    <a:pt x="1512" y="0"/>
                    <a:pt x="1256" y="14"/>
                    <a:pt x="1003" y="41"/>
                  </a:cubicBezTo>
                  <a:cubicBezTo>
                    <a:pt x="760" y="72"/>
                    <a:pt x="547" y="72"/>
                    <a:pt x="365" y="193"/>
                  </a:cubicBezTo>
                  <a:cubicBezTo>
                    <a:pt x="152" y="315"/>
                    <a:pt x="0" y="528"/>
                    <a:pt x="61" y="740"/>
                  </a:cubicBezTo>
                  <a:cubicBezTo>
                    <a:pt x="91" y="953"/>
                    <a:pt x="243" y="1136"/>
                    <a:pt x="426" y="1196"/>
                  </a:cubicBezTo>
                  <a:cubicBezTo>
                    <a:pt x="578" y="1287"/>
                    <a:pt x="760" y="1318"/>
                    <a:pt x="1003" y="1318"/>
                  </a:cubicBezTo>
                  <a:cubicBezTo>
                    <a:pt x="1338" y="1379"/>
                    <a:pt x="1642" y="1379"/>
                    <a:pt x="1976" y="1409"/>
                  </a:cubicBezTo>
                  <a:cubicBezTo>
                    <a:pt x="2162" y="1421"/>
                    <a:pt x="2358" y="1434"/>
                    <a:pt x="2556" y="1434"/>
                  </a:cubicBezTo>
                  <a:cubicBezTo>
                    <a:pt x="2844" y="1434"/>
                    <a:pt x="3135" y="1408"/>
                    <a:pt x="3404" y="1318"/>
                  </a:cubicBezTo>
                  <a:cubicBezTo>
                    <a:pt x="3860" y="1227"/>
                    <a:pt x="4256" y="923"/>
                    <a:pt x="4408" y="467"/>
                  </a:cubicBezTo>
                  <a:cubicBezTo>
                    <a:pt x="3560" y="161"/>
                    <a:pt x="2657" y="0"/>
                    <a:pt x="177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00;p22">
              <a:extLst>
                <a:ext uri="{FF2B5EF4-FFF2-40B4-BE49-F238E27FC236}">
                  <a16:creationId xmlns:a16="http://schemas.microsoft.com/office/drawing/2014/main" id="{1C442AAE-D2B6-4ED0-9820-A20213BC0767}"/>
                </a:ext>
              </a:extLst>
            </p:cNvPr>
            <p:cNvSpPr/>
            <p:nvPr/>
          </p:nvSpPr>
          <p:spPr>
            <a:xfrm>
              <a:off x="4151550" y="3302775"/>
              <a:ext cx="338950" cy="1368575"/>
            </a:xfrm>
            <a:custGeom>
              <a:avLst/>
              <a:gdLst/>
              <a:ahLst/>
              <a:cxnLst/>
              <a:rect l="l" t="t" r="r" b="b"/>
              <a:pathLst>
                <a:path w="13558" h="54743" extrusionOk="0">
                  <a:moveTo>
                    <a:pt x="2919" y="0"/>
                  </a:moveTo>
                  <a:lnTo>
                    <a:pt x="2919" y="31"/>
                  </a:lnTo>
                  <a:lnTo>
                    <a:pt x="2828" y="1277"/>
                  </a:lnTo>
                  <a:cubicBezTo>
                    <a:pt x="1673" y="12037"/>
                    <a:pt x="670" y="19058"/>
                    <a:pt x="639" y="27903"/>
                  </a:cubicBezTo>
                  <a:cubicBezTo>
                    <a:pt x="578" y="36749"/>
                    <a:pt x="943" y="45654"/>
                    <a:pt x="1" y="54469"/>
                  </a:cubicBezTo>
                  <a:cubicBezTo>
                    <a:pt x="721" y="54384"/>
                    <a:pt x="1438" y="54344"/>
                    <a:pt x="2151" y="54344"/>
                  </a:cubicBezTo>
                  <a:cubicBezTo>
                    <a:pt x="3484" y="54344"/>
                    <a:pt x="4803" y="54485"/>
                    <a:pt x="6110" y="54743"/>
                  </a:cubicBezTo>
                  <a:cubicBezTo>
                    <a:pt x="7539" y="38025"/>
                    <a:pt x="10579" y="23648"/>
                    <a:pt x="13193" y="8207"/>
                  </a:cubicBezTo>
                  <a:cubicBezTo>
                    <a:pt x="13557" y="5927"/>
                    <a:pt x="13375" y="2979"/>
                    <a:pt x="1307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01;p22">
              <a:extLst>
                <a:ext uri="{FF2B5EF4-FFF2-40B4-BE49-F238E27FC236}">
                  <a16:creationId xmlns:a16="http://schemas.microsoft.com/office/drawing/2014/main" id="{2685580D-BEB4-462A-9E0C-39FC2650C83B}"/>
                </a:ext>
              </a:extLst>
            </p:cNvPr>
            <p:cNvSpPr/>
            <p:nvPr/>
          </p:nvSpPr>
          <p:spPr>
            <a:xfrm>
              <a:off x="4151550" y="3303525"/>
              <a:ext cx="316150" cy="1361000"/>
            </a:xfrm>
            <a:custGeom>
              <a:avLst/>
              <a:gdLst/>
              <a:ahLst/>
              <a:cxnLst/>
              <a:rect l="l" t="t" r="r" b="b"/>
              <a:pathLst>
                <a:path w="12646" h="54440" extrusionOk="0">
                  <a:moveTo>
                    <a:pt x="2919" y="1"/>
                  </a:moveTo>
                  <a:lnTo>
                    <a:pt x="2797" y="1247"/>
                  </a:lnTo>
                  <a:cubicBezTo>
                    <a:pt x="1673" y="12007"/>
                    <a:pt x="670" y="19028"/>
                    <a:pt x="639" y="27873"/>
                  </a:cubicBezTo>
                  <a:cubicBezTo>
                    <a:pt x="578" y="36719"/>
                    <a:pt x="943" y="45624"/>
                    <a:pt x="1" y="54439"/>
                  </a:cubicBezTo>
                  <a:lnTo>
                    <a:pt x="1581" y="54318"/>
                  </a:lnTo>
                  <a:cubicBezTo>
                    <a:pt x="1460" y="42615"/>
                    <a:pt x="1004" y="25107"/>
                    <a:pt x="5107" y="14135"/>
                  </a:cubicBezTo>
                  <a:cubicBezTo>
                    <a:pt x="7478" y="7630"/>
                    <a:pt x="10609" y="13436"/>
                    <a:pt x="126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02;p22">
              <a:extLst>
                <a:ext uri="{FF2B5EF4-FFF2-40B4-BE49-F238E27FC236}">
                  <a16:creationId xmlns:a16="http://schemas.microsoft.com/office/drawing/2014/main" id="{634EED02-EF68-4CCF-BAAE-EF5DC8B96052}"/>
                </a:ext>
              </a:extLst>
            </p:cNvPr>
            <p:cNvSpPr/>
            <p:nvPr/>
          </p:nvSpPr>
          <p:spPr>
            <a:xfrm>
              <a:off x="4275425" y="3542900"/>
              <a:ext cx="188475" cy="1117825"/>
            </a:xfrm>
            <a:custGeom>
              <a:avLst/>
              <a:gdLst/>
              <a:ahLst/>
              <a:cxnLst/>
              <a:rect l="l" t="t" r="r" b="b"/>
              <a:pathLst>
                <a:path w="7539" h="44713" extrusionOk="0">
                  <a:moveTo>
                    <a:pt x="7387" y="0"/>
                  </a:moveTo>
                  <a:cubicBezTo>
                    <a:pt x="3830" y="15745"/>
                    <a:pt x="1216" y="29362"/>
                    <a:pt x="0" y="44621"/>
                  </a:cubicBezTo>
                  <a:lnTo>
                    <a:pt x="152" y="44712"/>
                  </a:lnTo>
                  <a:cubicBezTo>
                    <a:pt x="1368" y="29484"/>
                    <a:pt x="3982" y="15836"/>
                    <a:pt x="7539" y="61"/>
                  </a:cubicBezTo>
                  <a:lnTo>
                    <a:pt x="738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03;p22">
              <a:extLst>
                <a:ext uri="{FF2B5EF4-FFF2-40B4-BE49-F238E27FC236}">
                  <a16:creationId xmlns:a16="http://schemas.microsoft.com/office/drawing/2014/main" id="{D69DEFEF-0FC9-49F2-9823-52CB349785CB}"/>
                </a:ext>
              </a:extLst>
            </p:cNvPr>
            <p:cNvSpPr/>
            <p:nvPr/>
          </p:nvSpPr>
          <p:spPr>
            <a:xfrm>
              <a:off x="4233625" y="3362050"/>
              <a:ext cx="179350" cy="57000"/>
            </a:xfrm>
            <a:custGeom>
              <a:avLst/>
              <a:gdLst/>
              <a:ahLst/>
              <a:cxnLst/>
              <a:rect l="l" t="t" r="r" b="b"/>
              <a:pathLst>
                <a:path w="7174" h="2280" extrusionOk="0">
                  <a:moveTo>
                    <a:pt x="7144" y="0"/>
                  </a:moveTo>
                  <a:cubicBezTo>
                    <a:pt x="4925" y="91"/>
                    <a:pt x="2767" y="243"/>
                    <a:pt x="548" y="456"/>
                  </a:cubicBezTo>
                  <a:lnTo>
                    <a:pt x="1" y="2280"/>
                  </a:lnTo>
                  <a:cubicBezTo>
                    <a:pt x="2341" y="1915"/>
                    <a:pt x="4742" y="1642"/>
                    <a:pt x="7174" y="1520"/>
                  </a:cubicBezTo>
                  <a:cubicBezTo>
                    <a:pt x="7174" y="1368"/>
                    <a:pt x="7174" y="1216"/>
                    <a:pt x="7144" y="1094"/>
                  </a:cubicBezTo>
                  <a:lnTo>
                    <a:pt x="7144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04;p22">
              <a:extLst>
                <a:ext uri="{FF2B5EF4-FFF2-40B4-BE49-F238E27FC236}">
                  <a16:creationId xmlns:a16="http://schemas.microsoft.com/office/drawing/2014/main" id="{03C4D8AB-D7EC-49A8-B660-99DF6E31B95E}"/>
                </a:ext>
              </a:extLst>
            </p:cNvPr>
            <p:cNvSpPr/>
            <p:nvPr/>
          </p:nvSpPr>
          <p:spPr>
            <a:xfrm>
              <a:off x="4423600" y="3359000"/>
              <a:ext cx="19025" cy="39550"/>
            </a:xfrm>
            <a:custGeom>
              <a:avLst/>
              <a:gdLst/>
              <a:ahLst/>
              <a:cxnLst/>
              <a:rect l="l" t="t" r="r" b="b"/>
              <a:pathLst>
                <a:path w="761" h="1582" extrusionOk="0">
                  <a:moveTo>
                    <a:pt x="760" y="1"/>
                  </a:moveTo>
                  <a:cubicBezTo>
                    <a:pt x="517" y="92"/>
                    <a:pt x="244" y="92"/>
                    <a:pt x="1" y="92"/>
                  </a:cubicBezTo>
                  <a:cubicBezTo>
                    <a:pt x="31" y="457"/>
                    <a:pt x="1" y="852"/>
                    <a:pt x="31" y="1186"/>
                  </a:cubicBezTo>
                  <a:lnTo>
                    <a:pt x="31" y="1581"/>
                  </a:lnTo>
                  <a:cubicBezTo>
                    <a:pt x="244" y="1581"/>
                    <a:pt x="517" y="1520"/>
                    <a:pt x="760" y="1520"/>
                  </a:cubicBezTo>
                  <a:lnTo>
                    <a:pt x="76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05;p22">
              <a:extLst>
                <a:ext uri="{FF2B5EF4-FFF2-40B4-BE49-F238E27FC236}">
                  <a16:creationId xmlns:a16="http://schemas.microsoft.com/office/drawing/2014/main" id="{3F813749-439C-43C6-B9CD-BB7048F10CCF}"/>
                </a:ext>
              </a:extLst>
            </p:cNvPr>
            <p:cNvSpPr/>
            <p:nvPr/>
          </p:nvSpPr>
          <p:spPr>
            <a:xfrm>
              <a:off x="4562650" y="3359000"/>
              <a:ext cx="70700" cy="42575"/>
            </a:xfrm>
            <a:custGeom>
              <a:avLst/>
              <a:gdLst/>
              <a:ahLst/>
              <a:cxnLst/>
              <a:rect l="l" t="t" r="r" b="b"/>
              <a:pathLst>
                <a:path w="2828" h="1703" extrusionOk="0">
                  <a:moveTo>
                    <a:pt x="1" y="1"/>
                  </a:moveTo>
                  <a:cubicBezTo>
                    <a:pt x="1" y="548"/>
                    <a:pt x="1" y="1064"/>
                    <a:pt x="62" y="1581"/>
                  </a:cubicBezTo>
                  <a:cubicBezTo>
                    <a:pt x="1004" y="1612"/>
                    <a:pt x="1916" y="1642"/>
                    <a:pt x="2828" y="1703"/>
                  </a:cubicBezTo>
                  <a:cubicBezTo>
                    <a:pt x="2706" y="1156"/>
                    <a:pt x="2645" y="608"/>
                    <a:pt x="2524" y="61"/>
                  </a:cubicBezTo>
                  <a:cubicBezTo>
                    <a:pt x="1673" y="1"/>
                    <a:pt x="852" y="1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06;p22">
              <a:extLst>
                <a:ext uri="{FF2B5EF4-FFF2-40B4-BE49-F238E27FC236}">
                  <a16:creationId xmlns:a16="http://schemas.microsoft.com/office/drawing/2014/main" id="{7A7BFD43-5930-4542-93C8-DD3F9934828F}"/>
                </a:ext>
              </a:extLst>
            </p:cNvPr>
            <p:cNvSpPr/>
            <p:nvPr/>
          </p:nvSpPr>
          <p:spPr>
            <a:xfrm>
              <a:off x="4529225" y="3359000"/>
              <a:ext cx="23575" cy="39550"/>
            </a:xfrm>
            <a:custGeom>
              <a:avLst/>
              <a:gdLst/>
              <a:ahLst/>
              <a:cxnLst/>
              <a:rect l="l" t="t" r="r" b="b"/>
              <a:pathLst>
                <a:path w="943" h="1582" extrusionOk="0">
                  <a:moveTo>
                    <a:pt x="1" y="1"/>
                  </a:moveTo>
                  <a:cubicBezTo>
                    <a:pt x="122" y="487"/>
                    <a:pt x="122" y="1034"/>
                    <a:pt x="122" y="1520"/>
                  </a:cubicBezTo>
                  <a:cubicBezTo>
                    <a:pt x="396" y="1581"/>
                    <a:pt x="669" y="1581"/>
                    <a:pt x="943" y="1581"/>
                  </a:cubicBezTo>
                  <a:cubicBezTo>
                    <a:pt x="943" y="1034"/>
                    <a:pt x="943" y="548"/>
                    <a:pt x="88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07;p22">
              <a:extLst>
                <a:ext uri="{FF2B5EF4-FFF2-40B4-BE49-F238E27FC236}">
                  <a16:creationId xmlns:a16="http://schemas.microsoft.com/office/drawing/2014/main" id="{D2523DC5-9D52-414C-BBA9-D171016202F4}"/>
                </a:ext>
              </a:extLst>
            </p:cNvPr>
            <p:cNvSpPr/>
            <p:nvPr/>
          </p:nvSpPr>
          <p:spPr>
            <a:xfrm>
              <a:off x="4454000" y="3359000"/>
              <a:ext cx="68400" cy="39550"/>
            </a:xfrm>
            <a:custGeom>
              <a:avLst/>
              <a:gdLst/>
              <a:ahLst/>
              <a:cxnLst/>
              <a:rect l="l" t="t" r="r" b="b"/>
              <a:pathLst>
                <a:path w="2736" h="1582" extrusionOk="0">
                  <a:moveTo>
                    <a:pt x="2523" y="1"/>
                  </a:moveTo>
                  <a:cubicBezTo>
                    <a:pt x="1703" y="1"/>
                    <a:pt x="821" y="1"/>
                    <a:pt x="0" y="61"/>
                  </a:cubicBezTo>
                  <a:lnTo>
                    <a:pt x="0" y="1581"/>
                  </a:lnTo>
                  <a:cubicBezTo>
                    <a:pt x="456" y="1551"/>
                    <a:pt x="897" y="1536"/>
                    <a:pt x="1338" y="1536"/>
                  </a:cubicBezTo>
                  <a:cubicBezTo>
                    <a:pt x="1779" y="1536"/>
                    <a:pt x="2219" y="1551"/>
                    <a:pt x="2675" y="1581"/>
                  </a:cubicBezTo>
                  <a:cubicBezTo>
                    <a:pt x="2736" y="1034"/>
                    <a:pt x="2675" y="487"/>
                    <a:pt x="25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08;p22">
              <a:extLst>
                <a:ext uri="{FF2B5EF4-FFF2-40B4-BE49-F238E27FC236}">
                  <a16:creationId xmlns:a16="http://schemas.microsoft.com/office/drawing/2014/main" id="{5D756781-6331-4846-95F3-618DF64FC54D}"/>
                </a:ext>
              </a:extLst>
            </p:cNvPr>
            <p:cNvSpPr/>
            <p:nvPr/>
          </p:nvSpPr>
          <p:spPr>
            <a:xfrm>
              <a:off x="4303550" y="2730575"/>
              <a:ext cx="76000" cy="104125"/>
            </a:xfrm>
            <a:custGeom>
              <a:avLst/>
              <a:gdLst/>
              <a:ahLst/>
              <a:cxnLst/>
              <a:rect l="l" t="t" r="r" b="b"/>
              <a:pathLst>
                <a:path w="3040" h="4165" extrusionOk="0">
                  <a:moveTo>
                    <a:pt x="0" y="0"/>
                  </a:moveTo>
                  <a:lnTo>
                    <a:pt x="0" y="0"/>
                  </a:lnTo>
                  <a:cubicBezTo>
                    <a:pt x="1125" y="1186"/>
                    <a:pt x="1216" y="3192"/>
                    <a:pt x="2523" y="4165"/>
                  </a:cubicBezTo>
                  <a:cubicBezTo>
                    <a:pt x="2675" y="3405"/>
                    <a:pt x="2857" y="2706"/>
                    <a:pt x="3009" y="1946"/>
                  </a:cubicBezTo>
                  <a:cubicBezTo>
                    <a:pt x="3040" y="1794"/>
                    <a:pt x="3040" y="1642"/>
                    <a:pt x="3009" y="1520"/>
                  </a:cubicBezTo>
                  <a:cubicBezTo>
                    <a:pt x="2918" y="1368"/>
                    <a:pt x="2766" y="1247"/>
                    <a:pt x="2614" y="1186"/>
                  </a:cubicBezTo>
                  <a:cubicBezTo>
                    <a:pt x="1763" y="791"/>
                    <a:pt x="881" y="365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09;p22">
              <a:extLst>
                <a:ext uri="{FF2B5EF4-FFF2-40B4-BE49-F238E27FC236}">
                  <a16:creationId xmlns:a16="http://schemas.microsoft.com/office/drawing/2014/main" id="{8D3866A1-C6CC-4BD7-8BA3-E86E9BE3E9F1}"/>
                </a:ext>
              </a:extLst>
            </p:cNvPr>
            <p:cNvSpPr/>
            <p:nvPr/>
          </p:nvSpPr>
          <p:spPr>
            <a:xfrm>
              <a:off x="4091525" y="2671900"/>
              <a:ext cx="547150" cy="697000"/>
            </a:xfrm>
            <a:custGeom>
              <a:avLst/>
              <a:gdLst/>
              <a:ahLst/>
              <a:cxnLst/>
              <a:rect l="l" t="t" r="r" b="b"/>
              <a:pathLst>
                <a:path w="21886" h="27880" extrusionOk="0">
                  <a:moveTo>
                    <a:pt x="8696" y="0"/>
                  </a:moveTo>
                  <a:cubicBezTo>
                    <a:pt x="7279" y="0"/>
                    <a:pt x="5827" y="93"/>
                    <a:pt x="4317" y="250"/>
                  </a:cubicBezTo>
                  <a:cubicBezTo>
                    <a:pt x="3040" y="372"/>
                    <a:pt x="1733" y="676"/>
                    <a:pt x="912" y="1588"/>
                  </a:cubicBezTo>
                  <a:cubicBezTo>
                    <a:pt x="1" y="2651"/>
                    <a:pt x="213" y="4171"/>
                    <a:pt x="457" y="5509"/>
                  </a:cubicBezTo>
                  <a:cubicBezTo>
                    <a:pt x="2037" y="12955"/>
                    <a:pt x="5077" y="20281"/>
                    <a:pt x="4773" y="27880"/>
                  </a:cubicBezTo>
                  <a:cubicBezTo>
                    <a:pt x="8754" y="27259"/>
                    <a:pt x="12795" y="26970"/>
                    <a:pt x="16823" y="26970"/>
                  </a:cubicBezTo>
                  <a:cubicBezTo>
                    <a:pt x="18515" y="26970"/>
                    <a:pt x="20204" y="27021"/>
                    <a:pt x="21886" y="27120"/>
                  </a:cubicBezTo>
                  <a:cubicBezTo>
                    <a:pt x="20518" y="20798"/>
                    <a:pt x="20305" y="15114"/>
                    <a:pt x="21430" y="8791"/>
                  </a:cubicBezTo>
                  <a:cubicBezTo>
                    <a:pt x="21703" y="7332"/>
                    <a:pt x="21521" y="5265"/>
                    <a:pt x="20518" y="4050"/>
                  </a:cubicBezTo>
                  <a:cubicBezTo>
                    <a:pt x="20031" y="3411"/>
                    <a:pt x="18968" y="2074"/>
                    <a:pt x="18177" y="1770"/>
                  </a:cubicBezTo>
                  <a:cubicBezTo>
                    <a:pt x="14987" y="481"/>
                    <a:pt x="11929" y="0"/>
                    <a:pt x="869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10;p22">
              <a:extLst>
                <a:ext uri="{FF2B5EF4-FFF2-40B4-BE49-F238E27FC236}">
                  <a16:creationId xmlns:a16="http://schemas.microsoft.com/office/drawing/2014/main" id="{7110080E-6BE9-453E-83B3-7F338F05834A}"/>
                </a:ext>
              </a:extLst>
            </p:cNvPr>
            <p:cNvSpPr/>
            <p:nvPr/>
          </p:nvSpPr>
          <p:spPr>
            <a:xfrm>
              <a:off x="4264775" y="2556550"/>
              <a:ext cx="179150" cy="170950"/>
            </a:xfrm>
            <a:custGeom>
              <a:avLst/>
              <a:gdLst/>
              <a:ahLst/>
              <a:cxnLst/>
              <a:rect l="l" t="t" r="r" b="b"/>
              <a:pathLst>
                <a:path w="7166" h="6838" extrusionOk="0">
                  <a:moveTo>
                    <a:pt x="5290" y="1"/>
                  </a:moveTo>
                  <a:cubicBezTo>
                    <a:pt x="4405" y="167"/>
                    <a:pt x="3208" y="277"/>
                    <a:pt x="2078" y="277"/>
                  </a:cubicBezTo>
                  <a:cubicBezTo>
                    <a:pt x="1343" y="277"/>
                    <a:pt x="636" y="230"/>
                    <a:pt x="62" y="122"/>
                  </a:cubicBezTo>
                  <a:lnTo>
                    <a:pt x="62" y="122"/>
                  </a:lnTo>
                  <a:cubicBezTo>
                    <a:pt x="487" y="2159"/>
                    <a:pt x="730" y="3071"/>
                    <a:pt x="1" y="5047"/>
                  </a:cubicBezTo>
                  <a:cubicBezTo>
                    <a:pt x="5227" y="6418"/>
                    <a:pt x="6654" y="6838"/>
                    <a:pt x="6946" y="6838"/>
                  </a:cubicBezTo>
                  <a:cubicBezTo>
                    <a:pt x="7165" y="6838"/>
                    <a:pt x="6744" y="6601"/>
                    <a:pt x="6809" y="6354"/>
                  </a:cubicBezTo>
                  <a:cubicBezTo>
                    <a:pt x="5502" y="4530"/>
                    <a:pt x="5502" y="2250"/>
                    <a:pt x="529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11;p22">
              <a:extLst>
                <a:ext uri="{FF2B5EF4-FFF2-40B4-BE49-F238E27FC236}">
                  <a16:creationId xmlns:a16="http://schemas.microsoft.com/office/drawing/2014/main" id="{913679EE-26E1-4B24-B26D-FEA184181096}"/>
                </a:ext>
              </a:extLst>
            </p:cNvPr>
            <p:cNvSpPr/>
            <p:nvPr/>
          </p:nvSpPr>
          <p:spPr>
            <a:xfrm>
              <a:off x="4279975" y="2557325"/>
              <a:ext cx="162375" cy="171100"/>
            </a:xfrm>
            <a:custGeom>
              <a:avLst/>
              <a:gdLst/>
              <a:ahLst/>
              <a:cxnLst/>
              <a:rect l="l" t="t" r="r" b="b"/>
              <a:pathLst>
                <a:path w="6495" h="6844" extrusionOk="0">
                  <a:moveTo>
                    <a:pt x="4621" y="0"/>
                  </a:moveTo>
                  <a:cubicBezTo>
                    <a:pt x="3732" y="170"/>
                    <a:pt x="2532" y="280"/>
                    <a:pt x="1404" y="280"/>
                  </a:cubicBezTo>
                  <a:cubicBezTo>
                    <a:pt x="912" y="280"/>
                    <a:pt x="434" y="259"/>
                    <a:pt x="1" y="213"/>
                  </a:cubicBezTo>
                  <a:lnTo>
                    <a:pt x="1" y="213"/>
                  </a:lnTo>
                  <a:cubicBezTo>
                    <a:pt x="305" y="2037"/>
                    <a:pt x="821" y="3800"/>
                    <a:pt x="1369" y="5593"/>
                  </a:cubicBezTo>
                  <a:cubicBezTo>
                    <a:pt x="4972" y="6534"/>
                    <a:pt x="6044" y="6843"/>
                    <a:pt x="6284" y="6843"/>
                  </a:cubicBezTo>
                  <a:cubicBezTo>
                    <a:pt x="6494" y="6843"/>
                    <a:pt x="6070" y="6608"/>
                    <a:pt x="6141" y="6353"/>
                  </a:cubicBezTo>
                  <a:cubicBezTo>
                    <a:pt x="4894" y="4529"/>
                    <a:pt x="4894" y="2219"/>
                    <a:pt x="462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12;p22">
              <a:extLst>
                <a:ext uri="{FF2B5EF4-FFF2-40B4-BE49-F238E27FC236}">
                  <a16:creationId xmlns:a16="http://schemas.microsoft.com/office/drawing/2014/main" id="{DA0DFE32-B110-484D-B32F-E51D4DF12E45}"/>
                </a:ext>
              </a:extLst>
            </p:cNvPr>
            <p:cNvSpPr/>
            <p:nvPr/>
          </p:nvSpPr>
          <p:spPr>
            <a:xfrm>
              <a:off x="4283025" y="2556550"/>
              <a:ext cx="130725" cy="116300"/>
            </a:xfrm>
            <a:custGeom>
              <a:avLst/>
              <a:gdLst/>
              <a:ahLst/>
              <a:cxnLst/>
              <a:rect l="l" t="t" r="r" b="b"/>
              <a:pathLst>
                <a:path w="5229" h="4652" extrusionOk="0">
                  <a:moveTo>
                    <a:pt x="4560" y="1"/>
                  </a:moveTo>
                  <a:cubicBezTo>
                    <a:pt x="3609" y="182"/>
                    <a:pt x="2338" y="279"/>
                    <a:pt x="1162" y="279"/>
                  </a:cubicBezTo>
                  <a:cubicBezTo>
                    <a:pt x="758" y="279"/>
                    <a:pt x="365" y="267"/>
                    <a:pt x="0" y="244"/>
                  </a:cubicBezTo>
                  <a:lnTo>
                    <a:pt x="0" y="244"/>
                  </a:lnTo>
                  <a:cubicBezTo>
                    <a:pt x="213" y="3010"/>
                    <a:pt x="2645" y="4439"/>
                    <a:pt x="5228" y="4651"/>
                  </a:cubicBezTo>
                  <a:cubicBezTo>
                    <a:pt x="4772" y="3192"/>
                    <a:pt x="4712" y="1612"/>
                    <a:pt x="456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13;p22">
              <a:extLst>
                <a:ext uri="{FF2B5EF4-FFF2-40B4-BE49-F238E27FC236}">
                  <a16:creationId xmlns:a16="http://schemas.microsoft.com/office/drawing/2014/main" id="{343F4DD8-27F6-4291-9443-F309C1C66C93}"/>
                </a:ext>
              </a:extLst>
            </p:cNvPr>
            <p:cNvSpPr/>
            <p:nvPr/>
          </p:nvSpPr>
          <p:spPr>
            <a:xfrm>
              <a:off x="4216150" y="2396325"/>
              <a:ext cx="227225" cy="223875"/>
            </a:xfrm>
            <a:custGeom>
              <a:avLst/>
              <a:gdLst/>
              <a:ahLst/>
              <a:cxnLst/>
              <a:rect l="l" t="t" r="r" b="b"/>
              <a:pathLst>
                <a:path w="9089" h="8955" extrusionOk="0">
                  <a:moveTo>
                    <a:pt x="4309" y="0"/>
                  </a:moveTo>
                  <a:cubicBezTo>
                    <a:pt x="3964" y="0"/>
                    <a:pt x="3618" y="49"/>
                    <a:pt x="3283" y="148"/>
                  </a:cubicBezTo>
                  <a:cubicBezTo>
                    <a:pt x="2371" y="422"/>
                    <a:pt x="1216" y="726"/>
                    <a:pt x="608" y="1516"/>
                  </a:cubicBezTo>
                  <a:cubicBezTo>
                    <a:pt x="1" y="2306"/>
                    <a:pt x="31" y="3401"/>
                    <a:pt x="335" y="4373"/>
                  </a:cubicBezTo>
                  <a:cubicBezTo>
                    <a:pt x="943" y="6106"/>
                    <a:pt x="2219" y="7626"/>
                    <a:pt x="3922" y="8355"/>
                  </a:cubicBezTo>
                  <a:cubicBezTo>
                    <a:pt x="4942" y="8803"/>
                    <a:pt x="5783" y="8955"/>
                    <a:pt x="6600" y="8955"/>
                  </a:cubicBezTo>
                  <a:cubicBezTo>
                    <a:pt x="7170" y="8955"/>
                    <a:pt x="7729" y="8881"/>
                    <a:pt x="8329" y="8781"/>
                  </a:cubicBezTo>
                  <a:cubicBezTo>
                    <a:pt x="8785" y="8690"/>
                    <a:pt x="9089" y="8264"/>
                    <a:pt x="9058" y="7808"/>
                  </a:cubicBezTo>
                  <a:cubicBezTo>
                    <a:pt x="8937" y="6714"/>
                    <a:pt x="8906" y="5680"/>
                    <a:pt x="8511" y="4708"/>
                  </a:cubicBezTo>
                  <a:cubicBezTo>
                    <a:pt x="8390" y="4373"/>
                    <a:pt x="8055" y="4130"/>
                    <a:pt x="7934" y="3796"/>
                  </a:cubicBezTo>
                  <a:cubicBezTo>
                    <a:pt x="7843" y="3461"/>
                    <a:pt x="7995" y="3158"/>
                    <a:pt x="7873" y="2793"/>
                  </a:cubicBezTo>
                  <a:cubicBezTo>
                    <a:pt x="7447" y="1699"/>
                    <a:pt x="6870" y="787"/>
                    <a:pt x="5776" y="300"/>
                  </a:cubicBezTo>
                  <a:cubicBezTo>
                    <a:pt x="5308" y="103"/>
                    <a:pt x="4809" y="0"/>
                    <a:pt x="43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14;p22">
              <a:extLst>
                <a:ext uri="{FF2B5EF4-FFF2-40B4-BE49-F238E27FC236}">
                  <a16:creationId xmlns:a16="http://schemas.microsoft.com/office/drawing/2014/main" id="{DFE71EF1-9B6A-48AC-B266-FD2E7F6740D8}"/>
                </a:ext>
              </a:extLst>
            </p:cNvPr>
            <p:cNvSpPr/>
            <p:nvPr/>
          </p:nvSpPr>
          <p:spPr>
            <a:xfrm>
              <a:off x="4340775" y="2580125"/>
              <a:ext cx="101850" cy="41250"/>
            </a:xfrm>
            <a:custGeom>
              <a:avLst/>
              <a:gdLst/>
              <a:ahLst/>
              <a:cxnLst/>
              <a:rect l="l" t="t" r="r" b="b"/>
              <a:pathLst>
                <a:path w="4074" h="1650" extrusionOk="0">
                  <a:moveTo>
                    <a:pt x="3982" y="0"/>
                  </a:moveTo>
                  <a:cubicBezTo>
                    <a:pt x="2979" y="1081"/>
                    <a:pt x="1844" y="1465"/>
                    <a:pt x="653" y="1465"/>
                  </a:cubicBezTo>
                  <a:cubicBezTo>
                    <a:pt x="437" y="1465"/>
                    <a:pt x="219" y="1452"/>
                    <a:pt x="0" y="1429"/>
                  </a:cubicBezTo>
                  <a:lnTo>
                    <a:pt x="0" y="1429"/>
                  </a:lnTo>
                  <a:cubicBezTo>
                    <a:pt x="575" y="1587"/>
                    <a:pt x="1095" y="1650"/>
                    <a:pt x="1603" y="1650"/>
                  </a:cubicBezTo>
                  <a:cubicBezTo>
                    <a:pt x="2170" y="1650"/>
                    <a:pt x="2720" y="1571"/>
                    <a:pt x="3314" y="1459"/>
                  </a:cubicBezTo>
                  <a:cubicBezTo>
                    <a:pt x="3739" y="1368"/>
                    <a:pt x="4073" y="973"/>
                    <a:pt x="4013" y="517"/>
                  </a:cubicBezTo>
                  <a:cubicBezTo>
                    <a:pt x="4013" y="304"/>
                    <a:pt x="3982" y="152"/>
                    <a:pt x="398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15;p22">
              <a:extLst>
                <a:ext uri="{FF2B5EF4-FFF2-40B4-BE49-F238E27FC236}">
                  <a16:creationId xmlns:a16="http://schemas.microsoft.com/office/drawing/2014/main" id="{3ABC0DBB-5711-46F7-BE7A-373E5878D939}"/>
                </a:ext>
              </a:extLst>
            </p:cNvPr>
            <p:cNvSpPr/>
            <p:nvPr/>
          </p:nvSpPr>
          <p:spPr>
            <a:xfrm>
              <a:off x="4215400" y="2397000"/>
              <a:ext cx="183900" cy="197575"/>
            </a:xfrm>
            <a:custGeom>
              <a:avLst/>
              <a:gdLst/>
              <a:ahLst/>
              <a:cxnLst/>
              <a:rect l="l" t="t" r="r" b="b"/>
              <a:pathLst>
                <a:path w="7356" h="7903" extrusionOk="0">
                  <a:moveTo>
                    <a:pt x="4428" y="1"/>
                  </a:moveTo>
                  <a:cubicBezTo>
                    <a:pt x="3804" y="1"/>
                    <a:pt x="3164" y="142"/>
                    <a:pt x="2553" y="334"/>
                  </a:cubicBezTo>
                  <a:cubicBezTo>
                    <a:pt x="1824" y="577"/>
                    <a:pt x="1064" y="881"/>
                    <a:pt x="608" y="1520"/>
                  </a:cubicBezTo>
                  <a:cubicBezTo>
                    <a:pt x="0" y="2310"/>
                    <a:pt x="31" y="3404"/>
                    <a:pt x="334" y="4377"/>
                  </a:cubicBezTo>
                  <a:cubicBezTo>
                    <a:pt x="821" y="5805"/>
                    <a:pt x="1793" y="7112"/>
                    <a:pt x="3070" y="7903"/>
                  </a:cubicBezTo>
                  <a:cubicBezTo>
                    <a:pt x="3161" y="6231"/>
                    <a:pt x="2158" y="4498"/>
                    <a:pt x="3100" y="2887"/>
                  </a:cubicBezTo>
                  <a:cubicBezTo>
                    <a:pt x="4468" y="2827"/>
                    <a:pt x="4863" y="2766"/>
                    <a:pt x="5988" y="2401"/>
                  </a:cubicBezTo>
                  <a:cubicBezTo>
                    <a:pt x="6687" y="2279"/>
                    <a:pt x="7113" y="2067"/>
                    <a:pt x="7356" y="1702"/>
                  </a:cubicBezTo>
                  <a:cubicBezTo>
                    <a:pt x="6991" y="1064"/>
                    <a:pt x="6505" y="577"/>
                    <a:pt x="5775" y="273"/>
                  </a:cubicBezTo>
                  <a:cubicBezTo>
                    <a:pt x="5348" y="79"/>
                    <a:pt x="4892" y="1"/>
                    <a:pt x="44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16;p22">
              <a:extLst>
                <a:ext uri="{FF2B5EF4-FFF2-40B4-BE49-F238E27FC236}">
                  <a16:creationId xmlns:a16="http://schemas.microsoft.com/office/drawing/2014/main" id="{7BF72574-944B-4956-ABD0-7D4961401D26}"/>
                </a:ext>
              </a:extLst>
            </p:cNvPr>
            <p:cNvSpPr/>
            <p:nvPr/>
          </p:nvSpPr>
          <p:spPr>
            <a:xfrm>
              <a:off x="4194125" y="2343800"/>
              <a:ext cx="225700" cy="239375"/>
            </a:xfrm>
            <a:custGeom>
              <a:avLst/>
              <a:gdLst/>
              <a:ahLst/>
              <a:cxnLst/>
              <a:rect l="l" t="t" r="r" b="b"/>
              <a:pathLst>
                <a:path w="9028" h="9575" extrusionOk="0">
                  <a:moveTo>
                    <a:pt x="9028" y="0"/>
                  </a:moveTo>
                  <a:cubicBezTo>
                    <a:pt x="8784" y="486"/>
                    <a:pt x="8359" y="882"/>
                    <a:pt x="7903" y="1094"/>
                  </a:cubicBezTo>
                  <a:cubicBezTo>
                    <a:pt x="8116" y="912"/>
                    <a:pt x="8207" y="608"/>
                    <a:pt x="8207" y="334"/>
                  </a:cubicBezTo>
                  <a:lnTo>
                    <a:pt x="8207" y="334"/>
                  </a:lnTo>
                  <a:cubicBezTo>
                    <a:pt x="7751" y="1003"/>
                    <a:pt x="6961" y="1307"/>
                    <a:pt x="6170" y="1459"/>
                  </a:cubicBezTo>
                  <a:cubicBezTo>
                    <a:pt x="5380" y="1611"/>
                    <a:pt x="4559" y="1550"/>
                    <a:pt x="3799" y="1672"/>
                  </a:cubicBezTo>
                  <a:cubicBezTo>
                    <a:pt x="3009" y="1793"/>
                    <a:pt x="2219" y="2006"/>
                    <a:pt x="1672" y="2614"/>
                  </a:cubicBezTo>
                  <a:cubicBezTo>
                    <a:pt x="1064" y="3283"/>
                    <a:pt x="213" y="4134"/>
                    <a:pt x="517" y="5107"/>
                  </a:cubicBezTo>
                  <a:cubicBezTo>
                    <a:pt x="152" y="5562"/>
                    <a:pt x="0" y="6110"/>
                    <a:pt x="122" y="6657"/>
                  </a:cubicBezTo>
                  <a:cubicBezTo>
                    <a:pt x="274" y="7325"/>
                    <a:pt x="851" y="7903"/>
                    <a:pt x="1429" y="8298"/>
                  </a:cubicBezTo>
                  <a:cubicBezTo>
                    <a:pt x="1976" y="8693"/>
                    <a:pt x="2675" y="9058"/>
                    <a:pt x="3131" y="9575"/>
                  </a:cubicBezTo>
                  <a:cubicBezTo>
                    <a:pt x="3283" y="9088"/>
                    <a:pt x="3344" y="8541"/>
                    <a:pt x="3344" y="8025"/>
                  </a:cubicBezTo>
                  <a:cubicBezTo>
                    <a:pt x="3587" y="8177"/>
                    <a:pt x="3769" y="8359"/>
                    <a:pt x="3951" y="8541"/>
                  </a:cubicBezTo>
                  <a:cubicBezTo>
                    <a:pt x="3975" y="8551"/>
                    <a:pt x="3998" y="8555"/>
                    <a:pt x="4020" y="8555"/>
                  </a:cubicBezTo>
                  <a:cubicBezTo>
                    <a:pt x="4139" y="8555"/>
                    <a:pt x="4230" y="8427"/>
                    <a:pt x="4255" y="8298"/>
                  </a:cubicBezTo>
                  <a:cubicBezTo>
                    <a:pt x="4255" y="8146"/>
                    <a:pt x="4103" y="7629"/>
                    <a:pt x="4043" y="7538"/>
                  </a:cubicBezTo>
                  <a:cubicBezTo>
                    <a:pt x="3860" y="7173"/>
                    <a:pt x="3708" y="7265"/>
                    <a:pt x="3496" y="6961"/>
                  </a:cubicBezTo>
                  <a:cubicBezTo>
                    <a:pt x="3465" y="6839"/>
                    <a:pt x="3404" y="6778"/>
                    <a:pt x="3344" y="6657"/>
                  </a:cubicBezTo>
                  <a:cubicBezTo>
                    <a:pt x="3344" y="5958"/>
                    <a:pt x="3404" y="5319"/>
                    <a:pt x="3587" y="4711"/>
                  </a:cubicBezTo>
                  <a:cubicBezTo>
                    <a:pt x="3648" y="4711"/>
                    <a:pt x="3708" y="4711"/>
                    <a:pt x="3769" y="4681"/>
                  </a:cubicBezTo>
                  <a:cubicBezTo>
                    <a:pt x="4833" y="4559"/>
                    <a:pt x="5897" y="4559"/>
                    <a:pt x="6900" y="4195"/>
                  </a:cubicBezTo>
                  <a:cubicBezTo>
                    <a:pt x="7873" y="3800"/>
                    <a:pt x="8754" y="2918"/>
                    <a:pt x="8784" y="1915"/>
                  </a:cubicBezTo>
                  <a:lnTo>
                    <a:pt x="8784" y="1915"/>
                  </a:lnTo>
                  <a:cubicBezTo>
                    <a:pt x="8632" y="2067"/>
                    <a:pt x="8450" y="2219"/>
                    <a:pt x="8298" y="2371"/>
                  </a:cubicBezTo>
                  <a:cubicBezTo>
                    <a:pt x="8724" y="1641"/>
                    <a:pt x="8967" y="790"/>
                    <a:pt x="902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17;p22">
              <a:extLst>
                <a:ext uri="{FF2B5EF4-FFF2-40B4-BE49-F238E27FC236}">
                  <a16:creationId xmlns:a16="http://schemas.microsoft.com/office/drawing/2014/main" id="{FC5AD8A6-A3BC-4E8E-964E-A5EFF08C4E57}"/>
                </a:ext>
              </a:extLst>
            </p:cNvPr>
            <p:cNvSpPr/>
            <p:nvPr/>
          </p:nvSpPr>
          <p:spPr>
            <a:xfrm>
              <a:off x="4256425" y="2534425"/>
              <a:ext cx="47900" cy="61800"/>
            </a:xfrm>
            <a:custGeom>
              <a:avLst/>
              <a:gdLst/>
              <a:ahLst/>
              <a:cxnLst/>
              <a:rect l="l" t="t" r="r" b="b"/>
              <a:pathLst>
                <a:path w="1916" h="2472" extrusionOk="0">
                  <a:moveTo>
                    <a:pt x="432" y="0"/>
                  </a:moveTo>
                  <a:cubicBezTo>
                    <a:pt x="418" y="0"/>
                    <a:pt x="406" y="2"/>
                    <a:pt x="396" y="4"/>
                  </a:cubicBezTo>
                  <a:cubicBezTo>
                    <a:pt x="183" y="96"/>
                    <a:pt x="31" y="308"/>
                    <a:pt x="31" y="552"/>
                  </a:cubicBezTo>
                  <a:cubicBezTo>
                    <a:pt x="0" y="764"/>
                    <a:pt x="61" y="1007"/>
                    <a:pt x="183" y="1220"/>
                  </a:cubicBezTo>
                  <a:cubicBezTo>
                    <a:pt x="304" y="1524"/>
                    <a:pt x="487" y="1798"/>
                    <a:pt x="700" y="2041"/>
                  </a:cubicBezTo>
                  <a:cubicBezTo>
                    <a:pt x="852" y="2223"/>
                    <a:pt x="1034" y="2375"/>
                    <a:pt x="1277" y="2436"/>
                  </a:cubicBezTo>
                  <a:cubicBezTo>
                    <a:pt x="1341" y="2460"/>
                    <a:pt x="1406" y="2471"/>
                    <a:pt x="1471" y="2471"/>
                  </a:cubicBezTo>
                  <a:cubicBezTo>
                    <a:pt x="1653" y="2471"/>
                    <a:pt x="1826" y="2380"/>
                    <a:pt x="1915" y="2223"/>
                  </a:cubicBezTo>
                  <a:lnTo>
                    <a:pt x="1824" y="855"/>
                  </a:lnTo>
                  <a:cubicBezTo>
                    <a:pt x="1766" y="623"/>
                    <a:pt x="734" y="0"/>
                    <a:pt x="43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18;p22">
              <a:extLst>
                <a:ext uri="{FF2B5EF4-FFF2-40B4-BE49-F238E27FC236}">
                  <a16:creationId xmlns:a16="http://schemas.microsoft.com/office/drawing/2014/main" id="{4DA7D863-7F4D-40E8-A650-6C8268679D26}"/>
                </a:ext>
              </a:extLst>
            </p:cNvPr>
            <p:cNvSpPr/>
            <p:nvPr/>
          </p:nvSpPr>
          <p:spPr>
            <a:xfrm>
              <a:off x="4482125" y="2694100"/>
              <a:ext cx="155800" cy="655800"/>
            </a:xfrm>
            <a:custGeom>
              <a:avLst/>
              <a:gdLst/>
              <a:ahLst/>
              <a:cxnLst/>
              <a:rect l="l" t="t" r="r" b="b"/>
              <a:pathLst>
                <a:path w="6232" h="26232" extrusionOk="0">
                  <a:moveTo>
                    <a:pt x="0" y="0"/>
                  </a:moveTo>
                  <a:lnTo>
                    <a:pt x="0" y="0"/>
                  </a:lnTo>
                  <a:cubicBezTo>
                    <a:pt x="3070" y="8329"/>
                    <a:pt x="2401" y="17296"/>
                    <a:pt x="2705" y="26080"/>
                  </a:cubicBezTo>
                  <a:cubicBezTo>
                    <a:pt x="3891" y="26110"/>
                    <a:pt x="5046" y="26141"/>
                    <a:pt x="6231" y="26232"/>
                  </a:cubicBezTo>
                  <a:cubicBezTo>
                    <a:pt x="4955" y="19970"/>
                    <a:pt x="4681" y="14226"/>
                    <a:pt x="5806" y="7903"/>
                  </a:cubicBezTo>
                  <a:cubicBezTo>
                    <a:pt x="6079" y="6444"/>
                    <a:pt x="5897" y="4377"/>
                    <a:pt x="4894" y="3162"/>
                  </a:cubicBezTo>
                  <a:cubicBezTo>
                    <a:pt x="4377" y="2523"/>
                    <a:pt x="3313" y="1186"/>
                    <a:pt x="2523" y="882"/>
                  </a:cubicBezTo>
                  <a:cubicBezTo>
                    <a:pt x="1672" y="548"/>
                    <a:pt x="851" y="274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19;p22">
              <a:extLst>
                <a:ext uri="{FF2B5EF4-FFF2-40B4-BE49-F238E27FC236}">
                  <a16:creationId xmlns:a16="http://schemas.microsoft.com/office/drawing/2014/main" id="{9EFDE0ED-9F25-439A-8C86-4E8B512C46DF}"/>
                </a:ext>
              </a:extLst>
            </p:cNvPr>
            <p:cNvSpPr/>
            <p:nvPr/>
          </p:nvSpPr>
          <p:spPr>
            <a:xfrm>
              <a:off x="4489700" y="2836200"/>
              <a:ext cx="50200" cy="512950"/>
            </a:xfrm>
            <a:custGeom>
              <a:avLst/>
              <a:gdLst/>
              <a:ahLst/>
              <a:cxnLst/>
              <a:rect l="l" t="t" r="r" b="b"/>
              <a:pathLst>
                <a:path w="2008" h="20518" extrusionOk="0">
                  <a:moveTo>
                    <a:pt x="62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31" y="1642"/>
                    <a:pt x="244" y="3496"/>
                    <a:pt x="427" y="5259"/>
                  </a:cubicBezTo>
                  <a:cubicBezTo>
                    <a:pt x="609" y="7052"/>
                    <a:pt x="791" y="8876"/>
                    <a:pt x="852" y="10457"/>
                  </a:cubicBezTo>
                  <a:cubicBezTo>
                    <a:pt x="882" y="12706"/>
                    <a:pt x="943" y="15016"/>
                    <a:pt x="1612" y="17204"/>
                  </a:cubicBezTo>
                  <a:lnTo>
                    <a:pt x="1642" y="17296"/>
                  </a:lnTo>
                  <a:cubicBezTo>
                    <a:pt x="1764" y="17660"/>
                    <a:pt x="1855" y="18025"/>
                    <a:pt x="1825" y="18359"/>
                  </a:cubicBezTo>
                  <a:cubicBezTo>
                    <a:pt x="1794" y="18755"/>
                    <a:pt x="1551" y="19119"/>
                    <a:pt x="1186" y="19210"/>
                  </a:cubicBezTo>
                  <a:cubicBezTo>
                    <a:pt x="1156" y="19241"/>
                    <a:pt x="1095" y="19271"/>
                    <a:pt x="1095" y="19332"/>
                  </a:cubicBezTo>
                  <a:cubicBezTo>
                    <a:pt x="1095" y="19362"/>
                    <a:pt x="1156" y="19393"/>
                    <a:pt x="1186" y="19393"/>
                  </a:cubicBezTo>
                  <a:cubicBezTo>
                    <a:pt x="1338" y="19393"/>
                    <a:pt x="1490" y="19484"/>
                    <a:pt x="1612" y="19575"/>
                  </a:cubicBezTo>
                  <a:lnTo>
                    <a:pt x="244" y="20335"/>
                  </a:lnTo>
                  <a:cubicBezTo>
                    <a:pt x="183" y="20335"/>
                    <a:pt x="153" y="20426"/>
                    <a:pt x="183" y="20457"/>
                  </a:cubicBezTo>
                  <a:cubicBezTo>
                    <a:pt x="183" y="20517"/>
                    <a:pt x="244" y="20517"/>
                    <a:pt x="275" y="20517"/>
                  </a:cubicBezTo>
                  <a:cubicBezTo>
                    <a:pt x="305" y="20517"/>
                    <a:pt x="305" y="20517"/>
                    <a:pt x="335" y="20457"/>
                  </a:cubicBezTo>
                  <a:lnTo>
                    <a:pt x="1794" y="19666"/>
                  </a:lnTo>
                  <a:cubicBezTo>
                    <a:pt x="1825" y="19666"/>
                    <a:pt x="1855" y="19606"/>
                    <a:pt x="1825" y="19545"/>
                  </a:cubicBezTo>
                  <a:cubicBezTo>
                    <a:pt x="1764" y="19393"/>
                    <a:pt x="1642" y="19332"/>
                    <a:pt x="1490" y="19241"/>
                  </a:cubicBezTo>
                  <a:cubicBezTo>
                    <a:pt x="1794" y="19058"/>
                    <a:pt x="1946" y="18724"/>
                    <a:pt x="1977" y="18359"/>
                  </a:cubicBezTo>
                  <a:cubicBezTo>
                    <a:pt x="2007" y="17995"/>
                    <a:pt x="1916" y="17599"/>
                    <a:pt x="1794" y="17235"/>
                  </a:cubicBezTo>
                  <a:lnTo>
                    <a:pt x="1764" y="17113"/>
                  </a:lnTo>
                  <a:cubicBezTo>
                    <a:pt x="1095" y="14985"/>
                    <a:pt x="1034" y="12675"/>
                    <a:pt x="1004" y="10457"/>
                  </a:cubicBezTo>
                  <a:cubicBezTo>
                    <a:pt x="943" y="8876"/>
                    <a:pt x="761" y="7052"/>
                    <a:pt x="578" y="5259"/>
                  </a:cubicBezTo>
                  <a:cubicBezTo>
                    <a:pt x="396" y="3496"/>
                    <a:pt x="183" y="1642"/>
                    <a:pt x="153" y="61"/>
                  </a:cubicBezTo>
                  <a:cubicBezTo>
                    <a:pt x="153" y="31"/>
                    <a:pt x="123" y="0"/>
                    <a:pt x="6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20;p22">
              <a:extLst>
                <a:ext uri="{FF2B5EF4-FFF2-40B4-BE49-F238E27FC236}">
                  <a16:creationId xmlns:a16="http://schemas.microsoft.com/office/drawing/2014/main" id="{ECBE2463-9862-42DB-97DF-08CE47E2BE9D}"/>
                </a:ext>
              </a:extLst>
            </p:cNvPr>
            <p:cNvSpPr/>
            <p:nvPr/>
          </p:nvSpPr>
          <p:spPr>
            <a:xfrm>
              <a:off x="4463875" y="2765525"/>
              <a:ext cx="85900" cy="478000"/>
            </a:xfrm>
            <a:custGeom>
              <a:avLst/>
              <a:gdLst/>
              <a:ahLst/>
              <a:cxnLst/>
              <a:rect l="l" t="t" r="r" b="b"/>
              <a:pathLst>
                <a:path w="3436" h="19120" extrusionOk="0">
                  <a:moveTo>
                    <a:pt x="669" y="1"/>
                  </a:moveTo>
                  <a:cubicBezTo>
                    <a:pt x="396" y="426"/>
                    <a:pt x="426" y="1247"/>
                    <a:pt x="1" y="1490"/>
                  </a:cubicBezTo>
                  <a:cubicBezTo>
                    <a:pt x="973" y="7083"/>
                    <a:pt x="1064" y="11733"/>
                    <a:pt x="122" y="17326"/>
                  </a:cubicBezTo>
                  <a:cubicBezTo>
                    <a:pt x="1216" y="18208"/>
                    <a:pt x="2067" y="18572"/>
                    <a:pt x="2827" y="19119"/>
                  </a:cubicBezTo>
                  <a:cubicBezTo>
                    <a:pt x="2888" y="17630"/>
                    <a:pt x="3435" y="17508"/>
                    <a:pt x="3435" y="16779"/>
                  </a:cubicBezTo>
                  <a:cubicBezTo>
                    <a:pt x="3435" y="16141"/>
                    <a:pt x="3253" y="15229"/>
                    <a:pt x="3040" y="13739"/>
                  </a:cubicBezTo>
                  <a:cubicBezTo>
                    <a:pt x="2432" y="9271"/>
                    <a:pt x="1976" y="4378"/>
                    <a:pt x="66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21;p22">
              <a:extLst>
                <a:ext uri="{FF2B5EF4-FFF2-40B4-BE49-F238E27FC236}">
                  <a16:creationId xmlns:a16="http://schemas.microsoft.com/office/drawing/2014/main" id="{8397AC11-D4DD-49A6-97C2-88CBE9114C1E}"/>
                </a:ext>
              </a:extLst>
            </p:cNvPr>
            <p:cNvSpPr/>
            <p:nvPr/>
          </p:nvSpPr>
          <p:spPr>
            <a:xfrm>
              <a:off x="4090775" y="2658375"/>
              <a:ext cx="322200" cy="897475"/>
            </a:xfrm>
            <a:custGeom>
              <a:avLst/>
              <a:gdLst/>
              <a:ahLst/>
              <a:cxnLst/>
              <a:rect l="l" t="t" r="r" b="b"/>
              <a:pathLst>
                <a:path w="12888" h="35899" extrusionOk="0">
                  <a:moveTo>
                    <a:pt x="5775" y="1"/>
                  </a:moveTo>
                  <a:cubicBezTo>
                    <a:pt x="5563" y="1"/>
                    <a:pt x="5319" y="670"/>
                    <a:pt x="5107" y="670"/>
                  </a:cubicBezTo>
                  <a:cubicBezTo>
                    <a:pt x="4681" y="730"/>
                    <a:pt x="4712" y="761"/>
                    <a:pt x="4286" y="822"/>
                  </a:cubicBezTo>
                  <a:cubicBezTo>
                    <a:pt x="3040" y="974"/>
                    <a:pt x="1702" y="1247"/>
                    <a:pt x="912" y="2250"/>
                  </a:cubicBezTo>
                  <a:cubicBezTo>
                    <a:pt x="0" y="3375"/>
                    <a:pt x="304" y="5016"/>
                    <a:pt x="456" y="6445"/>
                  </a:cubicBezTo>
                  <a:cubicBezTo>
                    <a:pt x="1550" y="16536"/>
                    <a:pt x="6231" y="20487"/>
                    <a:pt x="3830" y="35898"/>
                  </a:cubicBezTo>
                  <a:cubicBezTo>
                    <a:pt x="5745" y="35594"/>
                    <a:pt x="8207" y="35017"/>
                    <a:pt x="10456" y="34682"/>
                  </a:cubicBezTo>
                  <a:cubicBezTo>
                    <a:pt x="11855" y="34469"/>
                    <a:pt x="12888" y="33193"/>
                    <a:pt x="12797" y="31795"/>
                  </a:cubicBezTo>
                  <a:cubicBezTo>
                    <a:pt x="12371" y="24439"/>
                    <a:pt x="12128" y="14044"/>
                    <a:pt x="11216" y="7357"/>
                  </a:cubicBezTo>
                  <a:cubicBezTo>
                    <a:pt x="10821" y="4287"/>
                    <a:pt x="8329" y="1521"/>
                    <a:pt x="577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22;p22">
              <a:extLst>
                <a:ext uri="{FF2B5EF4-FFF2-40B4-BE49-F238E27FC236}">
                  <a16:creationId xmlns:a16="http://schemas.microsoft.com/office/drawing/2014/main" id="{4348CE16-871D-418C-BFFF-C11F7998ED85}"/>
                </a:ext>
              </a:extLst>
            </p:cNvPr>
            <p:cNvSpPr/>
            <p:nvPr/>
          </p:nvSpPr>
          <p:spPr>
            <a:xfrm>
              <a:off x="4223000" y="3296700"/>
              <a:ext cx="122350" cy="84375"/>
            </a:xfrm>
            <a:custGeom>
              <a:avLst/>
              <a:gdLst/>
              <a:ahLst/>
              <a:cxnLst/>
              <a:rect l="l" t="t" r="r" b="b"/>
              <a:pathLst>
                <a:path w="4894" h="3375" extrusionOk="0">
                  <a:moveTo>
                    <a:pt x="4894" y="0"/>
                  </a:moveTo>
                  <a:cubicBezTo>
                    <a:pt x="3374" y="1246"/>
                    <a:pt x="1672" y="2310"/>
                    <a:pt x="0" y="3374"/>
                  </a:cubicBezTo>
                  <a:cubicBezTo>
                    <a:pt x="2037" y="3070"/>
                    <a:pt x="3921" y="1793"/>
                    <a:pt x="489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23;p22">
              <a:extLst>
                <a:ext uri="{FF2B5EF4-FFF2-40B4-BE49-F238E27FC236}">
                  <a16:creationId xmlns:a16="http://schemas.microsoft.com/office/drawing/2014/main" id="{521E59DA-A337-4139-9C63-F1C38D75B2EB}"/>
                </a:ext>
              </a:extLst>
            </p:cNvPr>
            <p:cNvSpPr/>
            <p:nvPr/>
          </p:nvSpPr>
          <p:spPr>
            <a:xfrm>
              <a:off x="4099125" y="2788325"/>
              <a:ext cx="301700" cy="432400"/>
            </a:xfrm>
            <a:custGeom>
              <a:avLst/>
              <a:gdLst/>
              <a:ahLst/>
              <a:cxnLst/>
              <a:rect l="l" t="t" r="r" b="b"/>
              <a:pathLst>
                <a:path w="12068" h="17296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426"/>
                    <a:pt x="92" y="791"/>
                    <a:pt x="153" y="1216"/>
                  </a:cubicBezTo>
                  <a:cubicBezTo>
                    <a:pt x="396" y="3344"/>
                    <a:pt x="760" y="5198"/>
                    <a:pt x="1216" y="6991"/>
                  </a:cubicBezTo>
                  <a:cubicBezTo>
                    <a:pt x="3253" y="11672"/>
                    <a:pt x="7296" y="15198"/>
                    <a:pt x="12068" y="17296"/>
                  </a:cubicBezTo>
                  <a:cubicBezTo>
                    <a:pt x="11916" y="14317"/>
                    <a:pt x="11764" y="11338"/>
                    <a:pt x="11551" y="8511"/>
                  </a:cubicBezTo>
                  <a:cubicBezTo>
                    <a:pt x="6596" y="6870"/>
                    <a:pt x="2067" y="4529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24;p22">
              <a:extLst>
                <a:ext uri="{FF2B5EF4-FFF2-40B4-BE49-F238E27FC236}">
                  <a16:creationId xmlns:a16="http://schemas.microsoft.com/office/drawing/2014/main" id="{1A2ADFFE-E4CB-4C95-A1D0-A20EBC34FC9B}"/>
                </a:ext>
              </a:extLst>
            </p:cNvPr>
            <p:cNvSpPr/>
            <p:nvPr/>
          </p:nvSpPr>
          <p:spPr>
            <a:xfrm>
              <a:off x="4213100" y="2672450"/>
              <a:ext cx="184700" cy="830200"/>
            </a:xfrm>
            <a:custGeom>
              <a:avLst/>
              <a:gdLst/>
              <a:ahLst/>
              <a:cxnLst/>
              <a:rect l="l" t="t" r="r" b="b"/>
              <a:pathLst>
                <a:path w="7388" h="33208" extrusionOk="0">
                  <a:moveTo>
                    <a:pt x="107" y="0"/>
                  </a:moveTo>
                  <a:cubicBezTo>
                    <a:pt x="92" y="0"/>
                    <a:pt x="77" y="15"/>
                    <a:pt x="62" y="46"/>
                  </a:cubicBezTo>
                  <a:cubicBezTo>
                    <a:pt x="1" y="76"/>
                    <a:pt x="1" y="107"/>
                    <a:pt x="62" y="137"/>
                  </a:cubicBezTo>
                  <a:cubicBezTo>
                    <a:pt x="3010" y="2325"/>
                    <a:pt x="4469" y="6216"/>
                    <a:pt x="3709" y="9833"/>
                  </a:cubicBezTo>
                  <a:cubicBezTo>
                    <a:pt x="3648" y="9864"/>
                    <a:pt x="3709" y="9864"/>
                    <a:pt x="3709" y="9924"/>
                  </a:cubicBezTo>
                  <a:cubicBezTo>
                    <a:pt x="3740" y="9955"/>
                    <a:pt x="3740" y="9955"/>
                    <a:pt x="3770" y="9955"/>
                  </a:cubicBezTo>
                  <a:lnTo>
                    <a:pt x="5411" y="10168"/>
                  </a:lnTo>
                  <a:cubicBezTo>
                    <a:pt x="4864" y="10532"/>
                    <a:pt x="4317" y="10745"/>
                    <a:pt x="3709" y="10867"/>
                  </a:cubicBezTo>
                  <a:cubicBezTo>
                    <a:pt x="3648" y="10867"/>
                    <a:pt x="3618" y="10867"/>
                    <a:pt x="3618" y="10897"/>
                  </a:cubicBezTo>
                  <a:lnTo>
                    <a:pt x="3618" y="10988"/>
                  </a:lnTo>
                  <a:cubicBezTo>
                    <a:pt x="5685" y="18192"/>
                    <a:pt x="6901" y="25639"/>
                    <a:pt x="7205" y="33147"/>
                  </a:cubicBezTo>
                  <a:cubicBezTo>
                    <a:pt x="7205" y="33177"/>
                    <a:pt x="7235" y="33207"/>
                    <a:pt x="7266" y="33207"/>
                  </a:cubicBezTo>
                  <a:cubicBezTo>
                    <a:pt x="7357" y="33207"/>
                    <a:pt x="7387" y="33177"/>
                    <a:pt x="7387" y="33055"/>
                  </a:cubicBezTo>
                  <a:cubicBezTo>
                    <a:pt x="7053" y="25608"/>
                    <a:pt x="5867" y="18162"/>
                    <a:pt x="3800" y="10988"/>
                  </a:cubicBezTo>
                  <a:cubicBezTo>
                    <a:pt x="4499" y="10867"/>
                    <a:pt x="5138" y="10563"/>
                    <a:pt x="5715" y="10168"/>
                  </a:cubicBezTo>
                  <a:cubicBezTo>
                    <a:pt x="5746" y="10168"/>
                    <a:pt x="5746" y="10137"/>
                    <a:pt x="5746" y="10107"/>
                  </a:cubicBezTo>
                  <a:cubicBezTo>
                    <a:pt x="5746" y="10076"/>
                    <a:pt x="5715" y="10016"/>
                    <a:pt x="5685" y="10016"/>
                  </a:cubicBezTo>
                  <a:lnTo>
                    <a:pt x="3892" y="9803"/>
                  </a:lnTo>
                  <a:cubicBezTo>
                    <a:pt x="4651" y="6155"/>
                    <a:pt x="3132" y="2234"/>
                    <a:pt x="153" y="46"/>
                  </a:cubicBezTo>
                  <a:cubicBezTo>
                    <a:pt x="138" y="15"/>
                    <a:pt x="123" y="0"/>
                    <a:pt x="10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25;p22">
              <a:extLst>
                <a:ext uri="{FF2B5EF4-FFF2-40B4-BE49-F238E27FC236}">
                  <a16:creationId xmlns:a16="http://schemas.microsoft.com/office/drawing/2014/main" id="{9775EFDA-5D12-45B9-A98C-4F29C72AFD26}"/>
                </a:ext>
              </a:extLst>
            </p:cNvPr>
            <p:cNvSpPr/>
            <p:nvPr/>
          </p:nvSpPr>
          <p:spPr>
            <a:xfrm>
              <a:off x="4186525" y="3489325"/>
              <a:ext cx="208975" cy="62725"/>
            </a:xfrm>
            <a:custGeom>
              <a:avLst/>
              <a:gdLst/>
              <a:ahLst/>
              <a:cxnLst/>
              <a:rect l="l" t="t" r="r" b="b"/>
              <a:pathLst>
                <a:path w="8359" h="2509" extrusionOk="0">
                  <a:moveTo>
                    <a:pt x="8279" y="0"/>
                  </a:moveTo>
                  <a:cubicBezTo>
                    <a:pt x="8260" y="0"/>
                    <a:pt x="8237" y="16"/>
                    <a:pt x="8207" y="46"/>
                  </a:cubicBezTo>
                  <a:cubicBezTo>
                    <a:pt x="7204" y="1049"/>
                    <a:pt x="5684" y="1323"/>
                    <a:pt x="4316" y="1475"/>
                  </a:cubicBezTo>
                  <a:cubicBezTo>
                    <a:pt x="4103" y="1475"/>
                    <a:pt x="3921" y="1505"/>
                    <a:pt x="3739" y="1505"/>
                  </a:cubicBezTo>
                  <a:cubicBezTo>
                    <a:pt x="2523" y="1627"/>
                    <a:pt x="1186" y="1748"/>
                    <a:pt x="91" y="2356"/>
                  </a:cubicBezTo>
                  <a:cubicBezTo>
                    <a:pt x="61" y="2356"/>
                    <a:pt x="0" y="2417"/>
                    <a:pt x="61" y="2478"/>
                  </a:cubicBezTo>
                  <a:cubicBezTo>
                    <a:pt x="61" y="2508"/>
                    <a:pt x="91" y="2508"/>
                    <a:pt x="122" y="2508"/>
                  </a:cubicBezTo>
                  <a:cubicBezTo>
                    <a:pt x="122" y="2508"/>
                    <a:pt x="152" y="2508"/>
                    <a:pt x="122" y="2478"/>
                  </a:cubicBezTo>
                  <a:cubicBezTo>
                    <a:pt x="1216" y="1900"/>
                    <a:pt x="2523" y="1779"/>
                    <a:pt x="3739" y="1657"/>
                  </a:cubicBezTo>
                  <a:cubicBezTo>
                    <a:pt x="3921" y="1657"/>
                    <a:pt x="4103" y="1627"/>
                    <a:pt x="4316" y="1627"/>
                  </a:cubicBezTo>
                  <a:cubicBezTo>
                    <a:pt x="5714" y="1475"/>
                    <a:pt x="7265" y="1201"/>
                    <a:pt x="8329" y="137"/>
                  </a:cubicBezTo>
                  <a:cubicBezTo>
                    <a:pt x="8359" y="107"/>
                    <a:pt x="8359" y="76"/>
                    <a:pt x="8329" y="46"/>
                  </a:cubicBezTo>
                  <a:cubicBezTo>
                    <a:pt x="8313" y="16"/>
                    <a:pt x="8298" y="0"/>
                    <a:pt x="82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926;p22">
              <a:extLst>
                <a:ext uri="{FF2B5EF4-FFF2-40B4-BE49-F238E27FC236}">
                  <a16:creationId xmlns:a16="http://schemas.microsoft.com/office/drawing/2014/main" id="{EBB391B3-39E8-4BE2-9A91-3737D118B72A}"/>
                </a:ext>
              </a:extLst>
            </p:cNvPr>
            <p:cNvSpPr/>
            <p:nvPr/>
          </p:nvSpPr>
          <p:spPr>
            <a:xfrm>
              <a:off x="4220700" y="3288025"/>
              <a:ext cx="127700" cy="85450"/>
            </a:xfrm>
            <a:custGeom>
              <a:avLst/>
              <a:gdLst/>
              <a:ahLst/>
              <a:cxnLst/>
              <a:rect l="l" t="t" r="r" b="b"/>
              <a:pathLst>
                <a:path w="5108" h="3418" extrusionOk="0">
                  <a:moveTo>
                    <a:pt x="4999" y="1"/>
                  </a:moveTo>
                  <a:cubicBezTo>
                    <a:pt x="4983" y="1"/>
                    <a:pt x="4969" y="16"/>
                    <a:pt x="4955" y="43"/>
                  </a:cubicBezTo>
                  <a:cubicBezTo>
                    <a:pt x="3344" y="1168"/>
                    <a:pt x="1733" y="2232"/>
                    <a:pt x="92" y="3265"/>
                  </a:cubicBezTo>
                  <a:cubicBezTo>
                    <a:pt x="62" y="3265"/>
                    <a:pt x="1" y="3326"/>
                    <a:pt x="62" y="3387"/>
                  </a:cubicBezTo>
                  <a:cubicBezTo>
                    <a:pt x="62" y="3417"/>
                    <a:pt x="92" y="3417"/>
                    <a:pt x="122" y="3417"/>
                  </a:cubicBezTo>
                  <a:lnTo>
                    <a:pt x="153" y="3417"/>
                  </a:lnTo>
                  <a:cubicBezTo>
                    <a:pt x="1825" y="2384"/>
                    <a:pt x="3466" y="1320"/>
                    <a:pt x="5016" y="195"/>
                  </a:cubicBezTo>
                  <a:cubicBezTo>
                    <a:pt x="5107" y="165"/>
                    <a:pt x="5107" y="104"/>
                    <a:pt x="5077" y="74"/>
                  </a:cubicBezTo>
                  <a:cubicBezTo>
                    <a:pt x="5044" y="23"/>
                    <a:pt x="5019" y="1"/>
                    <a:pt x="499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27;p22">
              <a:extLst>
                <a:ext uri="{FF2B5EF4-FFF2-40B4-BE49-F238E27FC236}">
                  <a16:creationId xmlns:a16="http://schemas.microsoft.com/office/drawing/2014/main" id="{41AF57CC-DCB3-48CD-A927-134CCB5DD699}"/>
                </a:ext>
              </a:extLst>
            </p:cNvPr>
            <p:cNvSpPr/>
            <p:nvPr/>
          </p:nvSpPr>
          <p:spPr>
            <a:xfrm>
              <a:off x="4539875" y="2726025"/>
              <a:ext cx="167200" cy="756875"/>
            </a:xfrm>
            <a:custGeom>
              <a:avLst/>
              <a:gdLst/>
              <a:ahLst/>
              <a:cxnLst/>
              <a:rect l="l" t="t" r="r" b="b"/>
              <a:pathLst>
                <a:path w="6688" h="30275" extrusionOk="0">
                  <a:moveTo>
                    <a:pt x="851" y="0"/>
                  </a:moveTo>
                  <a:lnTo>
                    <a:pt x="0" y="1125"/>
                  </a:lnTo>
                  <a:cubicBezTo>
                    <a:pt x="213" y="4438"/>
                    <a:pt x="395" y="7751"/>
                    <a:pt x="1186" y="10973"/>
                  </a:cubicBezTo>
                  <a:cubicBezTo>
                    <a:pt x="1763" y="13222"/>
                    <a:pt x="2584" y="15380"/>
                    <a:pt x="2736" y="17660"/>
                  </a:cubicBezTo>
                  <a:cubicBezTo>
                    <a:pt x="2948" y="19970"/>
                    <a:pt x="2401" y="22250"/>
                    <a:pt x="1976" y="24529"/>
                  </a:cubicBezTo>
                  <a:cubicBezTo>
                    <a:pt x="1885" y="25168"/>
                    <a:pt x="1763" y="25867"/>
                    <a:pt x="1824" y="26505"/>
                  </a:cubicBezTo>
                  <a:cubicBezTo>
                    <a:pt x="1976" y="28146"/>
                    <a:pt x="3100" y="29028"/>
                    <a:pt x="4164" y="30274"/>
                  </a:cubicBezTo>
                  <a:cubicBezTo>
                    <a:pt x="5259" y="26535"/>
                    <a:pt x="5259" y="23192"/>
                    <a:pt x="5927" y="19362"/>
                  </a:cubicBezTo>
                  <a:cubicBezTo>
                    <a:pt x="6231" y="17569"/>
                    <a:pt x="6687" y="15380"/>
                    <a:pt x="6474" y="13587"/>
                  </a:cubicBezTo>
                  <a:cubicBezTo>
                    <a:pt x="6201" y="11490"/>
                    <a:pt x="5289" y="8693"/>
                    <a:pt x="4468" y="6748"/>
                  </a:cubicBezTo>
                  <a:cubicBezTo>
                    <a:pt x="3192" y="3739"/>
                    <a:pt x="3313" y="2067"/>
                    <a:pt x="85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928;p22">
              <a:extLst>
                <a:ext uri="{FF2B5EF4-FFF2-40B4-BE49-F238E27FC236}">
                  <a16:creationId xmlns:a16="http://schemas.microsoft.com/office/drawing/2014/main" id="{7B22B8D6-D84F-4AFF-9A21-FB9CC5C4656B}"/>
                </a:ext>
              </a:extLst>
            </p:cNvPr>
            <p:cNvSpPr/>
            <p:nvPr/>
          </p:nvSpPr>
          <p:spPr>
            <a:xfrm>
              <a:off x="4547475" y="2846075"/>
              <a:ext cx="114000" cy="636825"/>
            </a:xfrm>
            <a:custGeom>
              <a:avLst/>
              <a:gdLst/>
              <a:ahLst/>
              <a:cxnLst/>
              <a:rect l="l" t="t" r="r" b="b"/>
              <a:pathLst>
                <a:path w="4560" h="25473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2098"/>
                    <a:pt x="456" y="4165"/>
                    <a:pt x="973" y="6171"/>
                  </a:cubicBezTo>
                  <a:cubicBezTo>
                    <a:pt x="1489" y="8359"/>
                    <a:pt x="2341" y="10578"/>
                    <a:pt x="2523" y="12858"/>
                  </a:cubicBezTo>
                  <a:cubicBezTo>
                    <a:pt x="2675" y="15168"/>
                    <a:pt x="2128" y="17448"/>
                    <a:pt x="1763" y="19727"/>
                  </a:cubicBezTo>
                  <a:cubicBezTo>
                    <a:pt x="1641" y="20366"/>
                    <a:pt x="1520" y="21065"/>
                    <a:pt x="1611" y="21703"/>
                  </a:cubicBezTo>
                  <a:cubicBezTo>
                    <a:pt x="1763" y="23344"/>
                    <a:pt x="2857" y="24226"/>
                    <a:pt x="3921" y="25472"/>
                  </a:cubicBezTo>
                  <a:lnTo>
                    <a:pt x="4164" y="24682"/>
                  </a:lnTo>
                  <a:cubicBezTo>
                    <a:pt x="4255" y="16049"/>
                    <a:pt x="4559" y="7447"/>
                    <a:pt x="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29;p22">
              <a:extLst>
                <a:ext uri="{FF2B5EF4-FFF2-40B4-BE49-F238E27FC236}">
                  <a16:creationId xmlns:a16="http://schemas.microsoft.com/office/drawing/2014/main" id="{8E9FD69C-CFB1-4EC1-98FE-D4B124B236F8}"/>
                </a:ext>
              </a:extLst>
            </p:cNvPr>
            <p:cNvSpPr/>
            <p:nvPr/>
          </p:nvSpPr>
          <p:spPr>
            <a:xfrm>
              <a:off x="4067200" y="2697000"/>
              <a:ext cx="403550" cy="430275"/>
            </a:xfrm>
            <a:custGeom>
              <a:avLst/>
              <a:gdLst/>
              <a:ahLst/>
              <a:cxnLst/>
              <a:rect l="l" t="t" r="r" b="b"/>
              <a:pathLst>
                <a:path w="16142" h="17211" extrusionOk="0">
                  <a:moveTo>
                    <a:pt x="2875" y="0"/>
                  </a:moveTo>
                  <a:cubicBezTo>
                    <a:pt x="1897" y="0"/>
                    <a:pt x="918" y="695"/>
                    <a:pt x="487" y="1556"/>
                  </a:cubicBezTo>
                  <a:cubicBezTo>
                    <a:pt x="1" y="2590"/>
                    <a:pt x="31" y="3805"/>
                    <a:pt x="275" y="4900"/>
                  </a:cubicBezTo>
                  <a:cubicBezTo>
                    <a:pt x="791" y="7453"/>
                    <a:pt x="2281" y="9763"/>
                    <a:pt x="4104" y="11587"/>
                  </a:cubicBezTo>
                  <a:cubicBezTo>
                    <a:pt x="5959" y="13410"/>
                    <a:pt x="8177" y="14869"/>
                    <a:pt x="10457" y="16146"/>
                  </a:cubicBezTo>
                  <a:cubicBezTo>
                    <a:pt x="11381" y="16687"/>
                    <a:pt x="12471" y="17211"/>
                    <a:pt x="13518" y="17211"/>
                  </a:cubicBezTo>
                  <a:cubicBezTo>
                    <a:pt x="13884" y="17211"/>
                    <a:pt x="14245" y="17147"/>
                    <a:pt x="14591" y="16997"/>
                  </a:cubicBezTo>
                  <a:cubicBezTo>
                    <a:pt x="15624" y="16572"/>
                    <a:pt x="15655" y="14869"/>
                    <a:pt x="15837" y="13775"/>
                  </a:cubicBezTo>
                  <a:cubicBezTo>
                    <a:pt x="16141" y="11891"/>
                    <a:pt x="15533" y="11374"/>
                    <a:pt x="14348" y="9854"/>
                  </a:cubicBezTo>
                  <a:cubicBezTo>
                    <a:pt x="13193" y="8334"/>
                    <a:pt x="12129" y="8456"/>
                    <a:pt x="10609" y="7301"/>
                  </a:cubicBezTo>
                  <a:cubicBezTo>
                    <a:pt x="8664" y="5872"/>
                    <a:pt x="6718" y="2316"/>
                    <a:pt x="4773" y="888"/>
                  </a:cubicBezTo>
                  <a:cubicBezTo>
                    <a:pt x="4317" y="553"/>
                    <a:pt x="3831" y="188"/>
                    <a:pt x="3253" y="36"/>
                  </a:cubicBezTo>
                  <a:cubicBezTo>
                    <a:pt x="3128" y="12"/>
                    <a:pt x="3002" y="0"/>
                    <a:pt x="287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930;p22">
              <a:extLst>
                <a:ext uri="{FF2B5EF4-FFF2-40B4-BE49-F238E27FC236}">
                  <a16:creationId xmlns:a16="http://schemas.microsoft.com/office/drawing/2014/main" id="{6260272B-76BA-47ED-8841-2C8FA417431A}"/>
                </a:ext>
              </a:extLst>
            </p:cNvPr>
            <p:cNvSpPr/>
            <p:nvPr/>
          </p:nvSpPr>
          <p:spPr>
            <a:xfrm>
              <a:off x="4077100" y="2715125"/>
              <a:ext cx="57775" cy="125650"/>
            </a:xfrm>
            <a:custGeom>
              <a:avLst/>
              <a:gdLst/>
              <a:ahLst/>
              <a:cxnLst/>
              <a:rect l="l" t="t" r="r" b="b"/>
              <a:pathLst>
                <a:path w="2311" h="5026" extrusionOk="0">
                  <a:moveTo>
                    <a:pt x="2009" y="1"/>
                  </a:moveTo>
                  <a:cubicBezTo>
                    <a:pt x="1670" y="1"/>
                    <a:pt x="1328" y="240"/>
                    <a:pt x="1094" y="497"/>
                  </a:cubicBezTo>
                  <a:cubicBezTo>
                    <a:pt x="517" y="1105"/>
                    <a:pt x="182" y="1865"/>
                    <a:pt x="91" y="2716"/>
                  </a:cubicBezTo>
                  <a:cubicBezTo>
                    <a:pt x="0" y="3536"/>
                    <a:pt x="243" y="4327"/>
                    <a:pt x="699" y="5026"/>
                  </a:cubicBezTo>
                  <a:cubicBezTo>
                    <a:pt x="365" y="3232"/>
                    <a:pt x="973" y="1348"/>
                    <a:pt x="2310" y="71"/>
                  </a:cubicBezTo>
                  <a:cubicBezTo>
                    <a:pt x="2212" y="22"/>
                    <a:pt x="2110" y="1"/>
                    <a:pt x="200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31;p22">
              <a:extLst>
                <a:ext uri="{FF2B5EF4-FFF2-40B4-BE49-F238E27FC236}">
                  <a16:creationId xmlns:a16="http://schemas.microsoft.com/office/drawing/2014/main" id="{EF3964AB-87A0-4E90-91FF-D1C2A535CCE4}"/>
                </a:ext>
              </a:extLst>
            </p:cNvPr>
            <p:cNvSpPr/>
            <p:nvPr/>
          </p:nvSpPr>
          <p:spPr>
            <a:xfrm>
              <a:off x="4146250" y="2728200"/>
              <a:ext cx="20525" cy="17800"/>
            </a:xfrm>
            <a:custGeom>
              <a:avLst/>
              <a:gdLst/>
              <a:ahLst/>
              <a:cxnLst/>
              <a:rect l="l" t="t" r="r" b="b"/>
              <a:pathLst>
                <a:path w="821" h="712" extrusionOk="0">
                  <a:moveTo>
                    <a:pt x="402" y="0"/>
                  </a:moveTo>
                  <a:cubicBezTo>
                    <a:pt x="213" y="0"/>
                    <a:pt x="58" y="142"/>
                    <a:pt x="31" y="308"/>
                  </a:cubicBezTo>
                  <a:cubicBezTo>
                    <a:pt x="0" y="521"/>
                    <a:pt x="182" y="703"/>
                    <a:pt x="365" y="703"/>
                  </a:cubicBezTo>
                  <a:cubicBezTo>
                    <a:pt x="391" y="709"/>
                    <a:pt x="416" y="711"/>
                    <a:pt x="440" y="711"/>
                  </a:cubicBezTo>
                  <a:cubicBezTo>
                    <a:pt x="557" y="711"/>
                    <a:pt x="649" y="652"/>
                    <a:pt x="699" y="551"/>
                  </a:cubicBezTo>
                  <a:cubicBezTo>
                    <a:pt x="821" y="369"/>
                    <a:pt x="669" y="65"/>
                    <a:pt x="456" y="4"/>
                  </a:cubicBezTo>
                  <a:cubicBezTo>
                    <a:pt x="438" y="2"/>
                    <a:pt x="419" y="0"/>
                    <a:pt x="40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32;p22">
              <a:extLst>
                <a:ext uri="{FF2B5EF4-FFF2-40B4-BE49-F238E27FC236}">
                  <a16:creationId xmlns:a16="http://schemas.microsoft.com/office/drawing/2014/main" id="{4EDDDB04-2B67-47CB-A8B6-6006719597D8}"/>
                </a:ext>
              </a:extLst>
            </p:cNvPr>
            <p:cNvSpPr/>
            <p:nvPr/>
          </p:nvSpPr>
          <p:spPr>
            <a:xfrm>
              <a:off x="4299750" y="2882550"/>
              <a:ext cx="67650" cy="200625"/>
            </a:xfrm>
            <a:custGeom>
              <a:avLst/>
              <a:gdLst/>
              <a:ahLst/>
              <a:cxnLst/>
              <a:rect l="l" t="t" r="r" b="b"/>
              <a:pathLst>
                <a:path w="2706" h="8025" extrusionOk="0">
                  <a:moveTo>
                    <a:pt x="942" y="1"/>
                  </a:moveTo>
                  <a:cubicBezTo>
                    <a:pt x="243" y="1277"/>
                    <a:pt x="0" y="2888"/>
                    <a:pt x="304" y="4317"/>
                  </a:cubicBezTo>
                  <a:cubicBezTo>
                    <a:pt x="608" y="5806"/>
                    <a:pt x="1489" y="7144"/>
                    <a:pt x="2705" y="8025"/>
                  </a:cubicBezTo>
                  <a:cubicBezTo>
                    <a:pt x="1793" y="5776"/>
                    <a:pt x="1763" y="3192"/>
                    <a:pt x="2584" y="882"/>
                  </a:cubicBezTo>
                  <a:cubicBezTo>
                    <a:pt x="2006" y="608"/>
                    <a:pt x="1489" y="305"/>
                    <a:pt x="9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33;p22">
              <a:extLst>
                <a:ext uri="{FF2B5EF4-FFF2-40B4-BE49-F238E27FC236}">
                  <a16:creationId xmlns:a16="http://schemas.microsoft.com/office/drawing/2014/main" id="{348DA882-C3A6-403E-AC54-750BC5095E8B}"/>
                </a:ext>
              </a:extLst>
            </p:cNvPr>
            <p:cNvSpPr/>
            <p:nvPr/>
          </p:nvSpPr>
          <p:spPr>
            <a:xfrm>
              <a:off x="4397775" y="2591025"/>
              <a:ext cx="128425" cy="99300"/>
            </a:xfrm>
            <a:custGeom>
              <a:avLst/>
              <a:gdLst/>
              <a:ahLst/>
              <a:cxnLst/>
              <a:rect l="l" t="t" r="r" b="b"/>
              <a:pathLst>
                <a:path w="5137" h="3972" extrusionOk="0">
                  <a:moveTo>
                    <a:pt x="2748" y="1"/>
                  </a:moveTo>
                  <a:cubicBezTo>
                    <a:pt x="2475" y="1"/>
                    <a:pt x="2206" y="32"/>
                    <a:pt x="1945" y="81"/>
                  </a:cubicBezTo>
                  <a:cubicBezTo>
                    <a:pt x="1550" y="111"/>
                    <a:pt x="1186" y="172"/>
                    <a:pt x="821" y="324"/>
                  </a:cubicBezTo>
                  <a:cubicBezTo>
                    <a:pt x="456" y="537"/>
                    <a:pt x="334" y="932"/>
                    <a:pt x="152" y="1266"/>
                  </a:cubicBezTo>
                  <a:cubicBezTo>
                    <a:pt x="152" y="1935"/>
                    <a:pt x="0" y="2421"/>
                    <a:pt x="0" y="3029"/>
                  </a:cubicBezTo>
                  <a:cubicBezTo>
                    <a:pt x="0" y="3151"/>
                    <a:pt x="30" y="3242"/>
                    <a:pt x="61" y="3364"/>
                  </a:cubicBezTo>
                  <a:cubicBezTo>
                    <a:pt x="182" y="3546"/>
                    <a:pt x="426" y="3607"/>
                    <a:pt x="608" y="3637"/>
                  </a:cubicBezTo>
                  <a:cubicBezTo>
                    <a:pt x="1398" y="3789"/>
                    <a:pt x="2249" y="3911"/>
                    <a:pt x="3040" y="3971"/>
                  </a:cubicBezTo>
                  <a:cubicBezTo>
                    <a:pt x="2948" y="3455"/>
                    <a:pt x="2948" y="2908"/>
                    <a:pt x="3070" y="2421"/>
                  </a:cubicBezTo>
                  <a:cubicBezTo>
                    <a:pt x="3526" y="2239"/>
                    <a:pt x="3952" y="1935"/>
                    <a:pt x="4286" y="1570"/>
                  </a:cubicBezTo>
                  <a:lnTo>
                    <a:pt x="4286" y="1570"/>
                  </a:lnTo>
                  <a:cubicBezTo>
                    <a:pt x="4255" y="1783"/>
                    <a:pt x="4255" y="1935"/>
                    <a:pt x="4286" y="2087"/>
                  </a:cubicBezTo>
                  <a:cubicBezTo>
                    <a:pt x="4365" y="2219"/>
                    <a:pt x="4491" y="2306"/>
                    <a:pt x="4622" y="2306"/>
                  </a:cubicBezTo>
                  <a:cubicBezTo>
                    <a:pt x="4642" y="2306"/>
                    <a:pt x="4661" y="2304"/>
                    <a:pt x="4681" y="2300"/>
                  </a:cubicBezTo>
                  <a:cubicBezTo>
                    <a:pt x="4833" y="2269"/>
                    <a:pt x="4772" y="1996"/>
                    <a:pt x="4833" y="1844"/>
                  </a:cubicBezTo>
                  <a:cubicBezTo>
                    <a:pt x="4894" y="1570"/>
                    <a:pt x="4985" y="1388"/>
                    <a:pt x="5046" y="1175"/>
                  </a:cubicBezTo>
                  <a:cubicBezTo>
                    <a:pt x="5137" y="993"/>
                    <a:pt x="5015" y="780"/>
                    <a:pt x="4833" y="719"/>
                  </a:cubicBezTo>
                  <a:cubicBezTo>
                    <a:pt x="4316" y="537"/>
                    <a:pt x="3982" y="172"/>
                    <a:pt x="3465" y="81"/>
                  </a:cubicBezTo>
                  <a:cubicBezTo>
                    <a:pt x="3225" y="24"/>
                    <a:pt x="2985" y="1"/>
                    <a:pt x="274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34;p22">
              <a:extLst>
                <a:ext uri="{FF2B5EF4-FFF2-40B4-BE49-F238E27FC236}">
                  <a16:creationId xmlns:a16="http://schemas.microsoft.com/office/drawing/2014/main" id="{8BA93E49-4DB4-41A3-AFFB-DA814057E835}"/>
                </a:ext>
              </a:extLst>
            </p:cNvPr>
            <p:cNvSpPr/>
            <p:nvPr/>
          </p:nvSpPr>
          <p:spPr>
            <a:xfrm>
              <a:off x="4398525" y="2643950"/>
              <a:ext cx="76025" cy="46375"/>
            </a:xfrm>
            <a:custGeom>
              <a:avLst/>
              <a:gdLst/>
              <a:ahLst/>
              <a:cxnLst/>
              <a:rect l="l" t="t" r="r" b="b"/>
              <a:pathLst>
                <a:path w="3041" h="1855" extrusionOk="0">
                  <a:moveTo>
                    <a:pt x="92" y="0"/>
                  </a:moveTo>
                  <a:cubicBezTo>
                    <a:pt x="31" y="304"/>
                    <a:pt x="0" y="608"/>
                    <a:pt x="0" y="912"/>
                  </a:cubicBezTo>
                  <a:cubicBezTo>
                    <a:pt x="0" y="1034"/>
                    <a:pt x="0" y="1155"/>
                    <a:pt x="92" y="1247"/>
                  </a:cubicBezTo>
                  <a:cubicBezTo>
                    <a:pt x="183" y="1459"/>
                    <a:pt x="396" y="1490"/>
                    <a:pt x="608" y="1520"/>
                  </a:cubicBezTo>
                  <a:cubicBezTo>
                    <a:pt x="1399" y="1672"/>
                    <a:pt x="2189" y="1794"/>
                    <a:pt x="3040" y="1854"/>
                  </a:cubicBezTo>
                  <a:cubicBezTo>
                    <a:pt x="2949" y="1520"/>
                    <a:pt x="2949" y="1155"/>
                    <a:pt x="3010" y="791"/>
                  </a:cubicBezTo>
                  <a:cubicBezTo>
                    <a:pt x="1976" y="639"/>
                    <a:pt x="1034" y="395"/>
                    <a:pt x="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35;p22">
              <a:extLst>
                <a:ext uri="{FF2B5EF4-FFF2-40B4-BE49-F238E27FC236}">
                  <a16:creationId xmlns:a16="http://schemas.microsoft.com/office/drawing/2014/main" id="{14CB444C-5A9F-42A3-86B7-C74568F98694}"/>
                </a:ext>
              </a:extLst>
            </p:cNvPr>
            <p:cNvSpPr/>
            <p:nvPr/>
          </p:nvSpPr>
          <p:spPr>
            <a:xfrm>
              <a:off x="4321775" y="2662175"/>
              <a:ext cx="164925" cy="471325"/>
            </a:xfrm>
            <a:custGeom>
              <a:avLst/>
              <a:gdLst/>
              <a:ahLst/>
              <a:cxnLst/>
              <a:rect l="l" t="t" r="r" b="b"/>
              <a:pathLst>
                <a:path w="6597" h="18853" extrusionOk="0">
                  <a:moveTo>
                    <a:pt x="2341" y="1"/>
                  </a:moveTo>
                  <a:cubicBezTo>
                    <a:pt x="1824" y="5016"/>
                    <a:pt x="1" y="10214"/>
                    <a:pt x="669" y="15229"/>
                  </a:cubicBezTo>
                  <a:cubicBezTo>
                    <a:pt x="791" y="16141"/>
                    <a:pt x="1034" y="17083"/>
                    <a:pt x="1581" y="17813"/>
                  </a:cubicBezTo>
                  <a:cubicBezTo>
                    <a:pt x="2079" y="18389"/>
                    <a:pt x="2848" y="18853"/>
                    <a:pt x="3615" y="18853"/>
                  </a:cubicBezTo>
                  <a:cubicBezTo>
                    <a:pt x="3738" y="18853"/>
                    <a:pt x="3861" y="18841"/>
                    <a:pt x="3982" y="18816"/>
                  </a:cubicBezTo>
                  <a:cubicBezTo>
                    <a:pt x="4742" y="18603"/>
                    <a:pt x="5350" y="17934"/>
                    <a:pt x="5624" y="17174"/>
                  </a:cubicBezTo>
                  <a:cubicBezTo>
                    <a:pt x="5897" y="16414"/>
                    <a:pt x="5928" y="15594"/>
                    <a:pt x="5958" y="14803"/>
                  </a:cubicBezTo>
                  <a:cubicBezTo>
                    <a:pt x="6110" y="10335"/>
                    <a:pt x="6444" y="5198"/>
                    <a:pt x="6596" y="730"/>
                  </a:cubicBezTo>
                  <a:cubicBezTo>
                    <a:pt x="5624" y="426"/>
                    <a:pt x="3314" y="305"/>
                    <a:pt x="234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36;p22">
              <a:extLst>
                <a:ext uri="{FF2B5EF4-FFF2-40B4-BE49-F238E27FC236}">
                  <a16:creationId xmlns:a16="http://schemas.microsoft.com/office/drawing/2014/main" id="{51ED2902-21BE-44C9-8A22-ECCA20876FC6}"/>
                </a:ext>
              </a:extLst>
            </p:cNvPr>
            <p:cNvSpPr/>
            <p:nvPr/>
          </p:nvSpPr>
          <p:spPr>
            <a:xfrm>
              <a:off x="4333925" y="2735900"/>
              <a:ext cx="45625" cy="348800"/>
            </a:xfrm>
            <a:custGeom>
              <a:avLst/>
              <a:gdLst/>
              <a:ahLst/>
              <a:cxnLst/>
              <a:rect l="l" t="t" r="r" b="b"/>
              <a:pathLst>
                <a:path w="1825" h="13952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217" y="2280"/>
                    <a:pt x="609" y="4560"/>
                    <a:pt x="305" y="6930"/>
                  </a:cubicBezTo>
                  <a:cubicBezTo>
                    <a:pt x="1" y="9271"/>
                    <a:pt x="1" y="11672"/>
                    <a:pt x="609" y="13952"/>
                  </a:cubicBezTo>
                  <a:cubicBezTo>
                    <a:pt x="396" y="9271"/>
                    <a:pt x="761" y="4560"/>
                    <a:pt x="182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37;p22">
              <a:extLst>
                <a:ext uri="{FF2B5EF4-FFF2-40B4-BE49-F238E27FC236}">
                  <a16:creationId xmlns:a16="http://schemas.microsoft.com/office/drawing/2014/main" id="{27F3394A-BD87-4FE4-A407-3273118795D2}"/>
                </a:ext>
              </a:extLst>
            </p:cNvPr>
            <p:cNvSpPr/>
            <p:nvPr/>
          </p:nvSpPr>
          <p:spPr>
            <a:xfrm>
              <a:off x="4374975" y="2693025"/>
              <a:ext cx="114000" cy="23125"/>
            </a:xfrm>
            <a:custGeom>
              <a:avLst/>
              <a:gdLst/>
              <a:ahLst/>
              <a:cxnLst/>
              <a:rect l="l" t="t" r="r" b="b"/>
              <a:pathLst>
                <a:path w="4560" h="925" extrusionOk="0">
                  <a:moveTo>
                    <a:pt x="114" y="0"/>
                  </a:moveTo>
                  <a:cubicBezTo>
                    <a:pt x="76" y="0"/>
                    <a:pt x="31" y="22"/>
                    <a:pt x="31" y="43"/>
                  </a:cubicBezTo>
                  <a:cubicBezTo>
                    <a:pt x="0" y="104"/>
                    <a:pt x="31" y="165"/>
                    <a:pt x="61" y="165"/>
                  </a:cubicBezTo>
                  <a:cubicBezTo>
                    <a:pt x="1490" y="651"/>
                    <a:pt x="2918" y="925"/>
                    <a:pt x="4408" y="925"/>
                  </a:cubicBezTo>
                  <a:lnTo>
                    <a:pt x="4468" y="925"/>
                  </a:lnTo>
                  <a:cubicBezTo>
                    <a:pt x="4529" y="925"/>
                    <a:pt x="4560" y="895"/>
                    <a:pt x="4560" y="864"/>
                  </a:cubicBezTo>
                  <a:cubicBezTo>
                    <a:pt x="4560" y="803"/>
                    <a:pt x="4529" y="773"/>
                    <a:pt x="4468" y="773"/>
                  </a:cubicBezTo>
                  <a:lnTo>
                    <a:pt x="4408" y="773"/>
                  </a:lnTo>
                  <a:cubicBezTo>
                    <a:pt x="2949" y="773"/>
                    <a:pt x="1520" y="499"/>
                    <a:pt x="152" y="13"/>
                  </a:cubicBezTo>
                  <a:cubicBezTo>
                    <a:pt x="143" y="4"/>
                    <a:pt x="129" y="0"/>
                    <a:pt x="11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38;p22">
              <a:extLst>
                <a:ext uri="{FF2B5EF4-FFF2-40B4-BE49-F238E27FC236}">
                  <a16:creationId xmlns:a16="http://schemas.microsoft.com/office/drawing/2014/main" id="{2817A77E-F79B-4563-AFEB-88247354A21E}"/>
                </a:ext>
              </a:extLst>
            </p:cNvPr>
            <p:cNvSpPr/>
            <p:nvPr/>
          </p:nvSpPr>
          <p:spPr>
            <a:xfrm>
              <a:off x="4481350" y="2692575"/>
              <a:ext cx="183925" cy="821475"/>
            </a:xfrm>
            <a:custGeom>
              <a:avLst/>
              <a:gdLst/>
              <a:ahLst/>
              <a:cxnLst/>
              <a:rect l="l" t="t" r="r" b="b"/>
              <a:pathLst>
                <a:path w="7357" h="32859" extrusionOk="0">
                  <a:moveTo>
                    <a:pt x="1" y="1"/>
                  </a:moveTo>
                  <a:lnTo>
                    <a:pt x="1" y="1"/>
                  </a:lnTo>
                  <a:cubicBezTo>
                    <a:pt x="669" y="1065"/>
                    <a:pt x="1520" y="2402"/>
                    <a:pt x="1672" y="3527"/>
                  </a:cubicBezTo>
                  <a:cubicBezTo>
                    <a:pt x="3010" y="10821"/>
                    <a:pt x="3010" y="22281"/>
                    <a:pt x="3861" y="30275"/>
                  </a:cubicBezTo>
                  <a:cubicBezTo>
                    <a:pt x="4013" y="31490"/>
                    <a:pt x="4986" y="32524"/>
                    <a:pt x="6232" y="32706"/>
                  </a:cubicBezTo>
                  <a:cubicBezTo>
                    <a:pt x="6596" y="32797"/>
                    <a:pt x="7022" y="32828"/>
                    <a:pt x="7356" y="32858"/>
                  </a:cubicBezTo>
                  <a:cubicBezTo>
                    <a:pt x="5989" y="26141"/>
                    <a:pt x="4712" y="15381"/>
                    <a:pt x="5837" y="8603"/>
                  </a:cubicBezTo>
                  <a:cubicBezTo>
                    <a:pt x="6110" y="7022"/>
                    <a:pt x="6141" y="4742"/>
                    <a:pt x="5198" y="3435"/>
                  </a:cubicBezTo>
                  <a:cubicBezTo>
                    <a:pt x="4682" y="2767"/>
                    <a:pt x="3527" y="1247"/>
                    <a:pt x="2736" y="913"/>
                  </a:cubicBezTo>
                  <a:cubicBezTo>
                    <a:pt x="1946" y="548"/>
                    <a:pt x="791" y="213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939;p22">
              <a:extLst>
                <a:ext uri="{FF2B5EF4-FFF2-40B4-BE49-F238E27FC236}">
                  <a16:creationId xmlns:a16="http://schemas.microsoft.com/office/drawing/2014/main" id="{79397A02-54AE-434C-A669-280FE32E67D5}"/>
                </a:ext>
              </a:extLst>
            </p:cNvPr>
            <p:cNvSpPr/>
            <p:nvPr/>
          </p:nvSpPr>
          <p:spPr>
            <a:xfrm>
              <a:off x="4504900" y="2704425"/>
              <a:ext cx="101850" cy="785300"/>
            </a:xfrm>
            <a:custGeom>
              <a:avLst/>
              <a:gdLst/>
              <a:ahLst/>
              <a:cxnLst/>
              <a:rect l="l" t="t" r="r" b="b"/>
              <a:pathLst>
                <a:path w="4074" h="31412" extrusionOk="0">
                  <a:moveTo>
                    <a:pt x="124" y="0"/>
                  </a:moveTo>
                  <a:cubicBezTo>
                    <a:pt x="112" y="0"/>
                    <a:pt x="101" y="4"/>
                    <a:pt x="92" y="13"/>
                  </a:cubicBezTo>
                  <a:cubicBezTo>
                    <a:pt x="31" y="13"/>
                    <a:pt x="1" y="104"/>
                    <a:pt x="31" y="135"/>
                  </a:cubicBezTo>
                  <a:cubicBezTo>
                    <a:pt x="1794" y="3144"/>
                    <a:pt x="3010" y="6366"/>
                    <a:pt x="3740" y="9740"/>
                  </a:cubicBezTo>
                  <a:lnTo>
                    <a:pt x="2250" y="10773"/>
                  </a:lnTo>
                  <a:cubicBezTo>
                    <a:pt x="2220" y="10803"/>
                    <a:pt x="2220" y="10834"/>
                    <a:pt x="2220" y="10895"/>
                  </a:cubicBezTo>
                  <a:cubicBezTo>
                    <a:pt x="2250" y="10925"/>
                    <a:pt x="2281" y="10925"/>
                    <a:pt x="2311" y="10925"/>
                  </a:cubicBezTo>
                  <a:lnTo>
                    <a:pt x="3527" y="10743"/>
                  </a:lnTo>
                  <a:lnTo>
                    <a:pt x="3527" y="10743"/>
                  </a:lnTo>
                  <a:cubicBezTo>
                    <a:pt x="3040" y="16123"/>
                    <a:pt x="3314" y="25697"/>
                    <a:pt x="3892" y="31320"/>
                  </a:cubicBezTo>
                  <a:cubicBezTo>
                    <a:pt x="3892" y="31351"/>
                    <a:pt x="3922" y="31412"/>
                    <a:pt x="3952" y="31412"/>
                  </a:cubicBezTo>
                  <a:cubicBezTo>
                    <a:pt x="4044" y="31351"/>
                    <a:pt x="4074" y="31320"/>
                    <a:pt x="4044" y="31320"/>
                  </a:cubicBezTo>
                  <a:cubicBezTo>
                    <a:pt x="3466" y="25697"/>
                    <a:pt x="3192" y="16001"/>
                    <a:pt x="3679" y="10651"/>
                  </a:cubicBezTo>
                  <a:cubicBezTo>
                    <a:pt x="3679" y="10621"/>
                    <a:pt x="3679" y="10591"/>
                    <a:pt x="3648" y="10591"/>
                  </a:cubicBezTo>
                  <a:cubicBezTo>
                    <a:pt x="3618" y="10530"/>
                    <a:pt x="3618" y="10530"/>
                    <a:pt x="3588" y="10530"/>
                  </a:cubicBezTo>
                  <a:lnTo>
                    <a:pt x="2615" y="10682"/>
                  </a:lnTo>
                  <a:lnTo>
                    <a:pt x="3831" y="9861"/>
                  </a:lnTo>
                  <a:cubicBezTo>
                    <a:pt x="3892" y="9861"/>
                    <a:pt x="3892" y="9831"/>
                    <a:pt x="3892" y="9770"/>
                  </a:cubicBezTo>
                  <a:cubicBezTo>
                    <a:pt x="3192" y="6366"/>
                    <a:pt x="1946" y="3083"/>
                    <a:pt x="183" y="43"/>
                  </a:cubicBezTo>
                  <a:cubicBezTo>
                    <a:pt x="183" y="22"/>
                    <a:pt x="153" y="0"/>
                    <a:pt x="12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40;p22">
              <a:extLst>
                <a:ext uri="{FF2B5EF4-FFF2-40B4-BE49-F238E27FC236}">
                  <a16:creationId xmlns:a16="http://schemas.microsoft.com/office/drawing/2014/main" id="{14241109-4E13-4F5B-B327-BC90E2AD6AF7}"/>
                </a:ext>
              </a:extLst>
            </p:cNvPr>
            <p:cNvSpPr/>
            <p:nvPr/>
          </p:nvSpPr>
          <p:spPr>
            <a:xfrm>
              <a:off x="4598375" y="3482875"/>
              <a:ext cx="64625" cy="22800"/>
            </a:xfrm>
            <a:custGeom>
              <a:avLst/>
              <a:gdLst/>
              <a:ahLst/>
              <a:cxnLst/>
              <a:rect l="l" t="t" r="r" b="b"/>
              <a:pathLst>
                <a:path w="2585" h="912" extrusionOk="0">
                  <a:moveTo>
                    <a:pt x="92" y="0"/>
                  </a:moveTo>
                  <a:cubicBezTo>
                    <a:pt x="61" y="0"/>
                    <a:pt x="31" y="0"/>
                    <a:pt x="1" y="30"/>
                  </a:cubicBezTo>
                  <a:cubicBezTo>
                    <a:pt x="1" y="61"/>
                    <a:pt x="1" y="91"/>
                    <a:pt x="31" y="152"/>
                  </a:cubicBezTo>
                  <a:cubicBezTo>
                    <a:pt x="700" y="638"/>
                    <a:pt x="1551" y="912"/>
                    <a:pt x="2371" y="912"/>
                  </a:cubicBezTo>
                  <a:cubicBezTo>
                    <a:pt x="2432" y="912"/>
                    <a:pt x="2463" y="912"/>
                    <a:pt x="2493" y="851"/>
                  </a:cubicBezTo>
                  <a:cubicBezTo>
                    <a:pt x="2523" y="851"/>
                    <a:pt x="2584" y="821"/>
                    <a:pt x="2584" y="790"/>
                  </a:cubicBezTo>
                  <a:cubicBezTo>
                    <a:pt x="2584" y="760"/>
                    <a:pt x="2523" y="699"/>
                    <a:pt x="2493" y="699"/>
                  </a:cubicBezTo>
                  <a:cubicBezTo>
                    <a:pt x="2417" y="705"/>
                    <a:pt x="2341" y="708"/>
                    <a:pt x="2264" y="708"/>
                  </a:cubicBezTo>
                  <a:cubicBezTo>
                    <a:pt x="1511" y="708"/>
                    <a:pt x="726" y="441"/>
                    <a:pt x="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41;p22">
              <a:extLst>
                <a:ext uri="{FF2B5EF4-FFF2-40B4-BE49-F238E27FC236}">
                  <a16:creationId xmlns:a16="http://schemas.microsoft.com/office/drawing/2014/main" id="{EAD952FF-53ED-43B7-80B3-095C2DFB9774}"/>
                </a:ext>
              </a:extLst>
            </p:cNvPr>
            <p:cNvSpPr/>
            <p:nvPr/>
          </p:nvSpPr>
          <p:spPr>
            <a:xfrm>
              <a:off x="4609025" y="3316650"/>
              <a:ext cx="25100" cy="21100"/>
            </a:xfrm>
            <a:custGeom>
              <a:avLst/>
              <a:gdLst/>
              <a:ahLst/>
              <a:cxnLst/>
              <a:rect l="l" t="t" r="r" b="b"/>
              <a:pathLst>
                <a:path w="1004" h="844" extrusionOk="0">
                  <a:moveTo>
                    <a:pt x="110" y="0"/>
                  </a:moveTo>
                  <a:cubicBezTo>
                    <a:pt x="91" y="0"/>
                    <a:pt x="76" y="8"/>
                    <a:pt x="61" y="23"/>
                  </a:cubicBezTo>
                  <a:cubicBezTo>
                    <a:pt x="0" y="84"/>
                    <a:pt x="0" y="114"/>
                    <a:pt x="61" y="144"/>
                  </a:cubicBezTo>
                  <a:lnTo>
                    <a:pt x="851" y="783"/>
                  </a:lnTo>
                  <a:cubicBezTo>
                    <a:pt x="851" y="844"/>
                    <a:pt x="851" y="844"/>
                    <a:pt x="882" y="844"/>
                  </a:cubicBezTo>
                  <a:cubicBezTo>
                    <a:pt x="882" y="844"/>
                    <a:pt x="942" y="783"/>
                    <a:pt x="973" y="783"/>
                  </a:cubicBezTo>
                  <a:cubicBezTo>
                    <a:pt x="1003" y="752"/>
                    <a:pt x="1003" y="722"/>
                    <a:pt x="973" y="661"/>
                  </a:cubicBezTo>
                  <a:lnTo>
                    <a:pt x="182" y="23"/>
                  </a:lnTo>
                  <a:cubicBezTo>
                    <a:pt x="152" y="8"/>
                    <a:pt x="129" y="0"/>
                    <a:pt x="11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42;p22">
              <a:extLst>
                <a:ext uri="{FF2B5EF4-FFF2-40B4-BE49-F238E27FC236}">
                  <a16:creationId xmlns:a16="http://schemas.microsoft.com/office/drawing/2014/main" id="{24DD300A-362A-4822-952B-C109E17A2E80}"/>
                </a:ext>
              </a:extLst>
            </p:cNvPr>
            <p:cNvSpPr/>
            <p:nvPr/>
          </p:nvSpPr>
          <p:spPr>
            <a:xfrm>
              <a:off x="4264025" y="2545150"/>
              <a:ext cx="28900" cy="44875"/>
            </a:xfrm>
            <a:custGeom>
              <a:avLst/>
              <a:gdLst/>
              <a:ahLst/>
              <a:cxnLst/>
              <a:rect l="l" t="t" r="r" b="b"/>
              <a:pathLst>
                <a:path w="1156" h="17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153"/>
                    <a:pt x="0" y="335"/>
                    <a:pt x="122" y="548"/>
                  </a:cubicBezTo>
                  <a:cubicBezTo>
                    <a:pt x="213" y="700"/>
                    <a:pt x="365" y="791"/>
                    <a:pt x="517" y="791"/>
                  </a:cubicBezTo>
                  <a:lnTo>
                    <a:pt x="548" y="791"/>
                  </a:lnTo>
                  <a:cubicBezTo>
                    <a:pt x="608" y="852"/>
                    <a:pt x="548" y="852"/>
                    <a:pt x="548" y="882"/>
                  </a:cubicBezTo>
                  <a:cubicBezTo>
                    <a:pt x="456" y="1034"/>
                    <a:pt x="487" y="1247"/>
                    <a:pt x="608" y="1399"/>
                  </a:cubicBezTo>
                  <a:cubicBezTo>
                    <a:pt x="700" y="1551"/>
                    <a:pt x="852" y="1673"/>
                    <a:pt x="1003" y="1794"/>
                  </a:cubicBezTo>
                  <a:cubicBezTo>
                    <a:pt x="943" y="1642"/>
                    <a:pt x="973" y="1490"/>
                    <a:pt x="1095" y="1399"/>
                  </a:cubicBezTo>
                  <a:cubicBezTo>
                    <a:pt x="1125" y="1369"/>
                    <a:pt x="1155" y="1338"/>
                    <a:pt x="1155" y="1308"/>
                  </a:cubicBezTo>
                  <a:cubicBezTo>
                    <a:pt x="1155" y="1217"/>
                    <a:pt x="1064" y="1217"/>
                    <a:pt x="973" y="1186"/>
                  </a:cubicBezTo>
                  <a:cubicBezTo>
                    <a:pt x="821" y="1095"/>
                    <a:pt x="760" y="913"/>
                    <a:pt x="821" y="791"/>
                  </a:cubicBezTo>
                  <a:cubicBezTo>
                    <a:pt x="821" y="730"/>
                    <a:pt x="912" y="639"/>
                    <a:pt x="912" y="578"/>
                  </a:cubicBezTo>
                  <a:cubicBezTo>
                    <a:pt x="852" y="548"/>
                    <a:pt x="852" y="487"/>
                    <a:pt x="821" y="457"/>
                  </a:cubicBezTo>
                  <a:cubicBezTo>
                    <a:pt x="608" y="244"/>
                    <a:pt x="335" y="92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7" name="Picture 2" descr="Кассовый аппарат – Бесплатные иконки: коммерция">
            <a:extLst>
              <a:ext uri="{FF2B5EF4-FFF2-40B4-BE49-F238E27FC236}">
                <a16:creationId xmlns:a16="http://schemas.microsoft.com/office/drawing/2014/main" id="{3BA1BA22-A2CA-4DA3-B193-A0675AFD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33" y="508000"/>
            <a:ext cx="949823" cy="9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2" descr="Кассовый аппарат – Бесплатные иконки: коммерция">
            <a:extLst>
              <a:ext uri="{FF2B5EF4-FFF2-40B4-BE49-F238E27FC236}">
                <a16:creationId xmlns:a16="http://schemas.microsoft.com/office/drawing/2014/main" id="{3781D40E-B3CF-4752-9BE8-7AFED07F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03" y="761974"/>
            <a:ext cx="949823" cy="9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Picture 2" descr="Кассовый аппарат – Бесплатные иконки: коммерция">
            <a:extLst>
              <a:ext uri="{FF2B5EF4-FFF2-40B4-BE49-F238E27FC236}">
                <a16:creationId xmlns:a16="http://schemas.microsoft.com/office/drawing/2014/main" id="{B4FD1A57-C4E9-4759-8B57-9E8A6E1D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53" y="1339895"/>
            <a:ext cx="949823" cy="9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" name="그룹 11">
            <a:extLst>
              <a:ext uri="{FF2B5EF4-FFF2-40B4-BE49-F238E27FC236}">
                <a16:creationId xmlns:a16="http://schemas.microsoft.com/office/drawing/2014/main" id="{4B512FAD-E100-432C-B6B1-498A8FF32B7D}"/>
              </a:ext>
            </a:extLst>
          </p:cNvPr>
          <p:cNvGrpSpPr/>
          <p:nvPr/>
        </p:nvGrpSpPr>
        <p:grpSpPr>
          <a:xfrm>
            <a:off x="6490207" y="1308291"/>
            <a:ext cx="1864893" cy="1387117"/>
            <a:chOff x="5324797" y="2991220"/>
            <a:chExt cx="2831458" cy="2114672"/>
          </a:xfrm>
        </p:grpSpPr>
        <p:sp>
          <p:nvSpPr>
            <p:cNvPr id="426" name="자유형: 도형 26">
              <a:extLst>
                <a:ext uri="{FF2B5EF4-FFF2-40B4-BE49-F238E27FC236}">
                  <a16:creationId xmlns:a16="http://schemas.microsoft.com/office/drawing/2014/main" id="{A94104C0-FFB4-4BF8-9A72-724D344A6DEF}"/>
                </a:ext>
              </a:extLst>
            </p:cNvPr>
            <p:cNvSpPr/>
            <p:nvPr/>
          </p:nvSpPr>
          <p:spPr>
            <a:xfrm>
              <a:off x="6867063" y="3385383"/>
              <a:ext cx="1289192" cy="314079"/>
            </a:xfrm>
            <a:custGeom>
              <a:avLst/>
              <a:gdLst>
                <a:gd name="connsiteX0" fmla="*/ 3864950 w 4161593"/>
                <a:gd name="connsiteY0" fmla="*/ 50914 h 776939"/>
                <a:gd name="connsiteX1" fmla="*/ 3780894 w 4161593"/>
                <a:gd name="connsiteY1" fmla="*/ 208809 h 776939"/>
                <a:gd name="connsiteX2" fmla="*/ 3614155 w 4161593"/>
                <a:gd name="connsiteY2" fmla="*/ 293467 h 776939"/>
                <a:gd name="connsiteX3" fmla="*/ 3129137 w 4161593"/>
                <a:gd name="connsiteY3" fmla="*/ 395811 h 776939"/>
                <a:gd name="connsiteX4" fmla="*/ 0 w 4161593"/>
                <a:gd name="connsiteY4" fmla="*/ 479523 h 776939"/>
                <a:gd name="connsiteX5" fmla="*/ 10303 w 4161593"/>
                <a:gd name="connsiteY5" fmla="*/ 776940 h 776939"/>
                <a:gd name="connsiteX6" fmla="*/ 3035550 w 4161593"/>
                <a:gd name="connsiteY6" fmla="*/ 697520 h 776939"/>
                <a:gd name="connsiteX7" fmla="*/ 3854218 w 4161593"/>
                <a:gd name="connsiteY7" fmla="*/ 505710 h 776939"/>
                <a:gd name="connsiteX8" fmla="*/ 4147942 w 4161593"/>
                <a:gd name="connsiteY8" fmla="*/ 130420 h 776939"/>
                <a:gd name="connsiteX9" fmla="*/ 4161593 w 4161593"/>
                <a:gd name="connsiteY9" fmla="*/ 1545 h 776939"/>
                <a:gd name="connsiteX10" fmla="*/ 3866667 w 4161593"/>
                <a:gd name="connsiteY10" fmla="*/ 0 h 776939"/>
                <a:gd name="connsiteX11" fmla="*/ 3864950 w 4161593"/>
                <a:gd name="connsiteY11" fmla="*/ 50914 h 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1593" h="776939">
                  <a:moveTo>
                    <a:pt x="3864950" y="50914"/>
                  </a:moveTo>
                  <a:cubicBezTo>
                    <a:pt x="3868899" y="116683"/>
                    <a:pt x="3835844" y="173264"/>
                    <a:pt x="3780894" y="208809"/>
                  </a:cubicBezTo>
                  <a:cubicBezTo>
                    <a:pt x="3728777" y="242552"/>
                    <a:pt x="3672196" y="271573"/>
                    <a:pt x="3614155" y="293467"/>
                  </a:cubicBezTo>
                  <a:cubicBezTo>
                    <a:pt x="3458149" y="352366"/>
                    <a:pt x="3293643" y="379498"/>
                    <a:pt x="3129137" y="395811"/>
                  </a:cubicBezTo>
                  <a:cubicBezTo>
                    <a:pt x="2088181" y="498756"/>
                    <a:pt x="1043961" y="484933"/>
                    <a:pt x="0" y="479523"/>
                  </a:cubicBezTo>
                  <a:cubicBezTo>
                    <a:pt x="0" y="580150"/>
                    <a:pt x="7813" y="703444"/>
                    <a:pt x="10303" y="776940"/>
                  </a:cubicBezTo>
                  <a:cubicBezTo>
                    <a:pt x="973557" y="772990"/>
                    <a:pt x="2074701" y="784409"/>
                    <a:pt x="3035550" y="697520"/>
                  </a:cubicBezTo>
                  <a:cubicBezTo>
                    <a:pt x="3316653" y="672106"/>
                    <a:pt x="3597070" y="636045"/>
                    <a:pt x="3854218" y="505710"/>
                  </a:cubicBezTo>
                  <a:cubicBezTo>
                    <a:pt x="4010395" y="426548"/>
                    <a:pt x="4132573" y="308234"/>
                    <a:pt x="4147942" y="130420"/>
                  </a:cubicBezTo>
                  <a:cubicBezTo>
                    <a:pt x="4154811" y="50914"/>
                    <a:pt x="4154811" y="33743"/>
                    <a:pt x="4161593" y="1545"/>
                  </a:cubicBezTo>
                  <a:lnTo>
                    <a:pt x="3866667" y="0"/>
                  </a:lnTo>
                  <a:cubicBezTo>
                    <a:pt x="3862889" y="16485"/>
                    <a:pt x="3862889" y="16485"/>
                    <a:pt x="3864950" y="50914"/>
                  </a:cubicBezTo>
                  <a:close/>
                </a:path>
              </a:pathLst>
            </a:custGeom>
            <a:solidFill>
              <a:srgbClr val="8EE5EE"/>
            </a:solidFill>
            <a:ln w="8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168"/>
            </a:p>
          </p:txBody>
        </p:sp>
        <p:grpSp>
          <p:nvGrpSpPr>
            <p:cNvPr id="412" name="그룹 2">
              <a:extLst>
                <a:ext uri="{FF2B5EF4-FFF2-40B4-BE49-F238E27FC236}">
                  <a16:creationId xmlns:a16="http://schemas.microsoft.com/office/drawing/2014/main" id="{4DBCBC1D-D6BF-427F-A36A-20299586CBBB}"/>
                </a:ext>
              </a:extLst>
            </p:cNvPr>
            <p:cNvGrpSpPr/>
            <p:nvPr/>
          </p:nvGrpSpPr>
          <p:grpSpPr>
            <a:xfrm>
              <a:off x="5324797" y="2991220"/>
              <a:ext cx="1543007" cy="2114672"/>
              <a:chOff x="1007371" y="334047"/>
              <a:chExt cx="2785541" cy="3817551"/>
            </a:xfrm>
          </p:grpSpPr>
          <p:sp>
            <p:nvSpPr>
              <p:cNvPr id="413" name="자유형: 도형 5">
                <a:extLst>
                  <a:ext uri="{FF2B5EF4-FFF2-40B4-BE49-F238E27FC236}">
                    <a16:creationId xmlns:a16="http://schemas.microsoft.com/office/drawing/2014/main" id="{50DD7DC9-20A6-4C2E-A833-20ABC8523B03}"/>
                  </a:ext>
                </a:extLst>
              </p:cNvPr>
              <p:cNvSpPr/>
              <p:nvPr/>
            </p:nvSpPr>
            <p:spPr>
              <a:xfrm>
                <a:off x="1007371" y="334047"/>
                <a:ext cx="2785541" cy="3817551"/>
              </a:xfrm>
              <a:custGeom>
                <a:avLst/>
                <a:gdLst>
                  <a:gd name="connsiteX0" fmla="*/ 2784939 w 2785541"/>
                  <a:gd name="connsiteY0" fmla="*/ 700665 h 3817551"/>
                  <a:gd name="connsiteX1" fmla="*/ 2658637 w 2785541"/>
                  <a:gd name="connsiteY1" fmla="*/ 387864 h 3817551"/>
                  <a:gd name="connsiteX2" fmla="*/ 2317738 w 2785541"/>
                  <a:gd name="connsiteY2" fmla="*/ 166884 h 3817551"/>
                  <a:gd name="connsiteX3" fmla="*/ 1644129 w 2785541"/>
                  <a:gd name="connsiteY3" fmla="*/ 11531 h 3817551"/>
                  <a:gd name="connsiteX4" fmla="*/ 582473 w 2785541"/>
                  <a:gd name="connsiteY4" fmla="*/ 123259 h 3817551"/>
                  <a:gd name="connsiteX5" fmla="*/ 126130 w 2785541"/>
                  <a:gd name="connsiteY5" fmla="*/ 387959 h 3817551"/>
                  <a:gd name="connsiteX6" fmla="*/ 210 w 2785541"/>
                  <a:gd name="connsiteY6" fmla="*/ 676852 h 3817551"/>
                  <a:gd name="connsiteX7" fmla="*/ 19 w 2785541"/>
                  <a:gd name="connsiteY7" fmla="*/ 3123539 h 3817551"/>
                  <a:gd name="connsiteX8" fmla="*/ 100698 w 2785541"/>
                  <a:gd name="connsiteY8" fmla="*/ 3398431 h 3817551"/>
                  <a:gd name="connsiteX9" fmla="*/ 528657 w 2785541"/>
                  <a:gd name="connsiteY9" fmla="*/ 3672179 h 3817551"/>
                  <a:gd name="connsiteX10" fmla="*/ 2111426 w 2785541"/>
                  <a:gd name="connsiteY10" fmla="*/ 3719709 h 3817551"/>
                  <a:gd name="connsiteX11" fmla="*/ 2610631 w 2785541"/>
                  <a:gd name="connsiteY11" fmla="*/ 3473107 h 3817551"/>
                  <a:gd name="connsiteX12" fmla="*/ 2785320 w 2785541"/>
                  <a:gd name="connsiteY12" fmla="*/ 3094964 h 3817551"/>
                  <a:gd name="connsiteX13" fmla="*/ 2784939 w 2785541"/>
                  <a:gd name="connsiteY13" fmla="*/ 700665 h 38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5541" h="3817551">
                    <a:moveTo>
                      <a:pt x="2784939" y="700665"/>
                    </a:moveTo>
                    <a:cubicBezTo>
                      <a:pt x="2786653" y="577125"/>
                      <a:pt x="2742172" y="475398"/>
                      <a:pt x="2658637" y="387864"/>
                    </a:cubicBezTo>
                    <a:cubicBezTo>
                      <a:pt x="2562530" y="287184"/>
                      <a:pt x="2444420" y="220033"/>
                      <a:pt x="2317738" y="166884"/>
                    </a:cubicBezTo>
                    <a:cubicBezTo>
                      <a:pt x="2102187" y="76491"/>
                      <a:pt x="1876158" y="31152"/>
                      <a:pt x="1644129" y="11531"/>
                    </a:cubicBezTo>
                    <a:cubicBezTo>
                      <a:pt x="1283037" y="-19140"/>
                      <a:pt x="927849" y="9150"/>
                      <a:pt x="582473" y="123259"/>
                    </a:cubicBezTo>
                    <a:cubicBezTo>
                      <a:pt x="412547" y="179361"/>
                      <a:pt x="252813" y="256323"/>
                      <a:pt x="126130" y="387959"/>
                    </a:cubicBezTo>
                    <a:cubicBezTo>
                      <a:pt x="48597" y="468540"/>
                      <a:pt x="114" y="562362"/>
                      <a:pt x="210" y="676852"/>
                    </a:cubicBezTo>
                    <a:cubicBezTo>
                      <a:pt x="305" y="897451"/>
                      <a:pt x="1924" y="2907702"/>
                      <a:pt x="19" y="3123539"/>
                    </a:cubicBezTo>
                    <a:cubicBezTo>
                      <a:pt x="-933" y="3228885"/>
                      <a:pt x="33738" y="3319278"/>
                      <a:pt x="100698" y="3398431"/>
                    </a:cubicBezTo>
                    <a:cubicBezTo>
                      <a:pt x="215094" y="3533495"/>
                      <a:pt x="365398" y="3615601"/>
                      <a:pt x="528657" y="3672179"/>
                    </a:cubicBezTo>
                    <a:cubicBezTo>
                      <a:pt x="1050722" y="3853249"/>
                      <a:pt x="1579645" y="3860584"/>
                      <a:pt x="2111426" y="3719709"/>
                    </a:cubicBezTo>
                    <a:cubicBezTo>
                      <a:pt x="2293639" y="3671512"/>
                      <a:pt x="2465375" y="3597789"/>
                      <a:pt x="2610631" y="3473107"/>
                    </a:cubicBezTo>
                    <a:cubicBezTo>
                      <a:pt x="2726169" y="3373856"/>
                      <a:pt x="2789797" y="3252984"/>
                      <a:pt x="2785320" y="3094964"/>
                    </a:cubicBezTo>
                    <a:cubicBezTo>
                      <a:pt x="2779605" y="2888748"/>
                      <a:pt x="2781986" y="913263"/>
                      <a:pt x="2784939" y="70066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2168"/>
              </a:p>
            </p:txBody>
          </p:sp>
          <p:sp>
            <p:nvSpPr>
              <p:cNvPr id="414" name="자유형: 도형 6">
                <a:extLst>
                  <a:ext uri="{FF2B5EF4-FFF2-40B4-BE49-F238E27FC236}">
                    <a16:creationId xmlns:a16="http://schemas.microsoft.com/office/drawing/2014/main" id="{B8ABD1F9-7932-484A-B41F-5CBBED8D23CD}"/>
                  </a:ext>
                </a:extLst>
              </p:cNvPr>
              <p:cNvSpPr/>
              <p:nvPr/>
            </p:nvSpPr>
            <p:spPr>
              <a:xfrm>
                <a:off x="1110511" y="436347"/>
                <a:ext cx="2577998" cy="1134813"/>
              </a:xfrm>
              <a:custGeom>
                <a:avLst/>
                <a:gdLst>
                  <a:gd name="connsiteX0" fmla="*/ 1250097 w 2577998"/>
                  <a:gd name="connsiteY0" fmla="*/ 1134813 h 1134813"/>
                  <a:gd name="connsiteX1" fmla="*/ 384941 w 2577998"/>
                  <a:gd name="connsiteY1" fmla="*/ 968411 h 1134813"/>
                  <a:gd name="connsiteX2" fmla="*/ 106716 w 2577998"/>
                  <a:gd name="connsiteY2" fmla="*/ 789246 h 1134813"/>
                  <a:gd name="connsiteX3" fmla="*/ 106811 w 2577998"/>
                  <a:gd name="connsiteY3" fmla="*/ 347000 h 1134813"/>
                  <a:gd name="connsiteX4" fmla="*/ 554010 w 2577998"/>
                  <a:gd name="connsiteY4" fmla="*/ 104970 h 1134813"/>
                  <a:gd name="connsiteX5" fmla="*/ 1650433 w 2577998"/>
                  <a:gd name="connsiteY5" fmla="*/ 24674 h 1134813"/>
                  <a:gd name="connsiteX6" fmla="*/ 2280892 w 2577998"/>
                  <a:gd name="connsiteY6" fmla="*/ 209840 h 1134813"/>
                  <a:gd name="connsiteX7" fmla="*/ 2486442 w 2577998"/>
                  <a:gd name="connsiteY7" fmla="*/ 361859 h 1134813"/>
                  <a:gd name="connsiteX8" fmla="*/ 2492538 w 2577998"/>
                  <a:gd name="connsiteY8" fmla="*/ 766196 h 1134813"/>
                  <a:gd name="connsiteX9" fmla="*/ 2120968 w 2577998"/>
                  <a:gd name="connsiteY9" fmla="*/ 997939 h 1134813"/>
                  <a:gd name="connsiteX10" fmla="*/ 1250097 w 2577998"/>
                  <a:gd name="connsiteY10" fmla="*/ 1134813 h 113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7998" h="1134813">
                    <a:moveTo>
                      <a:pt x="1250097" y="1134813"/>
                    </a:moveTo>
                    <a:cubicBezTo>
                      <a:pt x="978730" y="1133289"/>
                      <a:pt x="674120" y="1091951"/>
                      <a:pt x="384941" y="968411"/>
                    </a:cubicBezTo>
                    <a:cubicBezTo>
                      <a:pt x="282357" y="924501"/>
                      <a:pt x="186249" y="869161"/>
                      <a:pt x="106716" y="789246"/>
                    </a:cubicBezTo>
                    <a:cubicBezTo>
                      <a:pt x="-35397" y="646371"/>
                      <a:pt x="-35778" y="488351"/>
                      <a:pt x="106811" y="347000"/>
                    </a:cubicBezTo>
                    <a:cubicBezTo>
                      <a:pt x="231970" y="222985"/>
                      <a:pt x="389132" y="155071"/>
                      <a:pt x="554010" y="104970"/>
                    </a:cubicBezTo>
                    <a:cubicBezTo>
                      <a:pt x="913102" y="-4091"/>
                      <a:pt x="1279434" y="-23141"/>
                      <a:pt x="1650433" y="24674"/>
                    </a:cubicBezTo>
                    <a:cubicBezTo>
                      <a:pt x="1870460" y="53059"/>
                      <a:pt x="2083153" y="106208"/>
                      <a:pt x="2280892" y="209840"/>
                    </a:cubicBezTo>
                    <a:cubicBezTo>
                      <a:pt x="2357092" y="249845"/>
                      <a:pt x="2427482" y="298232"/>
                      <a:pt x="2486442" y="361859"/>
                    </a:cubicBezTo>
                    <a:cubicBezTo>
                      <a:pt x="2605885" y="490828"/>
                      <a:pt x="2609029" y="634560"/>
                      <a:pt x="2492538" y="766196"/>
                    </a:cubicBezTo>
                    <a:cubicBezTo>
                      <a:pt x="2391954" y="879924"/>
                      <a:pt x="2260033" y="945837"/>
                      <a:pt x="2120968" y="997939"/>
                    </a:cubicBezTo>
                    <a:cubicBezTo>
                      <a:pt x="1853410" y="1098142"/>
                      <a:pt x="1574804" y="1134337"/>
                      <a:pt x="1250097" y="113481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2168"/>
              </a:p>
            </p:txBody>
          </p:sp>
          <p:sp>
            <p:nvSpPr>
              <p:cNvPr id="415" name="자유형: 도형 7">
                <a:extLst>
                  <a:ext uri="{FF2B5EF4-FFF2-40B4-BE49-F238E27FC236}">
                    <a16:creationId xmlns:a16="http://schemas.microsoft.com/office/drawing/2014/main" id="{A99FBB36-E20E-4858-9BAE-FA05F45B35A9}"/>
                  </a:ext>
                </a:extLst>
              </p:cNvPr>
              <p:cNvSpPr/>
              <p:nvPr/>
            </p:nvSpPr>
            <p:spPr>
              <a:xfrm>
                <a:off x="1110170" y="2504324"/>
                <a:ext cx="2577213" cy="922792"/>
              </a:xfrm>
              <a:custGeom>
                <a:avLst/>
                <a:gdLst>
                  <a:gd name="connsiteX0" fmla="*/ 1234 w 2577213"/>
                  <a:gd name="connsiteY0" fmla="*/ 0 h 922792"/>
                  <a:gd name="connsiteX1" fmla="*/ 743898 w 2577213"/>
                  <a:gd name="connsiteY1" fmla="*/ 353758 h 922792"/>
                  <a:gd name="connsiteX2" fmla="*/ 2047204 w 2577213"/>
                  <a:gd name="connsiteY2" fmla="*/ 300799 h 922792"/>
                  <a:gd name="connsiteX3" fmla="*/ 2567650 w 2577213"/>
                  <a:gd name="connsiteY3" fmla="*/ 8763 h 922792"/>
                  <a:gd name="connsiteX4" fmla="*/ 2575746 w 2577213"/>
                  <a:gd name="connsiteY4" fmla="*/ 14097 h 922792"/>
                  <a:gd name="connsiteX5" fmla="*/ 2574984 w 2577213"/>
                  <a:gd name="connsiteY5" fmla="*/ 385096 h 922792"/>
                  <a:gd name="connsiteX6" fmla="*/ 2480782 w 2577213"/>
                  <a:gd name="connsiteY6" fmla="*/ 567214 h 922792"/>
                  <a:gd name="connsiteX7" fmla="*/ 2091114 w 2577213"/>
                  <a:gd name="connsiteY7" fmla="*/ 796957 h 922792"/>
                  <a:gd name="connsiteX8" fmla="*/ 1082512 w 2577213"/>
                  <a:gd name="connsiteY8" fmla="*/ 914876 h 922792"/>
                  <a:gd name="connsiteX9" fmla="*/ 372899 w 2577213"/>
                  <a:gd name="connsiteY9" fmla="*/ 750856 h 922792"/>
                  <a:gd name="connsiteX10" fmla="*/ 97722 w 2577213"/>
                  <a:gd name="connsiteY10" fmla="*/ 567214 h 922792"/>
                  <a:gd name="connsiteX11" fmla="*/ 186 w 2577213"/>
                  <a:gd name="connsiteY11" fmla="*/ 327946 h 922792"/>
                  <a:gd name="connsiteX12" fmla="*/ 1234 w 2577213"/>
                  <a:gd name="connsiteY12" fmla="*/ 0 h 9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213" h="922792">
                    <a:moveTo>
                      <a:pt x="1234" y="0"/>
                    </a:moveTo>
                    <a:cubicBezTo>
                      <a:pt x="213546" y="212122"/>
                      <a:pt x="471864" y="300228"/>
                      <a:pt x="743898" y="353758"/>
                    </a:cubicBezTo>
                    <a:cubicBezTo>
                      <a:pt x="1181858" y="440055"/>
                      <a:pt x="1617626" y="428054"/>
                      <a:pt x="2047204" y="300799"/>
                    </a:cubicBezTo>
                    <a:cubicBezTo>
                      <a:pt x="2242181" y="243078"/>
                      <a:pt x="2423918" y="158591"/>
                      <a:pt x="2567650" y="8763"/>
                    </a:cubicBezTo>
                    <a:cubicBezTo>
                      <a:pt x="2571174" y="10954"/>
                      <a:pt x="2575746" y="12573"/>
                      <a:pt x="2575746" y="14097"/>
                    </a:cubicBezTo>
                    <a:cubicBezTo>
                      <a:pt x="2576127" y="137731"/>
                      <a:pt x="2579270" y="261556"/>
                      <a:pt x="2574984" y="385096"/>
                    </a:cubicBezTo>
                    <a:cubicBezTo>
                      <a:pt x="2572412" y="457867"/>
                      <a:pt x="2530026" y="516064"/>
                      <a:pt x="2480782" y="567214"/>
                    </a:cubicBezTo>
                    <a:cubicBezTo>
                      <a:pt x="2372387" y="679895"/>
                      <a:pt x="2235894" y="746474"/>
                      <a:pt x="2091114" y="796957"/>
                    </a:cubicBezTo>
                    <a:cubicBezTo>
                      <a:pt x="1763930" y="911066"/>
                      <a:pt x="1426079" y="938784"/>
                      <a:pt x="1082512" y="914876"/>
                    </a:cubicBezTo>
                    <a:cubicBezTo>
                      <a:pt x="837338" y="897826"/>
                      <a:pt x="598832" y="851059"/>
                      <a:pt x="372899" y="750856"/>
                    </a:cubicBezTo>
                    <a:cubicBezTo>
                      <a:pt x="270791" y="705517"/>
                      <a:pt x="175732" y="648938"/>
                      <a:pt x="97722" y="567214"/>
                    </a:cubicBezTo>
                    <a:cubicBezTo>
                      <a:pt x="33905" y="500348"/>
                      <a:pt x="-2957" y="423672"/>
                      <a:pt x="186" y="327946"/>
                    </a:cubicBezTo>
                    <a:cubicBezTo>
                      <a:pt x="3901" y="222504"/>
                      <a:pt x="1234" y="116776"/>
                      <a:pt x="1234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2168"/>
              </a:p>
            </p:txBody>
          </p:sp>
          <p:sp>
            <p:nvSpPr>
              <p:cNvPr id="416" name="자유형: 도형 8">
                <a:extLst>
                  <a:ext uri="{FF2B5EF4-FFF2-40B4-BE49-F238E27FC236}">
                    <a16:creationId xmlns:a16="http://schemas.microsoft.com/office/drawing/2014/main" id="{27CD7B60-4A30-4485-99ED-FA88C56970EF}"/>
                  </a:ext>
                </a:extLst>
              </p:cNvPr>
              <p:cNvSpPr/>
              <p:nvPr/>
            </p:nvSpPr>
            <p:spPr>
              <a:xfrm>
                <a:off x="1110025" y="1889390"/>
                <a:ext cx="2579143" cy="922314"/>
              </a:xfrm>
              <a:custGeom>
                <a:avLst/>
                <a:gdLst>
                  <a:gd name="connsiteX0" fmla="*/ 1378 w 2579144"/>
                  <a:gd name="connsiteY0" fmla="*/ 0 h 922313"/>
                  <a:gd name="connsiteX1" fmla="*/ 981215 w 2579144"/>
                  <a:gd name="connsiteY1" fmla="*/ 385667 h 922313"/>
                  <a:gd name="connsiteX2" fmla="*/ 2008581 w 2579144"/>
                  <a:gd name="connsiteY2" fmla="*/ 308515 h 922313"/>
                  <a:gd name="connsiteX3" fmla="*/ 2570461 w 2579144"/>
                  <a:gd name="connsiteY3" fmla="*/ 2762 h 922313"/>
                  <a:gd name="connsiteX4" fmla="*/ 2577605 w 2579144"/>
                  <a:gd name="connsiteY4" fmla="*/ 45911 h 922313"/>
                  <a:gd name="connsiteX5" fmla="*/ 2578748 w 2579144"/>
                  <a:gd name="connsiteY5" fmla="*/ 317183 h 922313"/>
                  <a:gd name="connsiteX6" fmla="*/ 2462829 w 2579144"/>
                  <a:gd name="connsiteY6" fmla="*/ 582263 h 922313"/>
                  <a:gd name="connsiteX7" fmla="*/ 2052968 w 2579144"/>
                  <a:gd name="connsiteY7" fmla="*/ 805720 h 922313"/>
                  <a:gd name="connsiteX8" fmla="*/ 436766 w 2579144"/>
                  <a:gd name="connsiteY8" fmla="*/ 773621 h 922313"/>
                  <a:gd name="connsiteX9" fmla="*/ 112821 w 2579144"/>
                  <a:gd name="connsiteY9" fmla="*/ 579025 h 922313"/>
                  <a:gd name="connsiteX10" fmla="*/ 330 w 2579144"/>
                  <a:gd name="connsiteY10" fmla="*/ 317183 h 922313"/>
                  <a:gd name="connsiteX11" fmla="*/ 1378 w 2579144"/>
                  <a:gd name="connsiteY11" fmla="*/ 0 h 92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9144" h="922313">
                    <a:moveTo>
                      <a:pt x="1378" y="0"/>
                    </a:moveTo>
                    <a:cubicBezTo>
                      <a:pt x="281794" y="263271"/>
                      <a:pt x="624123" y="344424"/>
                      <a:pt x="981215" y="385667"/>
                    </a:cubicBezTo>
                    <a:cubicBezTo>
                      <a:pt x="1328401" y="425768"/>
                      <a:pt x="1671587" y="402908"/>
                      <a:pt x="2008581" y="308515"/>
                    </a:cubicBezTo>
                    <a:cubicBezTo>
                      <a:pt x="2218036" y="249841"/>
                      <a:pt x="2414251" y="164306"/>
                      <a:pt x="2570461" y="2762"/>
                    </a:cubicBezTo>
                    <a:cubicBezTo>
                      <a:pt x="2581606" y="18288"/>
                      <a:pt x="2577510" y="32671"/>
                      <a:pt x="2577605" y="45911"/>
                    </a:cubicBezTo>
                    <a:cubicBezTo>
                      <a:pt x="2578081" y="136303"/>
                      <a:pt x="2574462" y="226886"/>
                      <a:pt x="2578748" y="317183"/>
                    </a:cubicBezTo>
                    <a:cubicBezTo>
                      <a:pt x="2583891" y="426149"/>
                      <a:pt x="2538648" y="510540"/>
                      <a:pt x="2462829" y="582263"/>
                    </a:cubicBezTo>
                    <a:cubicBezTo>
                      <a:pt x="2346052" y="692753"/>
                      <a:pt x="2204320" y="760381"/>
                      <a:pt x="2052968" y="805720"/>
                    </a:cubicBezTo>
                    <a:cubicBezTo>
                      <a:pt x="1511281" y="967931"/>
                      <a:pt x="971595" y="964216"/>
                      <a:pt x="436766" y="773621"/>
                    </a:cubicBezTo>
                    <a:cubicBezTo>
                      <a:pt x="316560" y="730758"/>
                      <a:pt x="205785" y="668655"/>
                      <a:pt x="112821" y="579025"/>
                    </a:cubicBezTo>
                    <a:cubicBezTo>
                      <a:pt x="38907" y="507683"/>
                      <a:pt x="-4242" y="424244"/>
                      <a:pt x="330" y="317183"/>
                    </a:cubicBezTo>
                    <a:cubicBezTo>
                      <a:pt x="4712" y="214313"/>
                      <a:pt x="1378" y="111157"/>
                      <a:pt x="1378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2168"/>
              </a:p>
            </p:txBody>
          </p:sp>
          <p:sp>
            <p:nvSpPr>
              <p:cNvPr id="417" name="자유형: 도형 9">
                <a:extLst>
                  <a:ext uri="{FF2B5EF4-FFF2-40B4-BE49-F238E27FC236}">
                    <a16:creationId xmlns:a16="http://schemas.microsoft.com/office/drawing/2014/main" id="{98CA80B3-CB8C-4CAD-A1DA-9FD323AC9679}"/>
                  </a:ext>
                </a:extLst>
              </p:cNvPr>
              <p:cNvSpPr/>
              <p:nvPr/>
            </p:nvSpPr>
            <p:spPr>
              <a:xfrm>
                <a:off x="1110954" y="1266645"/>
                <a:ext cx="2577038" cy="922819"/>
              </a:xfrm>
              <a:custGeom>
                <a:avLst/>
                <a:gdLst>
                  <a:gd name="connsiteX0" fmla="*/ 2576010 w 2577038"/>
                  <a:gd name="connsiteY0" fmla="*/ 0 h 922819"/>
                  <a:gd name="connsiteX1" fmla="*/ 2575057 w 2577038"/>
                  <a:gd name="connsiteY1" fmla="*/ 378523 h 922819"/>
                  <a:gd name="connsiteX2" fmla="*/ 2468568 w 2577038"/>
                  <a:gd name="connsiteY2" fmla="*/ 579787 h 922819"/>
                  <a:gd name="connsiteX3" fmla="*/ 2137002 w 2577038"/>
                  <a:gd name="connsiteY3" fmla="*/ 779907 h 922819"/>
                  <a:gd name="connsiteX4" fmla="*/ 1197933 w 2577038"/>
                  <a:gd name="connsiteY4" fmla="*/ 921258 h 922819"/>
                  <a:gd name="connsiteX5" fmla="*/ 326871 w 2577038"/>
                  <a:gd name="connsiteY5" fmla="*/ 729615 h 922819"/>
                  <a:gd name="connsiteX6" fmla="*/ 73221 w 2577038"/>
                  <a:gd name="connsiteY6" fmla="*/ 540544 h 922819"/>
                  <a:gd name="connsiteX7" fmla="*/ 69 w 2577038"/>
                  <a:gd name="connsiteY7" fmla="*/ 339757 h 922819"/>
                  <a:gd name="connsiteX8" fmla="*/ 640 w 2577038"/>
                  <a:gd name="connsiteY8" fmla="*/ 12097 h 922819"/>
                  <a:gd name="connsiteX9" fmla="*/ 11594 w 2577038"/>
                  <a:gd name="connsiteY9" fmla="*/ 11239 h 922819"/>
                  <a:gd name="connsiteX10" fmla="*/ 629862 w 2577038"/>
                  <a:gd name="connsiteY10" fmla="*/ 328613 h 922819"/>
                  <a:gd name="connsiteX11" fmla="*/ 2085472 w 2577038"/>
                  <a:gd name="connsiteY11" fmla="*/ 288893 h 922819"/>
                  <a:gd name="connsiteX12" fmla="*/ 2576010 w 2577038"/>
                  <a:gd name="connsiteY12" fmla="*/ 0 h 92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038" h="922819">
                    <a:moveTo>
                      <a:pt x="2576010" y="0"/>
                    </a:moveTo>
                    <a:cubicBezTo>
                      <a:pt x="2576010" y="134302"/>
                      <a:pt x="2578867" y="256508"/>
                      <a:pt x="2575057" y="378523"/>
                    </a:cubicBezTo>
                    <a:cubicBezTo>
                      <a:pt x="2572486" y="460724"/>
                      <a:pt x="2524861" y="524161"/>
                      <a:pt x="2468568" y="579787"/>
                    </a:cubicBezTo>
                    <a:cubicBezTo>
                      <a:pt x="2374175" y="672846"/>
                      <a:pt x="2259208" y="733044"/>
                      <a:pt x="2137002" y="779907"/>
                    </a:cubicBezTo>
                    <a:cubicBezTo>
                      <a:pt x="1834488" y="895922"/>
                      <a:pt x="1519306" y="931069"/>
                      <a:pt x="1197933" y="921258"/>
                    </a:cubicBezTo>
                    <a:cubicBezTo>
                      <a:pt x="895800" y="912019"/>
                      <a:pt x="601763" y="862679"/>
                      <a:pt x="326871" y="729615"/>
                    </a:cubicBezTo>
                    <a:cubicBezTo>
                      <a:pt x="230669" y="683038"/>
                      <a:pt x="141991" y="624650"/>
                      <a:pt x="73221" y="540544"/>
                    </a:cubicBezTo>
                    <a:cubicBezTo>
                      <a:pt x="25596" y="482251"/>
                      <a:pt x="-1551" y="417100"/>
                      <a:pt x="69" y="339757"/>
                    </a:cubicBezTo>
                    <a:cubicBezTo>
                      <a:pt x="2259" y="230505"/>
                      <a:pt x="640" y="121253"/>
                      <a:pt x="640" y="12097"/>
                    </a:cubicBezTo>
                    <a:cubicBezTo>
                      <a:pt x="6069" y="11620"/>
                      <a:pt x="10356" y="10001"/>
                      <a:pt x="11594" y="11239"/>
                    </a:cubicBezTo>
                    <a:cubicBezTo>
                      <a:pt x="182853" y="184785"/>
                      <a:pt x="399357" y="273177"/>
                      <a:pt x="629862" y="328613"/>
                    </a:cubicBezTo>
                    <a:cubicBezTo>
                      <a:pt x="1117923" y="446056"/>
                      <a:pt x="1604460" y="439484"/>
                      <a:pt x="2085472" y="288893"/>
                    </a:cubicBezTo>
                    <a:cubicBezTo>
                      <a:pt x="2266638" y="232029"/>
                      <a:pt x="2434468" y="148018"/>
                      <a:pt x="257601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2168"/>
              </a:p>
            </p:txBody>
          </p:sp>
        </p:grpSp>
      </p:grpSp>
      <p:sp>
        <p:nvSpPr>
          <p:cNvPr id="427" name="자유형: 도형 24">
            <a:extLst>
              <a:ext uri="{FF2B5EF4-FFF2-40B4-BE49-F238E27FC236}">
                <a16:creationId xmlns:a16="http://schemas.microsoft.com/office/drawing/2014/main" id="{2DEDF7C7-E79F-4456-A0CA-2773356830D6}"/>
              </a:ext>
            </a:extLst>
          </p:cNvPr>
          <p:cNvSpPr/>
          <p:nvPr/>
        </p:nvSpPr>
        <p:spPr>
          <a:xfrm flipH="1">
            <a:off x="5140081" y="2167083"/>
            <a:ext cx="1368825" cy="238364"/>
          </a:xfrm>
          <a:custGeom>
            <a:avLst/>
            <a:gdLst>
              <a:gd name="connsiteX0" fmla="*/ 7883330 w 8174414"/>
              <a:gd name="connsiteY0" fmla="*/ 118572 h 1346896"/>
              <a:gd name="connsiteX1" fmla="*/ 7527444 w 8174414"/>
              <a:gd name="connsiteY1" fmla="*/ 600842 h 1346896"/>
              <a:gd name="connsiteX2" fmla="*/ 6624807 w 8174414"/>
              <a:gd name="connsiteY2" fmla="*/ 847001 h 1346896"/>
              <a:gd name="connsiteX3" fmla="*/ 3892682 w 8174414"/>
              <a:gd name="connsiteY3" fmla="*/ 1026790 h 1346896"/>
              <a:gd name="connsiteX4" fmla="*/ 0 w 8174414"/>
              <a:gd name="connsiteY4" fmla="*/ 1058472 h 1346896"/>
              <a:gd name="connsiteX5" fmla="*/ 7126 w 8174414"/>
              <a:gd name="connsiteY5" fmla="*/ 1345756 h 1346896"/>
              <a:gd name="connsiteX6" fmla="*/ 2081312 w 8174414"/>
              <a:gd name="connsiteY6" fmla="*/ 1344039 h 1346896"/>
              <a:gd name="connsiteX7" fmla="*/ 2308238 w 8174414"/>
              <a:gd name="connsiteY7" fmla="*/ 1335797 h 1346896"/>
              <a:gd name="connsiteX8" fmla="*/ 6599393 w 8174414"/>
              <a:gd name="connsiteY8" fmla="*/ 1143816 h 1346896"/>
              <a:gd name="connsiteX9" fmla="*/ 7693066 w 8174414"/>
              <a:gd name="connsiteY9" fmla="*/ 840819 h 1346896"/>
              <a:gd name="connsiteX10" fmla="*/ 8168898 w 8174414"/>
              <a:gd name="connsiteY10" fmla="*/ 117112 h 1346896"/>
              <a:gd name="connsiteX11" fmla="*/ 8173963 w 8174414"/>
              <a:gd name="connsiteY11" fmla="*/ 1116 h 1346896"/>
              <a:gd name="connsiteX12" fmla="*/ 7891401 w 8174414"/>
              <a:gd name="connsiteY12" fmla="*/ 0 h 1346896"/>
              <a:gd name="connsiteX13" fmla="*/ 7883330 w 8174414"/>
              <a:gd name="connsiteY13" fmla="*/ 118572 h 134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74414" h="1346896">
                <a:moveTo>
                  <a:pt x="7883330" y="118572"/>
                </a:moveTo>
                <a:cubicBezTo>
                  <a:pt x="7862896" y="357174"/>
                  <a:pt x="7728269" y="502019"/>
                  <a:pt x="7527444" y="600842"/>
                </a:cubicBezTo>
                <a:cubicBezTo>
                  <a:pt x="7242735" y="740879"/>
                  <a:pt x="6935274" y="800980"/>
                  <a:pt x="6624807" y="847001"/>
                </a:cubicBezTo>
                <a:cubicBezTo>
                  <a:pt x="5719079" y="981113"/>
                  <a:pt x="4805452" y="1008759"/>
                  <a:pt x="3892682" y="1026790"/>
                </a:cubicBezTo>
                <a:cubicBezTo>
                  <a:pt x="2692715" y="1050487"/>
                  <a:pt x="1200311" y="1049714"/>
                  <a:pt x="0" y="1058472"/>
                </a:cubicBezTo>
                <a:cubicBezTo>
                  <a:pt x="2232" y="1138750"/>
                  <a:pt x="2232" y="1276125"/>
                  <a:pt x="7126" y="1345756"/>
                </a:cubicBezTo>
                <a:cubicBezTo>
                  <a:pt x="655621" y="1344125"/>
                  <a:pt x="1432903" y="1345070"/>
                  <a:pt x="2081312" y="1344039"/>
                </a:cubicBezTo>
                <a:cubicBezTo>
                  <a:pt x="2156868" y="1343953"/>
                  <a:pt x="2233197" y="1354428"/>
                  <a:pt x="2308238" y="1335797"/>
                </a:cubicBezTo>
                <a:cubicBezTo>
                  <a:pt x="3741055" y="1325665"/>
                  <a:pt x="5174474" y="1324721"/>
                  <a:pt x="6599393" y="1143816"/>
                </a:cubicBezTo>
                <a:cubicBezTo>
                  <a:pt x="6977258" y="1095820"/>
                  <a:pt x="7351004" y="1021552"/>
                  <a:pt x="7693066" y="840819"/>
                </a:cubicBezTo>
                <a:cubicBezTo>
                  <a:pt x="7983614" y="687303"/>
                  <a:pt x="8161342" y="455311"/>
                  <a:pt x="8168898" y="117112"/>
                </a:cubicBezTo>
                <a:cubicBezTo>
                  <a:pt x="8170443" y="49455"/>
                  <a:pt x="8176024" y="39753"/>
                  <a:pt x="8173963" y="1116"/>
                </a:cubicBezTo>
                <a:lnTo>
                  <a:pt x="7891401" y="0"/>
                </a:lnTo>
                <a:cubicBezTo>
                  <a:pt x="7892689" y="39667"/>
                  <a:pt x="7889598" y="45505"/>
                  <a:pt x="7883330" y="118572"/>
                </a:cubicBezTo>
                <a:close/>
              </a:path>
            </a:pathLst>
          </a:custGeom>
          <a:solidFill>
            <a:srgbClr val="5BDFDC"/>
          </a:solidFill>
          <a:ln w="858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2168"/>
          </a:p>
        </p:txBody>
      </p:sp>
      <p:sp>
        <p:nvSpPr>
          <p:cNvPr id="428" name="자유형: 도형 24">
            <a:extLst>
              <a:ext uri="{FF2B5EF4-FFF2-40B4-BE49-F238E27FC236}">
                <a16:creationId xmlns:a16="http://schemas.microsoft.com/office/drawing/2014/main" id="{CBCDE76B-6DA6-4462-BA66-C62BA3C686D3}"/>
              </a:ext>
            </a:extLst>
          </p:cNvPr>
          <p:cNvSpPr/>
          <p:nvPr/>
        </p:nvSpPr>
        <p:spPr>
          <a:xfrm flipH="1">
            <a:off x="5509577" y="1336442"/>
            <a:ext cx="987644" cy="333410"/>
          </a:xfrm>
          <a:custGeom>
            <a:avLst/>
            <a:gdLst>
              <a:gd name="connsiteX0" fmla="*/ 7883330 w 8174414"/>
              <a:gd name="connsiteY0" fmla="*/ 118572 h 1346896"/>
              <a:gd name="connsiteX1" fmla="*/ 7527444 w 8174414"/>
              <a:gd name="connsiteY1" fmla="*/ 600842 h 1346896"/>
              <a:gd name="connsiteX2" fmla="*/ 6624807 w 8174414"/>
              <a:gd name="connsiteY2" fmla="*/ 847001 h 1346896"/>
              <a:gd name="connsiteX3" fmla="*/ 3892682 w 8174414"/>
              <a:gd name="connsiteY3" fmla="*/ 1026790 h 1346896"/>
              <a:gd name="connsiteX4" fmla="*/ 0 w 8174414"/>
              <a:gd name="connsiteY4" fmla="*/ 1058472 h 1346896"/>
              <a:gd name="connsiteX5" fmla="*/ 7126 w 8174414"/>
              <a:gd name="connsiteY5" fmla="*/ 1345756 h 1346896"/>
              <a:gd name="connsiteX6" fmla="*/ 2081312 w 8174414"/>
              <a:gd name="connsiteY6" fmla="*/ 1344039 h 1346896"/>
              <a:gd name="connsiteX7" fmla="*/ 2308238 w 8174414"/>
              <a:gd name="connsiteY7" fmla="*/ 1335797 h 1346896"/>
              <a:gd name="connsiteX8" fmla="*/ 6599393 w 8174414"/>
              <a:gd name="connsiteY8" fmla="*/ 1143816 h 1346896"/>
              <a:gd name="connsiteX9" fmla="*/ 7693066 w 8174414"/>
              <a:gd name="connsiteY9" fmla="*/ 840819 h 1346896"/>
              <a:gd name="connsiteX10" fmla="*/ 8168898 w 8174414"/>
              <a:gd name="connsiteY10" fmla="*/ 117112 h 1346896"/>
              <a:gd name="connsiteX11" fmla="*/ 8173963 w 8174414"/>
              <a:gd name="connsiteY11" fmla="*/ 1116 h 1346896"/>
              <a:gd name="connsiteX12" fmla="*/ 7891401 w 8174414"/>
              <a:gd name="connsiteY12" fmla="*/ 0 h 1346896"/>
              <a:gd name="connsiteX13" fmla="*/ 7883330 w 8174414"/>
              <a:gd name="connsiteY13" fmla="*/ 118572 h 134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74414" h="1346896">
                <a:moveTo>
                  <a:pt x="7883330" y="118572"/>
                </a:moveTo>
                <a:cubicBezTo>
                  <a:pt x="7862896" y="357174"/>
                  <a:pt x="7728269" y="502019"/>
                  <a:pt x="7527444" y="600842"/>
                </a:cubicBezTo>
                <a:cubicBezTo>
                  <a:pt x="7242735" y="740879"/>
                  <a:pt x="6935274" y="800980"/>
                  <a:pt x="6624807" y="847001"/>
                </a:cubicBezTo>
                <a:cubicBezTo>
                  <a:pt x="5719079" y="981113"/>
                  <a:pt x="4805452" y="1008759"/>
                  <a:pt x="3892682" y="1026790"/>
                </a:cubicBezTo>
                <a:cubicBezTo>
                  <a:pt x="2692715" y="1050487"/>
                  <a:pt x="1200311" y="1049714"/>
                  <a:pt x="0" y="1058472"/>
                </a:cubicBezTo>
                <a:cubicBezTo>
                  <a:pt x="2232" y="1138750"/>
                  <a:pt x="2232" y="1276125"/>
                  <a:pt x="7126" y="1345756"/>
                </a:cubicBezTo>
                <a:cubicBezTo>
                  <a:pt x="655621" y="1344125"/>
                  <a:pt x="1432903" y="1345070"/>
                  <a:pt x="2081312" y="1344039"/>
                </a:cubicBezTo>
                <a:cubicBezTo>
                  <a:pt x="2156868" y="1343953"/>
                  <a:pt x="2233197" y="1354428"/>
                  <a:pt x="2308238" y="1335797"/>
                </a:cubicBezTo>
                <a:cubicBezTo>
                  <a:pt x="3741055" y="1325665"/>
                  <a:pt x="5174474" y="1324721"/>
                  <a:pt x="6599393" y="1143816"/>
                </a:cubicBezTo>
                <a:cubicBezTo>
                  <a:pt x="6977258" y="1095820"/>
                  <a:pt x="7351004" y="1021552"/>
                  <a:pt x="7693066" y="840819"/>
                </a:cubicBezTo>
                <a:cubicBezTo>
                  <a:pt x="7983614" y="687303"/>
                  <a:pt x="8161342" y="455311"/>
                  <a:pt x="8168898" y="117112"/>
                </a:cubicBezTo>
                <a:cubicBezTo>
                  <a:pt x="8170443" y="49455"/>
                  <a:pt x="8176024" y="39753"/>
                  <a:pt x="8173963" y="1116"/>
                </a:cubicBezTo>
                <a:lnTo>
                  <a:pt x="7891401" y="0"/>
                </a:lnTo>
                <a:cubicBezTo>
                  <a:pt x="7892689" y="39667"/>
                  <a:pt x="7889598" y="45505"/>
                  <a:pt x="7883330" y="118572"/>
                </a:cubicBezTo>
                <a:close/>
              </a:path>
            </a:pathLst>
          </a:custGeom>
          <a:solidFill>
            <a:srgbClr val="5BDFDC"/>
          </a:solidFill>
          <a:ln w="858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2168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C6F34E1-A49C-4369-9887-D3CFAAEA4D00}"/>
              </a:ext>
            </a:extLst>
          </p:cNvPr>
          <p:cNvSpPr/>
          <p:nvPr/>
        </p:nvSpPr>
        <p:spPr>
          <a:xfrm>
            <a:off x="6439608" y="2689826"/>
            <a:ext cx="1247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400" b="1" dirty="0">
                <a:solidFill>
                  <a:srgbClr val="A1936C"/>
                </a:solidFill>
                <a:cs typeface="Arial" pitchFamily="34" charset="0"/>
              </a:rPr>
              <a:t>Сервер ГНС</a:t>
            </a:r>
            <a:endParaRPr lang="en-US" altLang="ko-KR" sz="1400" b="1" dirty="0">
              <a:solidFill>
                <a:srgbClr val="A1936C"/>
              </a:solidFill>
              <a:cs typeface="Arial" pitchFamily="34" charset="0"/>
            </a:endParaRPr>
          </a:p>
          <a:p>
            <a:pPr algn="ctr"/>
            <a:r>
              <a:rPr lang="ru-RU" altLang="ko-KR" sz="1400" b="1" dirty="0">
                <a:cs typeface="Arial" pitchFamily="34" charset="0"/>
              </a:rPr>
              <a:t>Сбор и хранение данных на сервере ГНС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192" name="Прямоугольник 8191">
            <a:extLst>
              <a:ext uri="{FF2B5EF4-FFF2-40B4-BE49-F238E27FC236}">
                <a16:creationId xmlns:a16="http://schemas.microsoft.com/office/drawing/2014/main" id="{98F74EBE-0D3D-4B34-808E-1BD6379C06A0}"/>
              </a:ext>
            </a:extLst>
          </p:cNvPr>
          <p:cNvSpPr/>
          <p:nvPr/>
        </p:nvSpPr>
        <p:spPr>
          <a:xfrm>
            <a:off x="147783" y="711237"/>
            <a:ext cx="4525818" cy="203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cs typeface="Arial" pitchFamily="34" charset="0"/>
              </a:rPr>
              <a:t>Отправляемые данных на сервер ГНС</a:t>
            </a:r>
            <a:endParaRPr lang="en-US" altLang="ko-KR" b="1" dirty="0"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информация о кассовых операциях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z-Latn-AZ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GPS</a:t>
            </a: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координаты касс</a:t>
            </a:r>
            <a:r>
              <a:rPr lang="az-Latn-AZ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информация о режимах и статусах касс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информация о техническом аудите касс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информация о контрольных суммах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информация о логах кассы</a:t>
            </a:r>
            <a:endParaRPr lang="ko-KR" altLang="en-US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82EA133-B818-4B63-A7D3-E6F90C22F8BE}"/>
              </a:ext>
            </a:extLst>
          </p:cNvPr>
          <p:cNvCxnSpPr>
            <a:cxnSpLocks/>
            <a:stCxn id="413" idx="11"/>
          </p:cNvCxnSpPr>
          <p:nvPr/>
        </p:nvCxnSpPr>
        <p:spPr>
          <a:xfrm>
            <a:off x="7442669" y="2570253"/>
            <a:ext cx="1447888" cy="1309015"/>
          </a:xfrm>
          <a:prstGeom prst="straightConnector1">
            <a:avLst/>
          </a:prstGeom>
          <a:ln w="57150"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082563-B6A8-48FE-9D97-B388C2624B3C}"/>
              </a:ext>
            </a:extLst>
          </p:cNvPr>
          <p:cNvSpPr/>
          <p:nvPr/>
        </p:nvSpPr>
        <p:spPr>
          <a:xfrm>
            <a:off x="9140871" y="2810823"/>
            <a:ext cx="253034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Обработка поступивших данных</a:t>
            </a:r>
            <a:endParaRPr lang="ko-KR" alt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644F17D5-FE99-4B51-8C96-F5DCE9482EEE}"/>
              </a:ext>
            </a:extLst>
          </p:cNvPr>
          <p:cNvCxnSpPr>
            <a:cxnSpLocks/>
          </p:cNvCxnSpPr>
          <p:nvPr/>
        </p:nvCxnSpPr>
        <p:spPr>
          <a:xfrm flipV="1">
            <a:off x="4711053" y="1029196"/>
            <a:ext cx="553674" cy="194970"/>
          </a:xfrm>
          <a:prstGeom prst="bentConnector3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" name="Прямоугольник 8192">
            <a:extLst>
              <a:ext uri="{FF2B5EF4-FFF2-40B4-BE49-F238E27FC236}">
                <a16:creationId xmlns:a16="http://schemas.microsoft.com/office/drawing/2014/main" id="{F2CE66F3-E80B-432D-9299-2A80D6F90502}"/>
              </a:ext>
            </a:extLst>
          </p:cNvPr>
          <p:cNvSpPr/>
          <p:nvPr/>
        </p:nvSpPr>
        <p:spPr>
          <a:xfrm>
            <a:off x="5368670" y="5456190"/>
            <a:ext cx="236409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Отображение данных в системе мониторинга ГНС</a:t>
            </a:r>
            <a:endParaRPr lang="ko-KR" alt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8195" name="Прямая соединительная линия 8194">
            <a:extLst>
              <a:ext uri="{FF2B5EF4-FFF2-40B4-BE49-F238E27FC236}">
                <a16:creationId xmlns:a16="http://schemas.microsoft.com/office/drawing/2014/main" id="{FD91C837-648C-4D1D-B472-651503DC0DBA}"/>
              </a:ext>
            </a:extLst>
          </p:cNvPr>
          <p:cNvCxnSpPr>
            <a:cxnSpLocks/>
            <a:stCxn id="8193" idx="3"/>
          </p:cNvCxnSpPr>
          <p:nvPr/>
        </p:nvCxnSpPr>
        <p:spPr>
          <a:xfrm flipV="1">
            <a:off x="7732761" y="4775731"/>
            <a:ext cx="1072926" cy="11421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Овал 8197">
            <a:extLst>
              <a:ext uri="{FF2B5EF4-FFF2-40B4-BE49-F238E27FC236}">
                <a16:creationId xmlns:a16="http://schemas.microsoft.com/office/drawing/2014/main" id="{50D0915E-6702-4281-9133-43349FECA877}"/>
              </a:ext>
            </a:extLst>
          </p:cNvPr>
          <p:cNvSpPr/>
          <p:nvPr/>
        </p:nvSpPr>
        <p:spPr>
          <a:xfrm>
            <a:off x="2159349" y="2806812"/>
            <a:ext cx="1453695" cy="13666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отчетности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9" name="Овал 428">
            <a:extLst>
              <a:ext uri="{FF2B5EF4-FFF2-40B4-BE49-F238E27FC236}">
                <a16:creationId xmlns:a16="http://schemas.microsoft.com/office/drawing/2014/main" id="{5C58484D-ACF9-4FD6-A395-A4803E7AEC95}"/>
              </a:ext>
            </a:extLst>
          </p:cNvPr>
          <p:cNvSpPr/>
          <p:nvPr/>
        </p:nvSpPr>
        <p:spPr>
          <a:xfrm>
            <a:off x="337821" y="4728298"/>
            <a:ext cx="1560901" cy="14295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кэшбека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Возврата НДС</a:t>
            </a:r>
            <a:r>
              <a:rPr lang="az-Latn-AZ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3" name="Овал 432">
            <a:extLst>
              <a:ext uri="{FF2B5EF4-FFF2-40B4-BE49-F238E27FC236}">
                <a16:creationId xmlns:a16="http://schemas.microsoft.com/office/drawing/2014/main" id="{E1E9D19E-47E0-4339-AC19-498F05E0B892}"/>
              </a:ext>
            </a:extLst>
          </p:cNvPr>
          <p:cNvSpPr/>
          <p:nvPr/>
        </p:nvSpPr>
        <p:spPr>
          <a:xfrm>
            <a:off x="463675" y="2913287"/>
            <a:ext cx="1560901" cy="14881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Платформа ИИ </a:t>
            </a:r>
            <a:r>
              <a:rPr lang="az-Latn-AZ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z-Latn-A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DeepSage</a:t>
            </a:r>
            <a:r>
              <a:rPr lang="az-Latn-AZ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4" name="Овал 433">
            <a:extLst>
              <a:ext uri="{FF2B5EF4-FFF2-40B4-BE49-F238E27FC236}">
                <a16:creationId xmlns:a16="http://schemas.microsoft.com/office/drawing/2014/main" id="{BDAD21B4-682B-4C13-878A-E8DA76A398A7}"/>
              </a:ext>
            </a:extLst>
          </p:cNvPr>
          <p:cNvSpPr/>
          <p:nvPr/>
        </p:nvSpPr>
        <p:spPr>
          <a:xfrm>
            <a:off x="2011820" y="4947711"/>
            <a:ext cx="1453695" cy="14477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ГНС «</a:t>
            </a:r>
            <a:r>
              <a:rPr lang="az-Latn-AZ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AVIS»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02" name="Прямая соединительная линия 8201">
            <a:extLst>
              <a:ext uri="{FF2B5EF4-FFF2-40B4-BE49-F238E27FC236}">
                <a16:creationId xmlns:a16="http://schemas.microsoft.com/office/drawing/2014/main" id="{34AAF72D-B4EB-4FC9-9DF1-78596C3139B0}"/>
              </a:ext>
            </a:extLst>
          </p:cNvPr>
          <p:cNvCxnSpPr>
            <a:cxnSpLocks/>
            <a:endCxn id="434" idx="6"/>
          </p:cNvCxnSpPr>
          <p:nvPr/>
        </p:nvCxnSpPr>
        <p:spPr>
          <a:xfrm flipH="1">
            <a:off x="3465515" y="4754057"/>
            <a:ext cx="5369141" cy="91755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04" name="Прямая соединительная линия 8203">
            <a:extLst>
              <a:ext uri="{FF2B5EF4-FFF2-40B4-BE49-F238E27FC236}">
                <a16:creationId xmlns:a16="http://schemas.microsoft.com/office/drawing/2014/main" id="{FD89C274-2DDE-4495-BCBD-DE6EF417F173}"/>
              </a:ext>
            </a:extLst>
          </p:cNvPr>
          <p:cNvCxnSpPr>
            <a:cxnSpLocks/>
            <a:endCxn id="433" idx="5"/>
          </p:cNvCxnSpPr>
          <p:nvPr/>
        </p:nvCxnSpPr>
        <p:spPr>
          <a:xfrm flipH="1" flipV="1">
            <a:off x="1795987" y="4183482"/>
            <a:ext cx="7049872" cy="58243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06" name="Прямая соединительная линия 8205">
            <a:extLst>
              <a:ext uri="{FF2B5EF4-FFF2-40B4-BE49-F238E27FC236}">
                <a16:creationId xmlns:a16="http://schemas.microsoft.com/office/drawing/2014/main" id="{A103B48F-4B73-4486-9F37-125B6CDFC590}"/>
              </a:ext>
            </a:extLst>
          </p:cNvPr>
          <p:cNvCxnSpPr>
            <a:cxnSpLocks/>
            <a:endCxn id="429" idx="7"/>
          </p:cNvCxnSpPr>
          <p:nvPr/>
        </p:nvCxnSpPr>
        <p:spPr>
          <a:xfrm flipH="1">
            <a:off x="1670133" y="4727703"/>
            <a:ext cx="7066672" cy="20995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08" name="Прямая соединительная линия 8207">
            <a:extLst>
              <a:ext uri="{FF2B5EF4-FFF2-40B4-BE49-F238E27FC236}">
                <a16:creationId xmlns:a16="http://schemas.microsoft.com/office/drawing/2014/main" id="{E731A472-BE64-4BAF-A9F3-799FAFB326CE}"/>
              </a:ext>
            </a:extLst>
          </p:cNvPr>
          <p:cNvCxnSpPr>
            <a:cxnSpLocks/>
          </p:cNvCxnSpPr>
          <p:nvPr/>
        </p:nvCxnSpPr>
        <p:spPr>
          <a:xfrm flipH="1" flipV="1">
            <a:off x="3606471" y="3576682"/>
            <a:ext cx="5239387" cy="120188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47" name="Picture 2" descr="Кассовый аппарат – Бесплатные иконки: коммерция">
            <a:extLst>
              <a:ext uri="{FF2B5EF4-FFF2-40B4-BE49-F238E27FC236}">
                <a16:creationId xmlns:a16="http://schemas.microsoft.com/office/drawing/2014/main" id="{46E33D27-7697-4DE9-8690-1C2A5592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05" y="1294540"/>
            <a:ext cx="949823" cy="9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" name="자유형: 도형 26">
            <a:extLst>
              <a:ext uri="{FF2B5EF4-FFF2-40B4-BE49-F238E27FC236}">
                <a16:creationId xmlns:a16="http://schemas.microsoft.com/office/drawing/2014/main" id="{630E9CEB-379C-4666-B00D-790EAF42A969}"/>
              </a:ext>
            </a:extLst>
          </p:cNvPr>
          <p:cNvSpPr/>
          <p:nvPr/>
        </p:nvSpPr>
        <p:spPr>
          <a:xfrm>
            <a:off x="7505995" y="2117026"/>
            <a:ext cx="2184558" cy="206020"/>
          </a:xfrm>
          <a:custGeom>
            <a:avLst/>
            <a:gdLst>
              <a:gd name="connsiteX0" fmla="*/ 3864950 w 4161593"/>
              <a:gd name="connsiteY0" fmla="*/ 50914 h 776939"/>
              <a:gd name="connsiteX1" fmla="*/ 3780894 w 4161593"/>
              <a:gd name="connsiteY1" fmla="*/ 208809 h 776939"/>
              <a:gd name="connsiteX2" fmla="*/ 3614155 w 4161593"/>
              <a:gd name="connsiteY2" fmla="*/ 293467 h 776939"/>
              <a:gd name="connsiteX3" fmla="*/ 3129137 w 4161593"/>
              <a:gd name="connsiteY3" fmla="*/ 395811 h 776939"/>
              <a:gd name="connsiteX4" fmla="*/ 0 w 4161593"/>
              <a:gd name="connsiteY4" fmla="*/ 479523 h 776939"/>
              <a:gd name="connsiteX5" fmla="*/ 10303 w 4161593"/>
              <a:gd name="connsiteY5" fmla="*/ 776940 h 776939"/>
              <a:gd name="connsiteX6" fmla="*/ 3035550 w 4161593"/>
              <a:gd name="connsiteY6" fmla="*/ 697520 h 776939"/>
              <a:gd name="connsiteX7" fmla="*/ 3854218 w 4161593"/>
              <a:gd name="connsiteY7" fmla="*/ 505710 h 776939"/>
              <a:gd name="connsiteX8" fmla="*/ 4147942 w 4161593"/>
              <a:gd name="connsiteY8" fmla="*/ 130420 h 776939"/>
              <a:gd name="connsiteX9" fmla="*/ 4161593 w 4161593"/>
              <a:gd name="connsiteY9" fmla="*/ 1545 h 776939"/>
              <a:gd name="connsiteX10" fmla="*/ 3866667 w 4161593"/>
              <a:gd name="connsiteY10" fmla="*/ 0 h 776939"/>
              <a:gd name="connsiteX11" fmla="*/ 3864950 w 4161593"/>
              <a:gd name="connsiteY11" fmla="*/ 50914 h 7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1593" h="776939">
                <a:moveTo>
                  <a:pt x="3864950" y="50914"/>
                </a:moveTo>
                <a:cubicBezTo>
                  <a:pt x="3868899" y="116683"/>
                  <a:pt x="3835844" y="173264"/>
                  <a:pt x="3780894" y="208809"/>
                </a:cubicBezTo>
                <a:cubicBezTo>
                  <a:pt x="3728777" y="242552"/>
                  <a:pt x="3672196" y="271573"/>
                  <a:pt x="3614155" y="293467"/>
                </a:cubicBezTo>
                <a:cubicBezTo>
                  <a:pt x="3458149" y="352366"/>
                  <a:pt x="3293643" y="379498"/>
                  <a:pt x="3129137" y="395811"/>
                </a:cubicBezTo>
                <a:cubicBezTo>
                  <a:pt x="2088181" y="498756"/>
                  <a:pt x="1043961" y="484933"/>
                  <a:pt x="0" y="479523"/>
                </a:cubicBezTo>
                <a:cubicBezTo>
                  <a:pt x="0" y="580150"/>
                  <a:pt x="7813" y="703444"/>
                  <a:pt x="10303" y="776940"/>
                </a:cubicBezTo>
                <a:cubicBezTo>
                  <a:pt x="973557" y="772990"/>
                  <a:pt x="2074701" y="784409"/>
                  <a:pt x="3035550" y="697520"/>
                </a:cubicBezTo>
                <a:cubicBezTo>
                  <a:pt x="3316653" y="672106"/>
                  <a:pt x="3597070" y="636045"/>
                  <a:pt x="3854218" y="505710"/>
                </a:cubicBezTo>
                <a:cubicBezTo>
                  <a:pt x="4010395" y="426548"/>
                  <a:pt x="4132573" y="308234"/>
                  <a:pt x="4147942" y="130420"/>
                </a:cubicBezTo>
                <a:cubicBezTo>
                  <a:pt x="4154811" y="50914"/>
                  <a:pt x="4154811" y="33743"/>
                  <a:pt x="4161593" y="1545"/>
                </a:cubicBezTo>
                <a:lnTo>
                  <a:pt x="3866667" y="0"/>
                </a:lnTo>
                <a:cubicBezTo>
                  <a:pt x="3862889" y="16485"/>
                  <a:pt x="3862889" y="16485"/>
                  <a:pt x="3864950" y="50914"/>
                </a:cubicBezTo>
                <a:close/>
              </a:path>
            </a:pathLst>
          </a:custGeom>
          <a:solidFill>
            <a:srgbClr val="8EE5EE"/>
          </a:solidFill>
          <a:ln w="858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2168"/>
          </a:p>
        </p:txBody>
      </p:sp>
    </p:spTree>
    <p:extLst>
      <p:ext uri="{BB962C8B-B14F-4D97-AF65-F5344CB8AC3E}">
        <p14:creationId xmlns:p14="http://schemas.microsoft.com/office/powerpoint/2010/main" val="88522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B7B65-C005-404A-94E0-BD8C0114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79169"/>
            <a:ext cx="8486899" cy="4037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ПРИМЕНЕНИЕ ДАННЫХ СИСТЕМЫ </a:t>
            </a:r>
            <a:br>
              <a:rPr lang="en-US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806D5-E5A5-41DA-81E5-53BA4DF521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60A2-A956-43BE-855C-B2F4A4E05CE2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pic>
        <p:nvPicPr>
          <p:cNvPr id="5" name="Picture 67">
            <a:extLst>
              <a:ext uri="{FF2B5EF4-FFF2-40B4-BE49-F238E27FC236}">
                <a16:creationId xmlns:a16="http://schemas.microsoft.com/office/drawing/2014/main" id="{8B323EC2-6CCF-4E36-A2C7-317C0931C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89"/>
          <a:stretch/>
        </p:blipFill>
        <p:spPr>
          <a:xfrm>
            <a:off x="9945701" y="6447650"/>
            <a:ext cx="1221749" cy="41035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6884363-A257-4DF4-8045-D93E653A45B1}"/>
              </a:ext>
            </a:extLst>
          </p:cNvPr>
          <p:cNvSpPr/>
          <p:nvPr/>
        </p:nvSpPr>
        <p:spPr>
          <a:xfrm rot="19813991" flipH="1">
            <a:off x="5855850" y="3399808"/>
            <a:ext cx="89733" cy="780122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16666B2-D6FF-40E7-AE9B-F90CDB8470AB}"/>
              </a:ext>
            </a:extLst>
          </p:cNvPr>
          <p:cNvSpPr/>
          <p:nvPr/>
        </p:nvSpPr>
        <p:spPr>
          <a:xfrm rot="1905258">
            <a:off x="6603122" y="3387129"/>
            <a:ext cx="90014" cy="777685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6C4E0CB3-B8A4-4996-8FF1-1B63452B79C6}"/>
              </a:ext>
            </a:extLst>
          </p:cNvPr>
          <p:cNvSpPr/>
          <p:nvPr/>
        </p:nvSpPr>
        <p:spPr>
          <a:xfrm rot="16200000" flipH="1">
            <a:off x="5408279" y="3912780"/>
            <a:ext cx="90012" cy="777682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28BED11-A0E7-4239-902D-C9911AF1F4B5}"/>
              </a:ext>
            </a:extLst>
          </p:cNvPr>
          <p:cNvSpPr/>
          <p:nvPr/>
        </p:nvSpPr>
        <p:spPr>
          <a:xfrm rot="16200000" flipH="1">
            <a:off x="7103015" y="3853393"/>
            <a:ext cx="87730" cy="898738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5D2329ED-B8AA-452C-BA87-86564D7A7FD3}"/>
              </a:ext>
            </a:extLst>
          </p:cNvPr>
          <p:cNvSpPr/>
          <p:nvPr/>
        </p:nvSpPr>
        <p:spPr>
          <a:xfrm>
            <a:off x="3810058" y="3713018"/>
            <a:ext cx="1219534" cy="11940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7" name="Group 28">
            <a:extLst>
              <a:ext uri="{FF2B5EF4-FFF2-40B4-BE49-F238E27FC236}">
                <a16:creationId xmlns:a16="http://schemas.microsoft.com/office/drawing/2014/main" id="{6FAD44B4-FDD0-4612-86A6-600B6C89BA86}"/>
              </a:ext>
            </a:extLst>
          </p:cNvPr>
          <p:cNvGrpSpPr/>
          <p:nvPr/>
        </p:nvGrpSpPr>
        <p:grpSpPr>
          <a:xfrm>
            <a:off x="5811183" y="4089493"/>
            <a:ext cx="908546" cy="1451522"/>
            <a:chOff x="6867874" y="3721883"/>
            <a:chExt cx="1093501" cy="174155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19CD7C32-2561-478F-AE59-D189C6D30297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7600"/>
              <a:endParaRPr lang="ko-KR" altLang="en-US" sz="3006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ounded Rectangle 108">
              <a:extLst>
                <a:ext uri="{FF2B5EF4-FFF2-40B4-BE49-F238E27FC236}">
                  <a16:creationId xmlns:a16="http://schemas.microsoft.com/office/drawing/2014/main" id="{54D00297-D7CB-49A6-9131-60A8CA4B380E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7600"/>
              <a:endParaRPr lang="ko-KR" altLang="en-US" sz="3006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0" name="Freeform 62">
            <a:extLst>
              <a:ext uri="{FF2B5EF4-FFF2-40B4-BE49-F238E27FC236}">
                <a16:creationId xmlns:a16="http://schemas.microsoft.com/office/drawing/2014/main" id="{2BD12FA6-8057-4A71-A6B0-5CBB98BF1EA3}"/>
              </a:ext>
            </a:extLst>
          </p:cNvPr>
          <p:cNvSpPr/>
          <p:nvPr/>
        </p:nvSpPr>
        <p:spPr>
          <a:xfrm>
            <a:off x="5736329" y="4525176"/>
            <a:ext cx="1413498" cy="1922473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769" tIns="50885" rIns="101769" bIns="508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7600"/>
            <a:endParaRPr lang="ko-KR" altLang="en-US" sz="3006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Picture 41">
            <a:extLst>
              <a:ext uri="{FF2B5EF4-FFF2-40B4-BE49-F238E27FC236}">
                <a16:creationId xmlns:a16="http://schemas.microsoft.com/office/drawing/2014/main" id="{3B9B3616-8BAF-4E01-AEEF-77E7BA552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9" t="19558" r="9330" b="19854"/>
          <a:stretch/>
        </p:blipFill>
        <p:spPr>
          <a:xfrm>
            <a:off x="3974621" y="4061786"/>
            <a:ext cx="959177" cy="436806"/>
          </a:xfrm>
          <a:prstGeom prst="rect">
            <a:avLst/>
          </a:prstGeom>
        </p:spPr>
      </p:pic>
      <p:sp>
        <p:nvSpPr>
          <p:cNvPr id="22" name="Oval 42">
            <a:extLst>
              <a:ext uri="{FF2B5EF4-FFF2-40B4-BE49-F238E27FC236}">
                <a16:creationId xmlns:a16="http://schemas.microsoft.com/office/drawing/2014/main" id="{21353B2C-18A6-453B-9DE2-892720811D9A}"/>
              </a:ext>
            </a:extLst>
          </p:cNvPr>
          <p:cNvSpPr/>
          <p:nvPr/>
        </p:nvSpPr>
        <p:spPr>
          <a:xfrm>
            <a:off x="4726796" y="2344614"/>
            <a:ext cx="1219534" cy="11940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3" name="Picture 44">
            <a:extLst>
              <a:ext uri="{FF2B5EF4-FFF2-40B4-BE49-F238E27FC236}">
                <a16:creationId xmlns:a16="http://schemas.microsoft.com/office/drawing/2014/main" id="{3233D933-C2C5-474D-9ABD-D416032DC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55" y="2504305"/>
            <a:ext cx="652616" cy="863039"/>
          </a:xfrm>
          <a:prstGeom prst="rect">
            <a:avLst/>
          </a:prstGeom>
        </p:spPr>
      </p:pic>
      <p:sp>
        <p:nvSpPr>
          <p:cNvPr id="24" name="Oval 47">
            <a:extLst>
              <a:ext uri="{FF2B5EF4-FFF2-40B4-BE49-F238E27FC236}">
                <a16:creationId xmlns:a16="http://schemas.microsoft.com/office/drawing/2014/main" id="{90B3DFC1-2FDD-4A26-A13A-0C481659EEBB}"/>
              </a:ext>
            </a:extLst>
          </p:cNvPr>
          <p:cNvSpPr/>
          <p:nvPr/>
        </p:nvSpPr>
        <p:spPr>
          <a:xfrm>
            <a:off x="6706975" y="2372997"/>
            <a:ext cx="1219534" cy="11940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5" name="Picture 48">
            <a:extLst>
              <a:ext uri="{FF2B5EF4-FFF2-40B4-BE49-F238E27FC236}">
                <a16:creationId xmlns:a16="http://schemas.microsoft.com/office/drawing/2014/main" id="{50E98F34-458A-4CF5-9407-EB8BF6F3E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537" y="2795031"/>
            <a:ext cx="1035470" cy="349951"/>
          </a:xfrm>
          <a:prstGeom prst="rect">
            <a:avLst/>
          </a:prstGeom>
        </p:spPr>
      </p:pic>
      <p:sp>
        <p:nvSpPr>
          <p:cNvPr id="26" name="Oval 49">
            <a:extLst>
              <a:ext uri="{FF2B5EF4-FFF2-40B4-BE49-F238E27FC236}">
                <a16:creationId xmlns:a16="http://schemas.microsoft.com/office/drawing/2014/main" id="{84143E91-453F-4BDA-AF6E-C9B5740C8816}"/>
              </a:ext>
            </a:extLst>
          </p:cNvPr>
          <p:cNvSpPr/>
          <p:nvPr/>
        </p:nvSpPr>
        <p:spPr>
          <a:xfrm>
            <a:off x="7627583" y="3713018"/>
            <a:ext cx="1219534" cy="11940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7600"/>
            <a:endParaRPr lang="ko-KR" altLang="en-US" sz="3006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7" name="Picture 53">
            <a:extLst>
              <a:ext uri="{FF2B5EF4-FFF2-40B4-BE49-F238E27FC236}">
                <a16:creationId xmlns:a16="http://schemas.microsoft.com/office/drawing/2014/main" id="{8962C1B2-4DFD-4C71-A525-D6B87B000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243" y="3928883"/>
            <a:ext cx="547860" cy="83548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39026E-A588-4025-8481-C426E1A06A99}"/>
              </a:ext>
            </a:extLst>
          </p:cNvPr>
          <p:cNvSpPr/>
          <p:nvPr/>
        </p:nvSpPr>
        <p:spPr>
          <a:xfrm>
            <a:off x="129188" y="673156"/>
            <a:ext cx="480461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17600"/>
            <a:r>
              <a:rPr lang="ru-RU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ПЛАТФОРМА ПО ОБРАБОТКЕ ДАННЫХ С ИСПОЛЬЗОВАНИЕМ АЛГОРИТМОВ МАШИННОГО ОБУЧЕНИЯ</a:t>
            </a:r>
            <a:endParaRPr lang="ko-KR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831B7A-6EFF-45EE-880F-713EE57A61FB}"/>
              </a:ext>
            </a:extLst>
          </p:cNvPr>
          <p:cNvSpPr txBox="1"/>
          <p:nvPr/>
        </p:nvSpPr>
        <p:spPr>
          <a:xfrm>
            <a:off x="71522" y="1614378"/>
            <a:ext cx="46715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7600"/>
            <a:r>
              <a:rPr lang="ru-RU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Данные по онлайн кассам широко используются при построении алгоритмов машинного обучения и искусственного интеллекта для выявления рисков, закономерностей, аномалий и т.д. Среди вышеуказанных алгоритмов можно выделить следующие: идентификация и классификация товаров и услуг указанных на чеках; выявление аномалий и закономерностей в кассовых операциях и т .д.  </a:t>
            </a:r>
            <a:r>
              <a:rPr lang="en-US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  </a:t>
            </a:r>
            <a:endParaRPr lang="ko-KR" altLang="en-US" sz="1300" dirty="0">
              <a:solidFill>
                <a:srgbClr val="A1936C"/>
              </a:solidFill>
              <a:latin typeface="Arial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55C909F-2C9B-4B81-AD5F-5B67CEE1AEDB}"/>
              </a:ext>
            </a:extLst>
          </p:cNvPr>
          <p:cNvSpPr/>
          <p:nvPr/>
        </p:nvSpPr>
        <p:spPr>
          <a:xfrm>
            <a:off x="7251032" y="830409"/>
            <a:ext cx="46963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17600"/>
            <a:r>
              <a:rPr lang="ru-RU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ОТЧЕТНАЯ СИСТЕМА НА ОСНОВЕ </a:t>
            </a:r>
            <a:r>
              <a:rPr lang="az-Latn-AZ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D</a:t>
            </a:r>
            <a:r>
              <a:rPr lang="en-US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WH </a:t>
            </a:r>
            <a:r>
              <a:rPr lang="ru-RU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«</a:t>
            </a:r>
            <a:r>
              <a:rPr lang="en-US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TAXESBI</a:t>
            </a:r>
            <a:r>
              <a:rPr lang="az-Latn-AZ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»</a:t>
            </a:r>
            <a:endParaRPr lang="ko-KR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BD6CC57-1827-46F0-B479-A1E01AFE0232}"/>
              </a:ext>
            </a:extLst>
          </p:cNvPr>
          <p:cNvSpPr/>
          <p:nvPr/>
        </p:nvSpPr>
        <p:spPr>
          <a:xfrm>
            <a:off x="158229" y="3304596"/>
            <a:ext cx="37138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17600"/>
            <a:r>
              <a:rPr lang="ru-RU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СИСТЕМА ПО ВОЗВРАТУ НДС</a:t>
            </a:r>
            <a:endParaRPr lang="ko-KR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9FA10AA-FC3F-4F3A-950A-3C1F77A5AB2D}"/>
              </a:ext>
            </a:extLst>
          </p:cNvPr>
          <p:cNvSpPr/>
          <p:nvPr/>
        </p:nvSpPr>
        <p:spPr>
          <a:xfrm>
            <a:off x="107301" y="3713017"/>
            <a:ext cx="371380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300" dirty="0">
                <a:solidFill>
                  <a:srgbClr val="A19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по онлайн кассам используются для возврата части НДС гражданам (потребителям). Возврат НДС на товары, приобретенные физическими лицами, устанавливается в размере 17,5% для безналичных платежей и 5% для наличных платежей</a:t>
            </a:r>
            <a:r>
              <a:rPr lang="ru-RU" altLang="ko-KR" sz="1300" dirty="0">
                <a:solidFill>
                  <a:srgbClr val="A1936C"/>
                </a:solidFill>
                <a:cs typeface="Arial" pitchFamily="34" charset="0"/>
              </a:rPr>
              <a:t>.</a:t>
            </a:r>
            <a:r>
              <a:rPr lang="en-US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 </a:t>
            </a:r>
            <a:endParaRPr lang="ru-RU" sz="1300" dirty="0">
              <a:solidFill>
                <a:srgbClr val="A1936C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13562CB-66F4-4AAD-A2EC-BA06B73BA521}"/>
              </a:ext>
            </a:extLst>
          </p:cNvPr>
          <p:cNvSpPr/>
          <p:nvPr/>
        </p:nvSpPr>
        <p:spPr>
          <a:xfrm>
            <a:off x="8847116" y="3389852"/>
            <a:ext cx="31002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1017600"/>
            <a:r>
              <a:rPr lang="ru-RU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ИНФОРМАЦИОННАЯ СИСТЕМА ГНС «</a:t>
            </a:r>
            <a:r>
              <a:rPr lang="az-Latn-AZ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AVIS»</a:t>
            </a:r>
            <a:endParaRPr lang="ko-KR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79E6455-6288-45C4-AC69-409BE9E1EBC2}"/>
              </a:ext>
            </a:extLst>
          </p:cNvPr>
          <p:cNvSpPr/>
          <p:nvPr/>
        </p:nvSpPr>
        <p:spPr>
          <a:xfrm>
            <a:off x="8878450" y="4121577"/>
            <a:ext cx="306890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7600"/>
            <a:r>
              <a:rPr lang="ru-RU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Система ГНС </a:t>
            </a:r>
            <a:r>
              <a:rPr lang="en-US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“AVIS” </a:t>
            </a:r>
            <a:r>
              <a:rPr lang="ru-RU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использует данные по онлайн кассам для проведения операций регистрации онлайн касс, экспертизы кассового оборудования, отправки соответствующих уведомлений налогоплательщикам и т.д.</a:t>
            </a:r>
            <a:r>
              <a:rPr lang="en-US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  </a:t>
            </a:r>
            <a:endParaRPr lang="ko-KR" altLang="en-US" sz="1300" dirty="0">
              <a:solidFill>
                <a:srgbClr val="A1936C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BA96DE-A7F4-4DD7-8638-CC011DEE8C3D}"/>
              </a:ext>
            </a:extLst>
          </p:cNvPr>
          <p:cNvSpPr txBox="1"/>
          <p:nvPr/>
        </p:nvSpPr>
        <p:spPr>
          <a:xfrm>
            <a:off x="7948472" y="1574744"/>
            <a:ext cx="39988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7600"/>
            <a:r>
              <a:rPr lang="ru-RU" altLang="ko-KR" sz="1300" dirty="0">
                <a:solidFill>
                  <a:srgbClr val="A1936C"/>
                </a:solidFill>
                <a:latin typeface="Arial"/>
                <a:cs typeface="Arial" pitchFamily="34" charset="0"/>
              </a:rPr>
              <a:t>Данные по онлайн кассам широко используются при построение системы отчетности (на основе DWH) “TAXESBI”. На данной платформе были реализованы множество отчетов, позволяющих оперативно получать информацию о технических и функциональных показателях, а также рисках возникающих на стороне онлайн касс.  </a:t>
            </a:r>
            <a:endParaRPr lang="ko-KR" altLang="en-US" sz="1300" dirty="0">
              <a:solidFill>
                <a:srgbClr val="A1936C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2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5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FB146FE-59A1-4B84-BC85-0ABC8C355831}"/>
              </a:ext>
            </a:extLst>
          </p:cNvPr>
          <p:cNvSpPr txBox="1">
            <a:spLocks/>
          </p:cNvSpPr>
          <p:nvPr/>
        </p:nvSpPr>
        <p:spPr bwMode="auto">
          <a:xfrm>
            <a:off x="11180531" y="6564821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7E0B41CC-D086-457A-BC0D-0940B23C72DA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5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8B0A0E06-4B0B-464B-BCF7-E95D977A8CC5}"/>
              </a:ext>
            </a:extLst>
          </p:cNvPr>
          <p:cNvSpPr/>
          <p:nvPr/>
        </p:nvSpPr>
        <p:spPr>
          <a:xfrm>
            <a:off x="5941781" y="3578734"/>
            <a:ext cx="1841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598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598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5A831A-BE58-47D0-A2B4-1C1E12D973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469" y="122712"/>
            <a:ext cx="6115793" cy="407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panose="020B0604020202020204" pitchFamily="34" charset="0"/>
              </a:rPr>
              <a:t>ОБЩАЯ </a:t>
            </a:r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ru-RU" dirty="0">
                <a:latin typeface="Arial" panose="020B0604020202020204" pitchFamily="34" charset="0"/>
              </a:rPr>
              <a:t>ТАТИСТИКА СИСТЕМЫ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F3D8DF1-D026-4C65-8B93-D55D94A098D1}"/>
              </a:ext>
            </a:extLst>
          </p:cNvPr>
          <p:cNvSpPr txBox="1">
            <a:spLocks/>
          </p:cNvSpPr>
          <p:nvPr/>
        </p:nvSpPr>
        <p:spPr bwMode="auto">
          <a:xfrm>
            <a:off x="11180531" y="6564821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B2FAE36B-D58F-425C-A6A6-EAE3FD4809CA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5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Picture 67">
            <a:extLst>
              <a:ext uri="{FF2B5EF4-FFF2-40B4-BE49-F238E27FC236}">
                <a16:creationId xmlns:a16="http://schemas.microsoft.com/office/drawing/2014/main" id="{11FF45BB-1508-413E-8850-03FBE8A5C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89"/>
          <a:stretch/>
        </p:blipFill>
        <p:spPr>
          <a:xfrm>
            <a:off x="9945701" y="6447650"/>
            <a:ext cx="1221749" cy="410350"/>
          </a:xfrm>
          <a:prstGeom prst="rect">
            <a:avLst/>
          </a:prstGeom>
        </p:spPr>
      </p:pic>
      <p:grpSp>
        <p:nvGrpSpPr>
          <p:cNvPr id="9" name="Group 352">
            <a:extLst>
              <a:ext uri="{FF2B5EF4-FFF2-40B4-BE49-F238E27FC236}">
                <a16:creationId xmlns:a16="http://schemas.microsoft.com/office/drawing/2014/main" id="{B7F68BCB-819B-434B-9449-BA351BA1DB55}"/>
              </a:ext>
            </a:extLst>
          </p:cNvPr>
          <p:cNvGrpSpPr/>
          <p:nvPr/>
        </p:nvGrpSpPr>
        <p:grpSpPr>
          <a:xfrm>
            <a:off x="1933719" y="1196002"/>
            <a:ext cx="7867193" cy="787582"/>
            <a:chOff x="-1427470" y="1431850"/>
            <a:chExt cx="11288893" cy="125996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035BD1C-A25B-46A7-9860-7617F6859C1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1427470" y="1489118"/>
              <a:ext cx="2232247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8403" tIns="39202" rIns="78403" bIns="392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840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2316" kern="0" dirty="0">
                  <a:solidFill>
                    <a:srgbClr val="000000"/>
                  </a:solidFill>
                  <a:latin typeface="Arial"/>
                </a:rPr>
                <a:t>2018</a:t>
              </a:r>
              <a:endParaRPr lang="ko-KR" altLang="en-US" sz="2316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600C10B-3280-48D9-BF19-54875ADA56B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629176" y="1431850"/>
              <a:ext cx="2232247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8403" tIns="39202" rIns="78403" bIns="392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840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2316" kern="0" dirty="0">
                  <a:solidFill>
                    <a:srgbClr val="000000"/>
                  </a:solidFill>
                  <a:latin typeface="Arial"/>
                </a:rPr>
                <a:t>2023</a:t>
              </a:r>
              <a:endParaRPr lang="ko-KR" altLang="en-US" sz="2316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0534410-9791-4CA3-AAE8-9D0D3DD624CB}"/>
              </a:ext>
            </a:extLst>
          </p:cNvPr>
          <p:cNvCxnSpPr>
            <a:cxnSpLocks/>
          </p:cNvCxnSpPr>
          <p:nvPr/>
        </p:nvCxnSpPr>
        <p:spPr>
          <a:xfrm flipV="1">
            <a:off x="3485835" y="1739901"/>
            <a:ext cx="4787308" cy="1141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Картинки по запросу &quot;чек  png&quot;&quot;">
            <a:extLst>
              <a:ext uri="{FF2B5EF4-FFF2-40B4-BE49-F238E27FC236}">
                <a16:creationId xmlns:a16="http://schemas.microsoft.com/office/drawing/2014/main" id="{F0A62DB1-9267-40BB-9228-E6F8121B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166">
            <a:off x="2529761" y="2783297"/>
            <a:ext cx="847755" cy="9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&quot;касса png&quot;&quot;">
            <a:extLst>
              <a:ext uri="{FF2B5EF4-FFF2-40B4-BE49-F238E27FC236}">
                <a16:creationId xmlns:a16="http://schemas.microsoft.com/office/drawing/2014/main" id="{0FF583F6-1F56-437B-9657-A52C17C4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3" y="2775962"/>
            <a:ext cx="1067078" cy="10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Картинки по запросу &quot;MONEY  MANAT png&quot;&quot;">
            <a:extLst>
              <a:ext uri="{FF2B5EF4-FFF2-40B4-BE49-F238E27FC236}">
                <a16:creationId xmlns:a16="http://schemas.microsoft.com/office/drawing/2014/main" id="{3F44F631-2212-40E2-888A-16B205B9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22" y="2738558"/>
            <a:ext cx="1337925" cy="10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Картинки по запросу &quot;BUDGET png&quot;&quot;">
            <a:extLst>
              <a:ext uri="{FF2B5EF4-FFF2-40B4-BE49-F238E27FC236}">
                <a16:creationId xmlns:a16="http://schemas.microsoft.com/office/drawing/2014/main" id="{8844B233-B3A9-4359-8B47-14146821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33" y="2759066"/>
            <a:ext cx="1246900" cy="11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3">
            <a:extLst>
              <a:ext uri="{FF2B5EF4-FFF2-40B4-BE49-F238E27FC236}">
                <a16:creationId xmlns:a16="http://schemas.microsoft.com/office/drawing/2014/main" id="{9D3C314E-F23F-4A1C-93D5-DF54059B97BE}"/>
              </a:ext>
            </a:extLst>
          </p:cNvPr>
          <p:cNvGrpSpPr/>
          <p:nvPr/>
        </p:nvGrpSpPr>
        <p:grpSpPr>
          <a:xfrm rot="10800000">
            <a:off x="110729" y="3801975"/>
            <a:ext cx="1858280" cy="1262075"/>
            <a:chOff x="1584354" y="1798147"/>
            <a:chExt cx="2444438" cy="1529990"/>
          </a:xfrm>
        </p:grpSpPr>
        <p:sp>
          <p:nvSpPr>
            <p:cNvPr id="18" name="Rectangle: Rounded Corners 332">
              <a:extLst>
                <a:ext uri="{FF2B5EF4-FFF2-40B4-BE49-F238E27FC236}">
                  <a16:creationId xmlns:a16="http://schemas.microsoft.com/office/drawing/2014/main" id="{71CA0D45-BAAD-4E81-B2B4-D4DCCBE2EAF4}"/>
                </a:ext>
              </a:extLst>
            </p:cNvPr>
            <p:cNvSpPr/>
            <p:nvPr/>
          </p:nvSpPr>
          <p:spPr>
            <a:xfrm rot="10800000"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  <a:p>
              <a:pPr algn="ctr"/>
              <a:r>
                <a:rPr lang="az-Latn-AZ" sz="1543" b="1" dirty="0">
                  <a:solidFill>
                    <a:srgbClr val="002060"/>
                  </a:solidFill>
                </a:rPr>
                <a:t>~ </a:t>
              </a:r>
              <a:r>
                <a:rPr lang="ru-RU" sz="1543" b="1" dirty="0">
                  <a:solidFill>
                    <a:srgbClr val="002060"/>
                  </a:solidFill>
                </a:rPr>
                <a:t>96</a:t>
              </a:r>
              <a:r>
                <a:rPr lang="az-Latn-AZ" sz="1543" b="1" dirty="0">
                  <a:solidFill>
                    <a:srgbClr val="002060"/>
                  </a:solidFill>
                </a:rPr>
                <a:t> </a:t>
              </a:r>
              <a:r>
                <a:rPr lang="ru-RU" sz="1543" b="1" dirty="0">
                  <a:solidFill>
                    <a:srgbClr val="002060"/>
                  </a:solidFill>
                </a:rPr>
                <a:t>00</a:t>
              </a:r>
              <a:r>
                <a:rPr lang="az-Latn-AZ" sz="1543" b="1" dirty="0">
                  <a:solidFill>
                    <a:srgbClr val="002060"/>
                  </a:solidFill>
                </a:rPr>
                <a:t>0</a:t>
              </a:r>
              <a:endParaRPr lang="en-US" sz="1543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Rectangle: Top Corners Rounded 333">
              <a:extLst>
                <a:ext uri="{FF2B5EF4-FFF2-40B4-BE49-F238E27FC236}">
                  <a16:creationId xmlns:a16="http://schemas.microsoft.com/office/drawing/2014/main" id="{3DCEDE62-2D40-4B7C-BFDE-39CD39E15361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7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КОЛИЧЕСТВО КАСС</a:t>
              </a:r>
              <a:endParaRPr lang="en-US" sz="13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Isosceles Triangle 334">
              <a:extLst>
                <a:ext uri="{FF2B5EF4-FFF2-40B4-BE49-F238E27FC236}">
                  <a16:creationId xmlns:a16="http://schemas.microsoft.com/office/drawing/2014/main" id="{1B8058D2-6CDA-4AAD-8A5F-50293A00667C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8EF0CF69-B499-4D97-92C0-0429E55D4EE0}"/>
              </a:ext>
            </a:extLst>
          </p:cNvPr>
          <p:cNvGrpSpPr/>
          <p:nvPr/>
        </p:nvGrpSpPr>
        <p:grpSpPr>
          <a:xfrm rot="10800000">
            <a:off x="2064647" y="3798989"/>
            <a:ext cx="1858280" cy="1262075"/>
            <a:chOff x="1584354" y="1798147"/>
            <a:chExt cx="2444438" cy="1529990"/>
          </a:xfrm>
        </p:grpSpPr>
        <p:sp>
          <p:nvSpPr>
            <p:cNvPr id="22" name="Rectangle: Rounded Corners 336">
              <a:extLst>
                <a:ext uri="{FF2B5EF4-FFF2-40B4-BE49-F238E27FC236}">
                  <a16:creationId xmlns:a16="http://schemas.microsoft.com/office/drawing/2014/main" id="{9E187C52-98F2-4BAF-ABC8-8DD8EAF96E98}"/>
                </a:ext>
              </a:extLst>
            </p:cNvPr>
            <p:cNvSpPr/>
            <p:nvPr/>
          </p:nvSpPr>
          <p:spPr>
            <a:xfrm rot="10800000"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  <a:p>
              <a:pPr algn="ctr"/>
              <a:r>
                <a:rPr lang="az-Latn-AZ" sz="1543" b="1" dirty="0">
                  <a:solidFill>
                    <a:srgbClr val="002060"/>
                  </a:solidFill>
                </a:rPr>
                <a:t>~ </a:t>
              </a:r>
              <a:r>
                <a:rPr lang="ru-RU" sz="1543" b="1" dirty="0">
                  <a:solidFill>
                    <a:srgbClr val="002060"/>
                  </a:solidFill>
                </a:rPr>
                <a:t>3 </a:t>
              </a:r>
              <a:r>
                <a:rPr lang="az-Latn-AZ" sz="1543" b="1" dirty="0">
                  <a:solidFill>
                    <a:srgbClr val="002060"/>
                  </a:solidFill>
                </a:rPr>
                <a:t>5</a:t>
              </a:r>
              <a:r>
                <a:rPr lang="ru-RU" sz="1543" b="1" dirty="0">
                  <a:solidFill>
                    <a:srgbClr val="002060"/>
                  </a:solidFill>
                </a:rPr>
                <a:t>00 000 000</a:t>
              </a:r>
              <a:endParaRPr lang="en-US" sz="1543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Rectangle: Top Corners Rounded 337">
              <a:extLst>
                <a:ext uri="{FF2B5EF4-FFF2-40B4-BE49-F238E27FC236}">
                  <a16:creationId xmlns:a16="http://schemas.microsoft.com/office/drawing/2014/main" id="{F1BF2497-F81E-4974-8AED-F77D9D6EA026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7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КОЛИЧЕСТВО ЧЕКОВ</a:t>
              </a:r>
              <a:endParaRPr lang="en-US" sz="13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Isosceles Triangle 338">
              <a:extLst>
                <a:ext uri="{FF2B5EF4-FFF2-40B4-BE49-F238E27FC236}">
                  <a16:creationId xmlns:a16="http://schemas.microsoft.com/office/drawing/2014/main" id="{DE9A19B8-F5C9-4D62-83CE-D6A8353C024F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143">
            <a:extLst>
              <a:ext uri="{FF2B5EF4-FFF2-40B4-BE49-F238E27FC236}">
                <a16:creationId xmlns:a16="http://schemas.microsoft.com/office/drawing/2014/main" id="{D4EFDECF-C484-444A-8F73-02AA536886C6}"/>
              </a:ext>
            </a:extLst>
          </p:cNvPr>
          <p:cNvSpPr/>
          <p:nvPr/>
        </p:nvSpPr>
        <p:spPr>
          <a:xfrm>
            <a:off x="2800483" y="2456486"/>
            <a:ext cx="274784" cy="22904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43">
            <a:extLst>
              <a:ext uri="{FF2B5EF4-FFF2-40B4-BE49-F238E27FC236}">
                <a16:creationId xmlns:a16="http://schemas.microsoft.com/office/drawing/2014/main" id="{3CFF2037-70CF-4CB6-A9D7-C145B37670D8}"/>
              </a:ext>
            </a:extLst>
          </p:cNvPr>
          <p:cNvSpPr/>
          <p:nvPr/>
        </p:nvSpPr>
        <p:spPr>
          <a:xfrm>
            <a:off x="1009792" y="2456486"/>
            <a:ext cx="274784" cy="22904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0E66884D-ECE6-4B5E-88E1-AB11A4454CAC}"/>
              </a:ext>
            </a:extLst>
          </p:cNvPr>
          <p:cNvGrpSpPr/>
          <p:nvPr/>
        </p:nvGrpSpPr>
        <p:grpSpPr>
          <a:xfrm rot="10800000">
            <a:off x="4016055" y="3794424"/>
            <a:ext cx="1858280" cy="1262075"/>
            <a:chOff x="1584354" y="1798147"/>
            <a:chExt cx="2444438" cy="1529990"/>
          </a:xfrm>
        </p:grpSpPr>
        <p:sp>
          <p:nvSpPr>
            <p:cNvPr id="28" name="Rectangle: Rounded Corners 342">
              <a:extLst>
                <a:ext uri="{FF2B5EF4-FFF2-40B4-BE49-F238E27FC236}">
                  <a16:creationId xmlns:a16="http://schemas.microsoft.com/office/drawing/2014/main" id="{3F65E3EC-6313-4417-9AB2-61D993DD5E93}"/>
                </a:ext>
              </a:extLst>
            </p:cNvPr>
            <p:cNvSpPr/>
            <p:nvPr/>
          </p:nvSpPr>
          <p:spPr>
            <a:xfrm rot="10800000"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  <a:p>
              <a:pPr algn="ctr"/>
              <a:r>
                <a:rPr lang="az-Latn-AZ" sz="1543" b="1" dirty="0">
                  <a:solidFill>
                    <a:srgbClr val="002060"/>
                  </a:solidFill>
                </a:rPr>
                <a:t>~ </a:t>
              </a:r>
              <a:r>
                <a:rPr lang="ru-RU" sz="1543" b="1" dirty="0">
                  <a:solidFill>
                    <a:srgbClr val="002060"/>
                  </a:solidFill>
                </a:rPr>
                <a:t>7</a:t>
              </a:r>
              <a:endParaRPr lang="en-US" sz="1543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Rectangle: Top Corners Rounded 343">
              <a:extLst>
                <a:ext uri="{FF2B5EF4-FFF2-40B4-BE49-F238E27FC236}">
                  <a16:creationId xmlns:a16="http://schemas.microsoft.com/office/drawing/2014/main" id="{CDC565FF-5C62-442A-B408-A3D29CC367B7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7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КОЛИЧЕСТВО ОПЕРАТОРОВ</a:t>
              </a:r>
              <a:endParaRPr lang="en-US" sz="13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Isosceles Triangle 344">
              <a:extLst>
                <a:ext uri="{FF2B5EF4-FFF2-40B4-BE49-F238E27FC236}">
                  <a16:creationId xmlns:a16="http://schemas.microsoft.com/office/drawing/2014/main" id="{41F9CCC6-446A-4EEA-9C46-52D76A213DA4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4" descr="Что такое колл-центр: функции и виды, перечень основных услуг |  Calltouch.Блог">
            <a:extLst>
              <a:ext uri="{FF2B5EF4-FFF2-40B4-BE49-F238E27FC236}">
                <a16:creationId xmlns:a16="http://schemas.microsoft.com/office/drawing/2014/main" id="{74D8684F-D959-40DF-A2A6-239678F3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95" y="2827854"/>
            <a:ext cx="1565384" cy="8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: Shape 143">
            <a:extLst>
              <a:ext uri="{FF2B5EF4-FFF2-40B4-BE49-F238E27FC236}">
                <a16:creationId xmlns:a16="http://schemas.microsoft.com/office/drawing/2014/main" id="{D7794A3A-CC16-4DF3-8FA1-CA92A8FC81CE}"/>
              </a:ext>
            </a:extLst>
          </p:cNvPr>
          <p:cNvSpPr/>
          <p:nvPr/>
        </p:nvSpPr>
        <p:spPr>
          <a:xfrm>
            <a:off x="4461573" y="2456486"/>
            <a:ext cx="274784" cy="22904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143">
            <a:extLst>
              <a:ext uri="{FF2B5EF4-FFF2-40B4-BE49-F238E27FC236}">
                <a16:creationId xmlns:a16="http://schemas.microsoft.com/office/drawing/2014/main" id="{00DC69B1-0436-420F-A3C0-5B38CF5411F5}"/>
              </a:ext>
            </a:extLst>
          </p:cNvPr>
          <p:cNvSpPr/>
          <p:nvPr/>
        </p:nvSpPr>
        <p:spPr>
          <a:xfrm>
            <a:off x="6750076" y="2456486"/>
            <a:ext cx="274784" cy="22904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3DD5078F-0FA0-4A86-91FC-2D0E9921FB9A}"/>
              </a:ext>
            </a:extLst>
          </p:cNvPr>
          <p:cNvGrpSpPr/>
          <p:nvPr/>
        </p:nvGrpSpPr>
        <p:grpSpPr>
          <a:xfrm rot="10800000">
            <a:off x="5979345" y="3788063"/>
            <a:ext cx="1858280" cy="1262075"/>
            <a:chOff x="1584354" y="1798147"/>
            <a:chExt cx="2444438" cy="1529990"/>
          </a:xfrm>
        </p:grpSpPr>
        <p:sp>
          <p:nvSpPr>
            <p:cNvPr id="35" name="Rectangle: Rounded Corners 348">
              <a:extLst>
                <a:ext uri="{FF2B5EF4-FFF2-40B4-BE49-F238E27FC236}">
                  <a16:creationId xmlns:a16="http://schemas.microsoft.com/office/drawing/2014/main" id="{5A207CA6-BE68-43B8-B116-D2C1662E7977}"/>
                </a:ext>
              </a:extLst>
            </p:cNvPr>
            <p:cNvSpPr/>
            <p:nvPr/>
          </p:nvSpPr>
          <p:spPr>
            <a:xfrm rot="10800000"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  <a:p>
              <a:pPr algn="ctr"/>
              <a:r>
                <a:rPr lang="az-Latn-AZ" sz="1543" b="1" dirty="0">
                  <a:solidFill>
                    <a:srgbClr val="002060"/>
                  </a:solidFill>
                </a:rPr>
                <a:t>~ 65</a:t>
              </a:r>
              <a:r>
                <a:rPr lang="en-US" sz="1543" b="1" dirty="0">
                  <a:solidFill>
                    <a:srgbClr val="002060"/>
                  </a:solidFill>
                </a:rPr>
                <a:t> 000 000 000 </a:t>
              </a:r>
              <a:r>
                <a:rPr lang="ru-RU" sz="1543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₼</a:t>
              </a:r>
              <a:endParaRPr lang="en-US" sz="1543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Rectangle: Top Corners Rounded 349">
              <a:extLst>
                <a:ext uri="{FF2B5EF4-FFF2-40B4-BE49-F238E27FC236}">
                  <a16:creationId xmlns:a16="http://schemas.microsoft.com/office/drawing/2014/main" id="{CA88D901-D2AD-4876-AA0A-D336BE18CDB3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7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ТОРГОВЫЙ ОБОРОТ</a:t>
              </a:r>
              <a:endParaRPr lang="en-US" sz="13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Isosceles Triangle 350">
              <a:extLst>
                <a:ext uri="{FF2B5EF4-FFF2-40B4-BE49-F238E27FC236}">
                  <a16:creationId xmlns:a16="http://schemas.microsoft.com/office/drawing/2014/main" id="{A30D6951-53E8-48D2-A7AD-C00DDFDFF44A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5ABD8696-363A-4211-BC38-DB9CAB83532B}"/>
              </a:ext>
            </a:extLst>
          </p:cNvPr>
          <p:cNvGrpSpPr/>
          <p:nvPr/>
        </p:nvGrpSpPr>
        <p:grpSpPr>
          <a:xfrm rot="10800000">
            <a:off x="7942634" y="3776464"/>
            <a:ext cx="1858280" cy="1262075"/>
            <a:chOff x="1584354" y="1798147"/>
            <a:chExt cx="2444438" cy="1529990"/>
          </a:xfrm>
        </p:grpSpPr>
        <p:sp>
          <p:nvSpPr>
            <p:cNvPr id="39" name="Rectangle: Rounded Corners 357">
              <a:extLst>
                <a:ext uri="{FF2B5EF4-FFF2-40B4-BE49-F238E27FC236}">
                  <a16:creationId xmlns:a16="http://schemas.microsoft.com/office/drawing/2014/main" id="{F5700DFE-C121-4FE3-92B1-D0F540A3ECE1}"/>
                </a:ext>
              </a:extLst>
            </p:cNvPr>
            <p:cNvSpPr/>
            <p:nvPr/>
          </p:nvSpPr>
          <p:spPr>
            <a:xfrm rot="10800000"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  <a:p>
              <a:pPr algn="ctr"/>
              <a:r>
                <a:rPr lang="az-Latn-AZ" sz="1543" b="1" dirty="0">
                  <a:solidFill>
                    <a:srgbClr val="002060"/>
                  </a:solidFill>
                </a:rPr>
                <a:t>~ 8</a:t>
              </a:r>
              <a:r>
                <a:rPr lang="en-US" sz="1543" b="1" dirty="0">
                  <a:solidFill>
                    <a:srgbClr val="002060"/>
                  </a:solidFill>
                </a:rPr>
                <a:t> </a:t>
              </a:r>
              <a:r>
                <a:rPr lang="az-Latn-AZ" sz="1543" b="1" dirty="0">
                  <a:solidFill>
                    <a:srgbClr val="002060"/>
                  </a:solidFill>
                </a:rPr>
                <a:t>5</a:t>
              </a:r>
              <a:r>
                <a:rPr lang="en-US" sz="1543" b="1" dirty="0">
                  <a:solidFill>
                    <a:srgbClr val="002060"/>
                  </a:solidFill>
                </a:rPr>
                <a:t>00 000 000 </a:t>
              </a:r>
              <a:r>
                <a:rPr lang="en-US" sz="1543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₼</a:t>
              </a:r>
              <a:endParaRPr lang="en-US" sz="1543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Rectangle: Top Corners Rounded 358">
              <a:extLst>
                <a:ext uri="{FF2B5EF4-FFF2-40B4-BE49-F238E27FC236}">
                  <a16:creationId xmlns:a16="http://schemas.microsoft.com/office/drawing/2014/main" id="{A0B6381F-369E-4CA4-A448-B46024252FB6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7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НАЛОГИ</a:t>
              </a:r>
              <a:endParaRPr lang="en-US" sz="13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Isosceles Triangle 359">
              <a:extLst>
                <a:ext uri="{FF2B5EF4-FFF2-40B4-BE49-F238E27FC236}">
                  <a16:creationId xmlns:a16="http://schemas.microsoft.com/office/drawing/2014/main" id="{7BC7C6EB-7616-41A6-9252-066C3A58119C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143">
            <a:extLst>
              <a:ext uri="{FF2B5EF4-FFF2-40B4-BE49-F238E27FC236}">
                <a16:creationId xmlns:a16="http://schemas.microsoft.com/office/drawing/2014/main" id="{AA1B0E48-F4F2-495B-AACD-90208CA13CF5}"/>
              </a:ext>
            </a:extLst>
          </p:cNvPr>
          <p:cNvSpPr/>
          <p:nvPr/>
        </p:nvSpPr>
        <p:spPr>
          <a:xfrm>
            <a:off x="8515292" y="2456486"/>
            <a:ext cx="274784" cy="22904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E2DDA28D-57AA-4487-BF90-1BCE8A1DFB8F}"/>
              </a:ext>
            </a:extLst>
          </p:cNvPr>
          <p:cNvGrpSpPr/>
          <p:nvPr/>
        </p:nvGrpSpPr>
        <p:grpSpPr>
          <a:xfrm rot="10800000">
            <a:off x="9926557" y="3754647"/>
            <a:ext cx="1858280" cy="1262075"/>
            <a:chOff x="1584354" y="1798147"/>
            <a:chExt cx="2444438" cy="1529990"/>
          </a:xfrm>
        </p:grpSpPr>
        <p:sp>
          <p:nvSpPr>
            <p:cNvPr id="44" name="Rectangle: Rounded Corners 364">
              <a:extLst>
                <a:ext uri="{FF2B5EF4-FFF2-40B4-BE49-F238E27FC236}">
                  <a16:creationId xmlns:a16="http://schemas.microsoft.com/office/drawing/2014/main" id="{93D3740A-28AF-4A62-94B9-2015A85353DB}"/>
                </a:ext>
              </a:extLst>
            </p:cNvPr>
            <p:cNvSpPr/>
            <p:nvPr/>
          </p:nvSpPr>
          <p:spPr>
            <a:xfrm rot="10800000"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  <a:p>
              <a:pPr algn="ctr"/>
              <a:r>
                <a:rPr lang="az-Latn-AZ" sz="1543" b="1" dirty="0">
                  <a:solidFill>
                    <a:srgbClr val="002060"/>
                  </a:solidFill>
                </a:rPr>
                <a:t>~ </a:t>
              </a:r>
              <a:r>
                <a:rPr lang="en-US" sz="1543" b="1" dirty="0">
                  <a:solidFill>
                    <a:srgbClr val="002060"/>
                  </a:solidFill>
                </a:rPr>
                <a:t>83 000</a:t>
              </a:r>
            </a:p>
          </p:txBody>
        </p:sp>
        <p:sp>
          <p:nvSpPr>
            <p:cNvPr id="45" name="Rectangle: Top Corners Rounded 365">
              <a:extLst>
                <a:ext uri="{FF2B5EF4-FFF2-40B4-BE49-F238E27FC236}">
                  <a16:creationId xmlns:a16="http://schemas.microsoft.com/office/drawing/2014/main" id="{256F0CD9-0CC5-4D89-BF77-783BBBC91A2D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7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ТОРГОВЫХ ОБЪЕКТОВ</a:t>
              </a:r>
              <a:endParaRPr lang="en-US" sz="13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Isosceles Triangle 366">
              <a:extLst>
                <a:ext uri="{FF2B5EF4-FFF2-40B4-BE49-F238E27FC236}">
                  <a16:creationId xmlns:a16="http://schemas.microsoft.com/office/drawing/2014/main" id="{27A3CD64-700F-43CF-A08F-384D97DE108F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143">
            <a:extLst>
              <a:ext uri="{FF2B5EF4-FFF2-40B4-BE49-F238E27FC236}">
                <a16:creationId xmlns:a16="http://schemas.microsoft.com/office/drawing/2014/main" id="{F7FEB60F-C349-4BB3-B2F7-3722C99D34B5}"/>
              </a:ext>
            </a:extLst>
          </p:cNvPr>
          <p:cNvSpPr/>
          <p:nvPr/>
        </p:nvSpPr>
        <p:spPr>
          <a:xfrm>
            <a:off x="10425455" y="2456486"/>
            <a:ext cx="274784" cy="22904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14" descr="Shopping Mall PNG Image | PNG Mart">
            <a:extLst>
              <a:ext uri="{FF2B5EF4-FFF2-40B4-BE49-F238E27FC236}">
                <a16:creationId xmlns:a16="http://schemas.microsoft.com/office/drawing/2014/main" id="{C354F9C6-8BE4-4B29-87FB-F0D09B80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21" y="2642386"/>
            <a:ext cx="1602715" cy="11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Картинки по запросу &quot;онлайн касса İCON&quot;&quot;">
            <a:extLst>
              <a:ext uri="{FF2B5EF4-FFF2-40B4-BE49-F238E27FC236}">
                <a16:creationId xmlns:a16="http://schemas.microsoft.com/office/drawing/2014/main" id="{8E2FB668-04C7-4E5D-B414-ADBAA4F2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71" y="814366"/>
            <a:ext cx="1737329" cy="176347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9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6231A-57BA-452B-AF94-69627A17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55064"/>
            <a:ext cx="8697686" cy="419798"/>
          </a:xfrm>
        </p:spPr>
        <p:txBody>
          <a:bodyPr/>
          <a:lstStyle/>
          <a:p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СИСТЕМА МОНИТОРИНГА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8EB30-D2EC-4EC1-94AE-7538996AD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60A2-A956-43BE-855C-B2F4A4E05CE2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86" name="Parallelogram 15">
            <a:extLst>
              <a:ext uri="{FF2B5EF4-FFF2-40B4-BE49-F238E27FC236}">
                <a16:creationId xmlns:a16="http://schemas.microsoft.com/office/drawing/2014/main" id="{C8A7649F-488E-415D-9083-21F03A6D2C59}"/>
              </a:ext>
            </a:extLst>
          </p:cNvPr>
          <p:cNvSpPr/>
          <p:nvPr/>
        </p:nvSpPr>
        <p:spPr>
          <a:xfrm flipH="1">
            <a:off x="495756" y="3609711"/>
            <a:ext cx="526001" cy="50526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1769" tIns="50885" rIns="101769" bIns="508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7727"/>
            <a:endParaRPr lang="ko-KR" altLang="en-US" sz="200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Chord 15">
            <a:extLst>
              <a:ext uri="{FF2B5EF4-FFF2-40B4-BE49-F238E27FC236}">
                <a16:creationId xmlns:a16="http://schemas.microsoft.com/office/drawing/2014/main" id="{34A23166-D117-44D4-A3C9-9238D5955E91}"/>
              </a:ext>
            </a:extLst>
          </p:cNvPr>
          <p:cNvSpPr/>
          <p:nvPr/>
        </p:nvSpPr>
        <p:spPr>
          <a:xfrm>
            <a:off x="9127145" y="3762916"/>
            <a:ext cx="221619" cy="48318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1769" tIns="50885" rIns="101769" bIns="508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7727"/>
            <a:endParaRPr lang="ko-KR" altLang="en-US" sz="2003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8" name="Group 49">
            <a:extLst>
              <a:ext uri="{FF2B5EF4-FFF2-40B4-BE49-F238E27FC236}">
                <a16:creationId xmlns:a16="http://schemas.microsoft.com/office/drawing/2014/main" id="{AD758345-7837-456D-AD6B-1EA9EEBB8D19}"/>
              </a:ext>
            </a:extLst>
          </p:cNvPr>
          <p:cNvGrpSpPr/>
          <p:nvPr/>
        </p:nvGrpSpPr>
        <p:grpSpPr>
          <a:xfrm>
            <a:off x="-11720" y="6863370"/>
            <a:ext cx="14230958" cy="783610"/>
            <a:chOff x="-11720" y="6863370"/>
            <a:chExt cx="14230958" cy="783610"/>
          </a:xfrm>
        </p:grpSpPr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737704D8-FE98-45AC-889E-6724AE1F78CC}"/>
                </a:ext>
              </a:extLst>
            </p:cNvPr>
            <p:cNvSpPr/>
            <p:nvPr/>
          </p:nvSpPr>
          <p:spPr>
            <a:xfrm>
              <a:off x="-11720" y="6863370"/>
              <a:ext cx="14230958" cy="7836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51" descr="C:\Users\farid.qarayev\Desktop\DVX_LOGO.png">
              <a:extLst>
                <a:ext uri="{FF2B5EF4-FFF2-40B4-BE49-F238E27FC236}">
                  <a16:creationId xmlns:a16="http://schemas.microsoft.com/office/drawing/2014/main" id="{59126D86-BD11-4A1C-AB03-F064DBB70BA9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6" y="6897087"/>
              <a:ext cx="1537986" cy="73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52">
              <a:extLst>
                <a:ext uri="{FF2B5EF4-FFF2-40B4-BE49-F238E27FC236}">
                  <a16:creationId xmlns:a16="http://schemas.microsoft.com/office/drawing/2014/main" id="{04AF777F-7E08-48E2-A879-EEBF400C4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4589"/>
            <a:stretch/>
          </p:blipFill>
          <p:spPr>
            <a:xfrm>
              <a:off x="12150092" y="6943710"/>
              <a:ext cx="1772133" cy="595208"/>
            </a:xfrm>
            <a:prstGeom prst="rect">
              <a:avLst/>
            </a:prstGeom>
          </p:spPr>
        </p:pic>
      </p:grpSp>
      <p:sp>
        <p:nvSpPr>
          <p:cNvPr id="131" name="Rounded Rectangle 20">
            <a:extLst>
              <a:ext uri="{FF2B5EF4-FFF2-40B4-BE49-F238E27FC236}">
                <a16:creationId xmlns:a16="http://schemas.microsoft.com/office/drawing/2014/main" id="{A98A1723-6ED7-4907-BD0C-09EEC81D61EE}"/>
              </a:ext>
            </a:extLst>
          </p:cNvPr>
          <p:cNvSpPr>
            <a:spLocks noChangeAspect="1"/>
          </p:cNvSpPr>
          <p:nvPr/>
        </p:nvSpPr>
        <p:spPr>
          <a:xfrm rot="2160000">
            <a:off x="1984731" y="5468917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2" name="Rectangle 30">
            <a:extLst>
              <a:ext uri="{FF2B5EF4-FFF2-40B4-BE49-F238E27FC236}">
                <a16:creationId xmlns:a16="http://schemas.microsoft.com/office/drawing/2014/main" id="{C52CCB35-93B3-44EE-A3CD-6BA8F2E4CC02}"/>
              </a:ext>
            </a:extLst>
          </p:cNvPr>
          <p:cNvSpPr/>
          <p:nvPr/>
        </p:nvSpPr>
        <p:spPr>
          <a:xfrm>
            <a:off x="3470800" y="363441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3" name="Rounded Rectangle 31">
            <a:extLst>
              <a:ext uri="{FF2B5EF4-FFF2-40B4-BE49-F238E27FC236}">
                <a16:creationId xmlns:a16="http://schemas.microsoft.com/office/drawing/2014/main" id="{F727262F-94C9-42B0-B54B-9D421DA5FE5B}"/>
              </a:ext>
            </a:extLst>
          </p:cNvPr>
          <p:cNvSpPr>
            <a:spLocks noChangeAspect="1"/>
          </p:cNvSpPr>
          <p:nvPr/>
        </p:nvSpPr>
        <p:spPr>
          <a:xfrm>
            <a:off x="6449214" y="4390574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4" name="Block Arc 25">
            <a:extLst>
              <a:ext uri="{FF2B5EF4-FFF2-40B4-BE49-F238E27FC236}">
                <a16:creationId xmlns:a16="http://schemas.microsoft.com/office/drawing/2014/main" id="{DD628F81-B0CE-48BF-8A41-8316E75ADF25}"/>
              </a:ext>
            </a:extLst>
          </p:cNvPr>
          <p:cNvSpPr/>
          <p:nvPr/>
        </p:nvSpPr>
        <p:spPr>
          <a:xfrm>
            <a:off x="8031865" y="4426216"/>
            <a:ext cx="337348" cy="48736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7" name="Teardrop 1">
            <a:extLst>
              <a:ext uri="{FF2B5EF4-FFF2-40B4-BE49-F238E27FC236}">
                <a16:creationId xmlns:a16="http://schemas.microsoft.com/office/drawing/2014/main" id="{B8FA631F-3F27-4237-A7FC-004B09B9986E}"/>
              </a:ext>
            </a:extLst>
          </p:cNvPr>
          <p:cNvSpPr/>
          <p:nvPr/>
        </p:nvSpPr>
        <p:spPr>
          <a:xfrm rot="18805991">
            <a:off x="11169202" y="4466514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8C1BEA-0D08-4593-904E-CDE760CD36C9}"/>
              </a:ext>
            </a:extLst>
          </p:cNvPr>
          <p:cNvPicPr/>
          <p:nvPr/>
        </p:nvPicPr>
        <p:blipFill rotWithShape="1">
          <a:blip r:embed="rId4"/>
          <a:srcRect t="8723" b="2867"/>
          <a:stretch/>
        </p:blipFill>
        <p:spPr bwMode="auto">
          <a:xfrm>
            <a:off x="52187" y="819397"/>
            <a:ext cx="12032936" cy="5343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03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6231A-57BA-452B-AF94-69627A17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55064"/>
            <a:ext cx="8697686" cy="419798"/>
          </a:xfrm>
        </p:spPr>
        <p:txBody>
          <a:bodyPr/>
          <a:lstStyle/>
          <a:p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СИСТЕМА МОНИТОРИНГА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8EB30-D2EC-4EC1-94AE-7538996AD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60A2-A956-43BE-855C-B2F4A4E05CE2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86" name="Parallelogram 15">
            <a:extLst>
              <a:ext uri="{FF2B5EF4-FFF2-40B4-BE49-F238E27FC236}">
                <a16:creationId xmlns:a16="http://schemas.microsoft.com/office/drawing/2014/main" id="{C8A7649F-488E-415D-9083-21F03A6D2C59}"/>
              </a:ext>
            </a:extLst>
          </p:cNvPr>
          <p:cNvSpPr/>
          <p:nvPr/>
        </p:nvSpPr>
        <p:spPr>
          <a:xfrm flipH="1">
            <a:off x="495756" y="3609711"/>
            <a:ext cx="526001" cy="50526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1769" tIns="50885" rIns="101769" bIns="508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7727"/>
            <a:endParaRPr lang="ko-KR" altLang="en-US" sz="200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Chord 15">
            <a:extLst>
              <a:ext uri="{FF2B5EF4-FFF2-40B4-BE49-F238E27FC236}">
                <a16:creationId xmlns:a16="http://schemas.microsoft.com/office/drawing/2014/main" id="{34A23166-D117-44D4-A3C9-9238D5955E91}"/>
              </a:ext>
            </a:extLst>
          </p:cNvPr>
          <p:cNvSpPr/>
          <p:nvPr/>
        </p:nvSpPr>
        <p:spPr>
          <a:xfrm>
            <a:off x="9127145" y="3762916"/>
            <a:ext cx="221619" cy="48318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1769" tIns="50885" rIns="101769" bIns="508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7727"/>
            <a:endParaRPr lang="ko-KR" altLang="en-US" sz="2003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8" name="Group 49">
            <a:extLst>
              <a:ext uri="{FF2B5EF4-FFF2-40B4-BE49-F238E27FC236}">
                <a16:creationId xmlns:a16="http://schemas.microsoft.com/office/drawing/2014/main" id="{AD758345-7837-456D-AD6B-1EA9EEBB8D19}"/>
              </a:ext>
            </a:extLst>
          </p:cNvPr>
          <p:cNvGrpSpPr/>
          <p:nvPr/>
        </p:nvGrpSpPr>
        <p:grpSpPr>
          <a:xfrm>
            <a:off x="-11720" y="6863370"/>
            <a:ext cx="14230958" cy="783610"/>
            <a:chOff x="-11720" y="6863370"/>
            <a:chExt cx="14230958" cy="783610"/>
          </a:xfrm>
        </p:grpSpPr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737704D8-FE98-45AC-889E-6724AE1F78CC}"/>
                </a:ext>
              </a:extLst>
            </p:cNvPr>
            <p:cNvSpPr/>
            <p:nvPr/>
          </p:nvSpPr>
          <p:spPr>
            <a:xfrm>
              <a:off x="-11720" y="6863370"/>
              <a:ext cx="14230958" cy="7836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51" descr="C:\Users\farid.qarayev\Desktop\DVX_LOGO.png">
              <a:extLst>
                <a:ext uri="{FF2B5EF4-FFF2-40B4-BE49-F238E27FC236}">
                  <a16:creationId xmlns:a16="http://schemas.microsoft.com/office/drawing/2014/main" id="{59126D86-BD11-4A1C-AB03-F064DBB70BA9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6" y="6897087"/>
              <a:ext cx="1537986" cy="73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52">
              <a:extLst>
                <a:ext uri="{FF2B5EF4-FFF2-40B4-BE49-F238E27FC236}">
                  <a16:creationId xmlns:a16="http://schemas.microsoft.com/office/drawing/2014/main" id="{04AF777F-7E08-48E2-A879-EEBF400C4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4589"/>
            <a:stretch/>
          </p:blipFill>
          <p:spPr>
            <a:xfrm>
              <a:off x="12150092" y="6943710"/>
              <a:ext cx="1772133" cy="595208"/>
            </a:xfrm>
            <a:prstGeom prst="rect">
              <a:avLst/>
            </a:prstGeom>
          </p:spPr>
        </p:pic>
      </p:grpSp>
      <p:sp>
        <p:nvSpPr>
          <p:cNvPr id="131" name="Rounded Rectangle 20">
            <a:extLst>
              <a:ext uri="{FF2B5EF4-FFF2-40B4-BE49-F238E27FC236}">
                <a16:creationId xmlns:a16="http://schemas.microsoft.com/office/drawing/2014/main" id="{A98A1723-6ED7-4907-BD0C-09EEC81D61EE}"/>
              </a:ext>
            </a:extLst>
          </p:cNvPr>
          <p:cNvSpPr>
            <a:spLocks noChangeAspect="1"/>
          </p:cNvSpPr>
          <p:nvPr/>
        </p:nvSpPr>
        <p:spPr>
          <a:xfrm rot="2160000">
            <a:off x="1984731" y="5468917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2" name="Rectangle 30">
            <a:extLst>
              <a:ext uri="{FF2B5EF4-FFF2-40B4-BE49-F238E27FC236}">
                <a16:creationId xmlns:a16="http://schemas.microsoft.com/office/drawing/2014/main" id="{C52CCB35-93B3-44EE-A3CD-6BA8F2E4CC02}"/>
              </a:ext>
            </a:extLst>
          </p:cNvPr>
          <p:cNvSpPr/>
          <p:nvPr/>
        </p:nvSpPr>
        <p:spPr>
          <a:xfrm>
            <a:off x="3470800" y="363441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3" name="Rounded Rectangle 31">
            <a:extLst>
              <a:ext uri="{FF2B5EF4-FFF2-40B4-BE49-F238E27FC236}">
                <a16:creationId xmlns:a16="http://schemas.microsoft.com/office/drawing/2014/main" id="{F727262F-94C9-42B0-B54B-9D421DA5FE5B}"/>
              </a:ext>
            </a:extLst>
          </p:cNvPr>
          <p:cNvSpPr>
            <a:spLocks noChangeAspect="1"/>
          </p:cNvSpPr>
          <p:nvPr/>
        </p:nvSpPr>
        <p:spPr>
          <a:xfrm>
            <a:off x="6449214" y="4390574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4" name="Block Arc 25">
            <a:extLst>
              <a:ext uri="{FF2B5EF4-FFF2-40B4-BE49-F238E27FC236}">
                <a16:creationId xmlns:a16="http://schemas.microsoft.com/office/drawing/2014/main" id="{DD628F81-B0CE-48BF-8A41-8316E75ADF25}"/>
              </a:ext>
            </a:extLst>
          </p:cNvPr>
          <p:cNvSpPr/>
          <p:nvPr/>
        </p:nvSpPr>
        <p:spPr>
          <a:xfrm>
            <a:off x="8031865" y="4426216"/>
            <a:ext cx="337348" cy="48736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7" name="Teardrop 1">
            <a:extLst>
              <a:ext uri="{FF2B5EF4-FFF2-40B4-BE49-F238E27FC236}">
                <a16:creationId xmlns:a16="http://schemas.microsoft.com/office/drawing/2014/main" id="{B8FA631F-3F27-4237-A7FC-004B09B9986E}"/>
              </a:ext>
            </a:extLst>
          </p:cNvPr>
          <p:cNvSpPr/>
          <p:nvPr/>
        </p:nvSpPr>
        <p:spPr>
          <a:xfrm rot="18805991">
            <a:off x="11169202" y="4466514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6271DE-9E89-4131-A114-53BDF0BE8445}"/>
              </a:ext>
            </a:extLst>
          </p:cNvPr>
          <p:cNvPicPr/>
          <p:nvPr/>
        </p:nvPicPr>
        <p:blipFill rotWithShape="1">
          <a:blip r:embed="rId4"/>
          <a:srcRect t="8333" b="3593"/>
          <a:stretch/>
        </p:blipFill>
        <p:spPr bwMode="auto">
          <a:xfrm>
            <a:off x="61719" y="765780"/>
            <a:ext cx="12068562" cy="5326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369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6231A-57BA-452B-AF94-69627A17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55064"/>
            <a:ext cx="8697686" cy="419798"/>
          </a:xfrm>
        </p:spPr>
        <p:txBody>
          <a:bodyPr/>
          <a:lstStyle/>
          <a:p>
            <a:r>
              <a:rPr lang="ru-RU" altLang="ko-KR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СИСТЕМА МОНИТОРИНГА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8EB30-D2EC-4EC1-94AE-7538996AD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60A2-A956-43BE-855C-B2F4A4E05CE2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86" name="Parallelogram 15">
            <a:extLst>
              <a:ext uri="{FF2B5EF4-FFF2-40B4-BE49-F238E27FC236}">
                <a16:creationId xmlns:a16="http://schemas.microsoft.com/office/drawing/2014/main" id="{C8A7649F-488E-415D-9083-21F03A6D2C59}"/>
              </a:ext>
            </a:extLst>
          </p:cNvPr>
          <p:cNvSpPr/>
          <p:nvPr/>
        </p:nvSpPr>
        <p:spPr>
          <a:xfrm flipH="1">
            <a:off x="495756" y="3609711"/>
            <a:ext cx="526001" cy="50526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1769" tIns="50885" rIns="101769" bIns="508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7727"/>
            <a:endParaRPr lang="ko-KR" altLang="en-US" sz="200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Chord 15">
            <a:extLst>
              <a:ext uri="{FF2B5EF4-FFF2-40B4-BE49-F238E27FC236}">
                <a16:creationId xmlns:a16="http://schemas.microsoft.com/office/drawing/2014/main" id="{34A23166-D117-44D4-A3C9-9238D5955E91}"/>
              </a:ext>
            </a:extLst>
          </p:cNvPr>
          <p:cNvSpPr/>
          <p:nvPr/>
        </p:nvSpPr>
        <p:spPr>
          <a:xfrm>
            <a:off x="9127145" y="3762916"/>
            <a:ext cx="221619" cy="48318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1769" tIns="50885" rIns="101769" bIns="508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7727"/>
            <a:endParaRPr lang="ko-KR" altLang="en-US" sz="2003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8" name="Group 49">
            <a:extLst>
              <a:ext uri="{FF2B5EF4-FFF2-40B4-BE49-F238E27FC236}">
                <a16:creationId xmlns:a16="http://schemas.microsoft.com/office/drawing/2014/main" id="{AD758345-7837-456D-AD6B-1EA9EEBB8D19}"/>
              </a:ext>
            </a:extLst>
          </p:cNvPr>
          <p:cNvGrpSpPr/>
          <p:nvPr/>
        </p:nvGrpSpPr>
        <p:grpSpPr>
          <a:xfrm>
            <a:off x="-11720" y="6863370"/>
            <a:ext cx="14230958" cy="783610"/>
            <a:chOff x="-11720" y="6863370"/>
            <a:chExt cx="14230958" cy="783610"/>
          </a:xfrm>
        </p:grpSpPr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737704D8-FE98-45AC-889E-6724AE1F78CC}"/>
                </a:ext>
              </a:extLst>
            </p:cNvPr>
            <p:cNvSpPr/>
            <p:nvPr/>
          </p:nvSpPr>
          <p:spPr>
            <a:xfrm>
              <a:off x="-11720" y="6863370"/>
              <a:ext cx="14230958" cy="7836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51" descr="C:\Users\farid.qarayev\Desktop\DVX_LOGO.png">
              <a:extLst>
                <a:ext uri="{FF2B5EF4-FFF2-40B4-BE49-F238E27FC236}">
                  <a16:creationId xmlns:a16="http://schemas.microsoft.com/office/drawing/2014/main" id="{59126D86-BD11-4A1C-AB03-F064DBB70BA9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6" y="6897087"/>
              <a:ext cx="1537986" cy="73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52">
              <a:extLst>
                <a:ext uri="{FF2B5EF4-FFF2-40B4-BE49-F238E27FC236}">
                  <a16:creationId xmlns:a16="http://schemas.microsoft.com/office/drawing/2014/main" id="{04AF777F-7E08-48E2-A879-EEBF400C4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4589"/>
            <a:stretch/>
          </p:blipFill>
          <p:spPr>
            <a:xfrm>
              <a:off x="12150092" y="6943710"/>
              <a:ext cx="1772133" cy="595208"/>
            </a:xfrm>
            <a:prstGeom prst="rect">
              <a:avLst/>
            </a:prstGeom>
          </p:spPr>
        </p:pic>
      </p:grpSp>
      <p:sp>
        <p:nvSpPr>
          <p:cNvPr id="131" name="Rounded Rectangle 20">
            <a:extLst>
              <a:ext uri="{FF2B5EF4-FFF2-40B4-BE49-F238E27FC236}">
                <a16:creationId xmlns:a16="http://schemas.microsoft.com/office/drawing/2014/main" id="{A98A1723-6ED7-4907-BD0C-09EEC81D61EE}"/>
              </a:ext>
            </a:extLst>
          </p:cNvPr>
          <p:cNvSpPr>
            <a:spLocks noChangeAspect="1"/>
          </p:cNvSpPr>
          <p:nvPr/>
        </p:nvSpPr>
        <p:spPr>
          <a:xfrm rot="2160000">
            <a:off x="1984731" y="5468917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2" name="Rectangle 30">
            <a:extLst>
              <a:ext uri="{FF2B5EF4-FFF2-40B4-BE49-F238E27FC236}">
                <a16:creationId xmlns:a16="http://schemas.microsoft.com/office/drawing/2014/main" id="{C52CCB35-93B3-44EE-A3CD-6BA8F2E4CC02}"/>
              </a:ext>
            </a:extLst>
          </p:cNvPr>
          <p:cNvSpPr/>
          <p:nvPr/>
        </p:nvSpPr>
        <p:spPr>
          <a:xfrm>
            <a:off x="3470800" y="363441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3" name="Rounded Rectangle 31">
            <a:extLst>
              <a:ext uri="{FF2B5EF4-FFF2-40B4-BE49-F238E27FC236}">
                <a16:creationId xmlns:a16="http://schemas.microsoft.com/office/drawing/2014/main" id="{F727262F-94C9-42B0-B54B-9D421DA5FE5B}"/>
              </a:ext>
            </a:extLst>
          </p:cNvPr>
          <p:cNvSpPr>
            <a:spLocks noChangeAspect="1"/>
          </p:cNvSpPr>
          <p:nvPr/>
        </p:nvSpPr>
        <p:spPr>
          <a:xfrm>
            <a:off x="6449214" y="4390574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4" name="Block Arc 25">
            <a:extLst>
              <a:ext uri="{FF2B5EF4-FFF2-40B4-BE49-F238E27FC236}">
                <a16:creationId xmlns:a16="http://schemas.microsoft.com/office/drawing/2014/main" id="{DD628F81-B0CE-48BF-8A41-8316E75ADF25}"/>
              </a:ext>
            </a:extLst>
          </p:cNvPr>
          <p:cNvSpPr/>
          <p:nvPr/>
        </p:nvSpPr>
        <p:spPr>
          <a:xfrm>
            <a:off x="8031865" y="4426216"/>
            <a:ext cx="337348" cy="48736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7" name="Teardrop 1">
            <a:extLst>
              <a:ext uri="{FF2B5EF4-FFF2-40B4-BE49-F238E27FC236}">
                <a16:creationId xmlns:a16="http://schemas.microsoft.com/office/drawing/2014/main" id="{B8FA631F-3F27-4237-A7FC-004B09B9986E}"/>
              </a:ext>
            </a:extLst>
          </p:cNvPr>
          <p:cNvSpPr/>
          <p:nvPr/>
        </p:nvSpPr>
        <p:spPr>
          <a:xfrm rot="18805991">
            <a:off x="11169202" y="4466514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51">
            <a:extLst>
              <a:ext uri="{FF2B5EF4-FFF2-40B4-BE49-F238E27FC236}">
                <a16:creationId xmlns:a16="http://schemas.microsoft.com/office/drawing/2014/main" id="{C198910E-78CE-4156-902B-AC0389DD6DAC}"/>
              </a:ext>
            </a:extLst>
          </p:cNvPr>
          <p:cNvSpPr/>
          <p:nvPr/>
        </p:nvSpPr>
        <p:spPr>
          <a:xfrm rot="16200000" flipH="1">
            <a:off x="1006705" y="2678167"/>
            <a:ext cx="1025609" cy="93546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552C99-F05E-4776-BAE3-73EDAB72482F}"/>
              </a:ext>
            </a:extLst>
          </p:cNvPr>
          <p:cNvPicPr/>
          <p:nvPr/>
        </p:nvPicPr>
        <p:blipFill rotWithShape="1">
          <a:blip r:embed="rId4"/>
          <a:srcRect t="8695" b="4813"/>
          <a:stretch/>
        </p:blipFill>
        <p:spPr bwMode="auto">
          <a:xfrm>
            <a:off x="52186" y="818530"/>
            <a:ext cx="12097906" cy="5273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12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B7B65-C005-404A-94E0-BD8C0114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59377"/>
            <a:ext cx="9112332" cy="423553"/>
          </a:xfrm>
        </p:spPr>
        <p:txBody>
          <a:bodyPr/>
          <a:lstStyle/>
          <a:p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ОСНОВНЫЕ ТЕХНИЧЕСКИЕ И ФУНКЦИОНАЛЬНЫЕ ВОЗМОЖНОСТИ СИСТЕМЫ</a:t>
            </a:r>
            <a:br>
              <a:rPr lang="en-US" b="0" dirty="0">
                <a:solidFill>
                  <a:srgbClr val="22C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806D5-E5A5-41DA-81E5-53BA4DF521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60A2-A956-43BE-855C-B2F4A4E05CE2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pic>
        <p:nvPicPr>
          <p:cNvPr id="5" name="Picture 67">
            <a:extLst>
              <a:ext uri="{FF2B5EF4-FFF2-40B4-BE49-F238E27FC236}">
                <a16:creationId xmlns:a16="http://schemas.microsoft.com/office/drawing/2014/main" id="{8B323EC2-6CCF-4E36-A2C7-317C0931C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89"/>
          <a:stretch/>
        </p:blipFill>
        <p:spPr>
          <a:xfrm>
            <a:off x="9945701" y="6447650"/>
            <a:ext cx="1221749" cy="410350"/>
          </a:xfrm>
          <a:prstGeom prst="rect">
            <a:avLst/>
          </a:prstGeom>
        </p:spPr>
      </p:pic>
      <p:sp>
        <p:nvSpPr>
          <p:cNvPr id="11" name="Graphic 3">
            <a:extLst>
              <a:ext uri="{FF2B5EF4-FFF2-40B4-BE49-F238E27FC236}">
                <a16:creationId xmlns:a16="http://schemas.microsoft.com/office/drawing/2014/main" id="{DD47CDB2-3C4D-4D55-AB67-552BD7E9CA90}"/>
              </a:ext>
            </a:extLst>
          </p:cNvPr>
          <p:cNvSpPr/>
          <p:nvPr/>
        </p:nvSpPr>
        <p:spPr>
          <a:xfrm>
            <a:off x="8748834" y="911611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84B82CF6-9BA1-40C6-9264-6D77D58E193A}"/>
              </a:ext>
            </a:extLst>
          </p:cNvPr>
          <p:cNvSpPr/>
          <p:nvPr/>
        </p:nvSpPr>
        <p:spPr>
          <a:xfrm flipH="1" flipV="1">
            <a:off x="183471" y="847479"/>
            <a:ext cx="8508892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E97696D6-8CCE-4C86-8017-D1CC21894E4B}"/>
              </a:ext>
            </a:extLst>
          </p:cNvPr>
          <p:cNvSpPr/>
          <p:nvPr/>
        </p:nvSpPr>
        <p:spPr>
          <a:xfrm flipH="1" flipV="1">
            <a:off x="493424" y="1464839"/>
            <a:ext cx="8197099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81FC71E7-25A5-4AB6-9C1D-C7C5DEE62C03}"/>
              </a:ext>
            </a:extLst>
          </p:cNvPr>
          <p:cNvSpPr/>
          <p:nvPr/>
        </p:nvSpPr>
        <p:spPr>
          <a:xfrm flipH="1" flipV="1">
            <a:off x="826912" y="2083924"/>
            <a:ext cx="7863611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584626AA-FFA7-4E1B-BD59-46D1481C9034}"/>
              </a:ext>
            </a:extLst>
          </p:cNvPr>
          <p:cNvSpPr/>
          <p:nvPr/>
        </p:nvSpPr>
        <p:spPr>
          <a:xfrm flipH="1" flipV="1">
            <a:off x="1085703" y="2713779"/>
            <a:ext cx="7604820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41">
            <a:extLst>
              <a:ext uri="{FF2B5EF4-FFF2-40B4-BE49-F238E27FC236}">
                <a16:creationId xmlns:a16="http://schemas.microsoft.com/office/drawing/2014/main" id="{289AFBCF-3615-4308-A21E-5EABD8A715C1}"/>
              </a:ext>
            </a:extLst>
          </p:cNvPr>
          <p:cNvSpPr/>
          <p:nvPr/>
        </p:nvSpPr>
        <p:spPr>
          <a:xfrm flipH="1" flipV="1">
            <a:off x="1570222" y="3335505"/>
            <a:ext cx="7120301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41">
            <a:extLst>
              <a:ext uri="{FF2B5EF4-FFF2-40B4-BE49-F238E27FC236}">
                <a16:creationId xmlns:a16="http://schemas.microsoft.com/office/drawing/2014/main" id="{2F0A2DE2-A3DE-4733-A420-6929F1B25E22}"/>
              </a:ext>
            </a:extLst>
          </p:cNvPr>
          <p:cNvSpPr/>
          <p:nvPr/>
        </p:nvSpPr>
        <p:spPr>
          <a:xfrm flipH="1" flipV="1">
            <a:off x="2139345" y="3967580"/>
            <a:ext cx="6551178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84454363-7B6B-499B-9543-67662B74F00D}"/>
              </a:ext>
            </a:extLst>
          </p:cNvPr>
          <p:cNvSpPr/>
          <p:nvPr/>
        </p:nvSpPr>
        <p:spPr>
          <a:xfrm flipH="1" flipV="1">
            <a:off x="2627477" y="4585653"/>
            <a:ext cx="6063046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CE9A6-E4F6-4C9E-8560-492D636C1A5C}"/>
              </a:ext>
            </a:extLst>
          </p:cNvPr>
          <p:cNvSpPr txBox="1"/>
          <p:nvPr/>
        </p:nvSpPr>
        <p:spPr>
          <a:xfrm>
            <a:off x="493424" y="891867"/>
            <a:ext cx="810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Получения информации по все типам кассовых чеков (продажа, возврат и т.д.) и формам оплаты. Получение информации о статусе возврата НДС по чекам.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D26F94-D5A7-4479-8A9A-C246EE3ACF91}"/>
              </a:ext>
            </a:extLst>
          </p:cNvPr>
          <p:cNvSpPr txBox="1"/>
          <p:nvPr/>
        </p:nvSpPr>
        <p:spPr>
          <a:xfrm>
            <a:off x="766146" y="1510795"/>
            <a:ext cx="785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Поиск чека по фискальному идентификатору (фискальный ИД), а также по другим показателям (сумма, налоговая ставка, дата и т.д.)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EB4F5C-D8F5-45CE-8C21-6480D4B671D5}"/>
              </a:ext>
            </a:extLst>
          </p:cNvPr>
          <p:cNvSpPr txBox="1"/>
          <p:nvPr/>
        </p:nvSpPr>
        <p:spPr>
          <a:xfrm>
            <a:off x="1055580" y="2065111"/>
            <a:ext cx="768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Информация по учетным показателям кассы (модель, программа, заводской номер, тип (временная, основная); регистрационный номер, категория, операционная система кассы, дата регистрации и истечение срока сертификата и т.д.)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027353-B5C5-4825-91A3-3EDB605B63BB}"/>
              </a:ext>
            </a:extLst>
          </p:cNvPr>
          <p:cNvSpPr txBox="1"/>
          <p:nvPr/>
        </p:nvSpPr>
        <p:spPr>
          <a:xfrm>
            <a:off x="1378464" y="2685980"/>
            <a:ext cx="768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Возможность получения информации по техническим показателям кассы (режим кассы (в сети, не в сети); статус кассы; таймер кассы (корректный, некорректный); логи кассы;  показатели технического аудита; геолокация  кассы и т.д.)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6FC28F-CC21-4CA4-AFDD-B5B5CED9C1DB}"/>
              </a:ext>
            </a:extLst>
          </p:cNvPr>
          <p:cNvSpPr txBox="1"/>
          <p:nvPr/>
        </p:nvSpPr>
        <p:spPr>
          <a:xfrm>
            <a:off x="1802547" y="3362644"/>
            <a:ext cx="744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Возможность получения информации по учетным показателям токена (статус токена; информация о регистрации, информация об операторе, заводской номер и т.д.)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C9C403-D436-453D-8619-0359C3EEE6DC}"/>
              </a:ext>
            </a:extLst>
          </p:cNvPr>
          <p:cNvSpPr txBox="1"/>
          <p:nvPr/>
        </p:nvSpPr>
        <p:spPr>
          <a:xfrm>
            <a:off x="2307711" y="4023953"/>
            <a:ext cx="666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Возможность получения информации по техническим показателям токена (тип (стандартный, микро); версия прошивки программы; показатель износа и работопригодности и т.д.)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Graphic 3">
            <a:extLst>
              <a:ext uri="{FF2B5EF4-FFF2-40B4-BE49-F238E27FC236}">
                <a16:creationId xmlns:a16="http://schemas.microsoft.com/office/drawing/2014/main" id="{0778133E-AF9D-4519-AFFF-FCE95C602FE7}"/>
              </a:ext>
            </a:extLst>
          </p:cNvPr>
          <p:cNvSpPr/>
          <p:nvPr/>
        </p:nvSpPr>
        <p:spPr>
          <a:xfrm>
            <a:off x="8896000" y="813822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3EF9A-F5C4-43E1-9FD5-0642AE5F3105}"/>
              </a:ext>
            </a:extLst>
          </p:cNvPr>
          <p:cNvSpPr txBox="1"/>
          <p:nvPr/>
        </p:nvSpPr>
        <p:spPr>
          <a:xfrm>
            <a:off x="2809847" y="4548953"/>
            <a:ext cx="588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Возможность получения информации по учетным показателям налогоплательщика, объекта и оператора (статус; тип налогообложения; вид деятельности; количество касс; координаты объекта; процесс экспертизы касс и т.д.)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DA68805E-AA6E-4E80-A371-046998074992}"/>
              </a:ext>
            </a:extLst>
          </p:cNvPr>
          <p:cNvSpPr/>
          <p:nvPr/>
        </p:nvSpPr>
        <p:spPr>
          <a:xfrm flipH="1" flipV="1">
            <a:off x="2921661" y="5226307"/>
            <a:ext cx="5768862" cy="584098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1A00-A1AC-470D-B0A9-85FA490F101D}"/>
              </a:ext>
            </a:extLst>
          </p:cNvPr>
          <p:cNvSpPr txBox="1"/>
          <p:nvPr/>
        </p:nvSpPr>
        <p:spPr>
          <a:xfrm>
            <a:off x="3210763" y="5264427"/>
            <a:ext cx="547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Возможность получение информации о рисках и несоответствиях при помощи системы алертов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Graphic 3">
            <a:extLst>
              <a:ext uri="{FF2B5EF4-FFF2-40B4-BE49-F238E27FC236}">
                <a16:creationId xmlns:a16="http://schemas.microsoft.com/office/drawing/2014/main" id="{BFB97A9A-E382-40F6-95DB-56B043A1E98D}"/>
              </a:ext>
            </a:extLst>
          </p:cNvPr>
          <p:cNvSpPr/>
          <p:nvPr/>
        </p:nvSpPr>
        <p:spPr>
          <a:xfrm>
            <a:off x="8748834" y="1481998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3">
            <a:extLst>
              <a:ext uri="{FF2B5EF4-FFF2-40B4-BE49-F238E27FC236}">
                <a16:creationId xmlns:a16="http://schemas.microsoft.com/office/drawing/2014/main" id="{0558445F-5E04-48FF-97CD-6745E3E49046}"/>
              </a:ext>
            </a:extLst>
          </p:cNvPr>
          <p:cNvSpPr/>
          <p:nvPr/>
        </p:nvSpPr>
        <p:spPr>
          <a:xfrm>
            <a:off x="8896000" y="1384209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Graphic 3">
            <a:extLst>
              <a:ext uri="{FF2B5EF4-FFF2-40B4-BE49-F238E27FC236}">
                <a16:creationId xmlns:a16="http://schemas.microsoft.com/office/drawing/2014/main" id="{7AB770EF-4BDE-4613-A264-E6EC94EE7D0A}"/>
              </a:ext>
            </a:extLst>
          </p:cNvPr>
          <p:cNvSpPr/>
          <p:nvPr/>
        </p:nvSpPr>
        <p:spPr>
          <a:xfrm>
            <a:off x="8749138" y="4643921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3">
            <a:extLst>
              <a:ext uri="{FF2B5EF4-FFF2-40B4-BE49-F238E27FC236}">
                <a16:creationId xmlns:a16="http://schemas.microsoft.com/office/drawing/2014/main" id="{76D7A26E-3AA7-44E3-A8BD-B2AEC00589A3}"/>
              </a:ext>
            </a:extLst>
          </p:cNvPr>
          <p:cNvSpPr/>
          <p:nvPr/>
        </p:nvSpPr>
        <p:spPr>
          <a:xfrm>
            <a:off x="8896000" y="4574393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1" name="Graphic 3">
            <a:extLst>
              <a:ext uri="{FF2B5EF4-FFF2-40B4-BE49-F238E27FC236}">
                <a16:creationId xmlns:a16="http://schemas.microsoft.com/office/drawing/2014/main" id="{DABC8FF1-EDCD-46DE-9052-D2CC0E9066D5}"/>
              </a:ext>
            </a:extLst>
          </p:cNvPr>
          <p:cNvSpPr/>
          <p:nvPr/>
        </p:nvSpPr>
        <p:spPr>
          <a:xfrm>
            <a:off x="8754724" y="4012924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3">
            <a:extLst>
              <a:ext uri="{FF2B5EF4-FFF2-40B4-BE49-F238E27FC236}">
                <a16:creationId xmlns:a16="http://schemas.microsoft.com/office/drawing/2014/main" id="{D38531F6-1199-4B3D-9A26-C27F0684932B}"/>
              </a:ext>
            </a:extLst>
          </p:cNvPr>
          <p:cNvSpPr/>
          <p:nvPr/>
        </p:nvSpPr>
        <p:spPr>
          <a:xfrm>
            <a:off x="8899983" y="3915871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Graphic 3">
            <a:extLst>
              <a:ext uri="{FF2B5EF4-FFF2-40B4-BE49-F238E27FC236}">
                <a16:creationId xmlns:a16="http://schemas.microsoft.com/office/drawing/2014/main" id="{C3672602-44F5-4ACD-B3FE-1FFBEE9CA310}"/>
              </a:ext>
            </a:extLst>
          </p:cNvPr>
          <p:cNvSpPr/>
          <p:nvPr/>
        </p:nvSpPr>
        <p:spPr>
          <a:xfrm>
            <a:off x="8754724" y="3382701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3">
            <a:extLst>
              <a:ext uri="{FF2B5EF4-FFF2-40B4-BE49-F238E27FC236}">
                <a16:creationId xmlns:a16="http://schemas.microsoft.com/office/drawing/2014/main" id="{1484168E-B2CA-485A-8E71-854757225D59}"/>
              </a:ext>
            </a:extLst>
          </p:cNvPr>
          <p:cNvSpPr/>
          <p:nvPr/>
        </p:nvSpPr>
        <p:spPr>
          <a:xfrm>
            <a:off x="8896000" y="3293501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5" name="Graphic 3">
            <a:extLst>
              <a:ext uri="{FF2B5EF4-FFF2-40B4-BE49-F238E27FC236}">
                <a16:creationId xmlns:a16="http://schemas.microsoft.com/office/drawing/2014/main" id="{76681B2D-C678-4463-BEFD-18BA581198B3}"/>
              </a:ext>
            </a:extLst>
          </p:cNvPr>
          <p:cNvSpPr/>
          <p:nvPr/>
        </p:nvSpPr>
        <p:spPr>
          <a:xfrm>
            <a:off x="8754724" y="2737149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Graphic 3">
            <a:extLst>
              <a:ext uri="{FF2B5EF4-FFF2-40B4-BE49-F238E27FC236}">
                <a16:creationId xmlns:a16="http://schemas.microsoft.com/office/drawing/2014/main" id="{AEDBDFCE-A2A4-47C0-BE35-449445A8AC32}"/>
              </a:ext>
            </a:extLst>
          </p:cNvPr>
          <p:cNvSpPr/>
          <p:nvPr/>
        </p:nvSpPr>
        <p:spPr>
          <a:xfrm>
            <a:off x="8896000" y="2608540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7" name="Graphic 3">
            <a:extLst>
              <a:ext uri="{FF2B5EF4-FFF2-40B4-BE49-F238E27FC236}">
                <a16:creationId xmlns:a16="http://schemas.microsoft.com/office/drawing/2014/main" id="{C49DC4C5-B70B-46EA-A5C2-AA74D68392F0}"/>
              </a:ext>
            </a:extLst>
          </p:cNvPr>
          <p:cNvSpPr/>
          <p:nvPr/>
        </p:nvSpPr>
        <p:spPr>
          <a:xfrm>
            <a:off x="8748834" y="2136926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Graphic 3">
            <a:extLst>
              <a:ext uri="{FF2B5EF4-FFF2-40B4-BE49-F238E27FC236}">
                <a16:creationId xmlns:a16="http://schemas.microsoft.com/office/drawing/2014/main" id="{59E07680-D440-44AE-8CBF-7E0C0834CB6C}"/>
              </a:ext>
            </a:extLst>
          </p:cNvPr>
          <p:cNvSpPr/>
          <p:nvPr/>
        </p:nvSpPr>
        <p:spPr>
          <a:xfrm>
            <a:off x="8896000" y="2039137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9" name="Graphic 3">
            <a:extLst>
              <a:ext uri="{FF2B5EF4-FFF2-40B4-BE49-F238E27FC236}">
                <a16:creationId xmlns:a16="http://schemas.microsoft.com/office/drawing/2014/main" id="{0A832F52-7E0C-48C2-AFA0-626FE5B9F6BE}"/>
              </a:ext>
            </a:extLst>
          </p:cNvPr>
          <p:cNvSpPr/>
          <p:nvPr/>
        </p:nvSpPr>
        <p:spPr>
          <a:xfrm>
            <a:off x="8757045" y="5267124"/>
            <a:ext cx="457119" cy="457119"/>
          </a:xfrm>
          <a:custGeom>
            <a:avLst/>
            <a:gdLst>
              <a:gd name="connsiteX0" fmla="*/ 0 w 498633"/>
              <a:gd name="connsiteY0" fmla="*/ 0 h 498633"/>
              <a:gd name="connsiteX1" fmla="*/ 0 w 498633"/>
              <a:gd name="connsiteY1" fmla="*/ 498634 h 498633"/>
              <a:gd name="connsiteX2" fmla="*/ 498634 w 498633"/>
              <a:gd name="connsiteY2" fmla="*/ 498634 h 498633"/>
              <a:gd name="connsiteX3" fmla="*/ 498634 w 498633"/>
              <a:gd name="connsiteY3" fmla="*/ 0 h 498633"/>
              <a:gd name="connsiteX4" fmla="*/ 0 w 498633"/>
              <a:gd name="connsiteY4" fmla="*/ 0 h 498633"/>
              <a:gd name="connsiteX5" fmla="*/ 453390 w 498633"/>
              <a:gd name="connsiteY5" fmla="*/ 453485 h 498633"/>
              <a:gd name="connsiteX6" fmla="*/ 45244 w 498633"/>
              <a:gd name="connsiteY6" fmla="*/ 453485 h 498633"/>
              <a:gd name="connsiteX7" fmla="*/ 45244 w 498633"/>
              <a:gd name="connsiteY7" fmla="*/ 45244 h 498633"/>
              <a:gd name="connsiteX8" fmla="*/ 453390 w 498633"/>
              <a:gd name="connsiteY8" fmla="*/ 45244 h 498633"/>
              <a:gd name="connsiteX9" fmla="*/ 453390 w 498633"/>
              <a:gd name="connsiteY9" fmla="*/ 453485 h 4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33" h="498633">
                <a:moveTo>
                  <a:pt x="0" y="0"/>
                </a:moveTo>
                <a:lnTo>
                  <a:pt x="0" y="498634"/>
                </a:lnTo>
                <a:lnTo>
                  <a:pt x="498634" y="498634"/>
                </a:lnTo>
                <a:lnTo>
                  <a:pt x="498634" y="0"/>
                </a:lnTo>
                <a:lnTo>
                  <a:pt x="0" y="0"/>
                </a:lnTo>
                <a:close/>
                <a:moveTo>
                  <a:pt x="453390" y="453485"/>
                </a:moveTo>
                <a:lnTo>
                  <a:pt x="45244" y="453485"/>
                </a:lnTo>
                <a:lnTo>
                  <a:pt x="45244" y="45244"/>
                </a:lnTo>
                <a:lnTo>
                  <a:pt x="453390" y="45244"/>
                </a:lnTo>
                <a:lnTo>
                  <a:pt x="453390" y="453485"/>
                </a:lnTo>
                <a:close/>
              </a:path>
            </a:pathLst>
          </a:custGeom>
          <a:solidFill>
            <a:srgbClr val="1B43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3">
            <a:extLst>
              <a:ext uri="{FF2B5EF4-FFF2-40B4-BE49-F238E27FC236}">
                <a16:creationId xmlns:a16="http://schemas.microsoft.com/office/drawing/2014/main" id="{119E7B09-E148-4F9C-844E-BC33E5D9542E}"/>
              </a:ext>
            </a:extLst>
          </p:cNvPr>
          <p:cNvSpPr/>
          <p:nvPr/>
        </p:nvSpPr>
        <p:spPr>
          <a:xfrm>
            <a:off x="8903907" y="5197596"/>
            <a:ext cx="457118" cy="411743"/>
          </a:xfrm>
          <a:custGeom>
            <a:avLst/>
            <a:gdLst>
              <a:gd name="connsiteX0" fmla="*/ 335003 w 920790"/>
              <a:gd name="connsiteY0" fmla="*/ 434816 h 671398"/>
              <a:gd name="connsiteX1" fmla="*/ 794774 w 920790"/>
              <a:gd name="connsiteY1" fmla="*/ 86011 h 671398"/>
              <a:gd name="connsiteX2" fmla="*/ 885738 w 920790"/>
              <a:gd name="connsiteY2" fmla="*/ 18383 h 671398"/>
              <a:gd name="connsiteX3" fmla="*/ 920790 w 920790"/>
              <a:gd name="connsiteY3" fmla="*/ 0 h 671398"/>
              <a:gd name="connsiteX4" fmla="*/ 904026 w 920790"/>
              <a:gd name="connsiteY4" fmla="*/ 17621 h 671398"/>
              <a:gd name="connsiteX5" fmla="*/ 726766 w 920790"/>
              <a:gd name="connsiteY5" fmla="*/ 178498 h 671398"/>
              <a:gd name="connsiteX6" fmla="*/ 170030 w 920790"/>
              <a:gd name="connsiteY6" fmla="*/ 665798 h 671398"/>
              <a:gd name="connsiteX7" fmla="*/ 147360 w 920790"/>
              <a:gd name="connsiteY7" fmla="*/ 664559 h 671398"/>
              <a:gd name="connsiteX8" fmla="*/ 8867 w 920790"/>
              <a:gd name="connsiteY8" fmla="*/ 509778 h 671398"/>
              <a:gd name="connsiteX9" fmla="*/ 1247 w 920790"/>
              <a:gd name="connsiteY9" fmla="*/ 495300 h 671398"/>
              <a:gd name="connsiteX10" fmla="*/ 18296 w 920790"/>
              <a:gd name="connsiteY10" fmla="*/ 499777 h 671398"/>
              <a:gd name="connsiteX11" fmla="*/ 135835 w 920790"/>
              <a:gd name="connsiteY11" fmla="*/ 569405 h 671398"/>
              <a:gd name="connsiteX12" fmla="*/ 169458 w 920790"/>
              <a:gd name="connsiteY12" fmla="*/ 566928 h 671398"/>
              <a:gd name="connsiteX13" fmla="*/ 335003 w 920790"/>
              <a:gd name="connsiteY13" fmla="*/ 434816 h 6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90" h="671398">
                <a:moveTo>
                  <a:pt x="335003" y="434816"/>
                </a:moveTo>
                <a:cubicBezTo>
                  <a:pt x="486450" y="316230"/>
                  <a:pt x="640755" y="200977"/>
                  <a:pt x="794774" y="86011"/>
                </a:cubicBezTo>
                <a:cubicBezTo>
                  <a:pt x="825064" y="63437"/>
                  <a:pt x="855353" y="40862"/>
                  <a:pt x="885738" y="18383"/>
                </a:cubicBezTo>
                <a:cubicBezTo>
                  <a:pt x="896120" y="10668"/>
                  <a:pt x="906503" y="2667"/>
                  <a:pt x="920790" y="0"/>
                </a:cubicBezTo>
                <a:cubicBezTo>
                  <a:pt x="915170" y="5905"/>
                  <a:pt x="909836" y="12001"/>
                  <a:pt x="904026" y="17621"/>
                </a:cubicBezTo>
                <a:cubicBezTo>
                  <a:pt x="846590" y="73057"/>
                  <a:pt x="786488" y="125540"/>
                  <a:pt x="726766" y="178498"/>
                </a:cubicBezTo>
                <a:cubicBezTo>
                  <a:pt x="542267" y="342138"/>
                  <a:pt x="357672" y="505873"/>
                  <a:pt x="170030" y="665798"/>
                </a:cubicBezTo>
                <a:cubicBezTo>
                  <a:pt x="161267" y="673322"/>
                  <a:pt x="155456" y="673608"/>
                  <a:pt x="147360" y="664559"/>
                </a:cubicBezTo>
                <a:cubicBezTo>
                  <a:pt x="101354" y="612743"/>
                  <a:pt x="54396" y="561880"/>
                  <a:pt x="8867" y="509778"/>
                </a:cubicBezTo>
                <a:cubicBezTo>
                  <a:pt x="5152" y="505492"/>
                  <a:pt x="-3135" y="500539"/>
                  <a:pt x="1247" y="495300"/>
                </a:cubicBezTo>
                <a:cubicBezTo>
                  <a:pt x="6390" y="489109"/>
                  <a:pt x="13153" y="496634"/>
                  <a:pt x="18296" y="499777"/>
                </a:cubicBezTo>
                <a:cubicBezTo>
                  <a:pt x="57444" y="523113"/>
                  <a:pt x="97163" y="545306"/>
                  <a:pt x="135835" y="569405"/>
                </a:cubicBezTo>
                <a:cubicBezTo>
                  <a:pt x="148979" y="577596"/>
                  <a:pt x="158028" y="576263"/>
                  <a:pt x="169458" y="566928"/>
                </a:cubicBezTo>
                <a:cubicBezTo>
                  <a:pt x="224132" y="522256"/>
                  <a:pt x="279377" y="478346"/>
                  <a:pt x="335003" y="434816"/>
                </a:cubicBezTo>
                <a:close/>
              </a:path>
            </a:pathLst>
          </a:custGeom>
          <a:solidFill>
            <a:srgbClr val="ED22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51" name="Group 255">
            <a:extLst>
              <a:ext uri="{FF2B5EF4-FFF2-40B4-BE49-F238E27FC236}">
                <a16:creationId xmlns:a16="http://schemas.microsoft.com/office/drawing/2014/main" id="{69E655C9-1D0A-4B00-B888-0F785EEEF183}"/>
              </a:ext>
            </a:extLst>
          </p:cNvPr>
          <p:cNvGrpSpPr/>
          <p:nvPr/>
        </p:nvGrpSpPr>
        <p:grpSpPr>
          <a:xfrm>
            <a:off x="154118" y="3735797"/>
            <a:ext cx="1599799" cy="2500677"/>
            <a:chOff x="3760328" y="3119170"/>
            <a:chExt cx="1850553" cy="3536346"/>
          </a:xfrm>
        </p:grpSpPr>
        <p:grpSp>
          <p:nvGrpSpPr>
            <p:cNvPr id="52" name="Group 300">
              <a:extLst>
                <a:ext uri="{FF2B5EF4-FFF2-40B4-BE49-F238E27FC236}">
                  <a16:creationId xmlns:a16="http://schemas.microsoft.com/office/drawing/2014/main" id="{2DC1044F-FFA9-4470-8F2F-B610D0C9BCD6}"/>
                </a:ext>
              </a:extLst>
            </p:cNvPr>
            <p:cNvGrpSpPr/>
            <p:nvPr/>
          </p:nvGrpSpPr>
          <p:grpSpPr>
            <a:xfrm>
              <a:off x="4148530" y="3119170"/>
              <a:ext cx="1462351" cy="3253158"/>
              <a:chOff x="9947718" y="2553974"/>
              <a:chExt cx="1678482" cy="3733960"/>
            </a:xfrm>
          </p:grpSpPr>
          <p:sp>
            <p:nvSpPr>
              <p:cNvPr id="57" name="Graphic 454">
                <a:extLst>
                  <a:ext uri="{FF2B5EF4-FFF2-40B4-BE49-F238E27FC236}">
                    <a16:creationId xmlns:a16="http://schemas.microsoft.com/office/drawing/2014/main" id="{085F49EA-9EFC-4649-B738-E754D852F6B5}"/>
                  </a:ext>
                </a:extLst>
              </p:cNvPr>
              <p:cNvSpPr/>
              <p:nvPr/>
            </p:nvSpPr>
            <p:spPr>
              <a:xfrm>
                <a:off x="10059968" y="2553974"/>
                <a:ext cx="1566232" cy="3712630"/>
              </a:xfrm>
              <a:custGeom>
                <a:avLst/>
                <a:gdLst>
                  <a:gd name="connsiteX0" fmla="*/ 2230114 w 2643745"/>
                  <a:gd name="connsiteY0" fmla="*/ 6266800 h 6266799"/>
                  <a:gd name="connsiteX1" fmla="*/ 2285969 w 2643745"/>
                  <a:gd name="connsiteY1" fmla="*/ 6079959 h 6266799"/>
                  <a:gd name="connsiteX2" fmla="*/ 2285875 w 2643745"/>
                  <a:gd name="connsiteY2" fmla="*/ 1819953 h 6266799"/>
                  <a:gd name="connsiteX3" fmla="*/ 1952144 w 2643745"/>
                  <a:gd name="connsiteY3" fmla="*/ 1247829 h 6266799"/>
                  <a:gd name="connsiteX4" fmla="*/ 1572662 w 2643745"/>
                  <a:gd name="connsiteY4" fmla="*/ 1026932 h 6266799"/>
                  <a:gd name="connsiteX5" fmla="*/ 1515590 w 2643745"/>
                  <a:gd name="connsiteY5" fmla="*/ 1048077 h 6266799"/>
                  <a:gd name="connsiteX6" fmla="*/ 1475827 w 2643745"/>
                  <a:gd name="connsiteY6" fmla="*/ 1167554 h 6266799"/>
                  <a:gd name="connsiteX7" fmla="*/ 1418848 w 2643745"/>
                  <a:gd name="connsiteY7" fmla="*/ 1188044 h 6266799"/>
                  <a:gd name="connsiteX8" fmla="*/ 730429 w 2643745"/>
                  <a:gd name="connsiteY8" fmla="*/ 792563 h 6266799"/>
                  <a:gd name="connsiteX9" fmla="*/ 582041 w 2643745"/>
                  <a:gd name="connsiteY9" fmla="*/ 593559 h 6266799"/>
                  <a:gd name="connsiteX10" fmla="*/ 395481 w 2643745"/>
                  <a:gd name="connsiteY10" fmla="*/ 347682 h 6266799"/>
                  <a:gd name="connsiteX11" fmla="*/ 290319 w 2643745"/>
                  <a:gd name="connsiteY11" fmla="*/ 287335 h 6266799"/>
                  <a:gd name="connsiteX12" fmla="*/ 0 w 2643745"/>
                  <a:gd name="connsiteY12" fmla="*/ 218661 h 6266799"/>
                  <a:gd name="connsiteX13" fmla="*/ 321942 w 2643745"/>
                  <a:gd name="connsiteY13" fmla="*/ 32008 h 6266799"/>
                  <a:gd name="connsiteX14" fmla="*/ 592333 w 2643745"/>
                  <a:gd name="connsiteY14" fmla="*/ 43890 h 6266799"/>
                  <a:gd name="connsiteX15" fmla="*/ 2338269 w 2643745"/>
                  <a:gd name="connsiteY15" fmla="*/ 1051726 h 6266799"/>
                  <a:gd name="connsiteX16" fmla="*/ 2642996 w 2643745"/>
                  <a:gd name="connsiteY16" fmla="*/ 1575572 h 6266799"/>
                  <a:gd name="connsiteX17" fmla="*/ 2643745 w 2643745"/>
                  <a:gd name="connsiteY17" fmla="*/ 5910895 h 6266799"/>
                  <a:gd name="connsiteX18" fmla="*/ 2537460 w 2643745"/>
                  <a:gd name="connsiteY18" fmla="*/ 6091842 h 6266799"/>
                  <a:gd name="connsiteX19" fmla="*/ 2230114 w 2643745"/>
                  <a:gd name="connsiteY19" fmla="*/ 6266800 h 6266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3745" h="6266799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68" dirty="0"/>
              </a:p>
            </p:txBody>
          </p:sp>
          <p:sp>
            <p:nvSpPr>
              <p:cNvPr id="58" name="Graphic 454">
                <a:extLst>
                  <a:ext uri="{FF2B5EF4-FFF2-40B4-BE49-F238E27FC236}">
                    <a16:creationId xmlns:a16="http://schemas.microsoft.com/office/drawing/2014/main" id="{29D1A3EF-C408-45F5-BB64-918A481A9C4F}"/>
                  </a:ext>
                </a:extLst>
              </p:cNvPr>
              <p:cNvSpPr/>
              <p:nvPr/>
            </p:nvSpPr>
            <p:spPr>
              <a:xfrm>
                <a:off x="9947718" y="2668475"/>
                <a:ext cx="1478652" cy="3619459"/>
              </a:xfrm>
              <a:custGeom>
                <a:avLst/>
                <a:gdLst>
                  <a:gd name="connsiteX0" fmla="*/ 2495178 w 2495913"/>
                  <a:gd name="connsiteY0" fmla="*/ 5890521 h 6109528"/>
                  <a:gd name="connsiteX1" fmla="*/ 2494336 w 2495913"/>
                  <a:gd name="connsiteY1" fmla="*/ 1593090 h 6109528"/>
                  <a:gd name="connsiteX2" fmla="*/ 2222542 w 2495913"/>
                  <a:gd name="connsiteY2" fmla="*/ 1082717 h 6109528"/>
                  <a:gd name="connsiteX3" fmla="*/ 1771299 w 2495913"/>
                  <a:gd name="connsiteY3" fmla="*/ 818127 h 6109528"/>
                  <a:gd name="connsiteX4" fmla="*/ 1687562 w 2495913"/>
                  <a:gd name="connsiteY4" fmla="*/ 849283 h 6109528"/>
                  <a:gd name="connsiteX5" fmla="*/ 1651167 w 2495913"/>
                  <a:gd name="connsiteY5" fmla="*/ 955380 h 6109528"/>
                  <a:gd name="connsiteX6" fmla="*/ 1608409 w 2495913"/>
                  <a:gd name="connsiteY6" fmla="*/ 971192 h 6109528"/>
                  <a:gd name="connsiteX7" fmla="*/ 883688 w 2495913"/>
                  <a:gd name="connsiteY7" fmla="*/ 554099 h 6109528"/>
                  <a:gd name="connsiteX8" fmla="*/ 804910 w 2495913"/>
                  <a:gd name="connsiteY8" fmla="*/ 451556 h 6109528"/>
                  <a:gd name="connsiteX9" fmla="*/ 757849 w 2495913"/>
                  <a:gd name="connsiteY9" fmla="*/ 280434 h 6109528"/>
                  <a:gd name="connsiteX10" fmla="*/ 687585 w 2495913"/>
                  <a:gd name="connsiteY10" fmla="*/ 192299 h 6109528"/>
                  <a:gd name="connsiteX11" fmla="*/ 444982 w 2495913"/>
                  <a:gd name="connsiteY11" fmla="*/ 52052 h 6109528"/>
                  <a:gd name="connsiteX12" fmla="*/ 189655 w 2495913"/>
                  <a:gd name="connsiteY12" fmla="*/ 25387 h 6109528"/>
                  <a:gd name="connsiteX13" fmla="*/ 7 w 2495913"/>
                  <a:gd name="connsiteY13" fmla="*/ 331050 h 6109528"/>
                  <a:gd name="connsiteX14" fmla="*/ 1036 w 2495913"/>
                  <a:gd name="connsiteY14" fmla="*/ 4526686 h 6109528"/>
                  <a:gd name="connsiteX15" fmla="*/ 187596 w 2495913"/>
                  <a:gd name="connsiteY15" fmla="*/ 4919361 h 6109528"/>
                  <a:gd name="connsiteX16" fmla="*/ 2151155 w 2495913"/>
                  <a:gd name="connsiteY16" fmla="*/ 6061924 h 6109528"/>
                  <a:gd name="connsiteX17" fmla="*/ 2419674 w 2495913"/>
                  <a:gd name="connsiteY17" fmla="*/ 6073526 h 6109528"/>
                  <a:gd name="connsiteX18" fmla="*/ 2495178 w 2495913"/>
                  <a:gd name="connsiteY18" fmla="*/ 5890521 h 610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5913" h="6109528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68"/>
              </a:p>
            </p:txBody>
          </p:sp>
          <p:sp>
            <p:nvSpPr>
              <p:cNvPr id="59" name="Graphic 454">
                <a:extLst>
                  <a:ext uri="{FF2B5EF4-FFF2-40B4-BE49-F238E27FC236}">
                    <a16:creationId xmlns:a16="http://schemas.microsoft.com/office/drawing/2014/main" id="{3EE3C32E-15F3-4356-8181-C2F7AA49D078}"/>
                  </a:ext>
                </a:extLst>
              </p:cNvPr>
              <p:cNvSpPr/>
              <p:nvPr/>
            </p:nvSpPr>
            <p:spPr>
              <a:xfrm>
                <a:off x="10128307" y="4711607"/>
                <a:ext cx="955233" cy="804557"/>
              </a:xfrm>
              <a:custGeom>
                <a:avLst/>
                <a:gdLst>
                  <a:gd name="connsiteX0" fmla="*/ 1468435 w 1612402"/>
                  <a:gd name="connsiteY0" fmla="*/ 1358067 h 1358067"/>
                  <a:gd name="connsiteX1" fmla="*/ 1469277 w 1612402"/>
                  <a:gd name="connsiteY1" fmla="*/ 975404 h 1358067"/>
                  <a:gd name="connsiteX2" fmla="*/ 1388722 w 1612402"/>
                  <a:gd name="connsiteY2" fmla="*/ 859108 h 1358067"/>
                  <a:gd name="connsiteX3" fmla="*/ 90379 w 1612402"/>
                  <a:gd name="connsiteY3" fmla="*/ 108096 h 1358067"/>
                  <a:gd name="connsiteX4" fmla="*/ 36301 w 1612402"/>
                  <a:gd name="connsiteY4" fmla="*/ 81899 h 1358067"/>
                  <a:gd name="connsiteX5" fmla="*/ 0 w 1612402"/>
                  <a:gd name="connsiteY5" fmla="*/ 74882 h 1358067"/>
                  <a:gd name="connsiteX6" fmla="*/ 137253 w 1612402"/>
                  <a:gd name="connsiteY6" fmla="*/ 7986 h 1358067"/>
                  <a:gd name="connsiteX7" fmla="*/ 216780 w 1612402"/>
                  <a:gd name="connsiteY7" fmla="*/ 15377 h 1358067"/>
                  <a:gd name="connsiteX8" fmla="*/ 1525320 w 1612402"/>
                  <a:gd name="connsiteY8" fmla="*/ 771535 h 1358067"/>
                  <a:gd name="connsiteX9" fmla="*/ 1612238 w 1612402"/>
                  <a:gd name="connsiteY9" fmla="*/ 918332 h 1358067"/>
                  <a:gd name="connsiteX10" fmla="*/ 1611864 w 1612402"/>
                  <a:gd name="connsiteY10" fmla="*/ 1231199 h 1358067"/>
                  <a:gd name="connsiteX11" fmla="*/ 1572100 w 1612402"/>
                  <a:gd name="connsiteY11" fmla="*/ 1302118 h 1358067"/>
                  <a:gd name="connsiteX12" fmla="*/ 1468435 w 1612402"/>
                  <a:gd name="connsiteY12" fmla="*/ 1358067 h 1358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7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7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8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3"/>
                      <a:pt x="1572100" y="1302118"/>
                    </a:cubicBezTo>
                    <a:cubicBezTo>
                      <a:pt x="1541506" y="1322233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68"/>
              </a:p>
            </p:txBody>
          </p:sp>
          <p:sp>
            <p:nvSpPr>
              <p:cNvPr id="60" name="Graphic 454">
                <a:extLst>
                  <a:ext uri="{FF2B5EF4-FFF2-40B4-BE49-F238E27FC236}">
                    <a16:creationId xmlns:a16="http://schemas.microsoft.com/office/drawing/2014/main" id="{CB75D90A-3786-456B-A48C-B9A0A0A35DED}"/>
                  </a:ext>
                </a:extLst>
              </p:cNvPr>
              <p:cNvSpPr/>
              <p:nvPr/>
            </p:nvSpPr>
            <p:spPr>
              <a:xfrm>
                <a:off x="10095630" y="4755938"/>
                <a:ext cx="903385" cy="776765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1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1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2"/>
                      <a:pt x="1525651" y="1028095"/>
                      <a:pt x="1524435" y="900572"/>
                    </a:cubicBezTo>
                    <a:close/>
                  </a:path>
                </a:pathLst>
              </a:custGeom>
              <a:solidFill>
                <a:srgbClr val="FFD04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68"/>
              </a:p>
            </p:txBody>
          </p:sp>
          <p:sp>
            <p:nvSpPr>
              <p:cNvPr id="61" name="Graphic 454">
                <a:extLst>
                  <a:ext uri="{FF2B5EF4-FFF2-40B4-BE49-F238E27FC236}">
                    <a16:creationId xmlns:a16="http://schemas.microsoft.com/office/drawing/2014/main" id="{F90EE291-8840-4EFD-BC33-A75E2DD28C5A}"/>
                  </a:ext>
                </a:extLst>
              </p:cNvPr>
              <p:cNvSpPr/>
              <p:nvPr/>
            </p:nvSpPr>
            <p:spPr>
              <a:xfrm>
                <a:off x="10854650" y="5341745"/>
                <a:ext cx="53710" cy="56149"/>
              </a:xfrm>
              <a:custGeom>
                <a:avLst/>
                <a:gdLst>
                  <a:gd name="connsiteX0" fmla="*/ 73071 w 90660"/>
                  <a:gd name="connsiteY0" fmla="*/ 0 h 94777"/>
                  <a:gd name="connsiteX1" fmla="*/ 90660 w 90660"/>
                  <a:gd name="connsiteY1" fmla="*/ 94777 h 94777"/>
                  <a:gd name="connsiteX2" fmla="*/ 0 w 90660"/>
                  <a:gd name="connsiteY2" fmla="*/ 45938 h 94777"/>
                  <a:gd name="connsiteX3" fmla="*/ 73071 w 90660"/>
                  <a:gd name="connsiteY3" fmla="*/ 0 h 9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60" h="94777">
                    <a:moveTo>
                      <a:pt x="73071" y="0"/>
                    </a:moveTo>
                    <a:cubicBezTo>
                      <a:pt x="99455" y="26197"/>
                      <a:pt x="76907" y="57259"/>
                      <a:pt x="90660" y="94777"/>
                    </a:cubicBezTo>
                    <a:cubicBezTo>
                      <a:pt x="53236" y="74568"/>
                      <a:pt x="26571" y="60253"/>
                      <a:pt x="0" y="45938"/>
                    </a:cubicBezTo>
                    <a:cubicBezTo>
                      <a:pt x="24326" y="30594"/>
                      <a:pt x="48745" y="15250"/>
                      <a:pt x="73071" y="0"/>
                    </a:cubicBezTo>
                    <a:close/>
                  </a:path>
                </a:pathLst>
              </a:custGeom>
              <a:solidFill>
                <a:srgbClr val="2D3885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68"/>
              </a:p>
            </p:txBody>
          </p:sp>
        </p:grpSp>
        <p:grpSp>
          <p:nvGrpSpPr>
            <p:cNvPr id="53" name="Group 301">
              <a:extLst>
                <a:ext uri="{FF2B5EF4-FFF2-40B4-BE49-F238E27FC236}">
                  <a16:creationId xmlns:a16="http://schemas.microsoft.com/office/drawing/2014/main" id="{701987C1-C4F7-4B51-B60E-2A94DD289420}"/>
                </a:ext>
              </a:extLst>
            </p:cNvPr>
            <p:cNvGrpSpPr/>
            <p:nvPr/>
          </p:nvGrpSpPr>
          <p:grpSpPr>
            <a:xfrm>
              <a:off x="3760328" y="5197374"/>
              <a:ext cx="1216158" cy="1458142"/>
              <a:chOff x="9502053" y="4939287"/>
              <a:chExt cx="1395889" cy="1673636"/>
            </a:xfrm>
          </p:grpSpPr>
          <p:sp>
            <p:nvSpPr>
              <p:cNvPr id="55" name="Graphic 454">
                <a:extLst>
                  <a:ext uri="{FF2B5EF4-FFF2-40B4-BE49-F238E27FC236}">
                    <a16:creationId xmlns:a16="http://schemas.microsoft.com/office/drawing/2014/main" id="{DBE43964-32C1-479F-B9D4-D9F17C00C609}"/>
                  </a:ext>
                </a:extLst>
              </p:cNvPr>
              <p:cNvSpPr/>
              <p:nvPr/>
            </p:nvSpPr>
            <p:spPr>
              <a:xfrm>
                <a:off x="9502053" y="4939287"/>
                <a:ext cx="1395889" cy="1673636"/>
              </a:xfrm>
              <a:custGeom>
                <a:avLst/>
                <a:gdLst>
                  <a:gd name="connsiteX0" fmla="*/ 2152458 w 2356233"/>
                  <a:gd name="connsiteY0" fmla="*/ 828386 h 2825065"/>
                  <a:gd name="connsiteX1" fmla="*/ 2283162 w 2356233"/>
                  <a:gd name="connsiteY1" fmla="*/ 725189 h 2825065"/>
                  <a:gd name="connsiteX2" fmla="*/ 2356233 w 2356233"/>
                  <a:gd name="connsiteY2" fmla="*/ 679251 h 2825065"/>
                  <a:gd name="connsiteX3" fmla="*/ 1351297 w 2356233"/>
                  <a:gd name="connsiteY3" fmla="*/ 95900 h 2825065"/>
                  <a:gd name="connsiteX4" fmla="*/ 1184104 w 2356233"/>
                  <a:gd name="connsiteY4" fmla="*/ 0 h 2825065"/>
                  <a:gd name="connsiteX5" fmla="*/ 1147241 w 2356233"/>
                  <a:gd name="connsiteY5" fmla="*/ 53891 h 2825065"/>
                  <a:gd name="connsiteX6" fmla="*/ 1013917 w 2356233"/>
                  <a:gd name="connsiteY6" fmla="*/ 146984 h 2825065"/>
                  <a:gd name="connsiteX7" fmla="*/ 1013917 w 2356233"/>
                  <a:gd name="connsiteY7" fmla="*/ 146984 h 2825065"/>
                  <a:gd name="connsiteX8" fmla="*/ 943373 w 2356233"/>
                  <a:gd name="connsiteY8" fmla="*/ 401375 h 2825065"/>
                  <a:gd name="connsiteX9" fmla="*/ 944215 w 2356233"/>
                  <a:gd name="connsiteY9" fmla="*/ 1431573 h 2825065"/>
                  <a:gd name="connsiteX10" fmla="*/ 787126 w 2356233"/>
                  <a:gd name="connsiteY10" fmla="*/ 1704489 h 2825065"/>
                  <a:gd name="connsiteX11" fmla="*/ 180947 w 2356233"/>
                  <a:gd name="connsiteY11" fmla="*/ 2055622 h 2825065"/>
                  <a:gd name="connsiteX12" fmla="*/ 0 w 2356233"/>
                  <a:gd name="connsiteY12" fmla="*/ 2160317 h 2825065"/>
                  <a:gd name="connsiteX13" fmla="*/ 2245 w 2356233"/>
                  <a:gd name="connsiteY13" fmla="*/ 2165837 h 2825065"/>
                  <a:gd name="connsiteX14" fmla="*/ 112928 w 2356233"/>
                  <a:gd name="connsiteY14" fmla="*/ 2141792 h 2825065"/>
                  <a:gd name="connsiteX15" fmla="*/ 73632 w 2356233"/>
                  <a:gd name="connsiteY15" fmla="*/ 2228148 h 2825065"/>
                  <a:gd name="connsiteX16" fmla="*/ 205366 w 2356233"/>
                  <a:gd name="connsiteY16" fmla="*/ 2199893 h 2825065"/>
                  <a:gd name="connsiteX17" fmla="*/ 169813 w 2356233"/>
                  <a:gd name="connsiteY17" fmla="*/ 2282507 h 2825065"/>
                  <a:gd name="connsiteX18" fmla="*/ 301172 w 2356233"/>
                  <a:gd name="connsiteY18" fmla="*/ 2255375 h 2825065"/>
                  <a:gd name="connsiteX19" fmla="*/ 265244 w 2356233"/>
                  <a:gd name="connsiteY19" fmla="*/ 2337989 h 2825065"/>
                  <a:gd name="connsiteX20" fmla="*/ 397820 w 2356233"/>
                  <a:gd name="connsiteY20" fmla="*/ 2309640 h 2825065"/>
                  <a:gd name="connsiteX21" fmla="*/ 361238 w 2356233"/>
                  <a:gd name="connsiteY21" fmla="*/ 2392722 h 2825065"/>
                  <a:gd name="connsiteX22" fmla="*/ 491381 w 2356233"/>
                  <a:gd name="connsiteY22" fmla="*/ 2365121 h 2825065"/>
                  <a:gd name="connsiteX23" fmla="*/ 460787 w 2356233"/>
                  <a:gd name="connsiteY23" fmla="*/ 2442496 h 2825065"/>
                  <a:gd name="connsiteX24" fmla="*/ 586813 w 2356233"/>
                  <a:gd name="connsiteY24" fmla="*/ 2425281 h 2825065"/>
                  <a:gd name="connsiteX25" fmla="*/ 554160 w 2356233"/>
                  <a:gd name="connsiteY25" fmla="*/ 2499194 h 2825065"/>
                  <a:gd name="connsiteX26" fmla="*/ 682245 w 2356233"/>
                  <a:gd name="connsiteY26" fmla="*/ 2479359 h 2825065"/>
                  <a:gd name="connsiteX27" fmla="*/ 650341 w 2356233"/>
                  <a:gd name="connsiteY27" fmla="*/ 2555985 h 2825065"/>
                  <a:gd name="connsiteX28" fmla="*/ 781138 w 2356233"/>
                  <a:gd name="connsiteY28" fmla="*/ 2529975 h 2825065"/>
                  <a:gd name="connsiteX29" fmla="*/ 747737 w 2356233"/>
                  <a:gd name="connsiteY29" fmla="*/ 2606414 h 2825065"/>
                  <a:gd name="connsiteX30" fmla="*/ 873202 w 2356233"/>
                  <a:gd name="connsiteY30" fmla="*/ 2589199 h 2825065"/>
                  <a:gd name="connsiteX31" fmla="*/ 843075 w 2356233"/>
                  <a:gd name="connsiteY31" fmla="*/ 2666480 h 2825065"/>
                  <a:gd name="connsiteX32" fmla="*/ 973405 w 2356233"/>
                  <a:gd name="connsiteY32" fmla="*/ 2638786 h 2825065"/>
                  <a:gd name="connsiteX33" fmla="*/ 936636 w 2356233"/>
                  <a:gd name="connsiteY33" fmla="*/ 2721868 h 2825065"/>
                  <a:gd name="connsiteX34" fmla="*/ 1068744 w 2356233"/>
                  <a:gd name="connsiteY34" fmla="*/ 2694081 h 2825065"/>
                  <a:gd name="connsiteX35" fmla="*/ 1032817 w 2356233"/>
                  <a:gd name="connsiteY35" fmla="*/ 2776788 h 2825065"/>
                  <a:gd name="connsiteX36" fmla="*/ 1164457 w 2356233"/>
                  <a:gd name="connsiteY36" fmla="*/ 2748440 h 2825065"/>
                  <a:gd name="connsiteX37" fmla="*/ 1131991 w 2356233"/>
                  <a:gd name="connsiteY37" fmla="*/ 2825066 h 2825065"/>
                  <a:gd name="connsiteX38" fmla="*/ 1154165 w 2356233"/>
                  <a:gd name="connsiteY38" fmla="*/ 2814867 h 2825065"/>
                  <a:gd name="connsiteX39" fmla="*/ 1949992 w 2356233"/>
                  <a:gd name="connsiteY39" fmla="*/ 2353146 h 2825065"/>
                  <a:gd name="connsiteX40" fmla="*/ 2088088 w 2356233"/>
                  <a:gd name="connsiteY40" fmla="*/ 2108203 h 2825065"/>
                  <a:gd name="connsiteX41" fmla="*/ 2089585 w 2356233"/>
                  <a:gd name="connsiteY41" fmla="*/ 989311 h 2825065"/>
                  <a:gd name="connsiteX42" fmla="*/ 2152458 w 2356233"/>
                  <a:gd name="connsiteY42" fmla="*/ 828386 h 2825065"/>
                  <a:gd name="connsiteX43" fmla="*/ 2152458 w 2356233"/>
                  <a:gd name="connsiteY43" fmla="*/ 828386 h 2825065"/>
                  <a:gd name="connsiteX44" fmla="*/ 2152458 w 2356233"/>
                  <a:gd name="connsiteY44" fmla="*/ 828386 h 282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56233" h="2825065">
                    <a:moveTo>
                      <a:pt x="2152458" y="828386"/>
                    </a:moveTo>
                    <a:cubicBezTo>
                      <a:pt x="2203074" y="774028"/>
                      <a:pt x="2234604" y="753351"/>
                      <a:pt x="2283162" y="725189"/>
                    </a:cubicBezTo>
                    <a:cubicBezTo>
                      <a:pt x="2305429" y="711061"/>
                      <a:pt x="2331720" y="694688"/>
                      <a:pt x="2356233" y="679251"/>
                    </a:cubicBezTo>
                    <a:cubicBezTo>
                      <a:pt x="2021285" y="484831"/>
                      <a:pt x="1686338" y="290319"/>
                      <a:pt x="1351297" y="95900"/>
                    </a:cubicBezTo>
                    <a:cubicBezTo>
                      <a:pt x="1297594" y="64744"/>
                      <a:pt x="1243515" y="34056"/>
                      <a:pt x="1184104" y="0"/>
                    </a:cubicBezTo>
                    <a:cubicBezTo>
                      <a:pt x="1183637" y="29565"/>
                      <a:pt x="1168012" y="43131"/>
                      <a:pt x="1147241" y="53891"/>
                    </a:cubicBezTo>
                    <a:cubicBezTo>
                      <a:pt x="1098777" y="78965"/>
                      <a:pt x="1052371" y="107314"/>
                      <a:pt x="1013917" y="146984"/>
                    </a:cubicBezTo>
                    <a:lnTo>
                      <a:pt x="1013917" y="146984"/>
                    </a:lnTo>
                    <a:cubicBezTo>
                      <a:pt x="956846" y="222487"/>
                      <a:pt x="941782" y="307908"/>
                      <a:pt x="943373" y="401375"/>
                    </a:cubicBezTo>
                    <a:cubicBezTo>
                      <a:pt x="946928" y="612823"/>
                      <a:pt x="943466" y="1316399"/>
                      <a:pt x="944215" y="1431573"/>
                    </a:cubicBezTo>
                    <a:cubicBezTo>
                      <a:pt x="945057" y="1552079"/>
                      <a:pt x="892382" y="1643675"/>
                      <a:pt x="787126" y="1704489"/>
                    </a:cubicBezTo>
                    <a:cubicBezTo>
                      <a:pt x="584942" y="1821253"/>
                      <a:pt x="383038" y="1938578"/>
                      <a:pt x="180947" y="2055622"/>
                    </a:cubicBezTo>
                    <a:cubicBezTo>
                      <a:pt x="120694" y="2090521"/>
                      <a:pt x="60347" y="2125419"/>
                      <a:pt x="0" y="2160317"/>
                    </a:cubicBezTo>
                    <a:cubicBezTo>
                      <a:pt x="749" y="2162188"/>
                      <a:pt x="1497" y="2164059"/>
                      <a:pt x="2245" y="2165837"/>
                    </a:cubicBezTo>
                    <a:cubicBezTo>
                      <a:pt x="36957" y="2158259"/>
                      <a:pt x="71667" y="2150774"/>
                      <a:pt x="112928" y="2141792"/>
                    </a:cubicBezTo>
                    <a:cubicBezTo>
                      <a:pt x="98520" y="2173415"/>
                      <a:pt x="87760" y="2196993"/>
                      <a:pt x="73632" y="2228148"/>
                    </a:cubicBezTo>
                    <a:cubicBezTo>
                      <a:pt x="120694" y="2218044"/>
                      <a:pt x="160644" y="2209530"/>
                      <a:pt x="205366" y="2199893"/>
                    </a:cubicBezTo>
                    <a:cubicBezTo>
                      <a:pt x="192642" y="2229458"/>
                      <a:pt x="182443" y="2253222"/>
                      <a:pt x="169813" y="2282507"/>
                    </a:cubicBezTo>
                    <a:cubicBezTo>
                      <a:pt x="215377" y="2273151"/>
                      <a:pt x="255608" y="2264824"/>
                      <a:pt x="301172" y="2255375"/>
                    </a:cubicBezTo>
                    <a:cubicBezTo>
                      <a:pt x="288354" y="2284846"/>
                      <a:pt x="277875" y="2308985"/>
                      <a:pt x="265244" y="2337989"/>
                    </a:cubicBezTo>
                    <a:cubicBezTo>
                      <a:pt x="312306" y="2327884"/>
                      <a:pt x="351882" y="2319463"/>
                      <a:pt x="397820" y="2309640"/>
                    </a:cubicBezTo>
                    <a:cubicBezTo>
                      <a:pt x="384067" y="2340889"/>
                      <a:pt x="373775" y="2364186"/>
                      <a:pt x="361238" y="2392722"/>
                    </a:cubicBezTo>
                    <a:cubicBezTo>
                      <a:pt x="407363" y="2382898"/>
                      <a:pt x="446097" y="2374664"/>
                      <a:pt x="491381" y="2365121"/>
                    </a:cubicBezTo>
                    <a:cubicBezTo>
                      <a:pt x="479686" y="2394780"/>
                      <a:pt x="470517" y="2418077"/>
                      <a:pt x="460787" y="2442496"/>
                    </a:cubicBezTo>
                    <a:cubicBezTo>
                      <a:pt x="505321" y="2446238"/>
                      <a:pt x="542652" y="2419573"/>
                      <a:pt x="586813" y="2425281"/>
                    </a:cubicBezTo>
                    <a:cubicBezTo>
                      <a:pt x="575398" y="2451103"/>
                      <a:pt x="565481" y="2473558"/>
                      <a:pt x="554160" y="2499194"/>
                    </a:cubicBezTo>
                    <a:cubicBezTo>
                      <a:pt x="599256" y="2499661"/>
                      <a:pt x="637523" y="2476178"/>
                      <a:pt x="682245" y="2479359"/>
                    </a:cubicBezTo>
                    <a:cubicBezTo>
                      <a:pt x="671859" y="2504339"/>
                      <a:pt x="662410" y="2526887"/>
                      <a:pt x="650341" y="2555985"/>
                    </a:cubicBezTo>
                    <a:cubicBezTo>
                      <a:pt x="695437" y="2547003"/>
                      <a:pt x="735294" y="2539144"/>
                      <a:pt x="781138" y="2529975"/>
                    </a:cubicBezTo>
                    <a:cubicBezTo>
                      <a:pt x="768321" y="2559353"/>
                      <a:pt x="758590" y="2581621"/>
                      <a:pt x="747737" y="2606414"/>
                    </a:cubicBezTo>
                    <a:cubicBezTo>
                      <a:pt x="792647" y="2611373"/>
                      <a:pt x="829041" y="2585082"/>
                      <a:pt x="873202" y="2589199"/>
                    </a:cubicBezTo>
                    <a:cubicBezTo>
                      <a:pt x="863379" y="2614367"/>
                      <a:pt x="854303" y="2637757"/>
                      <a:pt x="843075" y="2666480"/>
                    </a:cubicBezTo>
                    <a:cubicBezTo>
                      <a:pt x="888639" y="2656750"/>
                      <a:pt x="928216" y="2648423"/>
                      <a:pt x="973405" y="2638786"/>
                    </a:cubicBezTo>
                    <a:cubicBezTo>
                      <a:pt x="959840" y="2669381"/>
                      <a:pt x="949548" y="2692677"/>
                      <a:pt x="936636" y="2721868"/>
                    </a:cubicBezTo>
                    <a:cubicBezTo>
                      <a:pt x="983791" y="2711951"/>
                      <a:pt x="1023741" y="2703530"/>
                      <a:pt x="1068744" y="2694081"/>
                    </a:cubicBezTo>
                    <a:cubicBezTo>
                      <a:pt x="1055739" y="2724113"/>
                      <a:pt x="1045447" y="2747691"/>
                      <a:pt x="1032817" y="2776788"/>
                    </a:cubicBezTo>
                    <a:cubicBezTo>
                      <a:pt x="1078661" y="2766964"/>
                      <a:pt x="1118706" y="2758357"/>
                      <a:pt x="1164457" y="2748440"/>
                    </a:cubicBezTo>
                    <a:cubicBezTo>
                      <a:pt x="1152668" y="2776321"/>
                      <a:pt x="1143873" y="2797091"/>
                      <a:pt x="1131991" y="2825066"/>
                    </a:cubicBezTo>
                    <a:cubicBezTo>
                      <a:pt x="1144247" y="2819452"/>
                      <a:pt x="1149393" y="2817581"/>
                      <a:pt x="1154165" y="2814867"/>
                    </a:cubicBezTo>
                    <a:cubicBezTo>
                      <a:pt x="1419596" y="2661241"/>
                      <a:pt x="1685964" y="2509111"/>
                      <a:pt x="1949992" y="2353146"/>
                    </a:cubicBezTo>
                    <a:cubicBezTo>
                      <a:pt x="2040466" y="2299722"/>
                      <a:pt x="2086778" y="2214675"/>
                      <a:pt x="2088088" y="2108203"/>
                    </a:cubicBezTo>
                    <a:cubicBezTo>
                      <a:pt x="2089585" y="1991346"/>
                      <a:pt x="2087807" y="1245387"/>
                      <a:pt x="2089585" y="989311"/>
                    </a:cubicBezTo>
                    <a:cubicBezTo>
                      <a:pt x="2089959" y="930087"/>
                      <a:pt x="2111104" y="874138"/>
                      <a:pt x="2152458" y="828386"/>
                    </a:cubicBezTo>
                    <a:lnTo>
                      <a:pt x="2152458" y="828386"/>
                    </a:lnTo>
                    <a:lnTo>
                      <a:pt x="2152458" y="828386"/>
                    </a:lnTo>
                    <a:close/>
                  </a:path>
                </a:pathLst>
              </a:custGeom>
              <a:solidFill>
                <a:srgbClr val="DEDCE1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68"/>
              </a:p>
            </p:txBody>
          </p:sp>
          <p:sp>
            <p:nvSpPr>
              <p:cNvPr id="56" name="Freeform: Shape 304">
                <a:extLst>
                  <a:ext uri="{FF2B5EF4-FFF2-40B4-BE49-F238E27FC236}">
                    <a16:creationId xmlns:a16="http://schemas.microsoft.com/office/drawing/2014/main" id="{753A33B9-4DBB-4BA9-B7ED-C69CFDE63900}"/>
                  </a:ext>
                </a:extLst>
              </p:cNvPr>
              <p:cNvSpPr/>
              <p:nvPr/>
            </p:nvSpPr>
            <p:spPr>
              <a:xfrm>
                <a:off x="9690919" y="5173113"/>
                <a:ext cx="948728" cy="1321733"/>
              </a:xfrm>
              <a:custGeom>
                <a:avLst/>
                <a:gdLst>
                  <a:gd name="connsiteX0" fmla="*/ 213812 w 948728"/>
                  <a:gd name="connsiteY0" fmla="*/ 1108824 h 1321733"/>
                  <a:gd name="connsiteX1" fmla="*/ 229554 w 948728"/>
                  <a:gd name="connsiteY1" fmla="*/ 1116944 h 1321733"/>
                  <a:gd name="connsiteX2" fmla="*/ 516114 w 948728"/>
                  <a:gd name="connsiteY2" fmla="*/ 1282728 h 1321733"/>
                  <a:gd name="connsiteX3" fmla="*/ 525648 w 948728"/>
                  <a:gd name="connsiteY3" fmla="*/ 1288216 h 1321733"/>
                  <a:gd name="connsiteX4" fmla="*/ 527033 w 948728"/>
                  <a:gd name="connsiteY4" fmla="*/ 1300964 h 1321733"/>
                  <a:gd name="connsiteX5" fmla="*/ 502146 w 948728"/>
                  <a:gd name="connsiteY5" fmla="*/ 1318646 h 1321733"/>
                  <a:gd name="connsiteX6" fmla="*/ 482913 w 948728"/>
                  <a:gd name="connsiteY6" fmla="*/ 1317149 h 1321733"/>
                  <a:gd name="connsiteX7" fmla="*/ 195355 w 948728"/>
                  <a:gd name="connsiteY7" fmla="*/ 1148483 h 1321733"/>
                  <a:gd name="connsiteX8" fmla="*/ 190089 w 948728"/>
                  <a:gd name="connsiteY8" fmla="*/ 1120990 h 1321733"/>
                  <a:gd name="connsiteX9" fmla="*/ 213812 w 948728"/>
                  <a:gd name="connsiteY9" fmla="*/ 1108824 h 1321733"/>
                  <a:gd name="connsiteX10" fmla="*/ 440192 w 948728"/>
                  <a:gd name="connsiteY10" fmla="*/ 1093491 h 1321733"/>
                  <a:gd name="connsiteX11" fmla="*/ 458968 w 948728"/>
                  <a:gd name="connsiteY11" fmla="*/ 1101258 h 1321733"/>
                  <a:gd name="connsiteX12" fmla="*/ 648087 w 948728"/>
                  <a:gd name="connsiteY12" fmla="*/ 1209952 h 1321733"/>
                  <a:gd name="connsiteX13" fmla="*/ 661944 w 948728"/>
                  <a:gd name="connsiteY13" fmla="*/ 1222478 h 1321733"/>
                  <a:gd name="connsiteX14" fmla="*/ 634175 w 948728"/>
                  <a:gd name="connsiteY14" fmla="*/ 1245869 h 1321733"/>
                  <a:gd name="connsiteX15" fmla="*/ 614942 w 948728"/>
                  <a:gd name="connsiteY15" fmla="*/ 1244373 h 1321733"/>
                  <a:gd name="connsiteX16" fmla="*/ 424769 w 948728"/>
                  <a:gd name="connsiteY16" fmla="*/ 1132797 h 1321733"/>
                  <a:gd name="connsiteX17" fmla="*/ 419504 w 948728"/>
                  <a:gd name="connsiteY17" fmla="*/ 1105304 h 1321733"/>
                  <a:gd name="connsiteX18" fmla="*/ 440192 w 948728"/>
                  <a:gd name="connsiteY18" fmla="*/ 1093491 h 1321733"/>
                  <a:gd name="connsiteX19" fmla="*/ 30513 w 948728"/>
                  <a:gd name="connsiteY19" fmla="*/ 1003594 h 1321733"/>
                  <a:gd name="connsiteX20" fmla="*/ 40989 w 948728"/>
                  <a:gd name="connsiteY20" fmla="*/ 1006033 h 1321733"/>
                  <a:gd name="connsiteX21" fmla="*/ 130282 w 948728"/>
                  <a:gd name="connsiteY21" fmla="*/ 1052924 h 1321733"/>
                  <a:gd name="connsiteX22" fmla="*/ 130172 w 948728"/>
                  <a:gd name="connsiteY22" fmla="*/ 1061959 h 1321733"/>
                  <a:gd name="connsiteX23" fmla="*/ 104453 w 948728"/>
                  <a:gd name="connsiteY23" fmla="*/ 1078033 h 1321733"/>
                  <a:gd name="connsiteX24" fmla="*/ 91373 w 948728"/>
                  <a:gd name="connsiteY24" fmla="*/ 1077202 h 1321733"/>
                  <a:gd name="connsiteX25" fmla="*/ 2079 w 948728"/>
                  <a:gd name="connsiteY25" fmla="*/ 1030310 h 1321733"/>
                  <a:gd name="connsiteX26" fmla="*/ 4518 w 948728"/>
                  <a:gd name="connsiteY26" fmla="*/ 1019834 h 1321733"/>
                  <a:gd name="connsiteX27" fmla="*/ 503879 w 948728"/>
                  <a:gd name="connsiteY27" fmla="*/ 973213 h 1321733"/>
                  <a:gd name="connsiteX28" fmla="*/ 522655 w 948728"/>
                  <a:gd name="connsiteY28" fmla="*/ 980980 h 1321733"/>
                  <a:gd name="connsiteX29" fmla="*/ 781225 w 948728"/>
                  <a:gd name="connsiteY29" fmla="*/ 1130801 h 1321733"/>
                  <a:gd name="connsiteX30" fmla="*/ 795082 w 948728"/>
                  <a:gd name="connsiteY30" fmla="*/ 1143272 h 1321733"/>
                  <a:gd name="connsiteX31" fmla="*/ 767313 w 948728"/>
                  <a:gd name="connsiteY31" fmla="*/ 1166663 h 1321733"/>
                  <a:gd name="connsiteX32" fmla="*/ 748079 w 948728"/>
                  <a:gd name="connsiteY32" fmla="*/ 1165166 h 1321733"/>
                  <a:gd name="connsiteX33" fmla="*/ 488456 w 948728"/>
                  <a:gd name="connsiteY33" fmla="*/ 1012518 h 1321733"/>
                  <a:gd name="connsiteX34" fmla="*/ 483191 w 948728"/>
                  <a:gd name="connsiteY34" fmla="*/ 985026 h 1321733"/>
                  <a:gd name="connsiteX35" fmla="*/ 503879 w 948728"/>
                  <a:gd name="connsiteY35" fmla="*/ 973213 h 1321733"/>
                  <a:gd name="connsiteX36" fmla="*/ 153174 w 948728"/>
                  <a:gd name="connsiteY36" fmla="*/ 927159 h 1321733"/>
                  <a:gd name="connsiteX37" fmla="*/ 163650 w 948728"/>
                  <a:gd name="connsiteY37" fmla="*/ 929598 h 1321733"/>
                  <a:gd name="connsiteX38" fmla="*/ 252944 w 948728"/>
                  <a:gd name="connsiteY38" fmla="*/ 976490 h 1321733"/>
                  <a:gd name="connsiteX39" fmla="*/ 252833 w 948728"/>
                  <a:gd name="connsiteY39" fmla="*/ 985525 h 1321733"/>
                  <a:gd name="connsiteX40" fmla="*/ 227115 w 948728"/>
                  <a:gd name="connsiteY40" fmla="*/ 1001599 h 1321733"/>
                  <a:gd name="connsiteX41" fmla="*/ 214034 w 948728"/>
                  <a:gd name="connsiteY41" fmla="*/ 1000767 h 1321733"/>
                  <a:gd name="connsiteX42" fmla="*/ 124740 w 948728"/>
                  <a:gd name="connsiteY42" fmla="*/ 953875 h 1321733"/>
                  <a:gd name="connsiteX43" fmla="*/ 127179 w 948728"/>
                  <a:gd name="connsiteY43" fmla="*/ 943400 h 1321733"/>
                  <a:gd name="connsiteX44" fmla="*/ 590508 w 948728"/>
                  <a:gd name="connsiteY44" fmla="*/ 865180 h 1321733"/>
                  <a:gd name="connsiteX45" fmla="*/ 601639 w 948728"/>
                  <a:gd name="connsiteY45" fmla="*/ 869293 h 1321733"/>
                  <a:gd name="connsiteX46" fmla="*/ 901503 w 948728"/>
                  <a:gd name="connsiteY46" fmla="*/ 1045442 h 1321733"/>
                  <a:gd name="connsiteX47" fmla="*/ 915305 w 948728"/>
                  <a:gd name="connsiteY47" fmla="*/ 1057969 h 1321733"/>
                  <a:gd name="connsiteX48" fmla="*/ 896127 w 948728"/>
                  <a:gd name="connsiteY48" fmla="*/ 1084352 h 1321733"/>
                  <a:gd name="connsiteX49" fmla="*/ 876893 w 948728"/>
                  <a:gd name="connsiteY49" fmla="*/ 1082856 h 1321733"/>
                  <a:gd name="connsiteX50" fmla="*/ 578914 w 948728"/>
                  <a:gd name="connsiteY50" fmla="*/ 908924 h 1321733"/>
                  <a:gd name="connsiteX51" fmla="*/ 573649 w 948728"/>
                  <a:gd name="connsiteY51" fmla="*/ 881432 h 1321733"/>
                  <a:gd name="connsiteX52" fmla="*/ 590508 w 948728"/>
                  <a:gd name="connsiteY52" fmla="*/ 865180 h 1321733"/>
                  <a:gd name="connsiteX53" fmla="*/ 279438 w 948728"/>
                  <a:gd name="connsiteY53" fmla="*/ 846346 h 1321733"/>
                  <a:gd name="connsiteX54" fmla="*/ 289914 w 948728"/>
                  <a:gd name="connsiteY54" fmla="*/ 848785 h 1321733"/>
                  <a:gd name="connsiteX55" fmla="*/ 379208 w 948728"/>
                  <a:gd name="connsiteY55" fmla="*/ 895677 h 1321733"/>
                  <a:gd name="connsiteX56" fmla="*/ 379097 w 948728"/>
                  <a:gd name="connsiteY56" fmla="*/ 904712 h 1321733"/>
                  <a:gd name="connsiteX57" fmla="*/ 353379 w 948728"/>
                  <a:gd name="connsiteY57" fmla="*/ 920786 h 1321733"/>
                  <a:gd name="connsiteX58" fmla="*/ 340298 w 948728"/>
                  <a:gd name="connsiteY58" fmla="*/ 919954 h 1321733"/>
                  <a:gd name="connsiteX59" fmla="*/ 251004 w 948728"/>
                  <a:gd name="connsiteY59" fmla="*/ 873063 h 1321733"/>
                  <a:gd name="connsiteX60" fmla="*/ 253443 w 948728"/>
                  <a:gd name="connsiteY60" fmla="*/ 862587 h 1321733"/>
                  <a:gd name="connsiteX61" fmla="*/ 410136 w 948728"/>
                  <a:gd name="connsiteY61" fmla="*/ 766308 h 1321733"/>
                  <a:gd name="connsiteX62" fmla="*/ 420612 w 948728"/>
                  <a:gd name="connsiteY62" fmla="*/ 768747 h 1321733"/>
                  <a:gd name="connsiteX63" fmla="*/ 480253 w 948728"/>
                  <a:gd name="connsiteY63" fmla="*/ 802447 h 1321733"/>
                  <a:gd name="connsiteX64" fmla="*/ 480142 w 948728"/>
                  <a:gd name="connsiteY64" fmla="*/ 811481 h 1321733"/>
                  <a:gd name="connsiteX65" fmla="*/ 454423 w 948728"/>
                  <a:gd name="connsiteY65" fmla="*/ 827556 h 1321733"/>
                  <a:gd name="connsiteX66" fmla="*/ 441342 w 948728"/>
                  <a:gd name="connsiteY66" fmla="*/ 826724 h 1321733"/>
                  <a:gd name="connsiteX67" fmla="*/ 381702 w 948728"/>
                  <a:gd name="connsiteY67" fmla="*/ 793025 h 1321733"/>
                  <a:gd name="connsiteX68" fmla="*/ 384141 w 948728"/>
                  <a:gd name="connsiteY68" fmla="*/ 782549 h 1321733"/>
                  <a:gd name="connsiteX69" fmla="*/ 575643 w 948728"/>
                  <a:gd name="connsiteY69" fmla="*/ 698742 h 1321733"/>
                  <a:gd name="connsiteX70" fmla="*/ 934593 w 948728"/>
                  <a:gd name="connsiteY70" fmla="*/ 909034 h 1321733"/>
                  <a:gd name="connsiteX71" fmla="*/ 942851 w 948728"/>
                  <a:gd name="connsiteY71" fmla="*/ 919676 h 1321733"/>
                  <a:gd name="connsiteX72" fmla="*/ 942851 w 948728"/>
                  <a:gd name="connsiteY72" fmla="*/ 949995 h 1321733"/>
                  <a:gd name="connsiteX73" fmla="*/ 934593 w 948728"/>
                  <a:gd name="connsiteY73" fmla="*/ 954873 h 1321733"/>
                  <a:gd name="connsiteX74" fmla="*/ 575643 w 948728"/>
                  <a:gd name="connsiteY74" fmla="*/ 744581 h 1321733"/>
                  <a:gd name="connsiteX75" fmla="*/ 567385 w 948728"/>
                  <a:gd name="connsiteY75" fmla="*/ 736987 h 1321733"/>
                  <a:gd name="connsiteX76" fmla="*/ 567385 w 948728"/>
                  <a:gd name="connsiteY76" fmla="*/ 706335 h 1321733"/>
                  <a:gd name="connsiteX77" fmla="*/ 575643 w 948728"/>
                  <a:gd name="connsiteY77" fmla="*/ 698742 h 1321733"/>
                  <a:gd name="connsiteX78" fmla="*/ 441343 w 948728"/>
                  <a:gd name="connsiteY78" fmla="*/ 634446 h 1321733"/>
                  <a:gd name="connsiteX79" fmla="*/ 501537 w 948728"/>
                  <a:gd name="connsiteY79" fmla="*/ 667148 h 1321733"/>
                  <a:gd name="connsiteX80" fmla="*/ 509130 w 948728"/>
                  <a:gd name="connsiteY80" fmla="*/ 677790 h 1321733"/>
                  <a:gd name="connsiteX81" fmla="*/ 509130 w 948728"/>
                  <a:gd name="connsiteY81" fmla="*/ 708109 h 1321733"/>
                  <a:gd name="connsiteX82" fmla="*/ 501537 w 948728"/>
                  <a:gd name="connsiteY82" fmla="*/ 712987 h 1321733"/>
                  <a:gd name="connsiteX83" fmla="*/ 441343 w 948728"/>
                  <a:gd name="connsiteY83" fmla="*/ 680284 h 1321733"/>
                  <a:gd name="connsiteX84" fmla="*/ 433749 w 948728"/>
                  <a:gd name="connsiteY84" fmla="*/ 672691 h 1321733"/>
                  <a:gd name="connsiteX85" fmla="*/ 433749 w 948728"/>
                  <a:gd name="connsiteY85" fmla="*/ 642039 h 1321733"/>
                  <a:gd name="connsiteX86" fmla="*/ 441343 w 948728"/>
                  <a:gd name="connsiteY86" fmla="*/ 634446 h 1321733"/>
                  <a:gd name="connsiteX87" fmla="*/ 716708 w 948728"/>
                  <a:gd name="connsiteY87" fmla="*/ 628127 h 1321733"/>
                  <a:gd name="connsiteX88" fmla="*/ 941134 w 948728"/>
                  <a:gd name="connsiteY88" fmla="*/ 757883 h 1321733"/>
                  <a:gd name="connsiteX89" fmla="*/ 948728 w 948728"/>
                  <a:gd name="connsiteY89" fmla="*/ 768525 h 1321733"/>
                  <a:gd name="connsiteX90" fmla="*/ 948728 w 948728"/>
                  <a:gd name="connsiteY90" fmla="*/ 798844 h 1321733"/>
                  <a:gd name="connsiteX91" fmla="*/ 941134 w 948728"/>
                  <a:gd name="connsiteY91" fmla="*/ 803722 h 1321733"/>
                  <a:gd name="connsiteX92" fmla="*/ 716708 w 948728"/>
                  <a:gd name="connsiteY92" fmla="*/ 673966 h 1321733"/>
                  <a:gd name="connsiteX93" fmla="*/ 709114 w 948728"/>
                  <a:gd name="connsiteY93" fmla="*/ 666372 h 1321733"/>
                  <a:gd name="connsiteX94" fmla="*/ 709114 w 948728"/>
                  <a:gd name="connsiteY94" fmla="*/ 635720 h 1321733"/>
                  <a:gd name="connsiteX95" fmla="*/ 716708 w 948728"/>
                  <a:gd name="connsiteY95" fmla="*/ 628127 h 1321733"/>
                  <a:gd name="connsiteX96" fmla="*/ 444170 w 948728"/>
                  <a:gd name="connsiteY96" fmla="*/ 474371 h 1321733"/>
                  <a:gd name="connsiteX97" fmla="*/ 504364 w 948728"/>
                  <a:gd name="connsiteY97" fmla="*/ 507073 h 1321733"/>
                  <a:gd name="connsiteX98" fmla="*/ 511957 w 948728"/>
                  <a:gd name="connsiteY98" fmla="*/ 517715 h 1321733"/>
                  <a:gd name="connsiteX99" fmla="*/ 511957 w 948728"/>
                  <a:gd name="connsiteY99" fmla="*/ 548034 h 1321733"/>
                  <a:gd name="connsiteX100" fmla="*/ 504364 w 948728"/>
                  <a:gd name="connsiteY100" fmla="*/ 552912 h 1321733"/>
                  <a:gd name="connsiteX101" fmla="*/ 444170 w 948728"/>
                  <a:gd name="connsiteY101" fmla="*/ 520209 h 1321733"/>
                  <a:gd name="connsiteX102" fmla="*/ 436576 w 948728"/>
                  <a:gd name="connsiteY102" fmla="*/ 512616 h 1321733"/>
                  <a:gd name="connsiteX103" fmla="*/ 436576 w 948728"/>
                  <a:gd name="connsiteY103" fmla="*/ 481965 h 1321733"/>
                  <a:gd name="connsiteX104" fmla="*/ 444170 w 948728"/>
                  <a:gd name="connsiteY104" fmla="*/ 474371 h 1321733"/>
                  <a:gd name="connsiteX105" fmla="*/ 646868 w 948728"/>
                  <a:gd name="connsiteY105" fmla="*/ 430196 h 1321733"/>
                  <a:gd name="connsiteX106" fmla="*/ 941133 w 948728"/>
                  <a:gd name="connsiteY106" fmla="*/ 604072 h 1321733"/>
                  <a:gd name="connsiteX107" fmla="*/ 948727 w 948728"/>
                  <a:gd name="connsiteY107" fmla="*/ 614714 h 1321733"/>
                  <a:gd name="connsiteX108" fmla="*/ 948727 w 948728"/>
                  <a:gd name="connsiteY108" fmla="*/ 645033 h 1321733"/>
                  <a:gd name="connsiteX109" fmla="*/ 941133 w 948728"/>
                  <a:gd name="connsiteY109" fmla="*/ 649911 h 1321733"/>
                  <a:gd name="connsiteX110" fmla="*/ 646868 w 948728"/>
                  <a:gd name="connsiteY110" fmla="*/ 476035 h 1321733"/>
                  <a:gd name="connsiteX111" fmla="*/ 639274 w 948728"/>
                  <a:gd name="connsiteY111" fmla="*/ 468441 h 1321733"/>
                  <a:gd name="connsiteX112" fmla="*/ 639274 w 948728"/>
                  <a:gd name="connsiteY112" fmla="*/ 437789 h 1321733"/>
                  <a:gd name="connsiteX113" fmla="*/ 646868 w 948728"/>
                  <a:gd name="connsiteY113" fmla="*/ 430196 h 1321733"/>
                  <a:gd name="connsiteX114" fmla="*/ 444170 w 948728"/>
                  <a:gd name="connsiteY114" fmla="*/ 317455 h 1321733"/>
                  <a:gd name="connsiteX115" fmla="*/ 504364 w 948728"/>
                  <a:gd name="connsiteY115" fmla="*/ 350157 h 1321733"/>
                  <a:gd name="connsiteX116" fmla="*/ 511957 w 948728"/>
                  <a:gd name="connsiteY116" fmla="*/ 360799 h 1321733"/>
                  <a:gd name="connsiteX117" fmla="*/ 511957 w 948728"/>
                  <a:gd name="connsiteY117" fmla="*/ 391118 h 1321733"/>
                  <a:gd name="connsiteX118" fmla="*/ 504364 w 948728"/>
                  <a:gd name="connsiteY118" fmla="*/ 395996 h 1321733"/>
                  <a:gd name="connsiteX119" fmla="*/ 444170 w 948728"/>
                  <a:gd name="connsiteY119" fmla="*/ 363293 h 1321733"/>
                  <a:gd name="connsiteX120" fmla="*/ 436576 w 948728"/>
                  <a:gd name="connsiteY120" fmla="*/ 355700 h 1321733"/>
                  <a:gd name="connsiteX121" fmla="*/ 436576 w 948728"/>
                  <a:gd name="connsiteY121" fmla="*/ 325048 h 1321733"/>
                  <a:gd name="connsiteX122" fmla="*/ 444170 w 948728"/>
                  <a:gd name="connsiteY122" fmla="*/ 317455 h 1321733"/>
                  <a:gd name="connsiteX123" fmla="*/ 581518 w 948728"/>
                  <a:gd name="connsiteY123" fmla="*/ 234869 h 1321733"/>
                  <a:gd name="connsiteX124" fmla="*/ 940468 w 948728"/>
                  <a:gd name="connsiteY124" fmla="*/ 445162 h 1321733"/>
                  <a:gd name="connsiteX125" fmla="*/ 948726 w 948728"/>
                  <a:gd name="connsiteY125" fmla="*/ 455803 h 1321733"/>
                  <a:gd name="connsiteX126" fmla="*/ 948726 w 948728"/>
                  <a:gd name="connsiteY126" fmla="*/ 486123 h 1321733"/>
                  <a:gd name="connsiteX127" fmla="*/ 940468 w 948728"/>
                  <a:gd name="connsiteY127" fmla="*/ 491000 h 1321733"/>
                  <a:gd name="connsiteX128" fmla="*/ 581518 w 948728"/>
                  <a:gd name="connsiteY128" fmla="*/ 280708 h 1321733"/>
                  <a:gd name="connsiteX129" fmla="*/ 573260 w 948728"/>
                  <a:gd name="connsiteY129" fmla="*/ 273114 h 1321733"/>
                  <a:gd name="connsiteX130" fmla="*/ 573260 w 948728"/>
                  <a:gd name="connsiteY130" fmla="*/ 242462 h 1321733"/>
                  <a:gd name="connsiteX131" fmla="*/ 581518 w 948728"/>
                  <a:gd name="connsiteY131" fmla="*/ 234869 h 1321733"/>
                  <a:gd name="connsiteX132" fmla="*/ 438905 w 948728"/>
                  <a:gd name="connsiteY132" fmla="*/ 158656 h 1321733"/>
                  <a:gd name="connsiteX133" fmla="*/ 499099 w 948728"/>
                  <a:gd name="connsiteY133" fmla="*/ 191358 h 1321733"/>
                  <a:gd name="connsiteX134" fmla="*/ 506692 w 948728"/>
                  <a:gd name="connsiteY134" fmla="*/ 202000 h 1321733"/>
                  <a:gd name="connsiteX135" fmla="*/ 506692 w 948728"/>
                  <a:gd name="connsiteY135" fmla="*/ 232319 h 1321733"/>
                  <a:gd name="connsiteX136" fmla="*/ 499099 w 948728"/>
                  <a:gd name="connsiteY136" fmla="*/ 237197 h 1321733"/>
                  <a:gd name="connsiteX137" fmla="*/ 438905 w 948728"/>
                  <a:gd name="connsiteY137" fmla="*/ 204494 h 1321733"/>
                  <a:gd name="connsiteX138" fmla="*/ 431311 w 948728"/>
                  <a:gd name="connsiteY138" fmla="*/ 196901 h 1321733"/>
                  <a:gd name="connsiteX139" fmla="*/ 431311 w 948728"/>
                  <a:gd name="connsiteY139" fmla="*/ 166249 h 1321733"/>
                  <a:gd name="connsiteX140" fmla="*/ 438905 w 948728"/>
                  <a:gd name="connsiteY140" fmla="*/ 158656 h 1321733"/>
                  <a:gd name="connsiteX141" fmla="*/ 609289 w 948728"/>
                  <a:gd name="connsiteY141" fmla="*/ 93140 h 1321733"/>
                  <a:gd name="connsiteX142" fmla="*/ 941133 w 948728"/>
                  <a:gd name="connsiteY142" fmla="*/ 289631 h 1321733"/>
                  <a:gd name="connsiteX143" fmla="*/ 948726 w 948728"/>
                  <a:gd name="connsiteY143" fmla="*/ 300273 h 1321733"/>
                  <a:gd name="connsiteX144" fmla="*/ 948726 w 948728"/>
                  <a:gd name="connsiteY144" fmla="*/ 330592 h 1321733"/>
                  <a:gd name="connsiteX145" fmla="*/ 941133 w 948728"/>
                  <a:gd name="connsiteY145" fmla="*/ 335470 h 1321733"/>
                  <a:gd name="connsiteX146" fmla="*/ 609289 w 948728"/>
                  <a:gd name="connsiteY146" fmla="*/ 138979 h 1321733"/>
                  <a:gd name="connsiteX147" fmla="*/ 601695 w 948728"/>
                  <a:gd name="connsiteY147" fmla="*/ 131385 h 1321733"/>
                  <a:gd name="connsiteX148" fmla="*/ 601695 w 948728"/>
                  <a:gd name="connsiteY148" fmla="*/ 100733 h 1321733"/>
                  <a:gd name="connsiteX149" fmla="*/ 609289 w 948728"/>
                  <a:gd name="connsiteY149" fmla="*/ 93140 h 1321733"/>
                  <a:gd name="connsiteX150" fmla="*/ 446055 w 948728"/>
                  <a:gd name="connsiteY150" fmla="*/ 465 h 1321733"/>
                  <a:gd name="connsiteX151" fmla="*/ 506249 w 948728"/>
                  <a:gd name="connsiteY151" fmla="*/ 33167 h 1321733"/>
                  <a:gd name="connsiteX152" fmla="*/ 513843 w 948728"/>
                  <a:gd name="connsiteY152" fmla="*/ 43810 h 1321733"/>
                  <a:gd name="connsiteX153" fmla="*/ 513843 w 948728"/>
                  <a:gd name="connsiteY153" fmla="*/ 74129 h 1321733"/>
                  <a:gd name="connsiteX154" fmla="*/ 506249 w 948728"/>
                  <a:gd name="connsiteY154" fmla="*/ 79006 h 1321733"/>
                  <a:gd name="connsiteX155" fmla="*/ 446055 w 948728"/>
                  <a:gd name="connsiteY155" fmla="*/ 46304 h 1321733"/>
                  <a:gd name="connsiteX156" fmla="*/ 438461 w 948728"/>
                  <a:gd name="connsiteY156" fmla="*/ 38710 h 1321733"/>
                  <a:gd name="connsiteX157" fmla="*/ 438461 w 948728"/>
                  <a:gd name="connsiteY157" fmla="*/ 8059 h 1321733"/>
                  <a:gd name="connsiteX158" fmla="*/ 446055 w 948728"/>
                  <a:gd name="connsiteY158" fmla="*/ 465 h 1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948728" h="1321733">
                    <a:moveTo>
                      <a:pt x="213812" y="1108824"/>
                    </a:moveTo>
                    <a:cubicBezTo>
                      <a:pt x="217734" y="1108436"/>
                      <a:pt x="220325" y="1111429"/>
                      <a:pt x="229554" y="1116944"/>
                    </a:cubicBezTo>
                    <a:cubicBezTo>
                      <a:pt x="329102" y="1176307"/>
                      <a:pt x="416123" y="1224086"/>
                      <a:pt x="516114" y="1282728"/>
                    </a:cubicBezTo>
                    <a:cubicBezTo>
                      <a:pt x="519218" y="1284502"/>
                      <a:pt x="522821" y="1285887"/>
                      <a:pt x="525648" y="1288216"/>
                    </a:cubicBezTo>
                    <a:cubicBezTo>
                      <a:pt x="529417" y="1291319"/>
                      <a:pt x="529860" y="1297029"/>
                      <a:pt x="527033" y="1300964"/>
                    </a:cubicBezTo>
                    <a:cubicBezTo>
                      <a:pt x="521491" y="1308613"/>
                      <a:pt x="510405" y="1313657"/>
                      <a:pt x="502146" y="1318646"/>
                    </a:cubicBezTo>
                    <a:cubicBezTo>
                      <a:pt x="495329" y="1324687"/>
                      <a:pt x="488788" y="1320586"/>
                      <a:pt x="482913" y="1317149"/>
                    </a:cubicBezTo>
                    <a:cubicBezTo>
                      <a:pt x="383587" y="1259171"/>
                      <a:pt x="294958" y="1205961"/>
                      <a:pt x="195355" y="1148483"/>
                    </a:cubicBezTo>
                    <a:cubicBezTo>
                      <a:pt x="180501" y="1139891"/>
                      <a:pt x="167807" y="1132187"/>
                      <a:pt x="190089" y="1120990"/>
                    </a:cubicBezTo>
                    <a:cubicBezTo>
                      <a:pt x="204639" y="1112981"/>
                      <a:pt x="209891" y="1109212"/>
                      <a:pt x="213812" y="1108824"/>
                    </a:cubicBezTo>
                    <a:close/>
                    <a:moveTo>
                      <a:pt x="440192" y="1093491"/>
                    </a:moveTo>
                    <a:cubicBezTo>
                      <a:pt x="445125" y="1092985"/>
                      <a:pt x="449740" y="1095743"/>
                      <a:pt x="458968" y="1101258"/>
                    </a:cubicBezTo>
                    <a:cubicBezTo>
                      <a:pt x="558516" y="1160621"/>
                      <a:pt x="548096" y="1151309"/>
                      <a:pt x="648087" y="1209952"/>
                    </a:cubicBezTo>
                    <a:cubicBezTo>
                      <a:pt x="653464" y="1213056"/>
                      <a:pt x="660337" y="1214774"/>
                      <a:pt x="661944" y="1222478"/>
                    </a:cubicBezTo>
                    <a:cubicBezTo>
                      <a:pt x="658729" y="1233564"/>
                      <a:pt x="644374" y="1239772"/>
                      <a:pt x="634175" y="1245869"/>
                    </a:cubicBezTo>
                    <a:cubicBezTo>
                      <a:pt x="627358" y="1251911"/>
                      <a:pt x="620817" y="1247809"/>
                      <a:pt x="614942" y="1244373"/>
                    </a:cubicBezTo>
                    <a:cubicBezTo>
                      <a:pt x="515615" y="1186395"/>
                      <a:pt x="524373" y="1190275"/>
                      <a:pt x="424769" y="1132797"/>
                    </a:cubicBezTo>
                    <a:cubicBezTo>
                      <a:pt x="409915" y="1124205"/>
                      <a:pt x="401989" y="1119050"/>
                      <a:pt x="419504" y="1105304"/>
                    </a:cubicBezTo>
                    <a:cubicBezTo>
                      <a:pt x="430008" y="1097766"/>
                      <a:pt x="435259" y="1093997"/>
                      <a:pt x="440192" y="1093491"/>
                    </a:cubicBezTo>
                    <a:close/>
                    <a:moveTo>
                      <a:pt x="30513" y="1003594"/>
                    </a:moveTo>
                    <a:cubicBezTo>
                      <a:pt x="34061" y="1001376"/>
                      <a:pt x="36887" y="1004092"/>
                      <a:pt x="40989" y="1006033"/>
                    </a:cubicBezTo>
                    <a:lnTo>
                      <a:pt x="130282" y="1052924"/>
                    </a:lnTo>
                    <a:cubicBezTo>
                      <a:pt x="134661" y="1055142"/>
                      <a:pt x="133719" y="1059798"/>
                      <a:pt x="130172" y="1061959"/>
                    </a:cubicBezTo>
                    <a:lnTo>
                      <a:pt x="104453" y="1078033"/>
                    </a:lnTo>
                    <a:cubicBezTo>
                      <a:pt x="100906" y="1080251"/>
                      <a:pt x="96250" y="1078920"/>
                      <a:pt x="91373" y="1077202"/>
                    </a:cubicBezTo>
                    <a:lnTo>
                      <a:pt x="2079" y="1030310"/>
                    </a:lnTo>
                    <a:cubicBezTo>
                      <a:pt x="-2245" y="1027317"/>
                      <a:pt x="970" y="1022051"/>
                      <a:pt x="4518" y="1019834"/>
                    </a:cubicBezTo>
                    <a:close/>
                    <a:moveTo>
                      <a:pt x="503879" y="973213"/>
                    </a:moveTo>
                    <a:cubicBezTo>
                      <a:pt x="508812" y="972707"/>
                      <a:pt x="513427" y="975464"/>
                      <a:pt x="522655" y="980980"/>
                    </a:cubicBezTo>
                    <a:cubicBezTo>
                      <a:pt x="622203" y="1040343"/>
                      <a:pt x="681233" y="1072158"/>
                      <a:pt x="781225" y="1130801"/>
                    </a:cubicBezTo>
                    <a:cubicBezTo>
                      <a:pt x="786601" y="1133905"/>
                      <a:pt x="793474" y="1135623"/>
                      <a:pt x="795082" y="1143272"/>
                    </a:cubicBezTo>
                    <a:cubicBezTo>
                      <a:pt x="791867" y="1154358"/>
                      <a:pt x="777511" y="1160566"/>
                      <a:pt x="767313" y="1166663"/>
                    </a:cubicBezTo>
                    <a:cubicBezTo>
                      <a:pt x="760495" y="1172705"/>
                      <a:pt x="753955" y="1168603"/>
                      <a:pt x="748079" y="1165166"/>
                    </a:cubicBezTo>
                    <a:cubicBezTo>
                      <a:pt x="648753" y="1107189"/>
                      <a:pt x="588115" y="1069997"/>
                      <a:pt x="488456" y="1012518"/>
                    </a:cubicBezTo>
                    <a:cubicBezTo>
                      <a:pt x="473602" y="1003927"/>
                      <a:pt x="465676" y="998772"/>
                      <a:pt x="483191" y="985026"/>
                    </a:cubicBezTo>
                    <a:cubicBezTo>
                      <a:pt x="493694" y="977487"/>
                      <a:pt x="498946" y="973718"/>
                      <a:pt x="503879" y="973213"/>
                    </a:cubicBezTo>
                    <a:close/>
                    <a:moveTo>
                      <a:pt x="153174" y="927159"/>
                    </a:moveTo>
                    <a:cubicBezTo>
                      <a:pt x="156721" y="924942"/>
                      <a:pt x="159548" y="927658"/>
                      <a:pt x="163650" y="929598"/>
                    </a:cubicBezTo>
                    <a:lnTo>
                      <a:pt x="252944" y="976490"/>
                    </a:lnTo>
                    <a:cubicBezTo>
                      <a:pt x="257378" y="978652"/>
                      <a:pt x="256381" y="983307"/>
                      <a:pt x="252833" y="985525"/>
                    </a:cubicBezTo>
                    <a:lnTo>
                      <a:pt x="227115" y="1001599"/>
                    </a:lnTo>
                    <a:cubicBezTo>
                      <a:pt x="223567" y="1003817"/>
                      <a:pt x="218912" y="1002485"/>
                      <a:pt x="214034" y="1000767"/>
                    </a:cubicBezTo>
                    <a:lnTo>
                      <a:pt x="124740" y="953875"/>
                    </a:lnTo>
                    <a:cubicBezTo>
                      <a:pt x="120416" y="950882"/>
                      <a:pt x="123631" y="945617"/>
                      <a:pt x="127179" y="943400"/>
                    </a:cubicBezTo>
                    <a:close/>
                    <a:moveTo>
                      <a:pt x="590508" y="865180"/>
                    </a:moveTo>
                    <a:cubicBezTo>
                      <a:pt x="593426" y="865313"/>
                      <a:pt x="597025" y="866535"/>
                      <a:pt x="601639" y="869293"/>
                    </a:cubicBezTo>
                    <a:cubicBezTo>
                      <a:pt x="701188" y="928656"/>
                      <a:pt x="801512" y="986799"/>
                      <a:pt x="901503" y="1045442"/>
                    </a:cubicBezTo>
                    <a:cubicBezTo>
                      <a:pt x="906880" y="1048601"/>
                      <a:pt x="913752" y="1050264"/>
                      <a:pt x="915305" y="1057969"/>
                    </a:cubicBezTo>
                    <a:cubicBezTo>
                      <a:pt x="912089" y="1069054"/>
                      <a:pt x="903332" y="1076093"/>
                      <a:pt x="896127" y="1084352"/>
                    </a:cubicBezTo>
                    <a:cubicBezTo>
                      <a:pt x="888865" y="1092721"/>
                      <a:pt x="882769" y="1086292"/>
                      <a:pt x="876893" y="1082856"/>
                    </a:cubicBezTo>
                    <a:cubicBezTo>
                      <a:pt x="777566" y="1024878"/>
                      <a:pt x="678517" y="966402"/>
                      <a:pt x="578914" y="908924"/>
                    </a:cubicBezTo>
                    <a:cubicBezTo>
                      <a:pt x="564060" y="900332"/>
                      <a:pt x="564724" y="893237"/>
                      <a:pt x="573649" y="881432"/>
                    </a:cubicBezTo>
                    <a:cubicBezTo>
                      <a:pt x="579136" y="874198"/>
                      <a:pt x="581755" y="864783"/>
                      <a:pt x="590508" y="865180"/>
                    </a:cubicBezTo>
                    <a:close/>
                    <a:moveTo>
                      <a:pt x="279438" y="846346"/>
                    </a:moveTo>
                    <a:cubicBezTo>
                      <a:pt x="282986" y="844129"/>
                      <a:pt x="285812" y="846845"/>
                      <a:pt x="289914" y="848785"/>
                    </a:cubicBezTo>
                    <a:lnTo>
                      <a:pt x="379208" y="895677"/>
                    </a:lnTo>
                    <a:cubicBezTo>
                      <a:pt x="383642" y="897839"/>
                      <a:pt x="382644" y="902494"/>
                      <a:pt x="379097" y="904712"/>
                    </a:cubicBezTo>
                    <a:lnTo>
                      <a:pt x="353379" y="920786"/>
                    </a:lnTo>
                    <a:cubicBezTo>
                      <a:pt x="349831" y="923003"/>
                      <a:pt x="345175" y="921672"/>
                      <a:pt x="340298" y="919954"/>
                    </a:cubicBezTo>
                    <a:lnTo>
                      <a:pt x="251004" y="873063"/>
                    </a:lnTo>
                    <a:cubicBezTo>
                      <a:pt x="246681" y="870069"/>
                      <a:pt x="249895" y="864804"/>
                      <a:pt x="253443" y="862587"/>
                    </a:cubicBezTo>
                    <a:close/>
                    <a:moveTo>
                      <a:pt x="410136" y="766308"/>
                    </a:moveTo>
                    <a:cubicBezTo>
                      <a:pt x="413684" y="764091"/>
                      <a:pt x="416511" y="766807"/>
                      <a:pt x="420612" y="768747"/>
                    </a:cubicBezTo>
                    <a:lnTo>
                      <a:pt x="480253" y="802447"/>
                    </a:lnTo>
                    <a:cubicBezTo>
                      <a:pt x="484632" y="804609"/>
                      <a:pt x="483634" y="809265"/>
                      <a:pt x="480142" y="811481"/>
                    </a:cubicBezTo>
                    <a:lnTo>
                      <a:pt x="454423" y="827556"/>
                    </a:lnTo>
                    <a:cubicBezTo>
                      <a:pt x="450876" y="829773"/>
                      <a:pt x="446220" y="828442"/>
                      <a:pt x="441342" y="826724"/>
                    </a:cubicBezTo>
                    <a:lnTo>
                      <a:pt x="381702" y="793025"/>
                    </a:lnTo>
                    <a:cubicBezTo>
                      <a:pt x="377378" y="790031"/>
                      <a:pt x="380593" y="784766"/>
                      <a:pt x="384141" y="782549"/>
                    </a:cubicBezTo>
                    <a:close/>
                    <a:moveTo>
                      <a:pt x="575643" y="698742"/>
                    </a:moveTo>
                    <a:lnTo>
                      <a:pt x="934593" y="909034"/>
                    </a:lnTo>
                    <a:cubicBezTo>
                      <a:pt x="938916" y="912249"/>
                      <a:pt x="942851" y="915464"/>
                      <a:pt x="942851" y="919676"/>
                    </a:cubicBezTo>
                    <a:lnTo>
                      <a:pt x="942851" y="949995"/>
                    </a:lnTo>
                    <a:cubicBezTo>
                      <a:pt x="942796" y="954152"/>
                      <a:pt x="939082" y="957422"/>
                      <a:pt x="934593" y="954873"/>
                    </a:cubicBezTo>
                    <a:lnTo>
                      <a:pt x="575643" y="744581"/>
                    </a:lnTo>
                    <a:cubicBezTo>
                      <a:pt x="571542" y="742142"/>
                      <a:pt x="567385" y="741144"/>
                      <a:pt x="567385" y="736987"/>
                    </a:cubicBezTo>
                    <a:lnTo>
                      <a:pt x="567385" y="706335"/>
                    </a:lnTo>
                    <a:cubicBezTo>
                      <a:pt x="567385" y="702123"/>
                      <a:pt x="570378" y="696636"/>
                      <a:pt x="575643" y="698742"/>
                    </a:cubicBezTo>
                    <a:close/>
                    <a:moveTo>
                      <a:pt x="441343" y="634446"/>
                    </a:moveTo>
                    <a:lnTo>
                      <a:pt x="501537" y="667148"/>
                    </a:lnTo>
                    <a:cubicBezTo>
                      <a:pt x="505528" y="670363"/>
                      <a:pt x="509130" y="673578"/>
                      <a:pt x="509130" y="677790"/>
                    </a:cubicBezTo>
                    <a:lnTo>
                      <a:pt x="509130" y="708109"/>
                    </a:lnTo>
                    <a:cubicBezTo>
                      <a:pt x="509186" y="712266"/>
                      <a:pt x="505749" y="715536"/>
                      <a:pt x="501537" y="712987"/>
                    </a:cubicBezTo>
                    <a:lnTo>
                      <a:pt x="441343" y="680284"/>
                    </a:lnTo>
                    <a:cubicBezTo>
                      <a:pt x="437518" y="677846"/>
                      <a:pt x="433749" y="676848"/>
                      <a:pt x="433749" y="672691"/>
                    </a:cubicBezTo>
                    <a:lnTo>
                      <a:pt x="433749" y="642039"/>
                    </a:lnTo>
                    <a:cubicBezTo>
                      <a:pt x="433749" y="637827"/>
                      <a:pt x="436520" y="632340"/>
                      <a:pt x="441343" y="634446"/>
                    </a:cubicBezTo>
                    <a:close/>
                    <a:moveTo>
                      <a:pt x="716708" y="628127"/>
                    </a:moveTo>
                    <a:lnTo>
                      <a:pt x="941134" y="757883"/>
                    </a:lnTo>
                    <a:cubicBezTo>
                      <a:pt x="945125" y="761097"/>
                      <a:pt x="948728" y="764312"/>
                      <a:pt x="948728" y="768525"/>
                    </a:cubicBezTo>
                    <a:lnTo>
                      <a:pt x="948728" y="798844"/>
                    </a:lnTo>
                    <a:cubicBezTo>
                      <a:pt x="948783" y="803001"/>
                      <a:pt x="945347" y="806326"/>
                      <a:pt x="941134" y="803722"/>
                    </a:cubicBezTo>
                    <a:lnTo>
                      <a:pt x="716708" y="673966"/>
                    </a:lnTo>
                    <a:cubicBezTo>
                      <a:pt x="712883" y="671527"/>
                      <a:pt x="709114" y="670529"/>
                      <a:pt x="709114" y="666372"/>
                    </a:cubicBezTo>
                    <a:lnTo>
                      <a:pt x="709114" y="635720"/>
                    </a:lnTo>
                    <a:cubicBezTo>
                      <a:pt x="709114" y="631508"/>
                      <a:pt x="711885" y="626021"/>
                      <a:pt x="716708" y="628127"/>
                    </a:cubicBezTo>
                    <a:close/>
                    <a:moveTo>
                      <a:pt x="444170" y="474371"/>
                    </a:moveTo>
                    <a:lnTo>
                      <a:pt x="504364" y="507073"/>
                    </a:lnTo>
                    <a:cubicBezTo>
                      <a:pt x="508354" y="510288"/>
                      <a:pt x="511957" y="513503"/>
                      <a:pt x="511957" y="517715"/>
                    </a:cubicBezTo>
                    <a:lnTo>
                      <a:pt x="511957" y="548034"/>
                    </a:lnTo>
                    <a:cubicBezTo>
                      <a:pt x="511957" y="552191"/>
                      <a:pt x="508521" y="555516"/>
                      <a:pt x="504364" y="552912"/>
                    </a:cubicBezTo>
                    <a:lnTo>
                      <a:pt x="444170" y="520209"/>
                    </a:lnTo>
                    <a:cubicBezTo>
                      <a:pt x="440345" y="517770"/>
                      <a:pt x="436576" y="516773"/>
                      <a:pt x="436576" y="512616"/>
                    </a:cubicBezTo>
                    <a:lnTo>
                      <a:pt x="436576" y="481965"/>
                    </a:lnTo>
                    <a:cubicBezTo>
                      <a:pt x="436576" y="477752"/>
                      <a:pt x="439347" y="472265"/>
                      <a:pt x="444170" y="474371"/>
                    </a:cubicBezTo>
                    <a:close/>
                    <a:moveTo>
                      <a:pt x="646868" y="430196"/>
                    </a:moveTo>
                    <a:lnTo>
                      <a:pt x="941133" y="604072"/>
                    </a:lnTo>
                    <a:cubicBezTo>
                      <a:pt x="945124" y="607287"/>
                      <a:pt x="948727" y="610502"/>
                      <a:pt x="948727" y="614714"/>
                    </a:cubicBezTo>
                    <a:lnTo>
                      <a:pt x="948727" y="645033"/>
                    </a:lnTo>
                    <a:cubicBezTo>
                      <a:pt x="948782" y="649135"/>
                      <a:pt x="945346" y="652461"/>
                      <a:pt x="941133" y="649911"/>
                    </a:cubicBezTo>
                    <a:lnTo>
                      <a:pt x="646868" y="476035"/>
                    </a:lnTo>
                    <a:cubicBezTo>
                      <a:pt x="643044" y="473596"/>
                      <a:pt x="639274" y="472598"/>
                      <a:pt x="639274" y="468441"/>
                    </a:cubicBezTo>
                    <a:lnTo>
                      <a:pt x="639274" y="437789"/>
                    </a:lnTo>
                    <a:cubicBezTo>
                      <a:pt x="639274" y="433577"/>
                      <a:pt x="642045" y="428090"/>
                      <a:pt x="646868" y="430196"/>
                    </a:cubicBezTo>
                    <a:close/>
                    <a:moveTo>
                      <a:pt x="444170" y="317455"/>
                    </a:moveTo>
                    <a:lnTo>
                      <a:pt x="504364" y="350157"/>
                    </a:lnTo>
                    <a:cubicBezTo>
                      <a:pt x="508354" y="353372"/>
                      <a:pt x="511957" y="356587"/>
                      <a:pt x="511957" y="360799"/>
                    </a:cubicBezTo>
                    <a:lnTo>
                      <a:pt x="511957" y="391118"/>
                    </a:lnTo>
                    <a:cubicBezTo>
                      <a:pt x="511957" y="395275"/>
                      <a:pt x="508521" y="398545"/>
                      <a:pt x="504364" y="395996"/>
                    </a:cubicBezTo>
                    <a:lnTo>
                      <a:pt x="444170" y="363293"/>
                    </a:lnTo>
                    <a:cubicBezTo>
                      <a:pt x="440345" y="360855"/>
                      <a:pt x="436576" y="359857"/>
                      <a:pt x="436576" y="355700"/>
                    </a:cubicBezTo>
                    <a:lnTo>
                      <a:pt x="436576" y="325048"/>
                    </a:lnTo>
                    <a:cubicBezTo>
                      <a:pt x="436576" y="320836"/>
                      <a:pt x="439347" y="315349"/>
                      <a:pt x="444170" y="317455"/>
                    </a:cubicBezTo>
                    <a:close/>
                    <a:moveTo>
                      <a:pt x="581518" y="234869"/>
                    </a:moveTo>
                    <a:lnTo>
                      <a:pt x="940468" y="445162"/>
                    </a:lnTo>
                    <a:cubicBezTo>
                      <a:pt x="944791" y="448376"/>
                      <a:pt x="948726" y="451591"/>
                      <a:pt x="948726" y="455803"/>
                    </a:cubicBezTo>
                    <a:lnTo>
                      <a:pt x="948726" y="486123"/>
                    </a:lnTo>
                    <a:cubicBezTo>
                      <a:pt x="948726" y="490280"/>
                      <a:pt x="945013" y="493605"/>
                      <a:pt x="940468" y="491000"/>
                    </a:cubicBezTo>
                    <a:lnTo>
                      <a:pt x="581518" y="280708"/>
                    </a:lnTo>
                    <a:cubicBezTo>
                      <a:pt x="577417" y="278269"/>
                      <a:pt x="573260" y="277271"/>
                      <a:pt x="573260" y="273114"/>
                    </a:cubicBezTo>
                    <a:lnTo>
                      <a:pt x="573260" y="242462"/>
                    </a:lnTo>
                    <a:cubicBezTo>
                      <a:pt x="573260" y="238250"/>
                      <a:pt x="576253" y="232763"/>
                      <a:pt x="581518" y="234869"/>
                    </a:cubicBezTo>
                    <a:close/>
                    <a:moveTo>
                      <a:pt x="438905" y="158656"/>
                    </a:moveTo>
                    <a:lnTo>
                      <a:pt x="499099" y="191358"/>
                    </a:lnTo>
                    <a:cubicBezTo>
                      <a:pt x="503090" y="194573"/>
                      <a:pt x="506692" y="197788"/>
                      <a:pt x="506692" y="202000"/>
                    </a:cubicBezTo>
                    <a:lnTo>
                      <a:pt x="506692" y="232319"/>
                    </a:lnTo>
                    <a:cubicBezTo>
                      <a:pt x="506748" y="236476"/>
                      <a:pt x="503311" y="239801"/>
                      <a:pt x="499099" y="237197"/>
                    </a:cubicBezTo>
                    <a:lnTo>
                      <a:pt x="438905" y="204494"/>
                    </a:lnTo>
                    <a:cubicBezTo>
                      <a:pt x="435080" y="202055"/>
                      <a:pt x="431311" y="201058"/>
                      <a:pt x="431311" y="196901"/>
                    </a:cubicBezTo>
                    <a:lnTo>
                      <a:pt x="431311" y="166249"/>
                    </a:lnTo>
                    <a:cubicBezTo>
                      <a:pt x="431311" y="162037"/>
                      <a:pt x="434082" y="156550"/>
                      <a:pt x="438905" y="158656"/>
                    </a:cubicBezTo>
                    <a:close/>
                    <a:moveTo>
                      <a:pt x="609289" y="93140"/>
                    </a:moveTo>
                    <a:lnTo>
                      <a:pt x="941133" y="289631"/>
                    </a:lnTo>
                    <a:cubicBezTo>
                      <a:pt x="945124" y="292845"/>
                      <a:pt x="948726" y="296060"/>
                      <a:pt x="948726" y="300273"/>
                    </a:cubicBezTo>
                    <a:lnTo>
                      <a:pt x="948726" y="330592"/>
                    </a:lnTo>
                    <a:cubicBezTo>
                      <a:pt x="948782" y="334749"/>
                      <a:pt x="945345" y="338074"/>
                      <a:pt x="941133" y="335470"/>
                    </a:cubicBezTo>
                    <a:lnTo>
                      <a:pt x="609289" y="138979"/>
                    </a:lnTo>
                    <a:cubicBezTo>
                      <a:pt x="605464" y="136540"/>
                      <a:pt x="601695" y="135542"/>
                      <a:pt x="601695" y="131385"/>
                    </a:cubicBezTo>
                    <a:lnTo>
                      <a:pt x="601695" y="100733"/>
                    </a:lnTo>
                    <a:cubicBezTo>
                      <a:pt x="601695" y="96521"/>
                      <a:pt x="604466" y="91034"/>
                      <a:pt x="609289" y="93140"/>
                    </a:cubicBezTo>
                    <a:close/>
                    <a:moveTo>
                      <a:pt x="446055" y="465"/>
                    </a:moveTo>
                    <a:lnTo>
                      <a:pt x="506249" y="33167"/>
                    </a:lnTo>
                    <a:cubicBezTo>
                      <a:pt x="510239" y="36382"/>
                      <a:pt x="513843" y="39597"/>
                      <a:pt x="513843" y="43810"/>
                    </a:cubicBezTo>
                    <a:lnTo>
                      <a:pt x="513843" y="74129"/>
                    </a:lnTo>
                    <a:cubicBezTo>
                      <a:pt x="513843" y="78230"/>
                      <a:pt x="510406" y="81556"/>
                      <a:pt x="506249" y="79006"/>
                    </a:cubicBezTo>
                    <a:lnTo>
                      <a:pt x="446055" y="46304"/>
                    </a:lnTo>
                    <a:cubicBezTo>
                      <a:pt x="442230" y="43865"/>
                      <a:pt x="438461" y="42867"/>
                      <a:pt x="438461" y="38710"/>
                    </a:cubicBezTo>
                    <a:lnTo>
                      <a:pt x="438461" y="8059"/>
                    </a:lnTo>
                    <a:cubicBezTo>
                      <a:pt x="438461" y="3846"/>
                      <a:pt x="441232" y="-1641"/>
                      <a:pt x="446055" y="46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68"/>
              </a:p>
            </p:txBody>
          </p:sp>
        </p:grpSp>
        <p:sp>
          <p:nvSpPr>
            <p:cNvPr id="54" name="Freeform: Shape 302">
              <a:extLst>
                <a:ext uri="{FF2B5EF4-FFF2-40B4-BE49-F238E27FC236}">
                  <a16:creationId xmlns:a16="http://schemas.microsoft.com/office/drawing/2014/main" id="{161F9901-9EB5-4C05-BF42-97BF7522487D}"/>
                </a:ext>
              </a:extLst>
            </p:cNvPr>
            <p:cNvSpPr/>
            <p:nvPr/>
          </p:nvSpPr>
          <p:spPr>
            <a:xfrm>
              <a:off x="4130719" y="3787233"/>
              <a:ext cx="1241458" cy="1240396"/>
            </a:xfrm>
            <a:custGeom>
              <a:avLst/>
              <a:gdLst>
                <a:gd name="connsiteX0" fmla="*/ 553778 w 1715332"/>
                <a:gd name="connsiteY0" fmla="*/ 1647181 h 1713864"/>
                <a:gd name="connsiteX1" fmla="*/ 617428 w 1715332"/>
                <a:gd name="connsiteY1" fmla="*/ 1647181 h 1713864"/>
                <a:gd name="connsiteX2" fmla="*/ 619026 w 1715332"/>
                <a:gd name="connsiteY2" fmla="*/ 1648779 h 1713864"/>
                <a:gd name="connsiteX3" fmla="*/ 619026 w 1715332"/>
                <a:gd name="connsiteY3" fmla="*/ 1708354 h 1713864"/>
                <a:gd name="connsiteX4" fmla="*/ 613515 w 1715332"/>
                <a:gd name="connsiteY4" fmla="*/ 1713864 h 1713864"/>
                <a:gd name="connsiteX5" fmla="*/ 555115 w 1715332"/>
                <a:gd name="connsiteY5" fmla="*/ 1713864 h 1713864"/>
                <a:gd name="connsiteX6" fmla="*/ 548267 w 1715332"/>
                <a:gd name="connsiteY6" fmla="*/ 1707017 h 1713864"/>
                <a:gd name="connsiteX7" fmla="*/ 548267 w 1715332"/>
                <a:gd name="connsiteY7" fmla="*/ 1652725 h 1713864"/>
                <a:gd name="connsiteX8" fmla="*/ 553778 w 1715332"/>
                <a:gd name="connsiteY8" fmla="*/ 1647181 h 1713864"/>
                <a:gd name="connsiteX9" fmla="*/ 1651617 w 1715332"/>
                <a:gd name="connsiteY9" fmla="*/ 1642779 h 1713864"/>
                <a:gd name="connsiteX10" fmla="*/ 1709724 w 1715332"/>
                <a:gd name="connsiteY10" fmla="*/ 1642779 h 1713864"/>
                <a:gd name="connsiteX11" fmla="*/ 1715332 w 1715332"/>
                <a:gd name="connsiteY11" fmla="*/ 1648388 h 1713864"/>
                <a:gd name="connsiteX12" fmla="*/ 1715332 w 1715332"/>
                <a:gd name="connsiteY12" fmla="*/ 1706495 h 1713864"/>
                <a:gd name="connsiteX13" fmla="*/ 1709821 w 1715332"/>
                <a:gd name="connsiteY13" fmla="*/ 1712005 h 1713864"/>
                <a:gd name="connsiteX14" fmla="*/ 1652954 w 1715332"/>
                <a:gd name="connsiteY14" fmla="*/ 1712005 h 1713864"/>
                <a:gd name="connsiteX15" fmla="*/ 1646106 w 1715332"/>
                <a:gd name="connsiteY15" fmla="*/ 1705157 h 1713864"/>
                <a:gd name="connsiteX16" fmla="*/ 1646106 w 1715332"/>
                <a:gd name="connsiteY16" fmla="*/ 1648290 h 1713864"/>
                <a:gd name="connsiteX17" fmla="*/ 1651617 w 1715332"/>
                <a:gd name="connsiteY17" fmla="*/ 1642779 h 1713864"/>
                <a:gd name="connsiteX18" fmla="*/ 1449904 w 1715332"/>
                <a:gd name="connsiteY18" fmla="*/ 1642779 h 1713864"/>
                <a:gd name="connsiteX19" fmla="*/ 1507327 w 1715332"/>
                <a:gd name="connsiteY19" fmla="*/ 1642779 h 1713864"/>
                <a:gd name="connsiteX20" fmla="*/ 1512935 w 1715332"/>
                <a:gd name="connsiteY20" fmla="*/ 1648388 h 1713864"/>
                <a:gd name="connsiteX21" fmla="*/ 1512935 w 1715332"/>
                <a:gd name="connsiteY21" fmla="*/ 1706495 h 1713864"/>
                <a:gd name="connsiteX22" fmla="*/ 1507425 w 1715332"/>
                <a:gd name="connsiteY22" fmla="*/ 1712005 h 1713864"/>
                <a:gd name="connsiteX23" fmla="*/ 1450557 w 1715332"/>
                <a:gd name="connsiteY23" fmla="*/ 1712005 h 1713864"/>
                <a:gd name="connsiteX24" fmla="*/ 1443709 w 1715332"/>
                <a:gd name="connsiteY24" fmla="*/ 1705157 h 1713864"/>
                <a:gd name="connsiteX25" fmla="*/ 1443709 w 1715332"/>
                <a:gd name="connsiteY25" fmla="*/ 1648975 h 1713864"/>
                <a:gd name="connsiteX26" fmla="*/ 1449904 w 1715332"/>
                <a:gd name="connsiteY26" fmla="*/ 1642779 h 1713864"/>
                <a:gd name="connsiteX27" fmla="*/ 897399 w 1715332"/>
                <a:gd name="connsiteY27" fmla="*/ 1579292 h 1713864"/>
                <a:gd name="connsiteX28" fmla="*/ 956158 w 1715332"/>
                <a:gd name="connsiteY28" fmla="*/ 1579292 h 1713864"/>
                <a:gd name="connsiteX29" fmla="*/ 961766 w 1715332"/>
                <a:gd name="connsiteY29" fmla="*/ 1584901 h 1713864"/>
                <a:gd name="connsiteX30" fmla="*/ 961766 w 1715332"/>
                <a:gd name="connsiteY30" fmla="*/ 1658725 h 1713864"/>
                <a:gd name="connsiteX31" fmla="*/ 961765 w 1715332"/>
                <a:gd name="connsiteY31" fmla="*/ 1658726 h 1713864"/>
                <a:gd name="connsiteX32" fmla="*/ 961765 w 1715332"/>
                <a:gd name="connsiteY32" fmla="*/ 1708354 h 1713864"/>
                <a:gd name="connsiteX33" fmla="*/ 956255 w 1715332"/>
                <a:gd name="connsiteY33" fmla="*/ 1713864 h 1713864"/>
                <a:gd name="connsiteX34" fmla="*/ 763087 w 1715332"/>
                <a:gd name="connsiteY34" fmla="*/ 1713864 h 1713864"/>
                <a:gd name="connsiteX35" fmla="*/ 756239 w 1715332"/>
                <a:gd name="connsiteY35" fmla="*/ 1707017 h 1713864"/>
                <a:gd name="connsiteX36" fmla="*/ 756239 w 1715332"/>
                <a:gd name="connsiteY36" fmla="*/ 1648159 h 1713864"/>
                <a:gd name="connsiteX37" fmla="*/ 756793 w 1715332"/>
                <a:gd name="connsiteY37" fmla="*/ 1647572 h 1713864"/>
                <a:gd name="connsiteX38" fmla="*/ 891888 w 1715332"/>
                <a:gd name="connsiteY38" fmla="*/ 1647572 h 1713864"/>
                <a:gd name="connsiteX39" fmla="*/ 891888 w 1715332"/>
                <a:gd name="connsiteY39" fmla="*/ 1584803 h 1713864"/>
                <a:gd name="connsiteX40" fmla="*/ 897399 w 1715332"/>
                <a:gd name="connsiteY40" fmla="*/ 1579292 h 1713864"/>
                <a:gd name="connsiteX41" fmla="*/ 627830 w 1715332"/>
                <a:gd name="connsiteY41" fmla="*/ 1440905 h 1713864"/>
                <a:gd name="connsiteX42" fmla="*/ 747500 w 1715332"/>
                <a:gd name="connsiteY42" fmla="*/ 1440905 h 1713864"/>
                <a:gd name="connsiteX43" fmla="*/ 756402 w 1715332"/>
                <a:gd name="connsiteY43" fmla="*/ 1449807 h 1713864"/>
                <a:gd name="connsiteX44" fmla="*/ 756402 w 1715332"/>
                <a:gd name="connsiteY44" fmla="*/ 1508761 h 1713864"/>
                <a:gd name="connsiteX45" fmla="*/ 819303 w 1715332"/>
                <a:gd name="connsiteY45" fmla="*/ 1508761 h 1713864"/>
                <a:gd name="connsiteX46" fmla="*/ 824911 w 1715332"/>
                <a:gd name="connsiteY46" fmla="*/ 1514370 h 1713864"/>
                <a:gd name="connsiteX47" fmla="*/ 824911 w 1715332"/>
                <a:gd name="connsiteY47" fmla="*/ 1569543 h 1713864"/>
                <a:gd name="connsiteX48" fmla="*/ 819400 w 1715332"/>
                <a:gd name="connsiteY48" fmla="*/ 1575053 h 1713864"/>
                <a:gd name="connsiteX49" fmla="*/ 756402 w 1715332"/>
                <a:gd name="connsiteY49" fmla="*/ 1575053 h 1713864"/>
                <a:gd name="connsiteX50" fmla="*/ 756402 w 1715332"/>
                <a:gd name="connsiteY50" fmla="*/ 1642715 h 1713864"/>
                <a:gd name="connsiteX51" fmla="*/ 753109 w 1715332"/>
                <a:gd name="connsiteY51" fmla="*/ 1646008 h 1713864"/>
                <a:gd name="connsiteX52" fmla="*/ 622580 w 1715332"/>
                <a:gd name="connsiteY52" fmla="*/ 1646008 h 1713864"/>
                <a:gd name="connsiteX53" fmla="*/ 619026 w 1715332"/>
                <a:gd name="connsiteY53" fmla="*/ 1642454 h 1713864"/>
                <a:gd name="connsiteX54" fmla="*/ 619026 w 1715332"/>
                <a:gd name="connsiteY54" fmla="*/ 1575053 h 1713864"/>
                <a:gd name="connsiteX55" fmla="*/ 555147 w 1715332"/>
                <a:gd name="connsiteY55" fmla="*/ 1575053 h 1713864"/>
                <a:gd name="connsiteX56" fmla="*/ 548299 w 1715332"/>
                <a:gd name="connsiteY56" fmla="*/ 1568206 h 1713864"/>
                <a:gd name="connsiteX57" fmla="*/ 548299 w 1715332"/>
                <a:gd name="connsiteY57" fmla="*/ 1514304 h 1713864"/>
                <a:gd name="connsiteX58" fmla="*/ 553777 w 1715332"/>
                <a:gd name="connsiteY58" fmla="*/ 1508761 h 1713864"/>
                <a:gd name="connsiteX59" fmla="*/ 619026 w 1715332"/>
                <a:gd name="connsiteY59" fmla="*/ 1508761 h 1713864"/>
                <a:gd name="connsiteX60" fmla="*/ 619026 w 1715332"/>
                <a:gd name="connsiteY60" fmla="*/ 1449709 h 1713864"/>
                <a:gd name="connsiteX61" fmla="*/ 627830 w 1715332"/>
                <a:gd name="connsiteY61" fmla="*/ 1440905 h 1713864"/>
                <a:gd name="connsiteX62" fmla="*/ 140148 w 1715332"/>
                <a:gd name="connsiteY62" fmla="*/ 1371580 h 1713864"/>
                <a:gd name="connsiteX63" fmla="*/ 339088 w 1715332"/>
                <a:gd name="connsiteY63" fmla="*/ 1371580 h 1713864"/>
                <a:gd name="connsiteX64" fmla="*/ 342284 w 1715332"/>
                <a:gd name="connsiteY64" fmla="*/ 1374776 h 1713864"/>
                <a:gd name="connsiteX65" fmla="*/ 342284 w 1715332"/>
                <a:gd name="connsiteY65" fmla="*/ 1573716 h 1713864"/>
                <a:gd name="connsiteX66" fmla="*/ 339088 w 1715332"/>
                <a:gd name="connsiteY66" fmla="*/ 1576911 h 1713864"/>
                <a:gd name="connsiteX67" fmla="*/ 140148 w 1715332"/>
                <a:gd name="connsiteY67" fmla="*/ 1576911 h 1713864"/>
                <a:gd name="connsiteX68" fmla="*/ 136953 w 1715332"/>
                <a:gd name="connsiteY68" fmla="*/ 1573716 h 1713864"/>
                <a:gd name="connsiteX69" fmla="*/ 136953 w 1715332"/>
                <a:gd name="connsiteY69" fmla="*/ 1374776 h 1713864"/>
                <a:gd name="connsiteX70" fmla="*/ 140148 w 1715332"/>
                <a:gd name="connsiteY70" fmla="*/ 1371580 h 1713864"/>
                <a:gd name="connsiteX71" fmla="*/ 71085 w 1715332"/>
                <a:gd name="connsiteY71" fmla="*/ 1302485 h 1713864"/>
                <a:gd name="connsiteX72" fmla="*/ 67890 w 1715332"/>
                <a:gd name="connsiteY72" fmla="*/ 1305680 h 1713864"/>
                <a:gd name="connsiteX73" fmla="*/ 67890 w 1715332"/>
                <a:gd name="connsiteY73" fmla="*/ 1642779 h 1713864"/>
                <a:gd name="connsiteX74" fmla="*/ 71085 w 1715332"/>
                <a:gd name="connsiteY74" fmla="*/ 1645975 h 1713864"/>
                <a:gd name="connsiteX75" fmla="*/ 408185 w 1715332"/>
                <a:gd name="connsiteY75" fmla="*/ 1645975 h 1713864"/>
                <a:gd name="connsiteX76" fmla="*/ 411380 w 1715332"/>
                <a:gd name="connsiteY76" fmla="*/ 1642779 h 1713864"/>
                <a:gd name="connsiteX77" fmla="*/ 411380 w 1715332"/>
                <a:gd name="connsiteY77" fmla="*/ 1305680 h 1713864"/>
                <a:gd name="connsiteX78" fmla="*/ 408185 w 1715332"/>
                <a:gd name="connsiteY78" fmla="*/ 1302485 h 1713864"/>
                <a:gd name="connsiteX79" fmla="*/ 3196 w 1715332"/>
                <a:gd name="connsiteY79" fmla="*/ 1234595 h 1713864"/>
                <a:gd name="connsiteX80" fmla="*/ 476041 w 1715332"/>
                <a:gd name="connsiteY80" fmla="*/ 1234595 h 1713864"/>
                <a:gd name="connsiteX81" fmla="*/ 479237 w 1715332"/>
                <a:gd name="connsiteY81" fmla="*/ 1237824 h 1713864"/>
                <a:gd name="connsiteX82" fmla="*/ 479237 w 1715332"/>
                <a:gd name="connsiteY82" fmla="*/ 1710636 h 1713864"/>
                <a:gd name="connsiteX83" fmla="*/ 476041 w 1715332"/>
                <a:gd name="connsiteY83" fmla="*/ 1713832 h 1713864"/>
                <a:gd name="connsiteX84" fmla="*/ 3196 w 1715332"/>
                <a:gd name="connsiteY84" fmla="*/ 1713832 h 1713864"/>
                <a:gd name="connsiteX85" fmla="*/ 0 w 1715332"/>
                <a:gd name="connsiteY85" fmla="*/ 1710636 h 1713864"/>
                <a:gd name="connsiteX86" fmla="*/ 0 w 1715332"/>
                <a:gd name="connsiteY86" fmla="*/ 1237791 h 1713864"/>
                <a:gd name="connsiteX87" fmla="*/ 3196 w 1715332"/>
                <a:gd name="connsiteY87" fmla="*/ 1234595 h 1713864"/>
                <a:gd name="connsiteX88" fmla="*/ 1296388 w 1715332"/>
                <a:gd name="connsiteY88" fmla="*/ 1234400 h 1713864"/>
                <a:gd name="connsiteX89" fmla="*/ 1300790 w 1715332"/>
                <a:gd name="connsiteY89" fmla="*/ 1239226 h 1713864"/>
                <a:gd name="connsiteX90" fmla="*/ 1300790 w 1715332"/>
                <a:gd name="connsiteY90" fmla="*/ 1298572 h 1713864"/>
                <a:gd name="connsiteX91" fmla="*/ 1296127 w 1715332"/>
                <a:gd name="connsiteY91" fmla="*/ 1303138 h 1713864"/>
                <a:gd name="connsiteX92" fmla="*/ 1236781 w 1715332"/>
                <a:gd name="connsiteY92" fmla="*/ 1303138 h 1713864"/>
                <a:gd name="connsiteX93" fmla="*/ 1232053 w 1715332"/>
                <a:gd name="connsiteY93" fmla="*/ 1298637 h 1713864"/>
                <a:gd name="connsiteX94" fmla="*/ 1232085 w 1715332"/>
                <a:gd name="connsiteY94" fmla="*/ 1238704 h 1713864"/>
                <a:gd name="connsiteX95" fmla="*/ 1236455 w 1715332"/>
                <a:gd name="connsiteY95" fmla="*/ 1234432 h 1713864"/>
                <a:gd name="connsiteX96" fmla="*/ 1296388 w 1715332"/>
                <a:gd name="connsiteY96" fmla="*/ 1234400 h 1713864"/>
                <a:gd name="connsiteX97" fmla="*/ 1645943 w 1715332"/>
                <a:gd name="connsiteY97" fmla="*/ 1166021 h 1713864"/>
                <a:gd name="connsiteX98" fmla="*/ 1709723 w 1715332"/>
                <a:gd name="connsiteY98" fmla="*/ 1166021 h 1713864"/>
                <a:gd name="connsiteX99" fmla="*/ 1715332 w 1715332"/>
                <a:gd name="connsiteY99" fmla="*/ 1171630 h 1713864"/>
                <a:gd name="connsiteX100" fmla="*/ 1715332 w 1715332"/>
                <a:gd name="connsiteY100" fmla="*/ 1435166 h 1713864"/>
                <a:gd name="connsiteX101" fmla="*/ 1709821 w 1715332"/>
                <a:gd name="connsiteY101" fmla="*/ 1440677 h 1713864"/>
                <a:gd name="connsiteX102" fmla="*/ 1652628 w 1715332"/>
                <a:gd name="connsiteY102" fmla="*/ 1440677 h 1713864"/>
                <a:gd name="connsiteX103" fmla="*/ 1645780 w 1715332"/>
                <a:gd name="connsiteY103" fmla="*/ 1433829 h 1713864"/>
                <a:gd name="connsiteX104" fmla="*/ 1645780 w 1715332"/>
                <a:gd name="connsiteY104" fmla="*/ 1166217 h 1713864"/>
                <a:gd name="connsiteX105" fmla="*/ 1645943 w 1715332"/>
                <a:gd name="connsiteY105" fmla="*/ 1166021 h 1713864"/>
                <a:gd name="connsiteX106" fmla="*/ 692622 w 1715332"/>
                <a:gd name="connsiteY106" fmla="*/ 1165369 h 1713864"/>
                <a:gd name="connsiteX107" fmla="*/ 752750 w 1715332"/>
                <a:gd name="connsiteY107" fmla="*/ 1165369 h 1713864"/>
                <a:gd name="connsiteX108" fmla="*/ 753761 w 1715332"/>
                <a:gd name="connsiteY108" fmla="*/ 1166380 h 1713864"/>
                <a:gd name="connsiteX109" fmla="*/ 753761 w 1715332"/>
                <a:gd name="connsiteY109" fmla="*/ 1226509 h 1713864"/>
                <a:gd name="connsiteX110" fmla="*/ 748250 w 1715332"/>
                <a:gd name="connsiteY110" fmla="*/ 1232020 h 1713864"/>
                <a:gd name="connsiteX111" fmla="*/ 693959 w 1715332"/>
                <a:gd name="connsiteY111" fmla="*/ 1232020 h 1713864"/>
                <a:gd name="connsiteX112" fmla="*/ 687111 w 1715332"/>
                <a:gd name="connsiteY112" fmla="*/ 1225172 h 1713864"/>
                <a:gd name="connsiteX113" fmla="*/ 687111 w 1715332"/>
                <a:gd name="connsiteY113" fmla="*/ 1170880 h 1713864"/>
                <a:gd name="connsiteX114" fmla="*/ 692622 w 1715332"/>
                <a:gd name="connsiteY114" fmla="*/ 1165369 h 1713864"/>
                <a:gd name="connsiteX115" fmla="*/ 549669 w 1715332"/>
                <a:gd name="connsiteY115" fmla="*/ 1165369 h 1713864"/>
                <a:gd name="connsiteX116" fmla="*/ 613449 w 1715332"/>
                <a:gd name="connsiteY116" fmla="*/ 1165369 h 1713864"/>
                <a:gd name="connsiteX117" fmla="*/ 619058 w 1715332"/>
                <a:gd name="connsiteY117" fmla="*/ 1170978 h 1713864"/>
                <a:gd name="connsiteX118" fmla="*/ 619058 w 1715332"/>
                <a:gd name="connsiteY118" fmla="*/ 1296975 h 1713864"/>
                <a:gd name="connsiteX119" fmla="*/ 613547 w 1715332"/>
                <a:gd name="connsiteY119" fmla="*/ 1302485 h 1713864"/>
                <a:gd name="connsiteX120" fmla="*/ 556516 w 1715332"/>
                <a:gd name="connsiteY120" fmla="*/ 1302485 h 1713864"/>
                <a:gd name="connsiteX121" fmla="*/ 549669 w 1715332"/>
                <a:gd name="connsiteY121" fmla="*/ 1295638 h 1713864"/>
                <a:gd name="connsiteX122" fmla="*/ 1168761 w 1715332"/>
                <a:gd name="connsiteY122" fmla="*/ 1165206 h 1713864"/>
                <a:gd name="connsiteX123" fmla="*/ 1162924 w 1715332"/>
                <a:gd name="connsiteY123" fmla="*/ 1171076 h 1713864"/>
                <a:gd name="connsiteX124" fmla="*/ 1162891 w 1715332"/>
                <a:gd name="connsiteY124" fmla="*/ 1365809 h 1713864"/>
                <a:gd name="connsiteX125" fmla="*/ 1169380 w 1715332"/>
                <a:gd name="connsiteY125" fmla="*/ 1372265 h 1713864"/>
                <a:gd name="connsiteX126" fmla="*/ 1364114 w 1715332"/>
                <a:gd name="connsiteY126" fmla="*/ 1372265 h 1713864"/>
                <a:gd name="connsiteX127" fmla="*/ 1369950 w 1715332"/>
                <a:gd name="connsiteY127" fmla="*/ 1366396 h 1713864"/>
                <a:gd name="connsiteX128" fmla="*/ 1369950 w 1715332"/>
                <a:gd name="connsiteY128" fmla="*/ 1171043 h 1713864"/>
                <a:gd name="connsiteX129" fmla="*/ 1364081 w 1715332"/>
                <a:gd name="connsiteY129" fmla="*/ 1165206 h 1713864"/>
                <a:gd name="connsiteX130" fmla="*/ 1168761 w 1715332"/>
                <a:gd name="connsiteY130" fmla="*/ 1165206 h 1713864"/>
                <a:gd name="connsiteX131" fmla="*/ 887616 w 1715332"/>
                <a:gd name="connsiteY131" fmla="*/ 1099273 h 1713864"/>
                <a:gd name="connsiteX132" fmla="*/ 887634 w 1715332"/>
                <a:gd name="connsiteY132" fmla="*/ 1099338 h 1713864"/>
                <a:gd name="connsiteX133" fmla="*/ 888432 w 1715332"/>
                <a:gd name="connsiteY133" fmla="*/ 1099338 h 1713864"/>
                <a:gd name="connsiteX134" fmla="*/ 894040 w 1715332"/>
                <a:gd name="connsiteY134" fmla="*/ 1104947 h 1713864"/>
                <a:gd name="connsiteX135" fmla="*/ 894040 w 1715332"/>
                <a:gd name="connsiteY135" fmla="*/ 1165369 h 1713864"/>
                <a:gd name="connsiteX136" fmla="*/ 956157 w 1715332"/>
                <a:gd name="connsiteY136" fmla="*/ 1165369 h 1713864"/>
                <a:gd name="connsiteX137" fmla="*/ 961766 w 1715332"/>
                <a:gd name="connsiteY137" fmla="*/ 1170978 h 1713864"/>
                <a:gd name="connsiteX138" fmla="*/ 961766 w 1715332"/>
                <a:gd name="connsiteY138" fmla="*/ 1296975 h 1713864"/>
                <a:gd name="connsiteX139" fmla="*/ 956255 w 1715332"/>
                <a:gd name="connsiteY139" fmla="*/ 1302485 h 1713864"/>
                <a:gd name="connsiteX140" fmla="*/ 890094 w 1715332"/>
                <a:gd name="connsiteY140" fmla="*/ 1302485 h 1713864"/>
                <a:gd name="connsiteX141" fmla="*/ 891496 w 1715332"/>
                <a:gd name="connsiteY141" fmla="*/ 1303887 h 1713864"/>
                <a:gd name="connsiteX142" fmla="*/ 891496 w 1715332"/>
                <a:gd name="connsiteY142" fmla="*/ 1364310 h 1713864"/>
                <a:gd name="connsiteX143" fmla="*/ 885986 w 1715332"/>
                <a:gd name="connsiteY143" fmla="*/ 1369820 h 1713864"/>
                <a:gd name="connsiteX144" fmla="*/ 693959 w 1715332"/>
                <a:gd name="connsiteY144" fmla="*/ 1369820 h 1713864"/>
                <a:gd name="connsiteX145" fmla="*/ 687111 w 1715332"/>
                <a:gd name="connsiteY145" fmla="*/ 1362973 h 1713864"/>
                <a:gd name="connsiteX146" fmla="*/ 687111 w 1715332"/>
                <a:gd name="connsiteY146" fmla="*/ 1308029 h 1713864"/>
                <a:gd name="connsiteX147" fmla="*/ 692622 w 1715332"/>
                <a:gd name="connsiteY147" fmla="*/ 1302485 h 1713864"/>
                <a:gd name="connsiteX148" fmla="*/ 824650 w 1715332"/>
                <a:gd name="connsiteY148" fmla="*/ 1302485 h 1713864"/>
                <a:gd name="connsiteX149" fmla="*/ 824650 w 1715332"/>
                <a:gd name="connsiteY149" fmla="*/ 1168304 h 1713864"/>
                <a:gd name="connsiteX150" fmla="*/ 826907 w 1715332"/>
                <a:gd name="connsiteY150" fmla="*/ 1166021 h 1713864"/>
                <a:gd name="connsiteX151" fmla="*/ 755327 w 1715332"/>
                <a:gd name="connsiteY151" fmla="*/ 1166021 h 1713864"/>
                <a:gd name="connsiteX152" fmla="*/ 754381 w 1715332"/>
                <a:gd name="connsiteY152" fmla="*/ 1165076 h 1713864"/>
                <a:gd name="connsiteX153" fmla="*/ 754381 w 1715332"/>
                <a:gd name="connsiteY153" fmla="*/ 1104881 h 1713864"/>
                <a:gd name="connsiteX154" fmla="*/ 756698 w 1715332"/>
                <a:gd name="connsiteY154" fmla="*/ 1102550 h 1713864"/>
                <a:gd name="connsiteX155" fmla="*/ 756500 w 1715332"/>
                <a:gd name="connsiteY155" fmla="*/ 1102599 h 1713864"/>
                <a:gd name="connsiteX156" fmla="*/ 756337 w 1715332"/>
                <a:gd name="connsiteY156" fmla="*/ 1101132 h 1713864"/>
                <a:gd name="connsiteX157" fmla="*/ 757969 w 1715332"/>
                <a:gd name="connsiteY157" fmla="*/ 1101273 h 1713864"/>
                <a:gd name="connsiteX158" fmla="*/ 759892 w 1715332"/>
                <a:gd name="connsiteY158" fmla="*/ 1099338 h 1713864"/>
                <a:gd name="connsiteX159" fmla="*/ 887496 w 1715332"/>
                <a:gd name="connsiteY159" fmla="*/ 1099338 h 1713864"/>
                <a:gd name="connsiteX160" fmla="*/ 5967 w 1715332"/>
                <a:gd name="connsiteY160" fmla="*/ 1027373 h 1713864"/>
                <a:gd name="connsiteX161" fmla="*/ 134735 w 1715332"/>
                <a:gd name="connsiteY161" fmla="*/ 1027373 h 1713864"/>
                <a:gd name="connsiteX162" fmla="*/ 140245 w 1715332"/>
                <a:gd name="connsiteY162" fmla="*/ 1032884 h 1713864"/>
                <a:gd name="connsiteX163" fmla="*/ 140245 w 1715332"/>
                <a:gd name="connsiteY163" fmla="*/ 1093372 h 1713864"/>
                <a:gd name="connsiteX164" fmla="*/ 134735 w 1715332"/>
                <a:gd name="connsiteY164" fmla="*/ 1098882 h 1713864"/>
                <a:gd name="connsiteX165" fmla="*/ 5967 w 1715332"/>
                <a:gd name="connsiteY165" fmla="*/ 1098882 h 1713864"/>
                <a:gd name="connsiteX166" fmla="*/ 456 w 1715332"/>
                <a:gd name="connsiteY166" fmla="*/ 1093372 h 1713864"/>
                <a:gd name="connsiteX167" fmla="*/ 456 w 1715332"/>
                <a:gd name="connsiteY167" fmla="*/ 1032884 h 1713864"/>
                <a:gd name="connsiteX168" fmla="*/ 5967 w 1715332"/>
                <a:gd name="connsiteY168" fmla="*/ 1027373 h 1713864"/>
                <a:gd name="connsiteX169" fmla="*/ 964538 w 1715332"/>
                <a:gd name="connsiteY169" fmla="*/ 1026590 h 1713864"/>
                <a:gd name="connsiteX170" fmla="*/ 1028221 w 1715332"/>
                <a:gd name="connsiteY170" fmla="*/ 1026590 h 1713864"/>
                <a:gd name="connsiteX171" fmla="*/ 1028351 w 1715332"/>
                <a:gd name="connsiteY171" fmla="*/ 1026721 h 1713864"/>
                <a:gd name="connsiteX172" fmla="*/ 1028351 w 1715332"/>
                <a:gd name="connsiteY172" fmla="*/ 1094839 h 1713864"/>
                <a:gd name="connsiteX173" fmla="*/ 1022840 w 1715332"/>
                <a:gd name="connsiteY173" fmla="*/ 1100350 h 1713864"/>
                <a:gd name="connsiteX174" fmla="*/ 965875 w 1715332"/>
                <a:gd name="connsiteY174" fmla="*/ 1100350 h 1713864"/>
                <a:gd name="connsiteX175" fmla="*/ 959027 w 1715332"/>
                <a:gd name="connsiteY175" fmla="*/ 1093502 h 1713864"/>
                <a:gd name="connsiteX176" fmla="*/ 959027 w 1715332"/>
                <a:gd name="connsiteY176" fmla="*/ 1032101 h 1713864"/>
                <a:gd name="connsiteX177" fmla="*/ 964538 w 1715332"/>
                <a:gd name="connsiteY177" fmla="*/ 1026590 h 1713864"/>
                <a:gd name="connsiteX178" fmla="*/ 1237530 w 1715332"/>
                <a:gd name="connsiteY178" fmla="*/ 1026558 h 1713864"/>
                <a:gd name="connsiteX179" fmla="*/ 1368255 w 1715332"/>
                <a:gd name="connsiteY179" fmla="*/ 1026558 h 1713864"/>
                <a:gd name="connsiteX180" fmla="*/ 1373863 w 1715332"/>
                <a:gd name="connsiteY180" fmla="*/ 1032167 h 1713864"/>
                <a:gd name="connsiteX181" fmla="*/ 1373863 w 1715332"/>
                <a:gd name="connsiteY181" fmla="*/ 1098230 h 1713864"/>
                <a:gd name="connsiteX182" fmla="*/ 1435362 w 1715332"/>
                <a:gd name="connsiteY182" fmla="*/ 1098230 h 1713864"/>
                <a:gd name="connsiteX183" fmla="*/ 1440970 w 1715332"/>
                <a:gd name="connsiteY183" fmla="*/ 1103838 h 1713864"/>
                <a:gd name="connsiteX184" fmla="*/ 1440970 w 1715332"/>
                <a:gd name="connsiteY184" fmla="*/ 1234139 h 1713864"/>
                <a:gd name="connsiteX185" fmla="*/ 1506251 w 1715332"/>
                <a:gd name="connsiteY185" fmla="*/ 1234139 h 1713864"/>
                <a:gd name="connsiteX186" fmla="*/ 1506251 w 1715332"/>
                <a:gd name="connsiteY186" fmla="*/ 1171923 h 1713864"/>
                <a:gd name="connsiteX187" fmla="*/ 1511762 w 1715332"/>
                <a:gd name="connsiteY187" fmla="*/ 1166412 h 1713864"/>
                <a:gd name="connsiteX188" fmla="*/ 1578803 w 1715332"/>
                <a:gd name="connsiteY188" fmla="*/ 1166412 h 1713864"/>
                <a:gd name="connsiteX189" fmla="*/ 1578803 w 1715332"/>
                <a:gd name="connsiteY189" fmla="*/ 1102143 h 1713864"/>
                <a:gd name="connsiteX190" fmla="*/ 1584314 w 1715332"/>
                <a:gd name="connsiteY190" fmla="*/ 1096599 h 1713864"/>
                <a:gd name="connsiteX191" fmla="*/ 1640171 w 1715332"/>
                <a:gd name="connsiteY191" fmla="*/ 1096599 h 1713864"/>
                <a:gd name="connsiteX192" fmla="*/ 1645779 w 1715332"/>
                <a:gd name="connsiteY192" fmla="*/ 1102208 h 1713864"/>
                <a:gd name="connsiteX193" fmla="*/ 1645779 w 1715332"/>
                <a:gd name="connsiteY193" fmla="*/ 1371255 h 1713864"/>
                <a:gd name="connsiteX194" fmla="*/ 1585651 w 1715332"/>
                <a:gd name="connsiteY194" fmla="*/ 1371255 h 1713864"/>
                <a:gd name="connsiteX195" fmla="*/ 1578803 w 1715332"/>
                <a:gd name="connsiteY195" fmla="*/ 1364407 h 1713864"/>
                <a:gd name="connsiteX196" fmla="*/ 1578803 w 1715332"/>
                <a:gd name="connsiteY196" fmla="*/ 1235639 h 1713864"/>
                <a:gd name="connsiteX197" fmla="*/ 1508631 w 1715332"/>
                <a:gd name="connsiteY197" fmla="*/ 1235639 h 1713864"/>
                <a:gd name="connsiteX198" fmla="*/ 1508632 w 1715332"/>
                <a:gd name="connsiteY198" fmla="*/ 1235639 h 1713864"/>
                <a:gd name="connsiteX199" fmla="*/ 1508632 w 1715332"/>
                <a:gd name="connsiteY199" fmla="*/ 1301963 h 1713864"/>
                <a:gd name="connsiteX200" fmla="*/ 1507229 w 1715332"/>
                <a:gd name="connsiteY200" fmla="*/ 1303365 h 1713864"/>
                <a:gd name="connsiteX201" fmla="*/ 1441003 w 1715332"/>
                <a:gd name="connsiteY201" fmla="*/ 1303365 h 1713864"/>
                <a:gd name="connsiteX202" fmla="*/ 1441003 w 1715332"/>
                <a:gd name="connsiteY202" fmla="*/ 1369787 h 1713864"/>
                <a:gd name="connsiteX203" fmla="*/ 1504425 w 1715332"/>
                <a:gd name="connsiteY203" fmla="*/ 1369787 h 1713864"/>
                <a:gd name="connsiteX204" fmla="*/ 1510033 w 1715332"/>
                <a:gd name="connsiteY204" fmla="*/ 1375396 h 1713864"/>
                <a:gd name="connsiteX205" fmla="*/ 1510033 w 1715332"/>
                <a:gd name="connsiteY205" fmla="*/ 1439014 h 1713864"/>
                <a:gd name="connsiteX206" fmla="*/ 1640171 w 1715332"/>
                <a:gd name="connsiteY206" fmla="*/ 1439209 h 1713864"/>
                <a:gd name="connsiteX207" fmla="*/ 1645780 w 1715332"/>
                <a:gd name="connsiteY207" fmla="*/ 1444818 h 1713864"/>
                <a:gd name="connsiteX208" fmla="*/ 1645780 w 1715332"/>
                <a:gd name="connsiteY208" fmla="*/ 1507294 h 1713864"/>
                <a:gd name="connsiteX209" fmla="*/ 1709724 w 1715332"/>
                <a:gd name="connsiteY209" fmla="*/ 1507294 h 1713864"/>
                <a:gd name="connsiteX210" fmla="*/ 1715332 w 1715332"/>
                <a:gd name="connsiteY210" fmla="*/ 1512935 h 1713864"/>
                <a:gd name="connsiteX211" fmla="*/ 1715332 w 1715332"/>
                <a:gd name="connsiteY211" fmla="*/ 1571042 h 1713864"/>
                <a:gd name="connsiteX212" fmla="*/ 1709821 w 1715332"/>
                <a:gd name="connsiteY212" fmla="*/ 1576553 h 1713864"/>
                <a:gd name="connsiteX213" fmla="*/ 1583108 w 1715332"/>
                <a:gd name="connsiteY213" fmla="*/ 1576553 h 1713864"/>
                <a:gd name="connsiteX214" fmla="*/ 1576260 w 1715332"/>
                <a:gd name="connsiteY214" fmla="*/ 1569705 h 1713864"/>
                <a:gd name="connsiteX215" fmla="*/ 1576260 w 1715332"/>
                <a:gd name="connsiteY215" fmla="*/ 1508468 h 1713864"/>
                <a:gd name="connsiteX216" fmla="*/ 1441035 w 1715332"/>
                <a:gd name="connsiteY216" fmla="*/ 1508468 h 1713864"/>
                <a:gd name="connsiteX217" fmla="*/ 1441035 w 1715332"/>
                <a:gd name="connsiteY217" fmla="*/ 1646236 h 1713864"/>
                <a:gd name="connsiteX218" fmla="*/ 1304376 w 1715332"/>
                <a:gd name="connsiteY218" fmla="*/ 1646236 h 1713864"/>
                <a:gd name="connsiteX219" fmla="*/ 1302811 w 1715332"/>
                <a:gd name="connsiteY219" fmla="*/ 1647801 h 1713864"/>
                <a:gd name="connsiteX220" fmla="*/ 1302811 w 1715332"/>
                <a:gd name="connsiteY220" fmla="*/ 1713864 h 1713864"/>
                <a:gd name="connsiteX221" fmla="*/ 1102339 w 1715332"/>
                <a:gd name="connsiteY221" fmla="*/ 1713864 h 1713864"/>
                <a:gd name="connsiteX222" fmla="*/ 1095491 w 1715332"/>
                <a:gd name="connsiteY222" fmla="*/ 1707017 h 1713864"/>
                <a:gd name="connsiteX223" fmla="*/ 1095491 w 1715332"/>
                <a:gd name="connsiteY223" fmla="*/ 1576912 h 1713864"/>
                <a:gd name="connsiteX224" fmla="*/ 1162891 w 1715332"/>
                <a:gd name="connsiteY224" fmla="*/ 1576912 h 1713864"/>
                <a:gd name="connsiteX225" fmla="*/ 1162891 w 1715332"/>
                <a:gd name="connsiteY225" fmla="*/ 1641377 h 1713864"/>
                <a:gd name="connsiteX226" fmla="*/ 1169739 w 1715332"/>
                <a:gd name="connsiteY226" fmla="*/ 1648225 h 1713864"/>
                <a:gd name="connsiteX227" fmla="*/ 1295246 w 1715332"/>
                <a:gd name="connsiteY227" fmla="*/ 1648225 h 1713864"/>
                <a:gd name="connsiteX228" fmla="*/ 1300757 w 1715332"/>
                <a:gd name="connsiteY228" fmla="*/ 1642714 h 1713864"/>
                <a:gd name="connsiteX229" fmla="*/ 1300757 w 1715332"/>
                <a:gd name="connsiteY229" fmla="*/ 1579684 h 1713864"/>
                <a:gd name="connsiteX230" fmla="*/ 1364896 w 1715332"/>
                <a:gd name="connsiteY230" fmla="*/ 1579684 h 1713864"/>
                <a:gd name="connsiteX231" fmla="*/ 1370407 w 1715332"/>
                <a:gd name="connsiteY231" fmla="*/ 1574173 h 1713864"/>
                <a:gd name="connsiteX232" fmla="*/ 1370407 w 1715332"/>
                <a:gd name="connsiteY232" fmla="*/ 1515935 h 1713864"/>
                <a:gd name="connsiteX233" fmla="*/ 1364799 w 1715332"/>
                <a:gd name="connsiteY233" fmla="*/ 1510327 h 1713864"/>
                <a:gd name="connsiteX234" fmla="*/ 1301050 w 1715332"/>
                <a:gd name="connsiteY234" fmla="*/ 1510327 h 1713864"/>
                <a:gd name="connsiteX235" fmla="*/ 1301050 w 1715332"/>
                <a:gd name="connsiteY235" fmla="*/ 1444590 h 1713864"/>
                <a:gd name="connsiteX236" fmla="*/ 1295442 w 1715332"/>
                <a:gd name="connsiteY236" fmla="*/ 1438981 h 1713864"/>
                <a:gd name="connsiteX237" fmla="*/ 1237204 w 1715332"/>
                <a:gd name="connsiteY237" fmla="*/ 1438981 h 1713864"/>
                <a:gd name="connsiteX238" fmla="*/ 1231693 w 1715332"/>
                <a:gd name="connsiteY238" fmla="*/ 1444492 h 1713864"/>
                <a:gd name="connsiteX239" fmla="*/ 1231693 w 1715332"/>
                <a:gd name="connsiteY239" fmla="*/ 1510294 h 1713864"/>
                <a:gd name="connsiteX240" fmla="*/ 1164587 w 1715332"/>
                <a:gd name="connsiteY240" fmla="*/ 1510294 h 1713864"/>
                <a:gd name="connsiteX241" fmla="*/ 1164587 w 1715332"/>
                <a:gd name="connsiteY241" fmla="*/ 1444557 h 1713864"/>
                <a:gd name="connsiteX242" fmla="*/ 1158978 w 1715332"/>
                <a:gd name="connsiteY242" fmla="*/ 1438949 h 1713864"/>
                <a:gd name="connsiteX243" fmla="*/ 1100741 w 1715332"/>
                <a:gd name="connsiteY243" fmla="*/ 1438949 h 1713864"/>
                <a:gd name="connsiteX244" fmla="*/ 1095230 w 1715332"/>
                <a:gd name="connsiteY244" fmla="*/ 1444459 h 1713864"/>
                <a:gd name="connsiteX245" fmla="*/ 1095230 w 1715332"/>
                <a:gd name="connsiteY245" fmla="*/ 1576684 h 1713864"/>
                <a:gd name="connsiteX246" fmla="*/ 1035264 w 1715332"/>
                <a:gd name="connsiteY246" fmla="*/ 1576684 h 1713864"/>
                <a:gd name="connsiteX247" fmla="*/ 1028417 w 1715332"/>
                <a:gd name="connsiteY247" fmla="*/ 1569836 h 1713864"/>
                <a:gd name="connsiteX248" fmla="*/ 1028417 w 1715332"/>
                <a:gd name="connsiteY248" fmla="*/ 1440807 h 1713864"/>
                <a:gd name="connsiteX249" fmla="*/ 962549 w 1715332"/>
                <a:gd name="connsiteY249" fmla="*/ 1440807 h 1713864"/>
                <a:gd name="connsiteX250" fmla="*/ 961701 w 1715332"/>
                <a:gd name="connsiteY250" fmla="*/ 1439959 h 1713864"/>
                <a:gd name="connsiteX251" fmla="*/ 961701 w 1715332"/>
                <a:gd name="connsiteY251" fmla="*/ 1503186 h 1713864"/>
                <a:gd name="connsiteX252" fmla="*/ 956190 w 1715332"/>
                <a:gd name="connsiteY252" fmla="*/ 1508696 h 1713864"/>
                <a:gd name="connsiteX253" fmla="*/ 898311 w 1715332"/>
                <a:gd name="connsiteY253" fmla="*/ 1508696 h 1713864"/>
                <a:gd name="connsiteX254" fmla="*/ 891464 w 1715332"/>
                <a:gd name="connsiteY254" fmla="*/ 1501849 h 1713864"/>
                <a:gd name="connsiteX255" fmla="*/ 891464 w 1715332"/>
                <a:gd name="connsiteY255" fmla="*/ 1376896 h 1713864"/>
                <a:gd name="connsiteX256" fmla="*/ 896975 w 1715332"/>
                <a:gd name="connsiteY256" fmla="*/ 1371385 h 1713864"/>
                <a:gd name="connsiteX257" fmla="*/ 961734 w 1715332"/>
                <a:gd name="connsiteY257" fmla="*/ 1371385 h 1713864"/>
                <a:gd name="connsiteX258" fmla="*/ 961734 w 1715332"/>
                <a:gd name="connsiteY258" fmla="*/ 1305550 h 1713864"/>
                <a:gd name="connsiteX259" fmla="*/ 964212 w 1715332"/>
                <a:gd name="connsiteY259" fmla="*/ 1303072 h 1713864"/>
                <a:gd name="connsiteX260" fmla="*/ 1095426 w 1715332"/>
                <a:gd name="connsiteY260" fmla="*/ 1303072 h 1713864"/>
                <a:gd name="connsiteX261" fmla="*/ 1095426 w 1715332"/>
                <a:gd name="connsiteY261" fmla="*/ 1234563 h 1713864"/>
                <a:gd name="connsiteX262" fmla="*/ 1035851 w 1715332"/>
                <a:gd name="connsiteY262" fmla="*/ 1234563 h 1713864"/>
                <a:gd name="connsiteX263" fmla="*/ 1029003 w 1715332"/>
                <a:gd name="connsiteY263" fmla="*/ 1227715 h 1713864"/>
                <a:gd name="connsiteX264" fmla="*/ 1029003 w 1715332"/>
                <a:gd name="connsiteY264" fmla="*/ 1170847 h 1713864"/>
                <a:gd name="connsiteX265" fmla="*/ 1034514 w 1715332"/>
                <a:gd name="connsiteY265" fmla="*/ 1165337 h 1713864"/>
                <a:gd name="connsiteX266" fmla="*/ 1095426 w 1715332"/>
                <a:gd name="connsiteY266" fmla="*/ 1165337 h 1713864"/>
                <a:gd name="connsiteX267" fmla="*/ 1095426 w 1715332"/>
                <a:gd name="connsiteY267" fmla="*/ 1103741 h 1713864"/>
                <a:gd name="connsiteX268" fmla="*/ 1100936 w 1715332"/>
                <a:gd name="connsiteY268" fmla="*/ 1098230 h 1713864"/>
                <a:gd name="connsiteX269" fmla="*/ 1232020 w 1715332"/>
                <a:gd name="connsiteY269" fmla="*/ 1098230 h 1713864"/>
                <a:gd name="connsiteX270" fmla="*/ 1232020 w 1715332"/>
                <a:gd name="connsiteY270" fmla="*/ 1032069 h 1713864"/>
                <a:gd name="connsiteX271" fmla="*/ 1237530 w 1715332"/>
                <a:gd name="connsiteY271" fmla="*/ 1026558 h 1713864"/>
                <a:gd name="connsiteX272" fmla="*/ 210613 w 1715332"/>
                <a:gd name="connsiteY272" fmla="*/ 960821 h 1713864"/>
                <a:gd name="connsiteX273" fmla="*/ 207124 w 1715332"/>
                <a:gd name="connsiteY273" fmla="*/ 964309 h 1713864"/>
                <a:gd name="connsiteX274" fmla="*/ 207124 w 1715332"/>
                <a:gd name="connsiteY274" fmla="*/ 1029199 h 1713864"/>
                <a:gd name="connsiteX275" fmla="*/ 272013 w 1715332"/>
                <a:gd name="connsiteY275" fmla="*/ 1029199 h 1713864"/>
                <a:gd name="connsiteX276" fmla="*/ 275503 w 1715332"/>
                <a:gd name="connsiteY276" fmla="*/ 1025710 h 1713864"/>
                <a:gd name="connsiteX277" fmla="*/ 275535 w 1715332"/>
                <a:gd name="connsiteY277" fmla="*/ 1025710 h 1713864"/>
                <a:gd name="connsiteX278" fmla="*/ 275535 w 1715332"/>
                <a:gd name="connsiteY278" fmla="*/ 964309 h 1713864"/>
                <a:gd name="connsiteX279" fmla="*/ 272046 w 1715332"/>
                <a:gd name="connsiteY279" fmla="*/ 960821 h 1713864"/>
                <a:gd name="connsiteX280" fmla="*/ 271868 w 1715332"/>
                <a:gd name="connsiteY280" fmla="*/ 960821 h 1713864"/>
                <a:gd name="connsiteX281" fmla="*/ 272863 w 1715332"/>
                <a:gd name="connsiteY281" fmla="*/ 963918 h 1713864"/>
                <a:gd name="connsiteX282" fmla="*/ 272863 w 1715332"/>
                <a:gd name="connsiteY282" fmla="*/ 1024993 h 1713864"/>
                <a:gd name="connsiteX283" fmla="*/ 271721 w 1715332"/>
                <a:gd name="connsiteY283" fmla="*/ 1028548 h 1713864"/>
                <a:gd name="connsiteX284" fmla="*/ 271721 w 1715332"/>
                <a:gd name="connsiteY284" fmla="*/ 960821 h 1713864"/>
                <a:gd name="connsiteX285" fmla="*/ 1444036 w 1715332"/>
                <a:gd name="connsiteY285" fmla="*/ 958799 h 1713864"/>
                <a:gd name="connsiteX286" fmla="*/ 1577271 w 1715332"/>
                <a:gd name="connsiteY286" fmla="*/ 958799 h 1713864"/>
                <a:gd name="connsiteX287" fmla="*/ 1578771 w 1715332"/>
                <a:gd name="connsiteY287" fmla="*/ 960299 h 1713864"/>
                <a:gd name="connsiteX288" fmla="*/ 1578771 w 1715332"/>
                <a:gd name="connsiteY288" fmla="*/ 1022515 h 1713864"/>
                <a:gd name="connsiteX289" fmla="*/ 1573260 w 1715332"/>
                <a:gd name="connsiteY289" fmla="*/ 1028026 h 1713864"/>
                <a:gd name="connsiteX290" fmla="*/ 1444851 w 1715332"/>
                <a:gd name="connsiteY290" fmla="*/ 1028026 h 1713864"/>
                <a:gd name="connsiteX291" fmla="*/ 1438525 w 1715332"/>
                <a:gd name="connsiteY291" fmla="*/ 1021700 h 1713864"/>
                <a:gd name="connsiteX292" fmla="*/ 1438525 w 1715332"/>
                <a:gd name="connsiteY292" fmla="*/ 964310 h 1713864"/>
                <a:gd name="connsiteX293" fmla="*/ 1444036 w 1715332"/>
                <a:gd name="connsiteY293" fmla="*/ 958799 h 1713864"/>
                <a:gd name="connsiteX294" fmla="*/ 897431 w 1715332"/>
                <a:gd name="connsiteY294" fmla="*/ 890127 h 1713864"/>
                <a:gd name="connsiteX295" fmla="*/ 955669 w 1715332"/>
                <a:gd name="connsiteY295" fmla="*/ 890127 h 1713864"/>
                <a:gd name="connsiteX296" fmla="*/ 961277 w 1715332"/>
                <a:gd name="connsiteY296" fmla="*/ 895736 h 1713864"/>
                <a:gd name="connsiteX297" fmla="*/ 961277 w 1715332"/>
                <a:gd name="connsiteY297" fmla="*/ 951300 h 1713864"/>
                <a:gd name="connsiteX298" fmla="*/ 955767 w 1715332"/>
                <a:gd name="connsiteY298" fmla="*/ 956810 h 1713864"/>
                <a:gd name="connsiteX299" fmla="*/ 898801 w 1715332"/>
                <a:gd name="connsiteY299" fmla="*/ 956810 h 1713864"/>
                <a:gd name="connsiteX300" fmla="*/ 891953 w 1715332"/>
                <a:gd name="connsiteY300" fmla="*/ 949963 h 1713864"/>
                <a:gd name="connsiteX301" fmla="*/ 891953 w 1715332"/>
                <a:gd name="connsiteY301" fmla="*/ 895670 h 1713864"/>
                <a:gd name="connsiteX302" fmla="*/ 897431 w 1715332"/>
                <a:gd name="connsiteY302" fmla="*/ 890127 h 1713864"/>
                <a:gd name="connsiteX303" fmla="*/ 1651291 w 1715332"/>
                <a:gd name="connsiteY303" fmla="*/ 822498 h 1713864"/>
                <a:gd name="connsiteX304" fmla="*/ 1709398 w 1715332"/>
                <a:gd name="connsiteY304" fmla="*/ 822498 h 1713864"/>
                <a:gd name="connsiteX305" fmla="*/ 1715006 w 1715332"/>
                <a:gd name="connsiteY305" fmla="*/ 828107 h 1713864"/>
                <a:gd name="connsiteX306" fmla="*/ 1715006 w 1715332"/>
                <a:gd name="connsiteY306" fmla="*/ 1021080 h 1713864"/>
                <a:gd name="connsiteX307" fmla="*/ 1709496 w 1715332"/>
                <a:gd name="connsiteY307" fmla="*/ 1026591 h 1713864"/>
                <a:gd name="connsiteX308" fmla="*/ 1645780 w 1715332"/>
                <a:gd name="connsiteY308" fmla="*/ 1026591 h 1713864"/>
                <a:gd name="connsiteX309" fmla="*/ 1645780 w 1715332"/>
                <a:gd name="connsiteY309" fmla="*/ 959843 h 1713864"/>
                <a:gd name="connsiteX310" fmla="*/ 1578966 w 1715332"/>
                <a:gd name="connsiteY310" fmla="*/ 959843 h 1713864"/>
                <a:gd name="connsiteX311" fmla="*/ 1578966 w 1715332"/>
                <a:gd name="connsiteY311" fmla="*/ 896127 h 1713864"/>
                <a:gd name="connsiteX312" fmla="*/ 1584444 w 1715332"/>
                <a:gd name="connsiteY312" fmla="*/ 890616 h 1713864"/>
                <a:gd name="connsiteX313" fmla="*/ 1645780 w 1715332"/>
                <a:gd name="connsiteY313" fmla="*/ 890616 h 1713864"/>
                <a:gd name="connsiteX314" fmla="*/ 1645780 w 1715332"/>
                <a:gd name="connsiteY314" fmla="*/ 828041 h 1713864"/>
                <a:gd name="connsiteX315" fmla="*/ 1651291 w 1715332"/>
                <a:gd name="connsiteY315" fmla="*/ 822498 h 1713864"/>
                <a:gd name="connsiteX316" fmla="*/ 758293 w 1715332"/>
                <a:gd name="connsiteY316" fmla="*/ 754804 h 1713864"/>
                <a:gd name="connsiteX317" fmla="*/ 820606 w 1715332"/>
                <a:gd name="connsiteY317" fmla="*/ 754804 h 1713864"/>
                <a:gd name="connsiteX318" fmla="*/ 824160 w 1715332"/>
                <a:gd name="connsiteY318" fmla="*/ 758358 h 1713864"/>
                <a:gd name="connsiteX319" fmla="*/ 824160 w 1715332"/>
                <a:gd name="connsiteY319" fmla="*/ 886605 h 1713864"/>
                <a:gd name="connsiteX320" fmla="*/ 820671 w 1715332"/>
                <a:gd name="connsiteY320" fmla="*/ 890094 h 1713864"/>
                <a:gd name="connsiteX321" fmla="*/ 756434 w 1715332"/>
                <a:gd name="connsiteY321" fmla="*/ 890094 h 1713864"/>
                <a:gd name="connsiteX322" fmla="*/ 756434 w 1715332"/>
                <a:gd name="connsiteY322" fmla="*/ 960690 h 1713864"/>
                <a:gd name="connsiteX323" fmla="*/ 756336 w 1715332"/>
                <a:gd name="connsiteY323" fmla="*/ 960788 h 1713864"/>
                <a:gd name="connsiteX324" fmla="*/ 817575 w 1715332"/>
                <a:gd name="connsiteY324" fmla="*/ 960788 h 1713864"/>
                <a:gd name="connsiteX325" fmla="*/ 821064 w 1715332"/>
                <a:gd name="connsiteY325" fmla="*/ 964277 h 1713864"/>
                <a:gd name="connsiteX326" fmla="*/ 821064 w 1715332"/>
                <a:gd name="connsiteY326" fmla="*/ 1025091 h 1713864"/>
                <a:gd name="connsiteX327" fmla="*/ 817510 w 1715332"/>
                <a:gd name="connsiteY327" fmla="*/ 1028645 h 1713864"/>
                <a:gd name="connsiteX328" fmla="*/ 620526 w 1715332"/>
                <a:gd name="connsiteY328" fmla="*/ 1028645 h 1713864"/>
                <a:gd name="connsiteX329" fmla="*/ 617037 w 1715332"/>
                <a:gd name="connsiteY329" fmla="*/ 1025156 h 1713864"/>
                <a:gd name="connsiteX330" fmla="*/ 617037 w 1715332"/>
                <a:gd name="connsiteY330" fmla="*/ 960788 h 1713864"/>
                <a:gd name="connsiteX331" fmla="*/ 687078 w 1715332"/>
                <a:gd name="connsiteY331" fmla="*/ 960788 h 1713864"/>
                <a:gd name="connsiteX332" fmla="*/ 687078 w 1715332"/>
                <a:gd name="connsiteY332" fmla="*/ 889768 h 1713864"/>
                <a:gd name="connsiteX333" fmla="*/ 690567 w 1715332"/>
                <a:gd name="connsiteY333" fmla="*/ 886279 h 1713864"/>
                <a:gd name="connsiteX334" fmla="*/ 752880 w 1715332"/>
                <a:gd name="connsiteY334" fmla="*/ 886279 h 1713864"/>
                <a:gd name="connsiteX335" fmla="*/ 754804 w 1715332"/>
                <a:gd name="connsiteY335" fmla="*/ 888204 h 1713864"/>
                <a:gd name="connsiteX336" fmla="*/ 754804 w 1715332"/>
                <a:gd name="connsiteY336" fmla="*/ 758293 h 1713864"/>
                <a:gd name="connsiteX337" fmla="*/ 758293 w 1715332"/>
                <a:gd name="connsiteY337" fmla="*/ 754804 h 1713864"/>
                <a:gd name="connsiteX338" fmla="*/ 343196 w 1715332"/>
                <a:gd name="connsiteY338" fmla="*/ 752522 h 1713864"/>
                <a:gd name="connsiteX339" fmla="*/ 343196 w 1715332"/>
                <a:gd name="connsiteY339" fmla="*/ 820216 h 1713864"/>
                <a:gd name="connsiteX340" fmla="*/ 346652 w 1715332"/>
                <a:gd name="connsiteY340" fmla="*/ 823672 h 1713864"/>
                <a:gd name="connsiteX341" fmla="*/ 477931 w 1715332"/>
                <a:gd name="connsiteY341" fmla="*/ 823672 h 1713864"/>
                <a:gd name="connsiteX342" fmla="*/ 477931 w 1715332"/>
                <a:gd name="connsiteY342" fmla="*/ 890159 h 1713864"/>
                <a:gd name="connsiteX343" fmla="*/ 413042 w 1715332"/>
                <a:gd name="connsiteY343" fmla="*/ 890159 h 1713864"/>
                <a:gd name="connsiteX344" fmla="*/ 409553 w 1715332"/>
                <a:gd name="connsiteY344" fmla="*/ 893648 h 1713864"/>
                <a:gd name="connsiteX345" fmla="*/ 409553 w 1715332"/>
                <a:gd name="connsiteY345" fmla="*/ 954984 h 1713864"/>
                <a:gd name="connsiteX346" fmla="*/ 413107 w 1715332"/>
                <a:gd name="connsiteY346" fmla="*/ 958538 h 1713864"/>
                <a:gd name="connsiteX347" fmla="*/ 474442 w 1715332"/>
                <a:gd name="connsiteY347" fmla="*/ 958538 h 1713864"/>
                <a:gd name="connsiteX348" fmla="*/ 477931 w 1715332"/>
                <a:gd name="connsiteY348" fmla="*/ 955049 h 1713864"/>
                <a:gd name="connsiteX349" fmla="*/ 477931 w 1715332"/>
                <a:gd name="connsiteY349" fmla="*/ 890616 h 1713864"/>
                <a:gd name="connsiteX350" fmla="*/ 543799 w 1715332"/>
                <a:gd name="connsiteY350" fmla="*/ 890616 h 1713864"/>
                <a:gd name="connsiteX351" fmla="*/ 547288 w 1715332"/>
                <a:gd name="connsiteY351" fmla="*/ 887127 h 1713864"/>
                <a:gd name="connsiteX352" fmla="*/ 547288 w 1715332"/>
                <a:gd name="connsiteY352" fmla="*/ 816270 h 1713864"/>
                <a:gd name="connsiteX353" fmla="*/ 547223 w 1715332"/>
                <a:gd name="connsiteY353" fmla="*/ 815944 h 1713864"/>
                <a:gd name="connsiteX354" fmla="*/ 547223 w 1715332"/>
                <a:gd name="connsiteY354" fmla="*/ 756011 h 1713864"/>
                <a:gd name="connsiteX355" fmla="*/ 543734 w 1715332"/>
                <a:gd name="connsiteY355" fmla="*/ 752522 h 1713864"/>
                <a:gd name="connsiteX356" fmla="*/ 141191 w 1715332"/>
                <a:gd name="connsiteY356" fmla="*/ 752359 h 1713864"/>
                <a:gd name="connsiteX357" fmla="*/ 205461 w 1715332"/>
                <a:gd name="connsiteY357" fmla="*/ 752359 h 1713864"/>
                <a:gd name="connsiteX358" fmla="*/ 208950 w 1715332"/>
                <a:gd name="connsiteY358" fmla="*/ 755848 h 1713864"/>
                <a:gd name="connsiteX359" fmla="*/ 208950 w 1715332"/>
                <a:gd name="connsiteY359" fmla="*/ 820118 h 1713864"/>
                <a:gd name="connsiteX360" fmla="*/ 205494 w 1715332"/>
                <a:gd name="connsiteY360" fmla="*/ 823607 h 1713864"/>
                <a:gd name="connsiteX361" fmla="*/ 141191 w 1715332"/>
                <a:gd name="connsiteY361" fmla="*/ 823607 h 1713864"/>
                <a:gd name="connsiteX362" fmla="*/ 137702 w 1715332"/>
                <a:gd name="connsiteY362" fmla="*/ 820118 h 1713864"/>
                <a:gd name="connsiteX363" fmla="*/ 137702 w 1715332"/>
                <a:gd name="connsiteY363" fmla="*/ 755848 h 1713864"/>
                <a:gd name="connsiteX364" fmla="*/ 141191 w 1715332"/>
                <a:gd name="connsiteY364" fmla="*/ 752359 h 1713864"/>
                <a:gd name="connsiteX365" fmla="*/ 1101230 w 1715332"/>
                <a:gd name="connsiteY365" fmla="*/ 687535 h 1713864"/>
                <a:gd name="connsiteX366" fmla="*/ 1095720 w 1715332"/>
                <a:gd name="connsiteY366" fmla="*/ 693046 h 1713864"/>
                <a:gd name="connsiteX367" fmla="*/ 1095720 w 1715332"/>
                <a:gd name="connsiteY367" fmla="*/ 754088 h 1713864"/>
                <a:gd name="connsiteX368" fmla="*/ 1096274 w 1715332"/>
                <a:gd name="connsiteY368" fmla="*/ 754642 h 1713864"/>
                <a:gd name="connsiteX369" fmla="*/ 1034547 w 1715332"/>
                <a:gd name="connsiteY369" fmla="*/ 754642 h 1713864"/>
                <a:gd name="connsiteX370" fmla="*/ 1029036 w 1715332"/>
                <a:gd name="connsiteY370" fmla="*/ 760152 h 1713864"/>
                <a:gd name="connsiteX371" fmla="*/ 1029036 w 1715332"/>
                <a:gd name="connsiteY371" fmla="*/ 820868 h 1713864"/>
                <a:gd name="connsiteX372" fmla="*/ 1029461 w 1715332"/>
                <a:gd name="connsiteY372" fmla="*/ 821292 h 1713864"/>
                <a:gd name="connsiteX373" fmla="*/ 1161489 w 1715332"/>
                <a:gd name="connsiteY373" fmla="*/ 821292 h 1713864"/>
                <a:gd name="connsiteX374" fmla="*/ 1167000 w 1715332"/>
                <a:gd name="connsiteY374" fmla="*/ 815781 h 1713864"/>
                <a:gd name="connsiteX375" fmla="*/ 1167000 w 1715332"/>
                <a:gd name="connsiteY375" fmla="*/ 755033 h 1713864"/>
                <a:gd name="connsiteX376" fmla="*/ 1166609 w 1715332"/>
                <a:gd name="connsiteY376" fmla="*/ 754642 h 1713864"/>
                <a:gd name="connsiteX377" fmla="*/ 1230552 w 1715332"/>
                <a:gd name="connsiteY377" fmla="*/ 754642 h 1713864"/>
                <a:gd name="connsiteX378" fmla="*/ 1236063 w 1715332"/>
                <a:gd name="connsiteY378" fmla="*/ 749131 h 1713864"/>
                <a:gd name="connsiteX379" fmla="*/ 1236063 w 1715332"/>
                <a:gd name="connsiteY379" fmla="*/ 693144 h 1713864"/>
                <a:gd name="connsiteX380" fmla="*/ 1230455 w 1715332"/>
                <a:gd name="connsiteY380" fmla="*/ 687535 h 1713864"/>
                <a:gd name="connsiteX381" fmla="*/ 1445829 w 1715332"/>
                <a:gd name="connsiteY381" fmla="*/ 619026 h 1713864"/>
                <a:gd name="connsiteX382" fmla="*/ 1509544 w 1715332"/>
                <a:gd name="connsiteY382" fmla="*/ 619026 h 1713864"/>
                <a:gd name="connsiteX383" fmla="*/ 1509544 w 1715332"/>
                <a:gd name="connsiteY383" fmla="*/ 686589 h 1713864"/>
                <a:gd name="connsiteX384" fmla="*/ 1578868 w 1715332"/>
                <a:gd name="connsiteY384" fmla="*/ 686589 h 1713864"/>
                <a:gd name="connsiteX385" fmla="*/ 1578868 w 1715332"/>
                <a:gd name="connsiteY385" fmla="*/ 753990 h 1713864"/>
                <a:gd name="connsiteX386" fmla="*/ 1509544 w 1715332"/>
                <a:gd name="connsiteY386" fmla="*/ 753990 h 1713864"/>
                <a:gd name="connsiteX387" fmla="*/ 1509544 w 1715332"/>
                <a:gd name="connsiteY387" fmla="*/ 815782 h 1713864"/>
                <a:gd name="connsiteX388" fmla="*/ 1504034 w 1715332"/>
                <a:gd name="connsiteY388" fmla="*/ 821325 h 1713864"/>
                <a:gd name="connsiteX389" fmla="*/ 1445927 w 1715332"/>
                <a:gd name="connsiteY389" fmla="*/ 821325 h 1713864"/>
                <a:gd name="connsiteX390" fmla="*/ 1440318 w 1715332"/>
                <a:gd name="connsiteY390" fmla="*/ 815717 h 1713864"/>
                <a:gd name="connsiteX391" fmla="*/ 1440318 w 1715332"/>
                <a:gd name="connsiteY391" fmla="*/ 624537 h 1713864"/>
                <a:gd name="connsiteX392" fmla="*/ 1445829 w 1715332"/>
                <a:gd name="connsiteY392" fmla="*/ 619026 h 1713864"/>
                <a:gd name="connsiteX393" fmla="*/ 412292 w 1715332"/>
                <a:gd name="connsiteY393" fmla="*/ 617526 h 1713864"/>
                <a:gd name="connsiteX394" fmla="*/ 412292 w 1715332"/>
                <a:gd name="connsiteY394" fmla="*/ 683850 h 1713864"/>
                <a:gd name="connsiteX395" fmla="*/ 415781 w 1715332"/>
                <a:gd name="connsiteY395" fmla="*/ 687339 h 1713864"/>
                <a:gd name="connsiteX396" fmla="*/ 478551 w 1715332"/>
                <a:gd name="connsiteY396" fmla="*/ 687339 h 1713864"/>
                <a:gd name="connsiteX397" fmla="*/ 482105 w 1715332"/>
                <a:gd name="connsiteY397" fmla="*/ 683785 h 1713864"/>
                <a:gd name="connsiteX398" fmla="*/ 482105 w 1715332"/>
                <a:gd name="connsiteY398" fmla="*/ 621015 h 1713864"/>
                <a:gd name="connsiteX399" fmla="*/ 478616 w 1715332"/>
                <a:gd name="connsiteY399" fmla="*/ 617526 h 1713864"/>
                <a:gd name="connsiteX400" fmla="*/ 1515153 w 1715332"/>
                <a:gd name="connsiteY400" fmla="*/ 549702 h 1713864"/>
                <a:gd name="connsiteX401" fmla="*/ 1572217 w 1715332"/>
                <a:gd name="connsiteY401" fmla="*/ 549702 h 1713864"/>
                <a:gd name="connsiteX402" fmla="*/ 1577727 w 1715332"/>
                <a:gd name="connsiteY402" fmla="*/ 555213 h 1713864"/>
                <a:gd name="connsiteX403" fmla="*/ 1577727 w 1715332"/>
                <a:gd name="connsiteY403" fmla="*/ 617950 h 1713864"/>
                <a:gd name="connsiteX404" fmla="*/ 1509544 w 1715332"/>
                <a:gd name="connsiteY404" fmla="*/ 617950 h 1713864"/>
                <a:gd name="connsiteX405" fmla="*/ 1509544 w 1715332"/>
                <a:gd name="connsiteY405" fmla="*/ 555311 h 1713864"/>
                <a:gd name="connsiteX406" fmla="*/ 1515153 w 1715332"/>
                <a:gd name="connsiteY406" fmla="*/ 549702 h 1713864"/>
                <a:gd name="connsiteX407" fmla="*/ 5576 w 1715332"/>
                <a:gd name="connsiteY407" fmla="*/ 549702 h 1713864"/>
                <a:gd name="connsiteX408" fmla="*/ 66813 w 1715332"/>
                <a:gd name="connsiteY408" fmla="*/ 549702 h 1713864"/>
                <a:gd name="connsiteX409" fmla="*/ 70302 w 1715332"/>
                <a:gd name="connsiteY409" fmla="*/ 553191 h 1713864"/>
                <a:gd name="connsiteX410" fmla="*/ 70302 w 1715332"/>
                <a:gd name="connsiteY410" fmla="*/ 614428 h 1713864"/>
                <a:gd name="connsiteX411" fmla="*/ 66813 w 1715332"/>
                <a:gd name="connsiteY411" fmla="*/ 617918 h 1713864"/>
                <a:gd name="connsiteX412" fmla="*/ 5576 w 1715332"/>
                <a:gd name="connsiteY412" fmla="*/ 617918 h 1713864"/>
                <a:gd name="connsiteX413" fmla="*/ 2087 w 1715332"/>
                <a:gd name="connsiteY413" fmla="*/ 614428 h 1713864"/>
                <a:gd name="connsiteX414" fmla="*/ 2087 w 1715332"/>
                <a:gd name="connsiteY414" fmla="*/ 553191 h 1713864"/>
                <a:gd name="connsiteX415" fmla="*/ 5576 w 1715332"/>
                <a:gd name="connsiteY415" fmla="*/ 549702 h 1713864"/>
                <a:gd name="connsiteX416" fmla="*/ 829966 w 1715332"/>
                <a:gd name="connsiteY416" fmla="*/ 549636 h 1713864"/>
                <a:gd name="connsiteX417" fmla="*/ 888496 w 1715332"/>
                <a:gd name="connsiteY417" fmla="*/ 549636 h 1713864"/>
                <a:gd name="connsiteX418" fmla="*/ 894105 w 1715332"/>
                <a:gd name="connsiteY418" fmla="*/ 555245 h 1713864"/>
                <a:gd name="connsiteX419" fmla="*/ 894105 w 1715332"/>
                <a:gd name="connsiteY419" fmla="*/ 613776 h 1713864"/>
                <a:gd name="connsiteX420" fmla="*/ 888594 w 1715332"/>
                <a:gd name="connsiteY420" fmla="*/ 619286 h 1713864"/>
                <a:gd name="connsiteX421" fmla="*/ 824455 w 1715332"/>
                <a:gd name="connsiteY421" fmla="*/ 619286 h 1713864"/>
                <a:gd name="connsiteX422" fmla="*/ 824455 w 1715332"/>
                <a:gd name="connsiteY422" fmla="*/ 555147 h 1713864"/>
                <a:gd name="connsiteX423" fmla="*/ 829966 w 1715332"/>
                <a:gd name="connsiteY423" fmla="*/ 549636 h 1713864"/>
                <a:gd name="connsiteX424" fmla="*/ 1651291 w 1715332"/>
                <a:gd name="connsiteY424" fmla="*/ 549343 h 1713864"/>
                <a:gd name="connsiteX425" fmla="*/ 1709398 w 1715332"/>
                <a:gd name="connsiteY425" fmla="*/ 549343 h 1713864"/>
                <a:gd name="connsiteX426" fmla="*/ 1715006 w 1715332"/>
                <a:gd name="connsiteY426" fmla="*/ 554952 h 1713864"/>
                <a:gd name="connsiteX427" fmla="*/ 1715006 w 1715332"/>
                <a:gd name="connsiteY427" fmla="*/ 747925 h 1713864"/>
                <a:gd name="connsiteX428" fmla="*/ 1709496 w 1715332"/>
                <a:gd name="connsiteY428" fmla="*/ 753436 h 1713864"/>
                <a:gd name="connsiteX429" fmla="*/ 1645780 w 1715332"/>
                <a:gd name="connsiteY429" fmla="*/ 753436 h 1713864"/>
                <a:gd name="connsiteX430" fmla="*/ 1645780 w 1715332"/>
                <a:gd name="connsiteY430" fmla="*/ 686623 h 1713864"/>
                <a:gd name="connsiteX431" fmla="*/ 1578934 w 1715332"/>
                <a:gd name="connsiteY431" fmla="*/ 686623 h 1713864"/>
                <a:gd name="connsiteX432" fmla="*/ 1578934 w 1715332"/>
                <a:gd name="connsiteY432" fmla="*/ 618439 h 1713864"/>
                <a:gd name="connsiteX433" fmla="*/ 1645780 w 1715332"/>
                <a:gd name="connsiteY433" fmla="*/ 618439 h 1713864"/>
                <a:gd name="connsiteX434" fmla="*/ 1645780 w 1715332"/>
                <a:gd name="connsiteY434" fmla="*/ 554886 h 1713864"/>
                <a:gd name="connsiteX435" fmla="*/ 1651291 w 1715332"/>
                <a:gd name="connsiteY435" fmla="*/ 549343 h 1713864"/>
                <a:gd name="connsiteX436" fmla="*/ 417803 w 1715332"/>
                <a:gd name="connsiteY436" fmla="*/ 548071 h 1713864"/>
                <a:gd name="connsiteX437" fmla="*/ 545495 w 1715332"/>
                <a:gd name="connsiteY437" fmla="*/ 548071 h 1713864"/>
                <a:gd name="connsiteX438" fmla="*/ 551005 w 1715332"/>
                <a:gd name="connsiteY438" fmla="*/ 553582 h 1713864"/>
                <a:gd name="connsiteX439" fmla="*/ 551005 w 1715332"/>
                <a:gd name="connsiteY439" fmla="*/ 685089 h 1713864"/>
                <a:gd name="connsiteX440" fmla="*/ 613514 w 1715332"/>
                <a:gd name="connsiteY440" fmla="*/ 685089 h 1713864"/>
                <a:gd name="connsiteX441" fmla="*/ 619025 w 1715332"/>
                <a:gd name="connsiteY441" fmla="*/ 690600 h 1713864"/>
                <a:gd name="connsiteX442" fmla="*/ 619025 w 1715332"/>
                <a:gd name="connsiteY442" fmla="*/ 960266 h 1713864"/>
                <a:gd name="connsiteX443" fmla="*/ 549310 w 1715332"/>
                <a:gd name="connsiteY443" fmla="*/ 960266 h 1713864"/>
                <a:gd name="connsiteX444" fmla="*/ 549310 w 1715332"/>
                <a:gd name="connsiteY444" fmla="*/ 1027699 h 1713864"/>
                <a:gd name="connsiteX445" fmla="*/ 413107 w 1715332"/>
                <a:gd name="connsiteY445" fmla="*/ 1027699 h 1713864"/>
                <a:gd name="connsiteX446" fmla="*/ 409553 w 1715332"/>
                <a:gd name="connsiteY446" fmla="*/ 1031253 h 1713864"/>
                <a:gd name="connsiteX447" fmla="*/ 409553 w 1715332"/>
                <a:gd name="connsiteY447" fmla="*/ 1095393 h 1713864"/>
                <a:gd name="connsiteX448" fmla="*/ 413042 w 1715332"/>
                <a:gd name="connsiteY448" fmla="*/ 1098882 h 1713864"/>
                <a:gd name="connsiteX449" fmla="*/ 549636 w 1715332"/>
                <a:gd name="connsiteY449" fmla="*/ 1098882 h 1713864"/>
                <a:gd name="connsiteX450" fmla="*/ 549636 w 1715332"/>
                <a:gd name="connsiteY450" fmla="*/ 1028644 h 1713864"/>
                <a:gd name="connsiteX451" fmla="*/ 619025 w 1715332"/>
                <a:gd name="connsiteY451" fmla="*/ 1028644 h 1713864"/>
                <a:gd name="connsiteX452" fmla="*/ 619025 w 1715332"/>
                <a:gd name="connsiteY452" fmla="*/ 1094838 h 1713864"/>
                <a:gd name="connsiteX453" fmla="*/ 613514 w 1715332"/>
                <a:gd name="connsiteY453" fmla="*/ 1100349 h 1713864"/>
                <a:gd name="connsiteX454" fmla="*/ 549603 w 1715332"/>
                <a:gd name="connsiteY454" fmla="*/ 1100349 h 1713864"/>
                <a:gd name="connsiteX455" fmla="*/ 549603 w 1715332"/>
                <a:gd name="connsiteY455" fmla="*/ 1160641 h 1713864"/>
                <a:gd name="connsiteX456" fmla="*/ 544093 w 1715332"/>
                <a:gd name="connsiteY456" fmla="*/ 1166152 h 1713864"/>
                <a:gd name="connsiteX457" fmla="*/ 212635 w 1715332"/>
                <a:gd name="connsiteY457" fmla="*/ 1166152 h 1713864"/>
                <a:gd name="connsiteX458" fmla="*/ 207124 w 1715332"/>
                <a:gd name="connsiteY458" fmla="*/ 1160641 h 1713864"/>
                <a:gd name="connsiteX459" fmla="*/ 207124 w 1715332"/>
                <a:gd name="connsiteY459" fmla="*/ 1032558 h 1713864"/>
                <a:gd name="connsiteX460" fmla="*/ 143702 w 1715332"/>
                <a:gd name="connsiteY460" fmla="*/ 1032558 h 1713864"/>
                <a:gd name="connsiteX461" fmla="*/ 138191 w 1715332"/>
                <a:gd name="connsiteY461" fmla="*/ 1027047 h 1713864"/>
                <a:gd name="connsiteX462" fmla="*/ 138191 w 1715332"/>
                <a:gd name="connsiteY462" fmla="*/ 960788 h 1713864"/>
                <a:gd name="connsiteX463" fmla="*/ 5967 w 1715332"/>
                <a:gd name="connsiteY463" fmla="*/ 960788 h 1713864"/>
                <a:gd name="connsiteX464" fmla="*/ 456 w 1715332"/>
                <a:gd name="connsiteY464" fmla="*/ 955277 h 1713864"/>
                <a:gd name="connsiteX465" fmla="*/ 456 w 1715332"/>
                <a:gd name="connsiteY465" fmla="*/ 894790 h 1713864"/>
                <a:gd name="connsiteX466" fmla="*/ 5967 w 1715332"/>
                <a:gd name="connsiteY466" fmla="*/ 889279 h 1713864"/>
                <a:gd name="connsiteX467" fmla="*/ 207124 w 1715332"/>
                <a:gd name="connsiteY467" fmla="*/ 889279 h 1713864"/>
                <a:gd name="connsiteX468" fmla="*/ 207124 w 1715332"/>
                <a:gd name="connsiteY468" fmla="*/ 829183 h 1713864"/>
                <a:gd name="connsiteX469" fmla="*/ 212635 w 1715332"/>
                <a:gd name="connsiteY469" fmla="*/ 823672 h 1713864"/>
                <a:gd name="connsiteX470" fmla="*/ 273350 w 1715332"/>
                <a:gd name="connsiteY470" fmla="*/ 823672 h 1713864"/>
                <a:gd name="connsiteX471" fmla="*/ 273350 w 1715332"/>
                <a:gd name="connsiteY471" fmla="*/ 758000 h 1713864"/>
                <a:gd name="connsiteX472" fmla="*/ 278861 w 1715332"/>
                <a:gd name="connsiteY472" fmla="*/ 752489 h 1713864"/>
                <a:gd name="connsiteX473" fmla="*/ 343196 w 1715332"/>
                <a:gd name="connsiteY473" fmla="*/ 752489 h 1713864"/>
                <a:gd name="connsiteX474" fmla="*/ 343196 w 1715332"/>
                <a:gd name="connsiteY474" fmla="*/ 690600 h 1713864"/>
                <a:gd name="connsiteX475" fmla="*/ 343783 w 1715332"/>
                <a:gd name="connsiteY475" fmla="*/ 688187 h 1713864"/>
                <a:gd name="connsiteX476" fmla="*/ 278861 w 1715332"/>
                <a:gd name="connsiteY476" fmla="*/ 688187 h 1713864"/>
                <a:gd name="connsiteX477" fmla="*/ 273350 w 1715332"/>
                <a:gd name="connsiteY477" fmla="*/ 682676 h 1713864"/>
                <a:gd name="connsiteX478" fmla="*/ 273350 w 1715332"/>
                <a:gd name="connsiteY478" fmla="*/ 622189 h 1713864"/>
                <a:gd name="connsiteX479" fmla="*/ 278861 w 1715332"/>
                <a:gd name="connsiteY479" fmla="*/ 616678 h 1713864"/>
                <a:gd name="connsiteX480" fmla="*/ 412292 w 1715332"/>
                <a:gd name="connsiteY480" fmla="*/ 616678 h 1713864"/>
                <a:gd name="connsiteX481" fmla="*/ 412292 w 1715332"/>
                <a:gd name="connsiteY481" fmla="*/ 553582 h 1713864"/>
                <a:gd name="connsiteX482" fmla="*/ 417803 w 1715332"/>
                <a:gd name="connsiteY482" fmla="*/ 548071 h 1713864"/>
                <a:gd name="connsiteX483" fmla="*/ 142985 w 1715332"/>
                <a:gd name="connsiteY483" fmla="*/ 547288 h 1713864"/>
                <a:gd name="connsiteX484" fmla="*/ 203472 w 1715332"/>
                <a:gd name="connsiteY484" fmla="*/ 547288 h 1713864"/>
                <a:gd name="connsiteX485" fmla="*/ 208983 w 1715332"/>
                <a:gd name="connsiteY485" fmla="*/ 552799 h 1713864"/>
                <a:gd name="connsiteX486" fmla="*/ 208983 w 1715332"/>
                <a:gd name="connsiteY486" fmla="*/ 681567 h 1713864"/>
                <a:gd name="connsiteX487" fmla="*/ 203472 w 1715332"/>
                <a:gd name="connsiteY487" fmla="*/ 687078 h 1713864"/>
                <a:gd name="connsiteX488" fmla="*/ 142985 w 1715332"/>
                <a:gd name="connsiteY488" fmla="*/ 687078 h 1713864"/>
                <a:gd name="connsiteX489" fmla="*/ 137474 w 1715332"/>
                <a:gd name="connsiteY489" fmla="*/ 681567 h 1713864"/>
                <a:gd name="connsiteX490" fmla="*/ 137474 w 1715332"/>
                <a:gd name="connsiteY490" fmla="*/ 552799 h 1713864"/>
                <a:gd name="connsiteX491" fmla="*/ 142985 w 1715332"/>
                <a:gd name="connsiteY491" fmla="*/ 547288 h 1713864"/>
                <a:gd name="connsiteX492" fmla="*/ 691383 w 1715332"/>
                <a:gd name="connsiteY492" fmla="*/ 413010 h 1713864"/>
                <a:gd name="connsiteX493" fmla="*/ 749196 w 1715332"/>
                <a:gd name="connsiteY493" fmla="*/ 413010 h 1713864"/>
                <a:gd name="connsiteX494" fmla="*/ 754805 w 1715332"/>
                <a:gd name="connsiteY494" fmla="*/ 418618 h 1713864"/>
                <a:gd name="connsiteX495" fmla="*/ 754805 w 1715332"/>
                <a:gd name="connsiteY495" fmla="*/ 617526 h 1713864"/>
                <a:gd name="connsiteX496" fmla="*/ 824454 w 1715332"/>
                <a:gd name="connsiteY496" fmla="*/ 617526 h 1713864"/>
                <a:gd name="connsiteX497" fmla="*/ 824454 w 1715332"/>
                <a:gd name="connsiteY497" fmla="*/ 681666 h 1713864"/>
                <a:gd name="connsiteX498" fmla="*/ 818943 w 1715332"/>
                <a:gd name="connsiteY498" fmla="*/ 687176 h 1713864"/>
                <a:gd name="connsiteX499" fmla="*/ 761652 w 1715332"/>
                <a:gd name="connsiteY499" fmla="*/ 687176 h 1713864"/>
                <a:gd name="connsiteX500" fmla="*/ 754804 w 1715332"/>
                <a:gd name="connsiteY500" fmla="*/ 680328 h 1713864"/>
                <a:gd name="connsiteX501" fmla="*/ 754804 w 1715332"/>
                <a:gd name="connsiteY501" fmla="*/ 617592 h 1713864"/>
                <a:gd name="connsiteX502" fmla="*/ 754349 w 1715332"/>
                <a:gd name="connsiteY502" fmla="*/ 618048 h 1713864"/>
                <a:gd name="connsiteX503" fmla="*/ 692720 w 1715332"/>
                <a:gd name="connsiteY503" fmla="*/ 618048 h 1713864"/>
                <a:gd name="connsiteX504" fmla="*/ 685872 w 1715332"/>
                <a:gd name="connsiteY504" fmla="*/ 611200 h 1713864"/>
                <a:gd name="connsiteX505" fmla="*/ 685872 w 1715332"/>
                <a:gd name="connsiteY505" fmla="*/ 418553 h 1713864"/>
                <a:gd name="connsiteX506" fmla="*/ 691383 w 1715332"/>
                <a:gd name="connsiteY506" fmla="*/ 413010 h 1713864"/>
                <a:gd name="connsiteX507" fmla="*/ 1103186 w 1715332"/>
                <a:gd name="connsiteY507" fmla="*/ 408543 h 1713864"/>
                <a:gd name="connsiteX508" fmla="*/ 1160152 w 1715332"/>
                <a:gd name="connsiteY508" fmla="*/ 408543 h 1713864"/>
                <a:gd name="connsiteX509" fmla="*/ 1166999 w 1715332"/>
                <a:gd name="connsiteY509" fmla="*/ 415390 h 1713864"/>
                <a:gd name="connsiteX510" fmla="*/ 1166999 w 1715332"/>
                <a:gd name="connsiteY510" fmla="*/ 475128 h 1713864"/>
                <a:gd name="connsiteX511" fmla="*/ 1161488 w 1715332"/>
                <a:gd name="connsiteY511" fmla="*/ 480639 h 1713864"/>
                <a:gd name="connsiteX512" fmla="*/ 1098328 w 1715332"/>
                <a:gd name="connsiteY512" fmla="*/ 480639 h 1713864"/>
                <a:gd name="connsiteX513" fmla="*/ 1098328 w 1715332"/>
                <a:gd name="connsiteY513" fmla="*/ 549702 h 1713864"/>
                <a:gd name="connsiteX514" fmla="*/ 1161359 w 1715332"/>
                <a:gd name="connsiteY514" fmla="*/ 549702 h 1713864"/>
                <a:gd name="connsiteX515" fmla="*/ 1166967 w 1715332"/>
                <a:gd name="connsiteY515" fmla="*/ 555311 h 1713864"/>
                <a:gd name="connsiteX516" fmla="*/ 1166967 w 1715332"/>
                <a:gd name="connsiteY516" fmla="*/ 619124 h 1713864"/>
                <a:gd name="connsiteX517" fmla="*/ 1302420 w 1715332"/>
                <a:gd name="connsiteY517" fmla="*/ 619124 h 1713864"/>
                <a:gd name="connsiteX518" fmla="*/ 1302420 w 1715332"/>
                <a:gd name="connsiteY518" fmla="*/ 554854 h 1713864"/>
                <a:gd name="connsiteX519" fmla="*/ 1307931 w 1715332"/>
                <a:gd name="connsiteY519" fmla="*/ 549343 h 1713864"/>
                <a:gd name="connsiteX520" fmla="*/ 1366168 w 1715332"/>
                <a:gd name="connsiteY520" fmla="*/ 549343 h 1713864"/>
                <a:gd name="connsiteX521" fmla="*/ 1371777 w 1715332"/>
                <a:gd name="connsiteY521" fmla="*/ 554952 h 1713864"/>
                <a:gd name="connsiteX522" fmla="*/ 1371777 w 1715332"/>
                <a:gd name="connsiteY522" fmla="*/ 681112 h 1713864"/>
                <a:gd name="connsiteX523" fmla="*/ 1366266 w 1715332"/>
                <a:gd name="connsiteY523" fmla="*/ 686622 h 1713864"/>
                <a:gd name="connsiteX524" fmla="*/ 1304540 w 1715332"/>
                <a:gd name="connsiteY524" fmla="*/ 686622 h 1713864"/>
                <a:gd name="connsiteX525" fmla="*/ 1304540 w 1715332"/>
                <a:gd name="connsiteY525" fmla="*/ 754642 h 1713864"/>
                <a:gd name="connsiteX526" fmla="*/ 1368287 w 1715332"/>
                <a:gd name="connsiteY526" fmla="*/ 754642 h 1713864"/>
                <a:gd name="connsiteX527" fmla="*/ 1373896 w 1715332"/>
                <a:gd name="connsiteY527" fmla="*/ 760250 h 1713864"/>
                <a:gd name="connsiteX528" fmla="*/ 1373896 w 1715332"/>
                <a:gd name="connsiteY528" fmla="*/ 815814 h 1713864"/>
                <a:gd name="connsiteX529" fmla="*/ 1368385 w 1715332"/>
                <a:gd name="connsiteY529" fmla="*/ 821325 h 1713864"/>
                <a:gd name="connsiteX530" fmla="*/ 1368385 w 1715332"/>
                <a:gd name="connsiteY530" fmla="*/ 821260 h 1713864"/>
                <a:gd name="connsiteX531" fmla="*/ 1304507 w 1715332"/>
                <a:gd name="connsiteY531" fmla="*/ 821260 h 1713864"/>
                <a:gd name="connsiteX532" fmla="*/ 1304507 w 1715332"/>
                <a:gd name="connsiteY532" fmla="*/ 890062 h 1713864"/>
                <a:gd name="connsiteX533" fmla="*/ 1368255 w 1715332"/>
                <a:gd name="connsiteY533" fmla="*/ 890062 h 1713864"/>
                <a:gd name="connsiteX534" fmla="*/ 1373863 w 1715332"/>
                <a:gd name="connsiteY534" fmla="*/ 895671 h 1713864"/>
                <a:gd name="connsiteX535" fmla="*/ 1373863 w 1715332"/>
                <a:gd name="connsiteY535" fmla="*/ 953027 h 1713864"/>
                <a:gd name="connsiteX536" fmla="*/ 1368353 w 1715332"/>
                <a:gd name="connsiteY536" fmla="*/ 958538 h 1713864"/>
                <a:gd name="connsiteX537" fmla="*/ 1242878 w 1715332"/>
                <a:gd name="connsiteY537" fmla="*/ 958538 h 1713864"/>
                <a:gd name="connsiteX538" fmla="*/ 1236030 w 1715332"/>
                <a:gd name="connsiteY538" fmla="*/ 951691 h 1713864"/>
                <a:gd name="connsiteX539" fmla="*/ 1236030 w 1715332"/>
                <a:gd name="connsiteY539" fmla="*/ 891203 h 1713864"/>
                <a:gd name="connsiteX540" fmla="*/ 1237139 w 1715332"/>
                <a:gd name="connsiteY540" fmla="*/ 890095 h 1713864"/>
                <a:gd name="connsiteX541" fmla="*/ 1166967 w 1715332"/>
                <a:gd name="connsiteY541" fmla="*/ 890095 h 1713864"/>
                <a:gd name="connsiteX542" fmla="*/ 1166967 w 1715332"/>
                <a:gd name="connsiteY542" fmla="*/ 1008558 h 1713864"/>
                <a:gd name="connsiteX543" fmla="*/ 1147501 w 1715332"/>
                <a:gd name="connsiteY543" fmla="*/ 1028025 h 1713864"/>
                <a:gd name="connsiteX544" fmla="*/ 1035852 w 1715332"/>
                <a:gd name="connsiteY544" fmla="*/ 1028025 h 1713864"/>
                <a:gd name="connsiteX545" fmla="*/ 1029004 w 1715332"/>
                <a:gd name="connsiteY545" fmla="*/ 1021178 h 1713864"/>
                <a:gd name="connsiteX546" fmla="*/ 1029004 w 1715332"/>
                <a:gd name="connsiteY546" fmla="*/ 823020 h 1713864"/>
                <a:gd name="connsiteX547" fmla="*/ 965680 w 1715332"/>
                <a:gd name="connsiteY547" fmla="*/ 823020 h 1713864"/>
                <a:gd name="connsiteX548" fmla="*/ 958832 w 1715332"/>
                <a:gd name="connsiteY548" fmla="*/ 816173 h 1713864"/>
                <a:gd name="connsiteX549" fmla="*/ 958832 w 1715332"/>
                <a:gd name="connsiteY549" fmla="*/ 692133 h 1713864"/>
                <a:gd name="connsiteX550" fmla="*/ 964343 w 1715332"/>
                <a:gd name="connsiteY550" fmla="*/ 686622 h 1713864"/>
                <a:gd name="connsiteX551" fmla="*/ 1029004 w 1715332"/>
                <a:gd name="connsiteY551" fmla="*/ 686622 h 1713864"/>
                <a:gd name="connsiteX552" fmla="*/ 1029004 w 1715332"/>
                <a:gd name="connsiteY552" fmla="*/ 594570 h 1713864"/>
                <a:gd name="connsiteX553" fmla="*/ 1029004 w 1715332"/>
                <a:gd name="connsiteY553" fmla="*/ 555246 h 1713864"/>
                <a:gd name="connsiteX554" fmla="*/ 1029004 w 1715332"/>
                <a:gd name="connsiteY554" fmla="*/ 478617 h 1713864"/>
                <a:gd name="connsiteX555" fmla="*/ 1097675 w 1715332"/>
                <a:gd name="connsiteY555" fmla="*/ 478617 h 1713864"/>
                <a:gd name="connsiteX556" fmla="*/ 1097675 w 1715332"/>
                <a:gd name="connsiteY556" fmla="*/ 414053 h 1713864"/>
                <a:gd name="connsiteX557" fmla="*/ 1103186 w 1715332"/>
                <a:gd name="connsiteY557" fmla="*/ 408543 h 1713864"/>
                <a:gd name="connsiteX558" fmla="*/ 554886 w 1715332"/>
                <a:gd name="connsiteY558" fmla="*/ 343294 h 1713864"/>
                <a:gd name="connsiteX559" fmla="*/ 613416 w 1715332"/>
                <a:gd name="connsiteY559" fmla="*/ 343294 h 1713864"/>
                <a:gd name="connsiteX560" fmla="*/ 619025 w 1715332"/>
                <a:gd name="connsiteY560" fmla="*/ 348902 h 1713864"/>
                <a:gd name="connsiteX561" fmla="*/ 619025 w 1715332"/>
                <a:gd name="connsiteY561" fmla="*/ 474181 h 1713864"/>
                <a:gd name="connsiteX562" fmla="*/ 613514 w 1715332"/>
                <a:gd name="connsiteY562" fmla="*/ 479692 h 1713864"/>
                <a:gd name="connsiteX563" fmla="*/ 556223 w 1715332"/>
                <a:gd name="connsiteY563" fmla="*/ 479692 h 1713864"/>
                <a:gd name="connsiteX564" fmla="*/ 549375 w 1715332"/>
                <a:gd name="connsiteY564" fmla="*/ 472844 h 1713864"/>
                <a:gd name="connsiteX565" fmla="*/ 549375 w 1715332"/>
                <a:gd name="connsiteY565" fmla="*/ 348804 h 1713864"/>
                <a:gd name="connsiteX566" fmla="*/ 554886 w 1715332"/>
                <a:gd name="connsiteY566" fmla="*/ 343294 h 1713864"/>
                <a:gd name="connsiteX567" fmla="*/ 963430 w 1715332"/>
                <a:gd name="connsiteY567" fmla="*/ 272894 h 1713864"/>
                <a:gd name="connsiteX568" fmla="*/ 1025026 w 1715332"/>
                <a:gd name="connsiteY568" fmla="*/ 272894 h 1713864"/>
                <a:gd name="connsiteX569" fmla="*/ 1028580 w 1715332"/>
                <a:gd name="connsiteY569" fmla="*/ 276448 h 1713864"/>
                <a:gd name="connsiteX570" fmla="*/ 1028580 w 1715332"/>
                <a:gd name="connsiteY570" fmla="*/ 478616 h 1713864"/>
                <a:gd name="connsiteX571" fmla="*/ 964343 w 1715332"/>
                <a:gd name="connsiteY571" fmla="*/ 478616 h 1713864"/>
                <a:gd name="connsiteX572" fmla="*/ 960723 w 1715332"/>
                <a:gd name="connsiteY572" fmla="*/ 474996 h 1713864"/>
                <a:gd name="connsiteX573" fmla="*/ 960723 w 1715332"/>
                <a:gd name="connsiteY573" fmla="*/ 275600 h 1713864"/>
                <a:gd name="connsiteX574" fmla="*/ 963430 w 1715332"/>
                <a:gd name="connsiteY574" fmla="*/ 272894 h 1713864"/>
                <a:gd name="connsiteX575" fmla="*/ 1374353 w 1715332"/>
                <a:gd name="connsiteY575" fmla="*/ 138517 h 1713864"/>
                <a:gd name="connsiteX576" fmla="*/ 1568499 w 1715332"/>
                <a:gd name="connsiteY576" fmla="*/ 138517 h 1713864"/>
                <a:gd name="connsiteX577" fmla="*/ 1574173 w 1715332"/>
                <a:gd name="connsiteY577" fmla="*/ 143995 h 1713864"/>
                <a:gd name="connsiteX578" fmla="*/ 1574140 w 1715332"/>
                <a:gd name="connsiteY578" fmla="*/ 338761 h 1713864"/>
                <a:gd name="connsiteX579" fmla="*/ 1568891 w 1715332"/>
                <a:gd name="connsiteY579" fmla="*/ 343913 h 1713864"/>
                <a:gd name="connsiteX580" fmla="*/ 1471230 w 1715332"/>
                <a:gd name="connsiteY580" fmla="*/ 343815 h 1713864"/>
                <a:gd name="connsiteX581" fmla="*/ 1375331 w 1715332"/>
                <a:gd name="connsiteY581" fmla="*/ 343913 h 1713864"/>
                <a:gd name="connsiteX582" fmla="*/ 1368711 w 1715332"/>
                <a:gd name="connsiteY582" fmla="*/ 337620 h 1713864"/>
                <a:gd name="connsiteX583" fmla="*/ 1368777 w 1715332"/>
                <a:gd name="connsiteY583" fmla="*/ 144060 h 1713864"/>
                <a:gd name="connsiteX584" fmla="*/ 1374353 w 1715332"/>
                <a:gd name="connsiteY584" fmla="*/ 138517 h 1713864"/>
                <a:gd name="connsiteX585" fmla="*/ 141843 w 1715332"/>
                <a:gd name="connsiteY585" fmla="*/ 138517 h 1713864"/>
                <a:gd name="connsiteX586" fmla="*/ 335990 w 1715332"/>
                <a:gd name="connsiteY586" fmla="*/ 138517 h 1713864"/>
                <a:gd name="connsiteX587" fmla="*/ 341664 w 1715332"/>
                <a:gd name="connsiteY587" fmla="*/ 143995 h 1713864"/>
                <a:gd name="connsiteX588" fmla="*/ 341631 w 1715332"/>
                <a:gd name="connsiteY588" fmla="*/ 338761 h 1713864"/>
                <a:gd name="connsiteX589" fmla="*/ 336382 w 1715332"/>
                <a:gd name="connsiteY589" fmla="*/ 343913 h 1713864"/>
                <a:gd name="connsiteX590" fmla="*/ 238721 w 1715332"/>
                <a:gd name="connsiteY590" fmla="*/ 343815 h 1713864"/>
                <a:gd name="connsiteX591" fmla="*/ 142822 w 1715332"/>
                <a:gd name="connsiteY591" fmla="*/ 343913 h 1713864"/>
                <a:gd name="connsiteX592" fmla="*/ 136202 w 1715332"/>
                <a:gd name="connsiteY592" fmla="*/ 337620 h 1713864"/>
                <a:gd name="connsiteX593" fmla="*/ 136268 w 1715332"/>
                <a:gd name="connsiteY593" fmla="*/ 144060 h 1713864"/>
                <a:gd name="connsiteX594" fmla="*/ 141843 w 1715332"/>
                <a:gd name="connsiteY594" fmla="*/ 138517 h 1713864"/>
                <a:gd name="connsiteX595" fmla="*/ 754218 w 1715332"/>
                <a:gd name="connsiteY595" fmla="*/ 135518 h 1713864"/>
                <a:gd name="connsiteX596" fmla="*/ 953419 w 1715332"/>
                <a:gd name="connsiteY596" fmla="*/ 135518 h 1713864"/>
                <a:gd name="connsiteX597" fmla="*/ 959027 w 1715332"/>
                <a:gd name="connsiteY597" fmla="*/ 141126 h 1713864"/>
                <a:gd name="connsiteX598" fmla="*/ 959027 w 1715332"/>
                <a:gd name="connsiteY598" fmla="*/ 274199 h 1713864"/>
                <a:gd name="connsiteX599" fmla="*/ 894073 w 1715332"/>
                <a:gd name="connsiteY599" fmla="*/ 274199 h 1713864"/>
                <a:gd name="connsiteX600" fmla="*/ 894073 w 1715332"/>
                <a:gd name="connsiteY600" fmla="*/ 475128 h 1713864"/>
                <a:gd name="connsiteX601" fmla="*/ 890584 w 1715332"/>
                <a:gd name="connsiteY601" fmla="*/ 478617 h 1713864"/>
                <a:gd name="connsiteX602" fmla="*/ 829868 w 1715332"/>
                <a:gd name="connsiteY602" fmla="*/ 478617 h 1713864"/>
                <a:gd name="connsiteX603" fmla="*/ 826248 w 1715332"/>
                <a:gd name="connsiteY603" fmla="*/ 474998 h 1713864"/>
                <a:gd name="connsiteX604" fmla="*/ 826248 w 1715332"/>
                <a:gd name="connsiteY604" fmla="*/ 408574 h 1713864"/>
                <a:gd name="connsiteX605" fmla="*/ 755196 w 1715332"/>
                <a:gd name="connsiteY605" fmla="*/ 408574 h 1713864"/>
                <a:gd name="connsiteX606" fmla="*/ 751707 w 1715332"/>
                <a:gd name="connsiteY606" fmla="*/ 405085 h 1713864"/>
                <a:gd name="connsiteX607" fmla="*/ 751707 w 1715332"/>
                <a:gd name="connsiteY607" fmla="*/ 342772 h 1713864"/>
                <a:gd name="connsiteX608" fmla="*/ 755261 w 1715332"/>
                <a:gd name="connsiteY608" fmla="*/ 339218 h 1713864"/>
                <a:gd name="connsiteX609" fmla="*/ 826248 w 1715332"/>
                <a:gd name="connsiteY609" fmla="*/ 339218 h 1713864"/>
                <a:gd name="connsiteX610" fmla="*/ 826248 w 1715332"/>
                <a:gd name="connsiteY610" fmla="*/ 274199 h 1713864"/>
                <a:gd name="connsiteX611" fmla="*/ 761065 w 1715332"/>
                <a:gd name="connsiteY611" fmla="*/ 274199 h 1713864"/>
                <a:gd name="connsiteX612" fmla="*/ 754218 w 1715332"/>
                <a:gd name="connsiteY612" fmla="*/ 267351 h 1713864"/>
                <a:gd name="connsiteX613" fmla="*/ 1106610 w 1715332"/>
                <a:gd name="connsiteY613" fmla="*/ 71280 h 1713864"/>
                <a:gd name="connsiteX614" fmla="*/ 1167424 w 1715332"/>
                <a:gd name="connsiteY614" fmla="*/ 71280 h 1713864"/>
                <a:gd name="connsiteX615" fmla="*/ 1170978 w 1715332"/>
                <a:gd name="connsiteY615" fmla="*/ 74834 h 1713864"/>
                <a:gd name="connsiteX616" fmla="*/ 1170978 w 1715332"/>
                <a:gd name="connsiteY616" fmla="*/ 201352 h 1713864"/>
                <a:gd name="connsiteX617" fmla="*/ 1167489 w 1715332"/>
                <a:gd name="connsiteY617" fmla="*/ 204841 h 1713864"/>
                <a:gd name="connsiteX618" fmla="*/ 1117468 w 1715332"/>
                <a:gd name="connsiteY618" fmla="*/ 204841 h 1713864"/>
                <a:gd name="connsiteX619" fmla="*/ 1117468 w 1715332"/>
                <a:gd name="connsiteY619" fmla="*/ 204842 h 1713864"/>
                <a:gd name="connsiteX620" fmla="*/ 1032068 w 1715332"/>
                <a:gd name="connsiteY620" fmla="*/ 204842 h 1713864"/>
                <a:gd name="connsiteX621" fmla="*/ 1028612 w 1715332"/>
                <a:gd name="connsiteY621" fmla="*/ 201353 h 1713864"/>
                <a:gd name="connsiteX622" fmla="*/ 1028612 w 1715332"/>
                <a:gd name="connsiteY622" fmla="*/ 139072 h 1713864"/>
                <a:gd name="connsiteX623" fmla="*/ 1032166 w 1715332"/>
                <a:gd name="connsiteY623" fmla="*/ 135518 h 1713864"/>
                <a:gd name="connsiteX624" fmla="*/ 1103121 w 1715332"/>
                <a:gd name="connsiteY624" fmla="*/ 135518 h 1713864"/>
                <a:gd name="connsiteX625" fmla="*/ 1103121 w 1715332"/>
                <a:gd name="connsiteY625" fmla="*/ 74769 h 1713864"/>
                <a:gd name="connsiteX626" fmla="*/ 1106610 w 1715332"/>
                <a:gd name="connsiteY626" fmla="*/ 71280 h 1713864"/>
                <a:gd name="connsiteX627" fmla="*/ 1636029 w 1715332"/>
                <a:gd name="connsiteY627" fmla="*/ 69324 h 1713864"/>
                <a:gd name="connsiteX628" fmla="*/ 1305941 w 1715332"/>
                <a:gd name="connsiteY628" fmla="*/ 69357 h 1713864"/>
                <a:gd name="connsiteX629" fmla="*/ 1299680 w 1715332"/>
                <a:gd name="connsiteY629" fmla="*/ 76106 h 1713864"/>
                <a:gd name="connsiteX630" fmla="*/ 1299647 w 1715332"/>
                <a:gd name="connsiteY630" fmla="*/ 406227 h 1713864"/>
                <a:gd name="connsiteX631" fmla="*/ 1306332 w 1715332"/>
                <a:gd name="connsiteY631" fmla="*/ 413075 h 1713864"/>
                <a:gd name="connsiteX632" fmla="*/ 1636420 w 1715332"/>
                <a:gd name="connsiteY632" fmla="*/ 413042 h 1713864"/>
                <a:gd name="connsiteX633" fmla="*/ 1643268 w 1715332"/>
                <a:gd name="connsiteY633" fmla="*/ 406390 h 1713864"/>
                <a:gd name="connsiteX634" fmla="*/ 1643138 w 1715332"/>
                <a:gd name="connsiteY634" fmla="*/ 241623 h 1713864"/>
                <a:gd name="connsiteX635" fmla="*/ 1643268 w 1715332"/>
                <a:gd name="connsiteY635" fmla="*/ 76857 h 1713864"/>
                <a:gd name="connsiteX636" fmla="*/ 1636029 w 1715332"/>
                <a:gd name="connsiteY636" fmla="*/ 69324 h 1713864"/>
                <a:gd name="connsiteX637" fmla="*/ 403521 w 1715332"/>
                <a:gd name="connsiteY637" fmla="*/ 69324 h 1713864"/>
                <a:gd name="connsiteX638" fmla="*/ 73433 w 1715332"/>
                <a:gd name="connsiteY638" fmla="*/ 69357 h 1713864"/>
                <a:gd name="connsiteX639" fmla="*/ 67172 w 1715332"/>
                <a:gd name="connsiteY639" fmla="*/ 76106 h 1713864"/>
                <a:gd name="connsiteX640" fmla="*/ 67139 w 1715332"/>
                <a:gd name="connsiteY640" fmla="*/ 406227 h 1713864"/>
                <a:gd name="connsiteX641" fmla="*/ 73824 w 1715332"/>
                <a:gd name="connsiteY641" fmla="*/ 413075 h 1713864"/>
                <a:gd name="connsiteX642" fmla="*/ 403912 w 1715332"/>
                <a:gd name="connsiteY642" fmla="*/ 413042 h 1713864"/>
                <a:gd name="connsiteX643" fmla="*/ 410760 w 1715332"/>
                <a:gd name="connsiteY643" fmla="*/ 406390 h 1713864"/>
                <a:gd name="connsiteX644" fmla="*/ 410630 w 1715332"/>
                <a:gd name="connsiteY644" fmla="*/ 241623 h 1713864"/>
                <a:gd name="connsiteX645" fmla="*/ 410760 w 1715332"/>
                <a:gd name="connsiteY645" fmla="*/ 76857 h 1713864"/>
                <a:gd name="connsiteX646" fmla="*/ 403521 w 1715332"/>
                <a:gd name="connsiteY646" fmla="*/ 69324 h 1713864"/>
                <a:gd name="connsiteX647" fmla="*/ 1239291 w 1715332"/>
                <a:gd name="connsiteY647" fmla="*/ 1924 h 1713864"/>
                <a:gd name="connsiteX648" fmla="*/ 1712136 w 1715332"/>
                <a:gd name="connsiteY648" fmla="*/ 1924 h 1713864"/>
                <a:gd name="connsiteX649" fmla="*/ 1712861 w 1715332"/>
                <a:gd name="connsiteY649" fmla="*/ 2656 h 1713864"/>
                <a:gd name="connsiteX650" fmla="*/ 1715006 w 1715332"/>
                <a:gd name="connsiteY650" fmla="*/ 3782 h 1713864"/>
                <a:gd name="connsiteX651" fmla="*/ 1715028 w 1715332"/>
                <a:gd name="connsiteY651" fmla="*/ 4846 h 1713864"/>
                <a:gd name="connsiteX652" fmla="*/ 1715331 w 1715332"/>
                <a:gd name="connsiteY652" fmla="*/ 5152 h 1713864"/>
                <a:gd name="connsiteX653" fmla="*/ 1715331 w 1715332"/>
                <a:gd name="connsiteY653" fmla="*/ 477964 h 1713864"/>
                <a:gd name="connsiteX654" fmla="*/ 1712136 w 1715332"/>
                <a:gd name="connsiteY654" fmla="*/ 481160 h 1713864"/>
                <a:gd name="connsiteX655" fmla="*/ 1239291 w 1715332"/>
                <a:gd name="connsiteY655" fmla="*/ 481160 h 1713864"/>
                <a:gd name="connsiteX656" fmla="*/ 1238731 w 1715332"/>
                <a:gd name="connsiteY656" fmla="*/ 480600 h 1713864"/>
                <a:gd name="connsiteX657" fmla="*/ 1238349 w 1715332"/>
                <a:gd name="connsiteY657" fmla="*/ 480655 h 1713864"/>
                <a:gd name="connsiteX658" fmla="*/ 1237431 w 1715332"/>
                <a:gd name="connsiteY658" fmla="*/ 479300 h 1713864"/>
                <a:gd name="connsiteX659" fmla="*/ 1236095 w 1715332"/>
                <a:gd name="connsiteY659" fmla="*/ 477964 h 1713864"/>
                <a:gd name="connsiteX660" fmla="*/ 1236095 w 1715332"/>
                <a:gd name="connsiteY660" fmla="*/ 5119 h 1713864"/>
                <a:gd name="connsiteX661" fmla="*/ 1239291 w 1715332"/>
                <a:gd name="connsiteY661" fmla="*/ 1924 h 1713864"/>
                <a:gd name="connsiteX662" fmla="*/ 662884 w 1715332"/>
                <a:gd name="connsiteY662" fmla="*/ 1924 h 1713864"/>
                <a:gd name="connsiteX663" fmla="*/ 748609 w 1715332"/>
                <a:gd name="connsiteY663" fmla="*/ 1924 h 1713864"/>
                <a:gd name="connsiteX664" fmla="*/ 754218 w 1715332"/>
                <a:gd name="connsiteY664" fmla="*/ 7532 h 1713864"/>
                <a:gd name="connsiteX665" fmla="*/ 754218 w 1715332"/>
                <a:gd name="connsiteY665" fmla="*/ 134735 h 1713864"/>
                <a:gd name="connsiteX666" fmla="*/ 686198 w 1715332"/>
                <a:gd name="connsiteY666" fmla="*/ 134735 h 1713864"/>
                <a:gd name="connsiteX667" fmla="*/ 686198 w 1715332"/>
                <a:gd name="connsiteY667" fmla="*/ 271427 h 1713864"/>
                <a:gd name="connsiteX668" fmla="*/ 682709 w 1715332"/>
                <a:gd name="connsiteY668" fmla="*/ 274916 h 1713864"/>
                <a:gd name="connsiteX669" fmla="*/ 621961 w 1715332"/>
                <a:gd name="connsiteY669" fmla="*/ 274916 h 1713864"/>
                <a:gd name="connsiteX670" fmla="*/ 618341 w 1715332"/>
                <a:gd name="connsiteY670" fmla="*/ 271297 h 1713864"/>
                <a:gd name="connsiteX671" fmla="*/ 618341 w 1715332"/>
                <a:gd name="connsiteY671" fmla="*/ 204874 h 1713864"/>
                <a:gd name="connsiteX672" fmla="*/ 552473 w 1715332"/>
                <a:gd name="connsiteY672" fmla="*/ 204874 h 1713864"/>
                <a:gd name="connsiteX673" fmla="*/ 549017 w 1715332"/>
                <a:gd name="connsiteY673" fmla="*/ 201385 h 1713864"/>
                <a:gd name="connsiteX674" fmla="*/ 549017 w 1715332"/>
                <a:gd name="connsiteY674" fmla="*/ 139072 h 1713864"/>
                <a:gd name="connsiteX675" fmla="*/ 552571 w 1715332"/>
                <a:gd name="connsiteY675" fmla="*/ 135518 h 1713864"/>
                <a:gd name="connsiteX676" fmla="*/ 618341 w 1715332"/>
                <a:gd name="connsiteY676" fmla="*/ 135518 h 1713864"/>
                <a:gd name="connsiteX677" fmla="*/ 618341 w 1715332"/>
                <a:gd name="connsiteY677" fmla="*/ 71312 h 1713864"/>
                <a:gd name="connsiteX678" fmla="*/ 552506 w 1715332"/>
                <a:gd name="connsiteY678" fmla="*/ 71312 h 1713864"/>
                <a:gd name="connsiteX679" fmla="*/ 549017 w 1715332"/>
                <a:gd name="connsiteY679" fmla="*/ 67790 h 1713864"/>
                <a:gd name="connsiteX680" fmla="*/ 549017 w 1715332"/>
                <a:gd name="connsiteY680" fmla="*/ 5510 h 1713864"/>
                <a:gd name="connsiteX681" fmla="*/ 552571 w 1715332"/>
                <a:gd name="connsiteY681" fmla="*/ 1956 h 1713864"/>
                <a:gd name="connsiteX682" fmla="*/ 662852 w 1715332"/>
                <a:gd name="connsiteY682" fmla="*/ 1956 h 1713864"/>
                <a:gd name="connsiteX683" fmla="*/ 6782 w 1715332"/>
                <a:gd name="connsiteY683" fmla="*/ 1924 h 1713864"/>
                <a:gd name="connsiteX684" fmla="*/ 479628 w 1715332"/>
                <a:gd name="connsiteY684" fmla="*/ 1924 h 1713864"/>
                <a:gd name="connsiteX685" fmla="*/ 480379 w 1715332"/>
                <a:gd name="connsiteY685" fmla="*/ 2683 h 1713864"/>
                <a:gd name="connsiteX686" fmla="*/ 481551 w 1715332"/>
                <a:gd name="connsiteY686" fmla="*/ 3456 h 1713864"/>
                <a:gd name="connsiteX687" fmla="*/ 481571 w 1715332"/>
                <a:gd name="connsiteY687" fmla="*/ 3887 h 1713864"/>
                <a:gd name="connsiteX688" fmla="*/ 482823 w 1715332"/>
                <a:gd name="connsiteY688" fmla="*/ 5152 h 1713864"/>
                <a:gd name="connsiteX689" fmla="*/ 482823 w 1715332"/>
                <a:gd name="connsiteY689" fmla="*/ 477964 h 1713864"/>
                <a:gd name="connsiteX690" fmla="*/ 481272 w 1715332"/>
                <a:gd name="connsiteY690" fmla="*/ 479515 h 1713864"/>
                <a:gd name="connsiteX691" fmla="*/ 481258 w 1715332"/>
                <a:gd name="connsiteY691" fmla="*/ 479693 h 1713864"/>
                <a:gd name="connsiteX692" fmla="*/ 481081 w 1715332"/>
                <a:gd name="connsiteY692" fmla="*/ 479707 h 1713864"/>
                <a:gd name="connsiteX693" fmla="*/ 479628 w 1715332"/>
                <a:gd name="connsiteY693" fmla="*/ 481160 h 1713864"/>
                <a:gd name="connsiteX694" fmla="*/ 6782 w 1715332"/>
                <a:gd name="connsiteY694" fmla="*/ 481160 h 1713864"/>
                <a:gd name="connsiteX695" fmla="*/ 5416 w 1715332"/>
                <a:gd name="connsiteY695" fmla="*/ 479794 h 1713864"/>
                <a:gd name="connsiteX696" fmla="*/ 4467 w 1715332"/>
                <a:gd name="connsiteY696" fmla="*/ 479726 h 1713864"/>
                <a:gd name="connsiteX697" fmla="*/ 4473 w 1715332"/>
                <a:gd name="connsiteY697" fmla="*/ 478850 h 1713864"/>
                <a:gd name="connsiteX698" fmla="*/ 3587 w 1715332"/>
                <a:gd name="connsiteY698" fmla="*/ 477964 h 1713864"/>
                <a:gd name="connsiteX699" fmla="*/ 3587 w 1715332"/>
                <a:gd name="connsiteY699" fmla="*/ 5119 h 1713864"/>
                <a:gd name="connsiteX700" fmla="*/ 6782 w 1715332"/>
                <a:gd name="connsiteY700" fmla="*/ 1924 h 1713864"/>
                <a:gd name="connsiteX701" fmla="*/ 832509 w 1715332"/>
                <a:gd name="connsiteY701" fmla="*/ 0 h 1713864"/>
                <a:gd name="connsiteX702" fmla="*/ 885790 w 1715332"/>
                <a:gd name="connsiteY702" fmla="*/ 0 h 1713864"/>
                <a:gd name="connsiteX703" fmla="*/ 893779 w 1715332"/>
                <a:gd name="connsiteY703" fmla="*/ 7989 h 1713864"/>
                <a:gd name="connsiteX704" fmla="*/ 893779 w 1715332"/>
                <a:gd name="connsiteY704" fmla="*/ 62085 h 1713864"/>
                <a:gd name="connsiteX705" fmla="*/ 886508 w 1715332"/>
                <a:gd name="connsiteY705" fmla="*/ 69356 h 1713864"/>
                <a:gd name="connsiteX706" fmla="*/ 832411 w 1715332"/>
                <a:gd name="connsiteY706" fmla="*/ 69356 h 1713864"/>
                <a:gd name="connsiteX707" fmla="*/ 824455 w 1715332"/>
                <a:gd name="connsiteY707" fmla="*/ 61367 h 1713864"/>
                <a:gd name="connsiteX708" fmla="*/ 824455 w 1715332"/>
                <a:gd name="connsiteY708" fmla="*/ 8054 h 1713864"/>
                <a:gd name="connsiteX709" fmla="*/ 832509 w 1715332"/>
                <a:gd name="connsiteY709" fmla="*/ 0 h 171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715332" h="1713864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scene3d>
              <a:camera prst="isometricOffAxis1Left">
                <a:rot lat="1800000" lon="3000000" rev="0"/>
              </a:camera>
              <a:lightRig rig="balanced" dir="t"/>
            </a:scene3d>
            <a:sp3d extrusionH="44450" prstMaterial="matte">
              <a:extrusionClr>
                <a:schemeClr val="accent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square" rtlCol="0" anchor="ctr">
              <a:noAutofit/>
            </a:bodyPr>
            <a:lstStyle/>
            <a:p>
              <a:endParaRPr lang="en-US" sz="2168"/>
            </a:p>
          </p:txBody>
        </p:sp>
      </p:grpSp>
      <p:grpSp>
        <p:nvGrpSpPr>
          <p:cNvPr id="63" name="Group 246">
            <a:extLst>
              <a:ext uri="{FF2B5EF4-FFF2-40B4-BE49-F238E27FC236}">
                <a16:creationId xmlns:a16="http://schemas.microsoft.com/office/drawing/2014/main" id="{C80A46D6-C9C3-490B-A3D3-54E8ADCA1F94}"/>
              </a:ext>
            </a:extLst>
          </p:cNvPr>
          <p:cNvGrpSpPr/>
          <p:nvPr/>
        </p:nvGrpSpPr>
        <p:grpSpPr>
          <a:xfrm>
            <a:off x="9270155" y="891867"/>
            <a:ext cx="2909424" cy="5090634"/>
            <a:chOff x="7719358" y="1338468"/>
            <a:chExt cx="4513165" cy="5552948"/>
          </a:xfrm>
        </p:grpSpPr>
        <p:sp>
          <p:nvSpPr>
            <p:cNvPr id="69" name="Graphic 3">
              <a:extLst>
                <a:ext uri="{FF2B5EF4-FFF2-40B4-BE49-F238E27FC236}">
                  <a16:creationId xmlns:a16="http://schemas.microsoft.com/office/drawing/2014/main" id="{8D045D4D-A0DB-46A1-AE22-8E72425DAA13}"/>
                </a:ext>
              </a:extLst>
            </p:cNvPr>
            <p:cNvSpPr/>
            <p:nvPr/>
          </p:nvSpPr>
          <p:spPr>
            <a:xfrm>
              <a:off x="7942143" y="1338468"/>
              <a:ext cx="4290380" cy="555294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6943"/>
                <a:gd name="connsiteX1" fmla="*/ 3778190 w 4282295"/>
                <a:gd name="connsiteY1" fmla="*/ 5521778 h 5526943"/>
                <a:gd name="connsiteX2" fmla="*/ 3355852 w 4282295"/>
                <a:gd name="connsiteY2" fmla="*/ 2713550 h 5526943"/>
                <a:gd name="connsiteX3" fmla="*/ 2420497 w 4282295"/>
                <a:gd name="connsiteY3" fmla="*/ 3592898 h 5526943"/>
                <a:gd name="connsiteX4" fmla="*/ 2199327 w 4282295"/>
                <a:gd name="connsiteY4" fmla="*/ 3798353 h 5526943"/>
                <a:gd name="connsiteX5" fmla="*/ 1775369 w 4282295"/>
                <a:gd name="connsiteY5" fmla="*/ 3941894 h 5526943"/>
                <a:gd name="connsiteX6" fmla="*/ 1410466 w 4282295"/>
                <a:gd name="connsiteY6" fmla="*/ 3933036 h 5526943"/>
                <a:gd name="connsiteX7" fmla="*/ 1125478 w 4282295"/>
                <a:gd name="connsiteY7" fmla="*/ 3837024 h 5526943"/>
                <a:gd name="connsiteX8" fmla="*/ 689995 w 4282295"/>
                <a:gd name="connsiteY8" fmla="*/ 3549845 h 5526943"/>
                <a:gd name="connsiteX9" fmla="*/ 264037 w 4282295"/>
                <a:gd name="connsiteY9" fmla="*/ 3194182 h 5526943"/>
                <a:gd name="connsiteX10" fmla="*/ 98492 w 4282295"/>
                <a:gd name="connsiteY10" fmla="*/ 3017874 h 5526943"/>
                <a:gd name="connsiteX11" fmla="*/ 6671 w 4282295"/>
                <a:gd name="connsiteY11" fmla="*/ 2873094 h 5526943"/>
                <a:gd name="connsiteX12" fmla="*/ 21435 w 4282295"/>
                <a:gd name="connsiteY12" fmla="*/ 2712883 h 5526943"/>
                <a:gd name="connsiteX13" fmla="*/ 110399 w 4282295"/>
                <a:gd name="connsiteY13" fmla="*/ 2661829 h 5526943"/>
                <a:gd name="connsiteX14" fmla="*/ 141641 w 4282295"/>
                <a:gd name="connsiteY14" fmla="*/ 2674688 h 5526943"/>
                <a:gd name="connsiteX15" fmla="*/ 321663 w 4282295"/>
                <a:gd name="connsiteY15" fmla="*/ 3121411 h 5526943"/>
                <a:gd name="connsiteX16" fmla="*/ 554740 w 4282295"/>
                <a:gd name="connsiteY16" fmla="*/ 3222090 h 5526943"/>
                <a:gd name="connsiteX17" fmla="*/ 756194 w 4282295"/>
                <a:gd name="connsiteY17" fmla="*/ 3043496 h 5526943"/>
                <a:gd name="connsiteX18" fmla="*/ 1066137 w 4282295"/>
                <a:gd name="connsiteY18" fmla="*/ 2456090 h 5526943"/>
                <a:gd name="connsiteX19" fmla="*/ 1072805 w 4282295"/>
                <a:gd name="connsiteY19" fmla="*/ 2199295 h 5526943"/>
                <a:gd name="connsiteX20" fmla="*/ 1040134 w 4282295"/>
                <a:gd name="connsiteY20" fmla="*/ 2189294 h 5526943"/>
                <a:gd name="connsiteX21" fmla="*/ 1038801 w 4282295"/>
                <a:gd name="connsiteY21" fmla="*/ 2130811 h 5526943"/>
                <a:gd name="connsiteX22" fmla="*/ 1206060 w 4282295"/>
                <a:gd name="connsiteY22" fmla="*/ 2264351 h 5526943"/>
                <a:gd name="connsiteX23" fmla="*/ 1500572 w 4282295"/>
                <a:gd name="connsiteY23" fmla="*/ 2431515 h 5526943"/>
                <a:gd name="connsiteX24" fmla="*/ 1670213 w 4282295"/>
                <a:gd name="connsiteY24" fmla="*/ 2396177 h 5526943"/>
                <a:gd name="connsiteX25" fmla="*/ 1834464 w 4282295"/>
                <a:gd name="connsiteY25" fmla="*/ 2303662 h 5526943"/>
                <a:gd name="connsiteX26" fmla="*/ 2425260 w 4282295"/>
                <a:gd name="connsiteY26" fmla="*/ 1744953 h 5526943"/>
                <a:gd name="connsiteX27" fmla="*/ 2620903 w 4282295"/>
                <a:gd name="connsiteY27" fmla="*/ 1523782 h 5526943"/>
                <a:gd name="connsiteX28" fmla="*/ 2795877 w 4282295"/>
                <a:gd name="connsiteY28" fmla="*/ 1307089 h 5526943"/>
                <a:gd name="connsiteX29" fmla="*/ 2963327 w 4282295"/>
                <a:gd name="connsiteY29" fmla="*/ 1012195 h 5526943"/>
                <a:gd name="connsiteX30" fmla="*/ 3094867 w 4282295"/>
                <a:gd name="connsiteY30" fmla="*/ 599667 h 5526943"/>
                <a:gd name="connsiteX31" fmla="*/ 3097534 w 4282295"/>
                <a:gd name="connsiteY31" fmla="*/ 586237 h 5526943"/>
                <a:gd name="connsiteX32" fmla="*/ 3103820 w 4282295"/>
                <a:gd name="connsiteY32" fmla="*/ 543469 h 5526943"/>
                <a:gd name="connsiteX33" fmla="*/ 3111250 w 4282295"/>
                <a:gd name="connsiteY33" fmla="*/ 537469 h 5526943"/>
                <a:gd name="connsiteX34" fmla="*/ 4269599 w 4282295"/>
                <a:gd name="connsiteY34" fmla="*/ 0 h 5526943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311159"/>
                <a:gd name="connsiteY0" fmla="*/ 5532082 h 5542558"/>
                <a:gd name="connsiteX1" fmla="*/ 3778190 w 4311159"/>
                <a:gd name="connsiteY1" fmla="*/ 5542558 h 5542558"/>
                <a:gd name="connsiteX2" fmla="*/ 3355852 w 4311159"/>
                <a:gd name="connsiteY2" fmla="*/ 2734330 h 5542558"/>
                <a:gd name="connsiteX3" fmla="*/ 2420497 w 4311159"/>
                <a:gd name="connsiteY3" fmla="*/ 3613678 h 5542558"/>
                <a:gd name="connsiteX4" fmla="*/ 2199327 w 4311159"/>
                <a:gd name="connsiteY4" fmla="*/ 3819133 h 5542558"/>
                <a:gd name="connsiteX5" fmla="*/ 1775369 w 4311159"/>
                <a:gd name="connsiteY5" fmla="*/ 3962674 h 5542558"/>
                <a:gd name="connsiteX6" fmla="*/ 1410466 w 4311159"/>
                <a:gd name="connsiteY6" fmla="*/ 3953816 h 5542558"/>
                <a:gd name="connsiteX7" fmla="*/ 1125478 w 4311159"/>
                <a:gd name="connsiteY7" fmla="*/ 3857804 h 5542558"/>
                <a:gd name="connsiteX8" fmla="*/ 689995 w 4311159"/>
                <a:gd name="connsiteY8" fmla="*/ 3570625 h 5542558"/>
                <a:gd name="connsiteX9" fmla="*/ 264037 w 4311159"/>
                <a:gd name="connsiteY9" fmla="*/ 3214962 h 5542558"/>
                <a:gd name="connsiteX10" fmla="*/ 98492 w 4311159"/>
                <a:gd name="connsiteY10" fmla="*/ 3038654 h 5542558"/>
                <a:gd name="connsiteX11" fmla="*/ 6671 w 4311159"/>
                <a:gd name="connsiteY11" fmla="*/ 2893874 h 5542558"/>
                <a:gd name="connsiteX12" fmla="*/ 21435 w 4311159"/>
                <a:gd name="connsiteY12" fmla="*/ 2733663 h 5542558"/>
                <a:gd name="connsiteX13" fmla="*/ 110399 w 4311159"/>
                <a:gd name="connsiteY13" fmla="*/ 2682609 h 5542558"/>
                <a:gd name="connsiteX14" fmla="*/ 141641 w 4311159"/>
                <a:gd name="connsiteY14" fmla="*/ 2695468 h 5542558"/>
                <a:gd name="connsiteX15" fmla="*/ 321663 w 4311159"/>
                <a:gd name="connsiteY15" fmla="*/ 3142191 h 5542558"/>
                <a:gd name="connsiteX16" fmla="*/ 554740 w 4311159"/>
                <a:gd name="connsiteY16" fmla="*/ 3242870 h 5542558"/>
                <a:gd name="connsiteX17" fmla="*/ 756194 w 4311159"/>
                <a:gd name="connsiteY17" fmla="*/ 3064276 h 5542558"/>
                <a:gd name="connsiteX18" fmla="*/ 1066137 w 4311159"/>
                <a:gd name="connsiteY18" fmla="*/ 2476870 h 5542558"/>
                <a:gd name="connsiteX19" fmla="*/ 1072805 w 4311159"/>
                <a:gd name="connsiteY19" fmla="*/ 2220075 h 5542558"/>
                <a:gd name="connsiteX20" fmla="*/ 1040134 w 4311159"/>
                <a:gd name="connsiteY20" fmla="*/ 2210074 h 5542558"/>
                <a:gd name="connsiteX21" fmla="*/ 1038801 w 4311159"/>
                <a:gd name="connsiteY21" fmla="*/ 2151591 h 5542558"/>
                <a:gd name="connsiteX22" fmla="*/ 1206060 w 4311159"/>
                <a:gd name="connsiteY22" fmla="*/ 2285131 h 5542558"/>
                <a:gd name="connsiteX23" fmla="*/ 1500572 w 4311159"/>
                <a:gd name="connsiteY23" fmla="*/ 2452295 h 5542558"/>
                <a:gd name="connsiteX24" fmla="*/ 1670213 w 4311159"/>
                <a:gd name="connsiteY24" fmla="*/ 2416957 h 5542558"/>
                <a:gd name="connsiteX25" fmla="*/ 1834464 w 4311159"/>
                <a:gd name="connsiteY25" fmla="*/ 2324442 h 5542558"/>
                <a:gd name="connsiteX26" fmla="*/ 2425260 w 4311159"/>
                <a:gd name="connsiteY26" fmla="*/ 1765733 h 5542558"/>
                <a:gd name="connsiteX27" fmla="*/ 2620903 w 4311159"/>
                <a:gd name="connsiteY27" fmla="*/ 1544562 h 5542558"/>
                <a:gd name="connsiteX28" fmla="*/ 2795877 w 4311159"/>
                <a:gd name="connsiteY28" fmla="*/ 1327869 h 5542558"/>
                <a:gd name="connsiteX29" fmla="*/ 2963327 w 4311159"/>
                <a:gd name="connsiteY29" fmla="*/ 1032975 h 5542558"/>
                <a:gd name="connsiteX30" fmla="*/ 3094867 w 4311159"/>
                <a:gd name="connsiteY30" fmla="*/ 620447 h 5542558"/>
                <a:gd name="connsiteX31" fmla="*/ 3097534 w 4311159"/>
                <a:gd name="connsiteY31" fmla="*/ 607017 h 5542558"/>
                <a:gd name="connsiteX32" fmla="*/ 3103820 w 4311159"/>
                <a:gd name="connsiteY32" fmla="*/ 564249 h 5542558"/>
                <a:gd name="connsiteX33" fmla="*/ 3111250 w 4311159"/>
                <a:gd name="connsiteY33" fmla="*/ 558249 h 5542558"/>
                <a:gd name="connsiteX34" fmla="*/ 4311159 w 4311159"/>
                <a:gd name="connsiteY34" fmla="*/ 0 h 5542558"/>
                <a:gd name="connsiteX0" fmla="*/ 4282295 w 4282295"/>
                <a:gd name="connsiteY0" fmla="*/ 5542472 h 5552948"/>
                <a:gd name="connsiteX1" fmla="*/ 3778190 w 4282295"/>
                <a:gd name="connsiteY1" fmla="*/ 5552948 h 5552948"/>
                <a:gd name="connsiteX2" fmla="*/ 3355852 w 4282295"/>
                <a:gd name="connsiteY2" fmla="*/ 2744720 h 5552948"/>
                <a:gd name="connsiteX3" fmla="*/ 2420497 w 4282295"/>
                <a:gd name="connsiteY3" fmla="*/ 3624068 h 5552948"/>
                <a:gd name="connsiteX4" fmla="*/ 2199327 w 4282295"/>
                <a:gd name="connsiteY4" fmla="*/ 3829523 h 5552948"/>
                <a:gd name="connsiteX5" fmla="*/ 1775369 w 4282295"/>
                <a:gd name="connsiteY5" fmla="*/ 3973064 h 5552948"/>
                <a:gd name="connsiteX6" fmla="*/ 1410466 w 4282295"/>
                <a:gd name="connsiteY6" fmla="*/ 3964206 h 5552948"/>
                <a:gd name="connsiteX7" fmla="*/ 1125478 w 4282295"/>
                <a:gd name="connsiteY7" fmla="*/ 3868194 h 5552948"/>
                <a:gd name="connsiteX8" fmla="*/ 689995 w 4282295"/>
                <a:gd name="connsiteY8" fmla="*/ 3581015 h 5552948"/>
                <a:gd name="connsiteX9" fmla="*/ 264037 w 4282295"/>
                <a:gd name="connsiteY9" fmla="*/ 3225352 h 5552948"/>
                <a:gd name="connsiteX10" fmla="*/ 98492 w 4282295"/>
                <a:gd name="connsiteY10" fmla="*/ 3049044 h 5552948"/>
                <a:gd name="connsiteX11" fmla="*/ 6671 w 4282295"/>
                <a:gd name="connsiteY11" fmla="*/ 2904264 h 5552948"/>
                <a:gd name="connsiteX12" fmla="*/ 21435 w 4282295"/>
                <a:gd name="connsiteY12" fmla="*/ 2744053 h 5552948"/>
                <a:gd name="connsiteX13" fmla="*/ 110399 w 4282295"/>
                <a:gd name="connsiteY13" fmla="*/ 2692999 h 5552948"/>
                <a:gd name="connsiteX14" fmla="*/ 141641 w 4282295"/>
                <a:gd name="connsiteY14" fmla="*/ 2705858 h 5552948"/>
                <a:gd name="connsiteX15" fmla="*/ 321663 w 4282295"/>
                <a:gd name="connsiteY15" fmla="*/ 3152581 h 5552948"/>
                <a:gd name="connsiteX16" fmla="*/ 554740 w 4282295"/>
                <a:gd name="connsiteY16" fmla="*/ 3253260 h 5552948"/>
                <a:gd name="connsiteX17" fmla="*/ 756194 w 4282295"/>
                <a:gd name="connsiteY17" fmla="*/ 3074666 h 5552948"/>
                <a:gd name="connsiteX18" fmla="*/ 1066137 w 4282295"/>
                <a:gd name="connsiteY18" fmla="*/ 2487260 h 5552948"/>
                <a:gd name="connsiteX19" fmla="*/ 1072805 w 4282295"/>
                <a:gd name="connsiteY19" fmla="*/ 2230465 h 5552948"/>
                <a:gd name="connsiteX20" fmla="*/ 1040134 w 4282295"/>
                <a:gd name="connsiteY20" fmla="*/ 2220464 h 5552948"/>
                <a:gd name="connsiteX21" fmla="*/ 1038801 w 4282295"/>
                <a:gd name="connsiteY21" fmla="*/ 2161981 h 5552948"/>
                <a:gd name="connsiteX22" fmla="*/ 1206060 w 4282295"/>
                <a:gd name="connsiteY22" fmla="*/ 2295521 h 5552948"/>
                <a:gd name="connsiteX23" fmla="*/ 1500572 w 4282295"/>
                <a:gd name="connsiteY23" fmla="*/ 2462685 h 5552948"/>
                <a:gd name="connsiteX24" fmla="*/ 1670213 w 4282295"/>
                <a:gd name="connsiteY24" fmla="*/ 2427347 h 5552948"/>
                <a:gd name="connsiteX25" fmla="*/ 1834464 w 4282295"/>
                <a:gd name="connsiteY25" fmla="*/ 2334832 h 5552948"/>
                <a:gd name="connsiteX26" fmla="*/ 2425260 w 4282295"/>
                <a:gd name="connsiteY26" fmla="*/ 1776123 h 5552948"/>
                <a:gd name="connsiteX27" fmla="*/ 2620903 w 4282295"/>
                <a:gd name="connsiteY27" fmla="*/ 1554952 h 5552948"/>
                <a:gd name="connsiteX28" fmla="*/ 2795877 w 4282295"/>
                <a:gd name="connsiteY28" fmla="*/ 1338259 h 5552948"/>
                <a:gd name="connsiteX29" fmla="*/ 2963327 w 4282295"/>
                <a:gd name="connsiteY29" fmla="*/ 1043365 h 5552948"/>
                <a:gd name="connsiteX30" fmla="*/ 3094867 w 4282295"/>
                <a:gd name="connsiteY30" fmla="*/ 630837 h 5552948"/>
                <a:gd name="connsiteX31" fmla="*/ 3097534 w 4282295"/>
                <a:gd name="connsiteY31" fmla="*/ 617407 h 5552948"/>
                <a:gd name="connsiteX32" fmla="*/ 3103820 w 4282295"/>
                <a:gd name="connsiteY32" fmla="*/ 574639 h 5552948"/>
                <a:gd name="connsiteX33" fmla="*/ 3111250 w 4282295"/>
                <a:gd name="connsiteY33" fmla="*/ 568639 h 5552948"/>
                <a:gd name="connsiteX34" fmla="*/ 4269599 w 4282295"/>
                <a:gd name="connsiteY34" fmla="*/ 0 h 5552948"/>
                <a:gd name="connsiteX0" fmla="*/ 4282295 w 4311159"/>
                <a:gd name="connsiteY0" fmla="*/ 5542472 h 5552948"/>
                <a:gd name="connsiteX1" fmla="*/ 3778190 w 4311159"/>
                <a:gd name="connsiteY1" fmla="*/ 5552948 h 5552948"/>
                <a:gd name="connsiteX2" fmla="*/ 3355852 w 4311159"/>
                <a:gd name="connsiteY2" fmla="*/ 2744720 h 5552948"/>
                <a:gd name="connsiteX3" fmla="*/ 2420497 w 4311159"/>
                <a:gd name="connsiteY3" fmla="*/ 3624068 h 5552948"/>
                <a:gd name="connsiteX4" fmla="*/ 2199327 w 4311159"/>
                <a:gd name="connsiteY4" fmla="*/ 3829523 h 5552948"/>
                <a:gd name="connsiteX5" fmla="*/ 1775369 w 4311159"/>
                <a:gd name="connsiteY5" fmla="*/ 3973064 h 5552948"/>
                <a:gd name="connsiteX6" fmla="*/ 1410466 w 4311159"/>
                <a:gd name="connsiteY6" fmla="*/ 3964206 h 5552948"/>
                <a:gd name="connsiteX7" fmla="*/ 1125478 w 4311159"/>
                <a:gd name="connsiteY7" fmla="*/ 3868194 h 5552948"/>
                <a:gd name="connsiteX8" fmla="*/ 689995 w 4311159"/>
                <a:gd name="connsiteY8" fmla="*/ 3581015 h 5552948"/>
                <a:gd name="connsiteX9" fmla="*/ 264037 w 4311159"/>
                <a:gd name="connsiteY9" fmla="*/ 3225352 h 5552948"/>
                <a:gd name="connsiteX10" fmla="*/ 98492 w 4311159"/>
                <a:gd name="connsiteY10" fmla="*/ 3049044 h 5552948"/>
                <a:gd name="connsiteX11" fmla="*/ 6671 w 4311159"/>
                <a:gd name="connsiteY11" fmla="*/ 2904264 h 5552948"/>
                <a:gd name="connsiteX12" fmla="*/ 21435 w 4311159"/>
                <a:gd name="connsiteY12" fmla="*/ 2744053 h 5552948"/>
                <a:gd name="connsiteX13" fmla="*/ 110399 w 4311159"/>
                <a:gd name="connsiteY13" fmla="*/ 2692999 h 5552948"/>
                <a:gd name="connsiteX14" fmla="*/ 141641 w 4311159"/>
                <a:gd name="connsiteY14" fmla="*/ 2705858 h 5552948"/>
                <a:gd name="connsiteX15" fmla="*/ 321663 w 4311159"/>
                <a:gd name="connsiteY15" fmla="*/ 3152581 h 5552948"/>
                <a:gd name="connsiteX16" fmla="*/ 554740 w 4311159"/>
                <a:gd name="connsiteY16" fmla="*/ 3253260 h 5552948"/>
                <a:gd name="connsiteX17" fmla="*/ 756194 w 4311159"/>
                <a:gd name="connsiteY17" fmla="*/ 3074666 h 5552948"/>
                <a:gd name="connsiteX18" fmla="*/ 1066137 w 4311159"/>
                <a:gd name="connsiteY18" fmla="*/ 2487260 h 5552948"/>
                <a:gd name="connsiteX19" fmla="*/ 1072805 w 4311159"/>
                <a:gd name="connsiteY19" fmla="*/ 2230465 h 5552948"/>
                <a:gd name="connsiteX20" fmla="*/ 1040134 w 4311159"/>
                <a:gd name="connsiteY20" fmla="*/ 2220464 h 5552948"/>
                <a:gd name="connsiteX21" fmla="*/ 1038801 w 4311159"/>
                <a:gd name="connsiteY21" fmla="*/ 2161981 h 5552948"/>
                <a:gd name="connsiteX22" fmla="*/ 1206060 w 4311159"/>
                <a:gd name="connsiteY22" fmla="*/ 2295521 h 5552948"/>
                <a:gd name="connsiteX23" fmla="*/ 1500572 w 4311159"/>
                <a:gd name="connsiteY23" fmla="*/ 2462685 h 5552948"/>
                <a:gd name="connsiteX24" fmla="*/ 1670213 w 4311159"/>
                <a:gd name="connsiteY24" fmla="*/ 2427347 h 5552948"/>
                <a:gd name="connsiteX25" fmla="*/ 1834464 w 4311159"/>
                <a:gd name="connsiteY25" fmla="*/ 2334832 h 5552948"/>
                <a:gd name="connsiteX26" fmla="*/ 2425260 w 4311159"/>
                <a:gd name="connsiteY26" fmla="*/ 1776123 h 5552948"/>
                <a:gd name="connsiteX27" fmla="*/ 2620903 w 4311159"/>
                <a:gd name="connsiteY27" fmla="*/ 1554952 h 5552948"/>
                <a:gd name="connsiteX28" fmla="*/ 2795877 w 4311159"/>
                <a:gd name="connsiteY28" fmla="*/ 1338259 h 5552948"/>
                <a:gd name="connsiteX29" fmla="*/ 2963327 w 4311159"/>
                <a:gd name="connsiteY29" fmla="*/ 1043365 h 5552948"/>
                <a:gd name="connsiteX30" fmla="*/ 3094867 w 4311159"/>
                <a:gd name="connsiteY30" fmla="*/ 630837 h 5552948"/>
                <a:gd name="connsiteX31" fmla="*/ 3097534 w 4311159"/>
                <a:gd name="connsiteY31" fmla="*/ 617407 h 5552948"/>
                <a:gd name="connsiteX32" fmla="*/ 3103820 w 4311159"/>
                <a:gd name="connsiteY32" fmla="*/ 574639 h 5552948"/>
                <a:gd name="connsiteX33" fmla="*/ 3111250 w 4311159"/>
                <a:gd name="connsiteY33" fmla="*/ 568639 h 5552948"/>
                <a:gd name="connsiteX34" fmla="*/ 4311159 w 431115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103820 w 4290379"/>
                <a:gd name="connsiteY31" fmla="*/ 574639 h 5552948"/>
                <a:gd name="connsiteX32" fmla="*/ 3111250 w 4290379"/>
                <a:gd name="connsiteY32" fmla="*/ 568639 h 5552948"/>
                <a:gd name="connsiteX33" fmla="*/ 4290379 w 4290379"/>
                <a:gd name="connsiteY33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1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90379" h="5552948">
                  <a:moveTo>
                    <a:pt x="4282295" y="5542472"/>
                  </a:moveTo>
                  <a:lnTo>
                    <a:pt x="3778190" y="5552948"/>
                  </a:lnTo>
                  <a:cubicBezTo>
                    <a:pt x="3738834" y="5110482"/>
                    <a:pt x="3406398" y="3084572"/>
                    <a:pt x="3355852" y="2744720"/>
                  </a:cubicBezTo>
                  <a:cubicBezTo>
                    <a:pt x="3083317" y="2985401"/>
                    <a:pt x="2613251" y="3443268"/>
                    <a:pt x="2420497" y="3624068"/>
                  </a:cubicBezTo>
                  <a:cubicBezTo>
                    <a:pt x="2227743" y="3804869"/>
                    <a:pt x="2281813" y="3771706"/>
                    <a:pt x="2199327" y="3829523"/>
                  </a:cubicBezTo>
                  <a:cubicBezTo>
                    <a:pt x="2074835" y="3916772"/>
                    <a:pt x="1923102" y="3949918"/>
                    <a:pt x="1775369" y="3973064"/>
                  </a:cubicBezTo>
                  <a:cubicBezTo>
                    <a:pt x="1653639" y="3992209"/>
                    <a:pt x="1531434" y="3988304"/>
                    <a:pt x="1410466" y="3964206"/>
                  </a:cubicBezTo>
                  <a:cubicBezTo>
                    <a:pt x="1311882" y="3944489"/>
                    <a:pt x="1216156" y="3911533"/>
                    <a:pt x="1125478" y="3868194"/>
                  </a:cubicBezTo>
                  <a:cubicBezTo>
                    <a:pt x="967077" y="3792565"/>
                    <a:pt x="833569" y="3688155"/>
                    <a:pt x="689995" y="3581015"/>
                  </a:cubicBezTo>
                  <a:cubicBezTo>
                    <a:pt x="546422" y="3473875"/>
                    <a:pt x="362621" y="3314014"/>
                    <a:pt x="264037" y="3225352"/>
                  </a:cubicBezTo>
                  <a:cubicBezTo>
                    <a:pt x="165453" y="3136690"/>
                    <a:pt x="133640" y="3094955"/>
                    <a:pt x="98492" y="3049044"/>
                  </a:cubicBezTo>
                  <a:cubicBezTo>
                    <a:pt x="67060" y="3008087"/>
                    <a:pt x="19340" y="2955223"/>
                    <a:pt x="6671" y="2904264"/>
                  </a:cubicBezTo>
                  <a:cubicBezTo>
                    <a:pt x="-6949" y="2849305"/>
                    <a:pt x="1433" y="2760341"/>
                    <a:pt x="21435" y="2744053"/>
                  </a:cubicBezTo>
                  <a:cubicBezTo>
                    <a:pt x="47915" y="2722432"/>
                    <a:pt x="80585" y="2709668"/>
                    <a:pt x="110399" y="2692999"/>
                  </a:cubicBezTo>
                  <a:cubicBezTo>
                    <a:pt x="131640" y="2681189"/>
                    <a:pt x="135164" y="2682427"/>
                    <a:pt x="141641" y="2705858"/>
                  </a:cubicBezTo>
                  <a:cubicBezTo>
                    <a:pt x="183646" y="2856639"/>
                    <a:pt x="233462" y="3021612"/>
                    <a:pt x="321663" y="3152581"/>
                  </a:cubicBezTo>
                  <a:cubicBezTo>
                    <a:pt x="375765" y="3232876"/>
                    <a:pt x="455585" y="3296980"/>
                    <a:pt x="554740" y="3253260"/>
                  </a:cubicBezTo>
                  <a:cubicBezTo>
                    <a:pt x="637608" y="3216779"/>
                    <a:pt x="701901" y="3144770"/>
                    <a:pt x="756194" y="3074666"/>
                  </a:cubicBezTo>
                  <a:cubicBezTo>
                    <a:pt x="890306" y="2901311"/>
                    <a:pt x="1004511" y="2698524"/>
                    <a:pt x="1066137" y="2487260"/>
                  </a:cubicBezTo>
                  <a:cubicBezTo>
                    <a:pt x="1092141" y="2397915"/>
                    <a:pt x="1100237" y="2320572"/>
                    <a:pt x="1072805" y="2230465"/>
                  </a:cubicBezTo>
                  <a:cubicBezTo>
                    <a:pt x="1068471" y="2185999"/>
                    <a:pt x="1045801" y="2231878"/>
                    <a:pt x="1040134" y="2220464"/>
                  </a:cubicBezTo>
                  <a:cubicBezTo>
                    <a:pt x="1042801" y="2200843"/>
                    <a:pt x="1042039" y="2184650"/>
                    <a:pt x="1038801" y="2161981"/>
                  </a:cubicBezTo>
                  <a:cubicBezTo>
                    <a:pt x="1066455" y="2174491"/>
                    <a:pt x="1129098" y="2245404"/>
                    <a:pt x="1206060" y="2295521"/>
                  </a:cubicBezTo>
                  <a:cubicBezTo>
                    <a:pt x="1283022" y="2345638"/>
                    <a:pt x="1386368" y="2460399"/>
                    <a:pt x="1500572" y="2462685"/>
                  </a:cubicBezTo>
                  <a:cubicBezTo>
                    <a:pt x="1560580" y="2463923"/>
                    <a:pt x="1615158" y="2449826"/>
                    <a:pt x="1670213" y="2427347"/>
                  </a:cubicBezTo>
                  <a:cubicBezTo>
                    <a:pt x="1724029" y="2405344"/>
                    <a:pt x="1787696" y="2369407"/>
                    <a:pt x="1834464" y="2334832"/>
                  </a:cubicBezTo>
                  <a:cubicBezTo>
                    <a:pt x="2077718" y="2183599"/>
                    <a:pt x="2294187" y="1906103"/>
                    <a:pt x="2425260" y="1776123"/>
                  </a:cubicBezTo>
                  <a:cubicBezTo>
                    <a:pt x="2556333" y="1646143"/>
                    <a:pt x="2557752" y="1630486"/>
                    <a:pt x="2620903" y="1554952"/>
                  </a:cubicBezTo>
                  <a:cubicBezTo>
                    <a:pt x="2680339" y="1483896"/>
                    <a:pt x="2735679" y="1408458"/>
                    <a:pt x="2795877" y="1338259"/>
                  </a:cubicBezTo>
                  <a:cubicBezTo>
                    <a:pt x="2860457" y="1245295"/>
                    <a:pt x="2896890" y="1180150"/>
                    <a:pt x="2963327" y="1043365"/>
                  </a:cubicBezTo>
                  <a:cubicBezTo>
                    <a:pt x="3029764" y="906580"/>
                    <a:pt x="3065733" y="636969"/>
                    <a:pt x="3194497" y="517547"/>
                  </a:cubicBezTo>
                  <a:cubicBezTo>
                    <a:pt x="3657477" y="266410"/>
                    <a:pt x="4043179" y="119716"/>
                    <a:pt x="429037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3">
              <a:extLst>
                <a:ext uri="{FF2B5EF4-FFF2-40B4-BE49-F238E27FC236}">
                  <a16:creationId xmlns:a16="http://schemas.microsoft.com/office/drawing/2014/main" id="{EB49FB5D-C278-4535-B185-EBE9E1770D18}"/>
                </a:ext>
              </a:extLst>
            </p:cNvPr>
            <p:cNvSpPr/>
            <p:nvPr/>
          </p:nvSpPr>
          <p:spPr>
            <a:xfrm>
              <a:off x="7719358" y="1791542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3">
              <a:extLst>
                <a:ext uri="{FF2B5EF4-FFF2-40B4-BE49-F238E27FC236}">
                  <a16:creationId xmlns:a16="http://schemas.microsoft.com/office/drawing/2014/main" id="{BDC70951-879C-41ED-B53A-C02D3FCB8CD9}"/>
                </a:ext>
              </a:extLst>
            </p:cNvPr>
            <p:cNvSpPr/>
            <p:nvPr/>
          </p:nvSpPr>
          <p:spPr>
            <a:xfrm>
              <a:off x="8178082" y="2094036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3">
              <a:extLst>
                <a:ext uri="{FF2B5EF4-FFF2-40B4-BE49-F238E27FC236}">
                  <a16:creationId xmlns:a16="http://schemas.microsoft.com/office/drawing/2014/main" id="{D25429ED-555A-4072-8EFB-3CA90EC7EBC5}"/>
                </a:ext>
              </a:extLst>
            </p:cNvPr>
            <p:cNvSpPr/>
            <p:nvPr/>
          </p:nvSpPr>
          <p:spPr>
            <a:xfrm>
              <a:off x="9482150" y="3794366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3">
              <a:extLst>
                <a:ext uri="{FF2B5EF4-FFF2-40B4-BE49-F238E27FC236}">
                  <a16:creationId xmlns:a16="http://schemas.microsoft.com/office/drawing/2014/main" id="{C3527ABD-566B-4A6C-A00A-D6B00A3F03DC}"/>
                </a:ext>
              </a:extLst>
            </p:cNvPr>
            <p:cNvSpPr/>
            <p:nvPr/>
          </p:nvSpPr>
          <p:spPr>
            <a:xfrm>
              <a:off x="8108169" y="1791616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3">
              <a:extLst>
                <a:ext uri="{FF2B5EF4-FFF2-40B4-BE49-F238E27FC236}">
                  <a16:creationId xmlns:a16="http://schemas.microsoft.com/office/drawing/2014/main" id="{78F47AEB-59D6-4D89-9523-1CD8CE5908AC}"/>
                </a:ext>
              </a:extLst>
            </p:cNvPr>
            <p:cNvSpPr/>
            <p:nvPr/>
          </p:nvSpPr>
          <p:spPr>
            <a:xfrm>
              <a:off x="8402358" y="2337827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3">
              <a:extLst>
                <a:ext uri="{FF2B5EF4-FFF2-40B4-BE49-F238E27FC236}">
                  <a16:creationId xmlns:a16="http://schemas.microsoft.com/office/drawing/2014/main" id="{55E8759F-0092-4990-B970-33D5372A1E85}"/>
                </a:ext>
              </a:extLst>
            </p:cNvPr>
            <p:cNvSpPr/>
            <p:nvPr/>
          </p:nvSpPr>
          <p:spPr>
            <a:xfrm>
              <a:off x="8017871" y="2388199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3">
              <a:extLst>
                <a:ext uri="{FF2B5EF4-FFF2-40B4-BE49-F238E27FC236}">
                  <a16:creationId xmlns:a16="http://schemas.microsoft.com/office/drawing/2014/main" id="{84D0653B-2FE9-4653-BBD6-ADAB0651C233}"/>
                </a:ext>
              </a:extLst>
            </p:cNvPr>
            <p:cNvSpPr/>
            <p:nvPr/>
          </p:nvSpPr>
          <p:spPr>
            <a:xfrm>
              <a:off x="8112397" y="3114972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3">
              <a:extLst>
                <a:ext uri="{FF2B5EF4-FFF2-40B4-BE49-F238E27FC236}">
                  <a16:creationId xmlns:a16="http://schemas.microsoft.com/office/drawing/2014/main" id="{A15CC874-B8AF-43F1-8A90-9F8AA974832F}"/>
                </a:ext>
              </a:extLst>
            </p:cNvPr>
            <p:cNvSpPr/>
            <p:nvPr/>
          </p:nvSpPr>
          <p:spPr>
            <a:xfrm>
              <a:off x="8120648" y="2093080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3">
              <a:extLst>
                <a:ext uri="{FF2B5EF4-FFF2-40B4-BE49-F238E27FC236}">
                  <a16:creationId xmlns:a16="http://schemas.microsoft.com/office/drawing/2014/main" id="{DB064D36-CDE4-4911-875C-36D839139FE2}"/>
                </a:ext>
              </a:extLst>
            </p:cNvPr>
            <p:cNvSpPr/>
            <p:nvPr/>
          </p:nvSpPr>
          <p:spPr>
            <a:xfrm>
              <a:off x="8214944" y="2088946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578439"/>
      </p:ext>
    </p:extLst>
  </p:cSld>
  <p:clrMapOvr>
    <a:masterClrMapping/>
  </p:clrMapOvr>
</p:sld>
</file>

<file path=ppt/theme/theme1.xml><?xml version="1.0" encoding="utf-8"?>
<a:theme xmlns:a="http://schemas.openxmlformats.org/drawingml/2006/main" name="DVX RU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669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Segoe UI</vt:lpstr>
      <vt:lpstr>DVX RU</vt:lpstr>
      <vt:lpstr>Презентация PowerPoint</vt:lpstr>
      <vt:lpstr>ОБЩАЯ ИНФОРМАЦИЯ</vt:lpstr>
      <vt:lpstr>CХЕМА РАБОТЫ СИСТЕМЫ</vt:lpstr>
      <vt:lpstr>ПРИМЕНЕНИЕ ДАННЫХ СИСТЕМЫ  </vt:lpstr>
      <vt:lpstr>ОБЩАЯ CТАТИСТИКА СИСТЕМЫ</vt:lpstr>
      <vt:lpstr>СИСТЕМА МОНИТОРИНГА</vt:lpstr>
      <vt:lpstr>СИСТЕМА МОНИТОРИНГА</vt:lpstr>
      <vt:lpstr>СИСТЕМА МОНИТОРИНГА</vt:lpstr>
      <vt:lpstr>ОСНОВНЫЕ ТЕХНИЧЕСКИЕ И ФУНКЦИОНАЛЬНЫЕ ВОЗМОЖНОСТИ СИСТЕМЫ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Rovshan Nasibli</dc:creator>
  <cp:lastModifiedBy>Zaman Mammadov</cp:lastModifiedBy>
  <cp:revision>82</cp:revision>
  <cp:lastPrinted>2023-09-29T07:11:21Z</cp:lastPrinted>
  <dcterms:created xsi:type="dcterms:W3CDTF">2019-02-21T16:38:31Z</dcterms:created>
  <dcterms:modified xsi:type="dcterms:W3CDTF">2023-09-29T13:40:50Z</dcterms:modified>
</cp:coreProperties>
</file>