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7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517" autoAdjust="0"/>
  </p:normalViewPr>
  <p:slideViewPr>
    <p:cSldViewPr snapToGrid="0">
      <p:cViewPr varScale="1">
        <p:scale>
          <a:sx n="95" d="100"/>
          <a:sy n="95" d="100"/>
        </p:scale>
        <p:origin x="-11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36C6B-8625-4B90-ADAD-33B3FBB01BA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3F379-CF94-4118-9B8C-AFADBD8CC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82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483A8-C59C-4775-BA27-A2F4F1B59C2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67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EBDDB2-5DE1-460A-B1BD-6E791E3DF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9950DCF-F2B8-4E10-AC75-E8C2BC97C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73D86D-8514-4E8B-B1C1-8E960374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76E-07C7-4ED5-B6F6-14813465FF3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4C9310-AE59-40BB-9602-28239923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F959C6-39F7-4956-84C7-FB878028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BF7E-FA1A-4F5D-8DFF-DC1CDD02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31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69D7F5-4C18-4013-87F0-71511DD8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F88D196-F4E9-4468-AF32-8D036D0B8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690224-0F9C-4B24-BD3C-A4960013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76E-07C7-4ED5-B6F6-14813465FF3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C69EC3-3A10-4FB1-BECD-AB2D32A2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B21BBC-4487-4B8C-BD64-3E35ED31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BF7E-FA1A-4F5D-8DFF-DC1CDD02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634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16B5770-ED0C-44DD-BBE2-F128D1B91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942D191-BB06-41E5-8DA6-30D695671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54F120-50FE-46CC-8D31-4E628829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76E-07C7-4ED5-B6F6-14813465FF3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C753A0-052C-41B8-A62E-2B69C1FA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FA8B91A-2519-4391-B176-33EB9559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BF7E-FA1A-4F5D-8DFF-DC1CDD02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266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4B7CF-562D-4A9B-8881-47F1D2B52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9877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2210D0-9B65-4540-8222-39054AAC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CA1C07-FF01-4FDF-A62B-6FB413E48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D76703-0BD9-49C6-B970-BDD3025D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76E-07C7-4ED5-B6F6-14813465FF3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F3B4FA-DAA1-4F48-9E57-8CC76122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60C417-3992-4890-AA74-4E9992FE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BF7E-FA1A-4F5D-8DFF-DC1CDD02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373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89DB06-B9A5-4286-B7B9-7AF7E98A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0BAE35-E53E-4590-9367-32DBB1BAA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54C1AF-A763-4096-AC1F-CED1BCEA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76E-07C7-4ED5-B6F6-14813465FF3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B20F77-5B2D-4923-9326-C71704A8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7B7233-FB23-4377-A0E5-D5D4CD84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BF7E-FA1A-4F5D-8DFF-DC1CDD02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29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FED490-4D81-4F9F-8B15-1B4E674A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E106CC-7F2E-43BE-BD6E-975C206B7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8668749-3ED2-42B5-93AA-E41E6AC28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075C15-5D46-4C24-B71F-6EA90387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76E-07C7-4ED5-B6F6-14813465FF3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1801E6-5039-4728-9E88-FE97D422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55BC33C-D172-4CE8-9747-9DA1BCF8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BF7E-FA1A-4F5D-8DFF-DC1CDD02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995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30F553-D653-4BF4-8B71-FA9B71AA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AF9BEF-1E9A-4F6C-88E5-17BCB4E0E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AA082CB-966A-47D0-A04E-0F1AB3CEB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1AF5F01-3134-45C1-AC1D-E1E57FA56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FB8C3F9-6402-4A0C-84E7-D138954B2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836565D-0363-4089-B8CB-94E12FCA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76E-07C7-4ED5-B6F6-14813465FF3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0087A1E-1889-449E-B15A-7F5C946E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42C7C35-6373-4CE2-8B7C-BDBA7414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BF7E-FA1A-4F5D-8DFF-DC1CDD02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44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B9CABA-9ED4-472C-B841-B5E7DC03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5FF8CEB-BDB0-41A8-A758-A7548915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76E-07C7-4ED5-B6F6-14813465FF3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3E48E9-F8F9-49E7-81D4-BAD6041A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2B061FF-3C4A-428D-ACFE-496F60D0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BF7E-FA1A-4F5D-8DFF-DC1CDD02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03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2906722-1628-492C-9B93-F891E9B5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76E-07C7-4ED5-B6F6-14813465FF3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89728E3-21BE-465D-818A-3C979D71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5A7FE73-EB8F-43B7-BC17-14F25371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BF7E-FA1A-4F5D-8DFF-DC1CDD02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6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3F93A-5ADA-4DB0-B583-1EA067FC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EBAB94-8913-4028-9542-B22931A4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9BA0669-50EF-4E61-A81D-0F5B62E2B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4891713-999E-46E4-A943-5B321DC5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76E-07C7-4ED5-B6F6-14813465FF3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2DDA7B-998F-401C-9BF6-F149A854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C965F8-B153-446D-AD76-AAA94073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BF7E-FA1A-4F5D-8DFF-DC1CDD02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17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413FFE-4144-4FB4-9126-BE58B151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399A789-4BF1-4EA6-9634-77B06C921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90157D0-C023-4CE6-81C2-6AB97C813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8A5E95-14ED-434A-8528-24F0B2ED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76E-07C7-4ED5-B6F6-14813465FF3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DD99E1-29B2-4350-948A-AD9FE014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8C121D9-7E68-49E0-834E-E232A7FE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BF7E-FA1A-4F5D-8DFF-DC1CDD02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526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960503-BC52-4A19-AD0C-BDEC1EBC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C36B96F-458B-4E48-997F-BBC88FD81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A74AD8-7B98-4F88-B3FA-90427E028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FA76E-07C7-4ED5-B6F6-14813465FF3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5A45C6-5712-473B-80F6-7C381F00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3A4745-E600-47D3-818C-F065DD56A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BF7E-FA1A-4F5D-8DFF-DC1CDD020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642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3AB33ED-2B62-4BB4-AF8C-C28082943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F4A7BE6-A62D-48C9-8311-9BCB158739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342" t="4341" r="3362" b="10978"/>
          <a:stretch/>
        </p:blipFill>
        <p:spPr>
          <a:xfrm>
            <a:off x="1351530" y="575524"/>
            <a:ext cx="9466549" cy="6098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0133" y="1302164"/>
            <a:ext cx="5285968" cy="954300"/>
          </a:xfrm>
          <a:prstGeom prst="rect">
            <a:avLst/>
          </a:prstGeom>
          <a:solidFill>
            <a:srgbClr val="E8F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волейбол, гимнастика художественная,</a:t>
            </a:r>
          </a:p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атлетика, современное пятиборье, пляжный футбол, баскетбол 3х3, стрельба пулевая </a:t>
            </a:r>
          </a:p>
        </p:txBody>
      </p:sp>
      <p:sp>
        <p:nvSpPr>
          <p:cNvPr id="18" name="Овал 17"/>
          <p:cNvSpPr/>
          <p:nvPr/>
        </p:nvSpPr>
        <p:spPr>
          <a:xfrm>
            <a:off x="5617740" y="3513452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127054" y="3058500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9639" y="2948295"/>
            <a:ext cx="2786743" cy="379656"/>
          </a:xfrm>
          <a:prstGeom prst="rect">
            <a:avLst/>
          </a:prstGeom>
          <a:solidFill>
            <a:srgbClr val="E8F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пляжный волейбол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4966" y="4298732"/>
            <a:ext cx="2506537" cy="954300"/>
          </a:xfrm>
          <a:prstGeom prst="rect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женская,</a:t>
            </a:r>
          </a:p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вольная борьба,</a:t>
            </a:r>
          </a:p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греко-римская борьба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5601423" y="4791175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235014" y="3158555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629041" y="3053425"/>
            <a:ext cx="1646160" cy="379656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625170" y="3535199"/>
            <a:ext cx="2061343" cy="666977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каратэ, </a:t>
            </a:r>
          </a:p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 из лука</a:t>
            </a:r>
          </a:p>
        </p:txBody>
      </p:sp>
      <p:sp>
        <p:nvSpPr>
          <p:cNvPr id="36" name="Овал 35"/>
          <p:cNvSpPr/>
          <p:nvPr/>
        </p:nvSpPr>
        <p:spPr>
          <a:xfrm>
            <a:off x="7524366" y="3435144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384864" y="4654151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625170" y="4447723"/>
            <a:ext cx="953349" cy="379656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самбо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31726" y="3477971"/>
            <a:ext cx="1997636" cy="666977"/>
          </a:xfrm>
          <a:prstGeom prst="rect">
            <a:avLst/>
          </a:prstGeom>
          <a:solidFill>
            <a:srgbClr val="E7F9F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атлетика, хоккей на траве </a:t>
            </a:r>
          </a:p>
        </p:txBody>
      </p:sp>
      <p:sp>
        <p:nvSpPr>
          <p:cNvPr id="41" name="Овал 40"/>
          <p:cNvSpPr/>
          <p:nvPr/>
        </p:nvSpPr>
        <p:spPr>
          <a:xfrm>
            <a:off x="2994014" y="3763720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9639" y="5463572"/>
            <a:ext cx="1296213" cy="666977"/>
          </a:xfrm>
          <a:prstGeom prst="rect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гандбол, плавание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2861100" y="5619483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630606" y="2571555"/>
            <a:ext cx="836737" cy="379656"/>
          </a:xfrm>
          <a:prstGeom prst="rect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</a:t>
            </a:r>
          </a:p>
        </p:txBody>
      </p:sp>
      <p:sp>
        <p:nvSpPr>
          <p:cNvPr id="45" name="Овал 44"/>
          <p:cNvSpPr/>
          <p:nvPr/>
        </p:nvSpPr>
        <p:spPr>
          <a:xfrm>
            <a:off x="7482246" y="2737267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Стрелка вниз 47"/>
          <p:cNvSpPr/>
          <p:nvPr/>
        </p:nvSpPr>
        <p:spPr>
          <a:xfrm rot="5400000">
            <a:off x="4164409" y="2292581"/>
            <a:ext cx="105383" cy="1770528"/>
          </a:xfrm>
          <a:prstGeom prst="downArrow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Стрелка вниз 49"/>
          <p:cNvSpPr/>
          <p:nvPr/>
        </p:nvSpPr>
        <p:spPr>
          <a:xfrm rot="5400000">
            <a:off x="2659179" y="3572947"/>
            <a:ext cx="120868" cy="502420"/>
          </a:xfrm>
          <a:prstGeom prst="downArrow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Стрелка вниз 50"/>
          <p:cNvSpPr/>
          <p:nvPr/>
        </p:nvSpPr>
        <p:spPr>
          <a:xfrm rot="5400000">
            <a:off x="4225264" y="3593560"/>
            <a:ext cx="107345" cy="2585261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Стрелка вниз 51"/>
          <p:cNvSpPr/>
          <p:nvPr/>
        </p:nvSpPr>
        <p:spPr>
          <a:xfrm rot="5400000">
            <a:off x="2251587" y="5193742"/>
            <a:ext cx="105887" cy="1051589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Стрелка вниз 52"/>
          <p:cNvSpPr/>
          <p:nvPr/>
        </p:nvSpPr>
        <p:spPr>
          <a:xfrm rot="9508891">
            <a:off x="5400428" y="2333295"/>
            <a:ext cx="123333" cy="1194379"/>
          </a:xfrm>
          <a:prstGeom prst="downArrow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Стрелка вниз 53"/>
          <p:cNvSpPr/>
          <p:nvPr/>
        </p:nvSpPr>
        <p:spPr>
          <a:xfrm rot="16200000">
            <a:off x="8533761" y="3769846"/>
            <a:ext cx="128127" cy="1935268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Стрелка вниз 54"/>
          <p:cNvSpPr/>
          <p:nvPr/>
        </p:nvSpPr>
        <p:spPr>
          <a:xfrm rot="16200000">
            <a:off x="8591471" y="2679638"/>
            <a:ext cx="128128" cy="1783103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7965319" y="1723748"/>
            <a:ext cx="128127" cy="3072141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Стрелка вниз 57"/>
          <p:cNvSpPr/>
          <p:nvPr/>
        </p:nvSpPr>
        <p:spPr>
          <a:xfrm rot="16200000">
            <a:off x="8592774" y="1975616"/>
            <a:ext cx="110973" cy="1834384"/>
          </a:xfrm>
          <a:prstGeom prst="downArrow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808E4188-67A0-44AC-BE14-C8C6661E431E}"/>
              </a:ext>
            </a:extLst>
          </p:cNvPr>
          <p:cNvSpPr/>
          <p:nvPr/>
        </p:nvSpPr>
        <p:spPr>
          <a:xfrm>
            <a:off x="7312728" y="1972079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DD130551-F6CC-40A2-8E6B-3C53AB618C81}"/>
              </a:ext>
            </a:extLst>
          </p:cNvPr>
          <p:cNvSpPr/>
          <p:nvPr/>
        </p:nvSpPr>
        <p:spPr>
          <a:xfrm>
            <a:off x="8106319" y="5111860"/>
            <a:ext cx="211637" cy="200109"/>
          </a:xfrm>
          <a:prstGeom prst="ellipse">
            <a:avLst/>
          </a:prstGeom>
          <a:solidFill>
            <a:srgbClr val="33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4F377F0B-D491-4D51-B53F-741BBE892804}"/>
              </a:ext>
            </a:extLst>
          </p:cNvPr>
          <p:cNvSpPr/>
          <p:nvPr/>
        </p:nvSpPr>
        <p:spPr>
          <a:xfrm>
            <a:off x="9625170" y="1787354"/>
            <a:ext cx="2335951" cy="379656"/>
          </a:xfrm>
          <a:prstGeom prst="rect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таиландский бокс</a:t>
            </a:r>
          </a:p>
        </p:txBody>
      </p:sp>
      <p:sp>
        <p:nvSpPr>
          <p:cNvPr id="57" name="Стрелка вниз 57">
            <a:extLst>
              <a:ext uri="{FF2B5EF4-FFF2-40B4-BE49-F238E27FC236}">
                <a16:creationId xmlns="" xmlns:a16="http://schemas.microsoft.com/office/drawing/2014/main" id="{C5C64E26-FAC0-4B44-933A-5FD6DFD69DE8}"/>
              </a:ext>
            </a:extLst>
          </p:cNvPr>
          <p:cNvSpPr/>
          <p:nvPr/>
        </p:nvSpPr>
        <p:spPr>
          <a:xfrm rot="16200000">
            <a:off x="8522652" y="1096154"/>
            <a:ext cx="110976" cy="2042001"/>
          </a:xfrm>
          <a:prstGeom prst="downArrow">
            <a:avLst/>
          </a:prstGeom>
          <a:solidFill>
            <a:srgbClr val="F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E4076B18-B65B-4C96-BDF0-0A3FF88644C0}"/>
              </a:ext>
            </a:extLst>
          </p:cNvPr>
          <p:cNvSpPr/>
          <p:nvPr/>
        </p:nvSpPr>
        <p:spPr>
          <a:xfrm>
            <a:off x="9625170" y="5007871"/>
            <a:ext cx="953349" cy="379656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609585"/>
            <a:r>
              <a:rPr lang="ru-RU" sz="18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дзюдо</a:t>
            </a:r>
          </a:p>
        </p:txBody>
      </p:sp>
      <p:sp>
        <p:nvSpPr>
          <p:cNvPr id="60" name="Стрелка вниз 53">
            <a:extLst>
              <a:ext uri="{FF2B5EF4-FFF2-40B4-BE49-F238E27FC236}">
                <a16:creationId xmlns="" xmlns:a16="http://schemas.microsoft.com/office/drawing/2014/main" id="{331659A8-EBB7-4D3C-B029-46E6242CF787}"/>
              </a:ext>
            </a:extLst>
          </p:cNvPr>
          <p:cNvSpPr/>
          <p:nvPr/>
        </p:nvSpPr>
        <p:spPr>
          <a:xfrm rot="16200000">
            <a:off x="8875197" y="4602737"/>
            <a:ext cx="133863" cy="1209923"/>
          </a:xfrm>
          <a:prstGeom prst="downArrow">
            <a:avLst/>
          </a:prstGeom>
          <a:solidFill>
            <a:srgbClr val="FF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03568" y="1741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СПОРТИВНЫХ  СОРЕВНОВАНИЙ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СТРАН СНГ 2023 ГОДА В РЕСПУБЛИКЕ БЕЛАРУСЬ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466306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54</Words>
  <Application>Microsoft Office PowerPoint</Application>
  <PresentationFormat>Произвольный</PresentationFormat>
  <Paragraphs>18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Freezy</dc:creator>
  <cp:lastModifiedBy>home</cp:lastModifiedBy>
  <cp:revision>6</cp:revision>
  <dcterms:created xsi:type="dcterms:W3CDTF">2023-02-16T06:29:49Z</dcterms:created>
  <dcterms:modified xsi:type="dcterms:W3CDTF">2023-03-15T07:36:50Z</dcterms:modified>
</cp:coreProperties>
</file>