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3" r:id="rId3"/>
    <p:sldId id="262" r:id="rId4"/>
    <p:sldId id="267" r:id="rId5"/>
    <p:sldId id="269" r:id="rId6"/>
    <p:sldId id="270" r:id="rId7"/>
    <p:sldId id="271" r:id="rId8"/>
    <p:sldId id="266" r:id="rId9"/>
    <p:sldId id="268" r:id="rId10"/>
    <p:sldId id="259" r:id="rId11"/>
  </p:sldIdLst>
  <p:sldSz cx="12192000" cy="6858000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aka Vaqif Qizi Nasirova" initials="MVQN" lastIdx="1" clrIdx="0">
    <p:extLst>
      <p:ext uri="{19B8F6BF-5375-455C-9EA6-DF929625EA0E}">
        <p15:presenceInfo xmlns:p15="http://schemas.microsoft.com/office/powerpoint/2012/main" userId="S-1-5-21-1110801739-2027734305-2717906184-27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B5A"/>
    <a:srgbClr val="A19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461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handoutMaster" Target="handoutMasters/handoutMaster1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commentAuthors" Target="commentAuthor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030032814519989E-2"/>
          <c:y val="0.18130520655091062"/>
          <c:w val="0.86354349728023128"/>
          <c:h val="0.5737369185997269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Штат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6-447F-869A-F637CCA635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Внебюджетный фонд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706-447F-869A-F637CCA635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06-447F-869A-F637CCA635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5711743"/>
        <c:axId val="1"/>
        <c:axId val="0"/>
      </c:bar3DChart>
      <c:catAx>
        <c:axId val="40571174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0571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ru-RU" sz="12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Возрастной</a:t>
            </a:r>
            <a:r>
              <a:rPr lang="ru-RU" sz="120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диапазон сотрудников</a:t>
            </a:r>
            <a:endParaRPr lang="en-US" sz="12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008604842564893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F6-46D3-B589-D004F2A8D0E4}"/>
                </c:ext>
              </c:extLst>
            </c:dLbl>
            <c:dLbl>
              <c:idx val="1"/>
              <c:layout>
                <c:manualLayout>
                  <c:x val="-0.16523663317053461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F6-46D3-B589-D004F2A8D0E4}"/>
                </c:ext>
              </c:extLst>
            </c:dLbl>
            <c:dLbl>
              <c:idx val="2"/>
              <c:layout>
                <c:manualLayout>
                  <c:x val="-0.43812743643702351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F6-46D3-B589-D004F2A8D0E4}"/>
                </c:ext>
              </c:extLst>
            </c:dLbl>
            <c:dLbl>
              <c:idx val="3"/>
              <c:layout>
                <c:manualLayout>
                  <c:x val="-4.75681216703054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F6-46D3-B589-D004F2A8D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Бэби-бумеры
(1946-1964)</c:v>
                </c:pt>
                <c:pt idx="1">
                  <c:v>Поколение X 
(1965-1980)</c:v>
                </c:pt>
                <c:pt idx="2">
                  <c:v>Поколение Y 
(1981-1996)</c:v>
                </c:pt>
                <c:pt idx="3">
                  <c:v>Поколение Z 
(1997-2010)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7.8459861968761355E-2</c:v>
                </c:pt>
                <c:pt idx="1">
                  <c:v>0.22266618234653104</c:v>
                </c:pt>
                <c:pt idx="2">
                  <c:v>0.66146022520886305</c:v>
                </c:pt>
                <c:pt idx="3">
                  <c:v>3.7413730475844537E-2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F6-46D3-B589-D004F2A8D0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335358879"/>
        <c:axId val="1332725775"/>
      </c:barChart>
      <c:catAx>
        <c:axId val="1335358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32725775"/>
        <c:crosses val="autoZero"/>
        <c:auto val="1"/>
        <c:lblAlgn val="ctr"/>
        <c:lblOffset val="100"/>
        <c:noMultiLvlLbl val="0"/>
      </c:catAx>
      <c:valAx>
        <c:axId val="133272577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3535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83FA-FBB7-470D-A526-5442D72D31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3491B0-E9D3-476C-9DF6-52C66359FD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7F1994-0E6F-47E7-9A9E-4BC871CDC41E}" type="datetimeFigureOut">
              <a:rPr lang="ru-RU"/>
              <a:pPr>
                <a:defRPr/>
              </a:pPr>
              <a:t>06.10.2023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3C1A1A-6696-4B00-96E3-2714288314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3F29C2-7888-4656-B6BE-8C7C89398C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6932" y="6044831"/>
            <a:ext cx="2918831" cy="49502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14A8D6-AFA1-4BC9-BA1A-0C39F69A31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1E50D9F-9A2F-4E62-A552-3858521013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2762BA-5AFB-4F51-ABC1-38E192B68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73976A-E2B3-4478-A79B-8791E40891EE}" type="datetimeFigureOut">
              <a:rPr lang="ru-RU"/>
              <a:pPr>
                <a:defRPr/>
              </a:pPr>
              <a:t>06.10.2023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D441275-CEAE-4DBD-B47D-A6E7BDE95B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54687006-B499-4076-AD9B-0E650E3EB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1B0AAD-F724-4EC7-A60A-58B19F9403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A846F1-BCC2-4602-A095-C4A94B613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507E256-4A19-4F87-82C4-F35876B7BE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z-Latn-AZ" b="1" dirty="0" err="1"/>
              <a:t>Audit+Risk+Bəyannamə</a:t>
            </a:r>
            <a:r>
              <a:rPr lang="az-Latn-AZ" b="1" dirty="0"/>
              <a:t> - 611</a:t>
            </a:r>
            <a:endParaRPr lang="en-US" dirty="0"/>
          </a:p>
          <a:p>
            <a:r>
              <a:rPr lang="az-Latn-AZ" b="1" dirty="0"/>
              <a:t>Hüquq – 90</a:t>
            </a:r>
          </a:p>
          <a:p>
            <a:r>
              <a:rPr lang="az-Latn-AZ" b="1" dirty="0"/>
              <a:t>OVN – 574</a:t>
            </a:r>
          </a:p>
          <a:p>
            <a:r>
              <a:rPr lang="az-Latn-AZ" b="1" dirty="0"/>
              <a:t>İqtisadi təhlil – 195</a:t>
            </a:r>
            <a:endParaRPr lang="en-US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Aksiz</a:t>
            </a:r>
            <a:r>
              <a:rPr lang="en-US" dirty="0"/>
              <a:t> – 6</a:t>
            </a:r>
            <a:endParaRPr lang="az-Latn-AZ" b="1" dirty="0"/>
          </a:p>
          <a:p>
            <a:r>
              <a:rPr lang="az-Latn-AZ" dirty="0"/>
              <a:t>Qeydiyyat/uçot – 123</a:t>
            </a:r>
          </a:p>
          <a:p>
            <a:r>
              <a:rPr lang="az-Latn-AZ" dirty="0"/>
              <a:t>İdxal-ixrac – 25 (24)</a:t>
            </a:r>
          </a:p>
          <a:p>
            <a:r>
              <a:rPr lang="az-Latn-AZ" dirty="0"/>
              <a:t>Öhdəlik – 135 (52)</a:t>
            </a:r>
          </a:p>
          <a:p>
            <a:r>
              <a:rPr lang="az-Latn-AZ" dirty="0"/>
              <a:t>İstintaq – 38</a:t>
            </a:r>
          </a:p>
          <a:p>
            <a:r>
              <a:rPr lang="az-Latn-AZ" dirty="0"/>
              <a:t>Əməliyyat – 17 (19)</a:t>
            </a:r>
          </a:p>
          <a:p>
            <a:r>
              <a:rPr lang="az-Latn-AZ" dirty="0"/>
              <a:t>Xidmət – 84 (52)</a:t>
            </a:r>
          </a:p>
          <a:p>
            <a:endParaRPr lang="az-Latn-AZ" dirty="0"/>
          </a:p>
          <a:p>
            <a:r>
              <a:rPr lang="az-Latn-AZ" dirty="0"/>
              <a:t>Ümumi – 1898 (147)</a:t>
            </a:r>
          </a:p>
          <a:p>
            <a:endParaRPr lang="az-Latn-AZ" dirty="0"/>
          </a:p>
          <a:p>
            <a:r>
              <a:rPr lang="az-Latn-AZ" dirty="0"/>
              <a:t>*</a:t>
            </a:r>
            <a:r>
              <a:rPr lang="az-Latn-AZ" dirty="0" err="1"/>
              <a:t>mörtərizədə</a:t>
            </a:r>
            <a:r>
              <a:rPr lang="az-Latn-AZ" dirty="0"/>
              <a:t> olan hələ ki, təlimə cəlb </a:t>
            </a:r>
            <a:r>
              <a:rPr lang="az-Latn-AZ" dirty="0" err="1"/>
              <a:t>edilməyənlərin</a:t>
            </a:r>
            <a:r>
              <a:rPr lang="az-Latn-AZ" dirty="0"/>
              <a:t> sayıdır</a:t>
            </a:r>
          </a:p>
          <a:p>
            <a:r>
              <a:rPr lang="az-Latn-AZ" b="1" dirty="0"/>
              <a:t>E-</a:t>
            </a:r>
            <a:r>
              <a:rPr lang="az-Latn-AZ" b="1" dirty="0" err="1"/>
              <a:t>learning</a:t>
            </a:r>
            <a:endParaRPr lang="az-Latn-A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7E256-4A19-4F87-82C4-F35876B7BE43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55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z-Lat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7E256-4A19-4F87-82C4-F35876B7BE43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852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svg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svg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2F9C05BC-4EC0-460A-9196-AC5C406EB3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3421063"/>
            <a:ext cx="36099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BB01FD-A40B-41D8-BA81-C19A808466C1}"/>
              </a:ext>
            </a:extLst>
          </p:cNvPr>
          <p:cNvSpPr/>
          <p:nvPr userDrawn="1"/>
        </p:nvSpPr>
        <p:spPr>
          <a:xfrm>
            <a:off x="0" y="0"/>
            <a:ext cx="266700" cy="6858000"/>
          </a:xfrm>
          <a:prstGeom prst="rect">
            <a:avLst/>
          </a:prstGeom>
          <a:solidFill>
            <a:srgbClr val="A19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6989705-B15D-4E13-8853-A1696E947259}"/>
              </a:ext>
            </a:extLst>
          </p:cNvPr>
          <p:cNvCxnSpPr>
            <a:cxnSpLocks/>
          </p:cNvCxnSpPr>
          <p:nvPr userDrawn="1"/>
        </p:nvCxnSpPr>
        <p:spPr>
          <a:xfrm>
            <a:off x="1652588" y="2813050"/>
            <a:ext cx="7696200" cy="0"/>
          </a:xfrm>
          <a:prstGeom prst="line">
            <a:avLst/>
          </a:prstGeom>
          <a:ln w="28575">
            <a:solidFill>
              <a:srgbClr val="A19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99713-D948-4EA7-9846-29FFAB09B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925" y="3196075"/>
            <a:ext cx="9144000" cy="49830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26BBDC-ACC8-4B5C-A292-21F0DA5B2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5925" y="3713798"/>
            <a:ext cx="9144000" cy="39222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buNone/>
              <a:defRPr sz="240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E6C5A5-4F8F-497B-93A3-051AF4F612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2588" y="1033309"/>
            <a:ext cx="7162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8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323E3AD-860C-4BB9-AAD8-18720A91AB41}"/>
              </a:ext>
            </a:extLst>
          </p:cNvPr>
          <p:cNvCxnSpPr>
            <a:cxnSpLocks/>
          </p:cNvCxnSpPr>
          <p:nvPr userDrawn="1"/>
        </p:nvCxnSpPr>
        <p:spPr>
          <a:xfrm>
            <a:off x="0" y="6430963"/>
            <a:ext cx="11191875" cy="0"/>
          </a:xfrm>
          <a:prstGeom prst="line">
            <a:avLst/>
          </a:prstGeom>
          <a:ln w="28575">
            <a:solidFill>
              <a:srgbClr val="A19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BCF5E4E-E9EA-45DC-824E-DBA3915A4CC5}"/>
              </a:ext>
            </a:extLst>
          </p:cNvPr>
          <p:cNvCxnSpPr>
            <a:cxnSpLocks/>
          </p:cNvCxnSpPr>
          <p:nvPr userDrawn="1"/>
        </p:nvCxnSpPr>
        <p:spPr>
          <a:xfrm>
            <a:off x="11715750" y="536575"/>
            <a:ext cx="476250" cy="0"/>
          </a:xfrm>
          <a:prstGeom prst="line">
            <a:avLst/>
          </a:prstGeom>
          <a:ln w="28575">
            <a:solidFill>
              <a:srgbClr val="A19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8AC6CA8E-C11A-4D4B-B02E-DEBB9A807D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613" y="6134100"/>
            <a:ext cx="5699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9D82BB1-4A77-41BA-90AD-40641A24C04A}"/>
              </a:ext>
            </a:extLst>
          </p:cNvPr>
          <p:cNvCxnSpPr>
            <a:cxnSpLocks/>
          </p:cNvCxnSpPr>
          <p:nvPr userDrawn="1"/>
        </p:nvCxnSpPr>
        <p:spPr>
          <a:xfrm>
            <a:off x="11876088" y="6430963"/>
            <a:ext cx="315912" cy="0"/>
          </a:xfrm>
          <a:prstGeom prst="line">
            <a:avLst/>
          </a:prstGeom>
          <a:ln w="28575">
            <a:solidFill>
              <a:srgbClr val="A19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283361-801A-4DD1-94E5-02997AC45011}"/>
              </a:ext>
            </a:extLst>
          </p:cNvPr>
          <p:cNvCxnSpPr>
            <a:cxnSpLocks/>
          </p:cNvCxnSpPr>
          <p:nvPr userDrawn="1"/>
        </p:nvCxnSpPr>
        <p:spPr>
          <a:xfrm>
            <a:off x="0" y="536576"/>
            <a:ext cx="8839200" cy="0"/>
          </a:xfrm>
          <a:prstGeom prst="line">
            <a:avLst/>
          </a:prstGeom>
          <a:ln w="28575">
            <a:solidFill>
              <a:srgbClr val="A19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CCE80-B68D-48F6-AF70-4BF351F4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81" y="839162"/>
            <a:ext cx="10515600" cy="466878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5C212-D937-4935-A9BB-47C1F9F2D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81" y="1485154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A5B5A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B1B16A5-8839-49AE-A478-611F57CFB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50988" y="6229811"/>
            <a:ext cx="577850" cy="365125"/>
          </a:xfrm>
        </p:spPr>
        <p:txBody>
          <a:bodyPr lIns="0" tIns="0" rIns="0" bIns="0" anchor="ctr" anchorCtr="0"/>
          <a:lstStyle>
            <a:lvl1pPr>
              <a:defRPr sz="1600"/>
            </a:lvl1pPr>
          </a:lstStyle>
          <a:p>
            <a:fld id="{E14660A2-A956-43BE-855C-B2F4A4E05CE2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DB0ACF0-61B4-43EC-8A74-63672F7F84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8618" y="275301"/>
            <a:ext cx="2632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5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B39FE26-7850-4AFA-90E2-308F8D5889B9}"/>
              </a:ext>
            </a:extLst>
          </p:cNvPr>
          <p:cNvCxnSpPr/>
          <p:nvPr userDrawn="1"/>
        </p:nvCxnSpPr>
        <p:spPr>
          <a:xfrm>
            <a:off x="895350" y="3300413"/>
            <a:ext cx="5248275" cy="0"/>
          </a:xfrm>
          <a:prstGeom prst="line">
            <a:avLst/>
          </a:prstGeom>
          <a:ln w="28575">
            <a:solidFill>
              <a:srgbClr val="A19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B7C05F-B162-4D91-8020-AA76868CBEBC}"/>
              </a:ext>
            </a:extLst>
          </p:cNvPr>
          <p:cNvSpPr/>
          <p:nvPr userDrawn="1"/>
        </p:nvSpPr>
        <p:spPr>
          <a:xfrm>
            <a:off x="0" y="0"/>
            <a:ext cx="266700" cy="6858000"/>
          </a:xfrm>
          <a:prstGeom prst="rect">
            <a:avLst/>
          </a:prstGeom>
          <a:solidFill>
            <a:srgbClr val="A19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638F00C9-B669-4D3B-95C5-B8A1E0D956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3421063"/>
            <a:ext cx="36099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4">
            <a:extLst>
              <a:ext uri="{FF2B5EF4-FFF2-40B4-BE49-F238E27FC236}">
                <a16:creationId xmlns:a16="http://schemas.microsoft.com/office/drawing/2014/main" id="{7A3A0317-3B4F-48E5-B443-3A4FD1F130FC}"/>
              </a:ext>
            </a:extLst>
          </p:cNvPr>
          <p:cNvCxnSpPr/>
          <p:nvPr userDrawn="1"/>
        </p:nvCxnSpPr>
        <p:spPr>
          <a:xfrm>
            <a:off x="925513" y="4867275"/>
            <a:ext cx="0" cy="750888"/>
          </a:xfrm>
          <a:prstGeom prst="line">
            <a:avLst/>
          </a:prstGeom>
          <a:ln w="57150">
            <a:solidFill>
              <a:srgbClr val="A19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6">
            <a:extLst>
              <a:ext uri="{FF2B5EF4-FFF2-40B4-BE49-F238E27FC236}">
                <a16:creationId xmlns:a16="http://schemas.microsoft.com/office/drawing/2014/main" id="{11F9F979-0ADC-4B48-B41B-A8029060BE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3638" y="6059488"/>
            <a:ext cx="21082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b="1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www.taxes.gov.az</a:t>
            </a:r>
            <a:endParaRPr lang="ru-RU" altLang="ru-RU" b="1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id="{DCC23801-94D0-43E1-B179-F2884C2892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3638" y="5299075"/>
            <a:ext cx="111442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</a:t>
            </a:r>
            <a:r>
              <a:rPr lang="en-US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.:</a:t>
            </a:r>
            <a:br>
              <a:rPr lang="ru-RU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Факс</a:t>
            </a:r>
            <a:r>
              <a:rPr lang="en-US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ru-RU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Э-почта</a:t>
            </a:r>
            <a:r>
              <a:rPr lang="en-US" altLang="ru-RU" sz="16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endParaRPr lang="ru-RU" altLang="ru-RU" sz="1600" b="1" dirty="0">
              <a:solidFill>
                <a:srgbClr val="5A5B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8">
            <a:extLst>
              <a:ext uri="{FF2B5EF4-FFF2-40B4-BE49-F238E27FC236}">
                <a16:creationId xmlns:a16="http://schemas.microsoft.com/office/drawing/2014/main" id="{43417AE0-7A26-44C4-81B4-629E6BAFBD13}"/>
              </a:ext>
            </a:extLst>
          </p:cNvPr>
          <p:cNvSpPr/>
          <p:nvPr userDrawn="1"/>
        </p:nvSpPr>
        <p:spPr>
          <a:xfrm>
            <a:off x="1163638" y="4760913"/>
            <a:ext cx="3236912" cy="6159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7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AZ1029, </a:t>
            </a:r>
            <a:r>
              <a:rPr lang="ru-RU" altLang="ru-RU" sz="17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Азербайджан, Баку</a:t>
            </a:r>
            <a:endParaRPr lang="en-US" altLang="ru-RU" sz="1700" dirty="0">
              <a:solidFill>
                <a:srgbClr val="5A5B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ru-RU" altLang="ru-RU" sz="17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Проспект Гейдара Алиева</a:t>
            </a:r>
            <a:r>
              <a:rPr lang="en-US" altLang="ru-RU" sz="17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155</a:t>
            </a:r>
            <a:endParaRPr lang="ru-RU" altLang="ru-RU" sz="1700" dirty="0">
              <a:solidFill>
                <a:srgbClr val="5A5B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9">
            <a:extLst>
              <a:ext uri="{FF2B5EF4-FFF2-40B4-BE49-F238E27FC236}">
                <a16:creationId xmlns:a16="http://schemas.microsoft.com/office/drawing/2014/main" id="{7B61D353-212D-421E-905E-1E4534E76F81}"/>
              </a:ext>
            </a:extLst>
          </p:cNvPr>
          <p:cNvSpPr/>
          <p:nvPr userDrawn="1"/>
        </p:nvSpPr>
        <p:spPr>
          <a:xfrm>
            <a:off x="1765300" y="5283200"/>
            <a:ext cx="2005013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50" dirty="0">
                <a:solidFill>
                  <a:srgbClr val="5A5B5A"/>
                </a:solidFill>
                <a:latin typeface="+mn-lt"/>
              </a:rPr>
              <a:t>(+994 12) 403 89 70</a:t>
            </a:r>
            <a:br>
              <a:rPr lang="ru-RU" sz="1750" dirty="0">
                <a:solidFill>
                  <a:srgbClr val="5A5B5A"/>
                </a:solidFill>
                <a:latin typeface="+mn-lt"/>
              </a:rPr>
            </a:br>
            <a:r>
              <a:rPr lang="en-US" sz="1750" dirty="0">
                <a:solidFill>
                  <a:srgbClr val="5A5B5A"/>
                </a:solidFill>
                <a:latin typeface="+mn-lt"/>
              </a:rPr>
              <a:t>(+994 12) 403 89 71</a:t>
            </a:r>
            <a:endParaRPr lang="ru-RU" sz="1750" dirty="0">
              <a:solidFill>
                <a:srgbClr val="5A5B5A"/>
              </a:solidFill>
              <a:latin typeface="+mn-lt"/>
            </a:endParaRPr>
          </a:p>
        </p:txBody>
      </p:sp>
      <p:sp>
        <p:nvSpPr>
          <p:cNvPr id="24" name="Прямоугольник 10">
            <a:extLst>
              <a:ext uri="{FF2B5EF4-FFF2-40B4-BE49-F238E27FC236}">
                <a16:creationId xmlns:a16="http://schemas.microsoft.com/office/drawing/2014/main" id="{AD3FBD11-DC52-4762-BA27-C9F45E7593B9}"/>
              </a:ext>
            </a:extLst>
          </p:cNvPr>
          <p:cNvSpPr/>
          <p:nvPr userDrawn="1"/>
        </p:nvSpPr>
        <p:spPr>
          <a:xfrm>
            <a:off x="2133600" y="5783263"/>
            <a:ext cx="20320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50" dirty="0">
                <a:solidFill>
                  <a:srgbClr val="5A5B5A"/>
                </a:solidFill>
                <a:latin typeface="+mn-lt"/>
              </a:rPr>
              <a:t>office@taxes.gov.az</a:t>
            </a:r>
            <a:endParaRPr lang="ru-RU" sz="1750" dirty="0">
              <a:solidFill>
                <a:srgbClr val="5A5B5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11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BC2E6663-0BDA-4A23-8B6D-668DDCB62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2675" y="624522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83E0D03-B94F-4BF9-AA17-CB1B54F9DF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 /><Relationship Id="rId7" Type="http://schemas.openxmlformats.org/officeDocument/2006/relationships/image" Target="../media/image25.sv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png" /><Relationship Id="rId5" Type="http://schemas.openxmlformats.org/officeDocument/2006/relationships/image" Target="../media/image23.svg" /><Relationship Id="rId4" Type="http://schemas.openxmlformats.org/officeDocument/2006/relationships/image" Target="../media/image2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7F6EADC-A90B-4B2F-BC43-907E9ABC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192" y="2882674"/>
            <a:ext cx="7281408" cy="13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1936C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altLang="az-Latn-AZ" sz="2000"/>
              <a:t>Улучшение организационного роста посредством обучения и развития в налоговой организации Азербайджанской Республики</a:t>
            </a:r>
            <a:endParaRPr lang="az-Latn-AZ" altLang="az-Latn-AZ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907809-871E-4455-94BC-EFB6A3468A8C}"/>
              </a:ext>
            </a:extLst>
          </p:cNvPr>
          <p:cNvSpPr txBox="1">
            <a:spLocks/>
          </p:cNvSpPr>
          <p:nvPr/>
        </p:nvSpPr>
        <p:spPr>
          <a:xfrm>
            <a:off x="814386" y="3617373"/>
            <a:ext cx="6326235" cy="557171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rgbClr val="A1936C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dirty="0"/>
              <a:t>Благодарим за внимание</a:t>
            </a:r>
            <a:r>
              <a:rPr lang="en-US" dirty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70DD0433-8DEB-4AE6-8423-9E0D0CFBFD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1392CF-ED20-4178-A410-F9BD0CBFB857}" type="slidenum">
              <a:rPr lang="ru-RU" altLang="ru-RU">
                <a:solidFill>
                  <a:schemeClr val="bg1"/>
                </a:solidFill>
                <a:latin typeface="Segoe UI" panose="020B0502040204020203" pitchFamily="34" charset="0"/>
              </a:rPr>
              <a:pPr/>
              <a:t>2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FDEC943-724A-464F-89AA-968BABAEE40B}"/>
              </a:ext>
            </a:extLst>
          </p:cNvPr>
          <p:cNvSpPr txBox="1">
            <a:spLocks/>
          </p:cNvSpPr>
          <p:nvPr/>
        </p:nvSpPr>
        <p:spPr>
          <a:xfrm>
            <a:off x="11242675" y="6245225"/>
            <a:ext cx="5778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316544C5-6A45-4E8B-9BBF-F334DD8DC739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52728B5-69C6-4356-B5A1-F410FA056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5297" y="101223"/>
            <a:ext cx="5936403" cy="46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dirty="0"/>
              <a:t>Демографическая информация</a:t>
            </a:r>
          </a:p>
        </p:txBody>
      </p:sp>
      <p:sp>
        <p:nvSpPr>
          <p:cNvPr id="5" name="TextBox 63">
            <a:extLst>
              <a:ext uri="{FF2B5EF4-FFF2-40B4-BE49-F238E27FC236}">
                <a16:creationId xmlns:a16="http://schemas.microsoft.com/office/drawing/2014/main" id="{DBBAE1EB-F68D-450C-913B-CE08523DF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67" y="1234006"/>
            <a:ext cx="3760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Общее число сотрудников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az-Latn-AZ" altLang="en-US" b="1" dirty="0"/>
              <a:t>3683  </a:t>
            </a:r>
            <a:endParaRPr lang="en-US" altLang="en-US" b="1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9D57CDF7-9282-4B38-9D63-97496499C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752612"/>
              </p:ext>
            </p:extLst>
          </p:nvPr>
        </p:nvGraphicFramePr>
        <p:xfrm>
          <a:off x="95297" y="1379249"/>
          <a:ext cx="4535584" cy="191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4AD5333D-3211-4E57-87E3-2A9508F3CB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629354"/>
              </p:ext>
            </p:extLst>
          </p:nvPr>
        </p:nvGraphicFramePr>
        <p:xfrm>
          <a:off x="35799" y="3468041"/>
          <a:ext cx="5072725" cy="249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63">
            <a:extLst>
              <a:ext uri="{FF2B5EF4-FFF2-40B4-BE49-F238E27FC236}">
                <a16:creationId xmlns:a16="http://schemas.microsoft.com/office/drawing/2014/main" id="{43141E84-2DF2-4766-AC16-5C0341177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612" y="1092210"/>
            <a:ext cx="46005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Женщины составляют </a:t>
            </a:r>
            <a:r>
              <a:rPr lang="ru-RU" alt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16%</a:t>
            </a:r>
            <a:r>
              <a:rPr lang="ru-RU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от общего числа сотрудников и </a:t>
            </a:r>
            <a:r>
              <a:rPr lang="ru-RU" alt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10%</a:t>
            </a:r>
            <a:r>
              <a:rPr lang="ru-RU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от числа руководства</a:t>
            </a:r>
            <a:endParaRPr lang="en-US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55">
            <a:extLst>
              <a:ext uri="{FF2B5EF4-FFF2-40B4-BE49-F238E27FC236}">
                <a16:creationId xmlns:a16="http://schemas.microsoft.com/office/drawing/2014/main" id="{2026FCFD-B3B0-4BDD-8DED-A1B15696C40C}"/>
              </a:ext>
            </a:extLst>
          </p:cNvPr>
          <p:cNvGrpSpPr>
            <a:grpSpLocks/>
          </p:cNvGrpSpPr>
          <p:nvPr/>
        </p:nvGrpSpPr>
        <p:grpSpPr bwMode="auto">
          <a:xfrm>
            <a:off x="9579732" y="1061335"/>
            <a:ext cx="2564795" cy="576264"/>
            <a:chOff x="1362455" y="4525666"/>
            <a:chExt cx="3872822" cy="869106"/>
          </a:xfrm>
        </p:grpSpPr>
        <p:grpSp>
          <p:nvGrpSpPr>
            <p:cNvPr id="10" name="object 31">
              <a:extLst>
                <a:ext uri="{FF2B5EF4-FFF2-40B4-BE49-F238E27FC236}">
                  <a16:creationId xmlns:a16="http://schemas.microsoft.com/office/drawing/2014/main" id="{1914AC4B-8105-4C6B-A60E-38DB8B5C5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2455" y="4546091"/>
              <a:ext cx="408305" cy="835025"/>
              <a:chOff x="1362455" y="4546091"/>
              <a:chExt cx="408305" cy="835025"/>
            </a:xfrm>
          </p:grpSpPr>
          <p:pic>
            <p:nvPicPr>
              <p:cNvPr id="38" name="object 34">
                <a:extLst>
                  <a:ext uri="{FF2B5EF4-FFF2-40B4-BE49-F238E27FC236}">
                    <a16:creationId xmlns:a16="http://schemas.microsoft.com/office/drawing/2014/main" id="{85F373DB-04E4-4342-9780-D906141BC0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1995" y="4546091"/>
                <a:ext cx="149352" cy="149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object 35">
                <a:extLst>
                  <a:ext uri="{FF2B5EF4-FFF2-40B4-BE49-F238E27FC236}">
                    <a16:creationId xmlns:a16="http://schemas.microsoft.com/office/drawing/2014/main" id="{A292316D-BA8F-4EB4-9464-889C140F1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455" y="4713731"/>
                <a:ext cx="408305" cy="667385"/>
              </a:xfrm>
              <a:custGeom>
                <a:avLst/>
                <a:gdLst>
                  <a:gd name="T0" fmla="*/ 219328 w 408305"/>
                  <a:gd name="T1" fmla="*/ 0 h 667385"/>
                  <a:gd name="T2" fmla="*/ 158115 w 408305"/>
                  <a:gd name="T3" fmla="*/ 4826 h 667385"/>
                  <a:gd name="T4" fmla="*/ 121284 w 408305"/>
                  <a:gd name="T5" fmla="*/ 15494 h 667385"/>
                  <a:gd name="T6" fmla="*/ 82296 w 408305"/>
                  <a:gd name="T7" fmla="*/ 36322 h 667385"/>
                  <a:gd name="T8" fmla="*/ 1905 w 408305"/>
                  <a:gd name="T9" fmla="*/ 292481 h 667385"/>
                  <a:gd name="T10" fmla="*/ 0 w 408305"/>
                  <a:gd name="T11" fmla="*/ 296164 h 667385"/>
                  <a:gd name="T12" fmla="*/ 2921 w 408305"/>
                  <a:gd name="T13" fmla="*/ 314325 h 667385"/>
                  <a:gd name="T14" fmla="*/ 10921 w 408305"/>
                  <a:gd name="T15" fmla="*/ 326009 h 667385"/>
                  <a:gd name="T16" fmla="*/ 22732 w 408305"/>
                  <a:gd name="T17" fmla="*/ 334010 h 667385"/>
                  <a:gd name="T18" fmla="*/ 37084 w 408305"/>
                  <a:gd name="T19" fmla="*/ 336931 h 667385"/>
                  <a:gd name="T20" fmla="*/ 49149 w 408305"/>
                  <a:gd name="T21" fmla="*/ 334645 h 667385"/>
                  <a:gd name="T22" fmla="*/ 59562 w 408305"/>
                  <a:gd name="T23" fmla="*/ 328549 h 667385"/>
                  <a:gd name="T24" fmla="*/ 67563 w 408305"/>
                  <a:gd name="T25" fmla="*/ 319786 h 667385"/>
                  <a:gd name="T26" fmla="*/ 72390 w 408305"/>
                  <a:gd name="T27" fmla="*/ 309118 h 667385"/>
                  <a:gd name="T28" fmla="*/ 111252 w 408305"/>
                  <a:gd name="T29" fmla="*/ 147701 h 667385"/>
                  <a:gd name="T30" fmla="*/ 111252 w 408305"/>
                  <a:gd name="T31" fmla="*/ 667131 h 667385"/>
                  <a:gd name="T32" fmla="*/ 185547 w 408305"/>
                  <a:gd name="T33" fmla="*/ 667131 h 667385"/>
                  <a:gd name="T34" fmla="*/ 185547 w 408305"/>
                  <a:gd name="T35" fmla="*/ 333248 h 667385"/>
                  <a:gd name="T36" fmla="*/ 222631 w 408305"/>
                  <a:gd name="T37" fmla="*/ 333248 h 667385"/>
                  <a:gd name="T38" fmla="*/ 222631 w 408305"/>
                  <a:gd name="T39" fmla="*/ 667131 h 667385"/>
                  <a:gd name="T40" fmla="*/ 296799 w 408305"/>
                  <a:gd name="T41" fmla="*/ 667131 h 667385"/>
                  <a:gd name="T42" fmla="*/ 296799 w 408305"/>
                  <a:gd name="T43" fmla="*/ 145923 h 667385"/>
                  <a:gd name="T44" fmla="*/ 335788 w 408305"/>
                  <a:gd name="T45" fmla="*/ 307340 h 667385"/>
                  <a:gd name="T46" fmla="*/ 340487 w 408305"/>
                  <a:gd name="T47" fmla="*/ 317881 h 667385"/>
                  <a:gd name="T48" fmla="*/ 348488 w 408305"/>
                  <a:gd name="T49" fmla="*/ 326771 h 667385"/>
                  <a:gd name="T50" fmla="*/ 359029 w 408305"/>
                  <a:gd name="T51" fmla="*/ 332867 h 667385"/>
                  <a:gd name="T52" fmla="*/ 371094 w 408305"/>
                  <a:gd name="T53" fmla="*/ 335153 h 667385"/>
                  <a:gd name="T54" fmla="*/ 385444 w 408305"/>
                  <a:gd name="T55" fmla="*/ 332232 h 667385"/>
                  <a:gd name="T56" fmla="*/ 397256 w 408305"/>
                  <a:gd name="T57" fmla="*/ 324231 h 667385"/>
                  <a:gd name="T58" fmla="*/ 405256 w 408305"/>
                  <a:gd name="T59" fmla="*/ 312420 h 667385"/>
                  <a:gd name="T60" fmla="*/ 408177 w 408305"/>
                  <a:gd name="T61" fmla="*/ 294259 h 667385"/>
                  <a:gd name="T62" fmla="*/ 406273 w 408305"/>
                  <a:gd name="T63" fmla="*/ 288671 h 667385"/>
                  <a:gd name="T64" fmla="*/ 352425 w 408305"/>
                  <a:gd name="T65" fmla="*/ 60579 h 667385"/>
                  <a:gd name="T66" fmla="*/ 307086 w 408305"/>
                  <a:gd name="T67" fmla="*/ 23749 h 667385"/>
                  <a:gd name="T68" fmla="*/ 265302 w 408305"/>
                  <a:gd name="T69" fmla="*/ 6731 h 667385"/>
                  <a:gd name="T70" fmla="*/ 219328 w 408305"/>
                  <a:gd name="T71" fmla="*/ 0 h 667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8305" h="667385">
                    <a:moveTo>
                      <a:pt x="219328" y="0"/>
                    </a:moveTo>
                    <a:lnTo>
                      <a:pt x="158115" y="4826"/>
                    </a:lnTo>
                    <a:lnTo>
                      <a:pt x="121284" y="15494"/>
                    </a:lnTo>
                    <a:lnTo>
                      <a:pt x="82296" y="36322"/>
                    </a:lnTo>
                    <a:lnTo>
                      <a:pt x="1905" y="292481"/>
                    </a:lnTo>
                    <a:lnTo>
                      <a:pt x="0" y="296164"/>
                    </a:lnTo>
                    <a:lnTo>
                      <a:pt x="2921" y="314325"/>
                    </a:lnTo>
                    <a:lnTo>
                      <a:pt x="10921" y="326009"/>
                    </a:lnTo>
                    <a:lnTo>
                      <a:pt x="22732" y="334010"/>
                    </a:lnTo>
                    <a:lnTo>
                      <a:pt x="37084" y="336931"/>
                    </a:lnTo>
                    <a:lnTo>
                      <a:pt x="49149" y="334645"/>
                    </a:lnTo>
                    <a:lnTo>
                      <a:pt x="59562" y="328549"/>
                    </a:lnTo>
                    <a:lnTo>
                      <a:pt x="67563" y="319786"/>
                    </a:lnTo>
                    <a:lnTo>
                      <a:pt x="72390" y="309118"/>
                    </a:lnTo>
                    <a:lnTo>
                      <a:pt x="111252" y="147701"/>
                    </a:lnTo>
                    <a:lnTo>
                      <a:pt x="111252" y="667131"/>
                    </a:lnTo>
                    <a:lnTo>
                      <a:pt x="185547" y="667131"/>
                    </a:lnTo>
                    <a:lnTo>
                      <a:pt x="185547" y="333248"/>
                    </a:lnTo>
                    <a:lnTo>
                      <a:pt x="222631" y="333248"/>
                    </a:lnTo>
                    <a:lnTo>
                      <a:pt x="222631" y="667131"/>
                    </a:lnTo>
                    <a:lnTo>
                      <a:pt x="296799" y="667131"/>
                    </a:lnTo>
                    <a:lnTo>
                      <a:pt x="296799" y="145923"/>
                    </a:lnTo>
                    <a:lnTo>
                      <a:pt x="335788" y="307340"/>
                    </a:lnTo>
                    <a:lnTo>
                      <a:pt x="340487" y="317881"/>
                    </a:lnTo>
                    <a:lnTo>
                      <a:pt x="348488" y="326771"/>
                    </a:lnTo>
                    <a:lnTo>
                      <a:pt x="359029" y="332867"/>
                    </a:lnTo>
                    <a:lnTo>
                      <a:pt x="371094" y="335153"/>
                    </a:lnTo>
                    <a:lnTo>
                      <a:pt x="385444" y="332232"/>
                    </a:lnTo>
                    <a:lnTo>
                      <a:pt x="397256" y="324231"/>
                    </a:lnTo>
                    <a:lnTo>
                      <a:pt x="405256" y="312420"/>
                    </a:lnTo>
                    <a:lnTo>
                      <a:pt x="408177" y="294259"/>
                    </a:lnTo>
                    <a:lnTo>
                      <a:pt x="406273" y="288671"/>
                    </a:lnTo>
                    <a:lnTo>
                      <a:pt x="352425" y="60579"/>
                    </a:lnTo>
                    <a:lnTo>
                      <a:pt x="307086" y="23749"/>
                    </a:lnTo>
                    <a:lnTo>
                      <a:pt x="265302" y="6731"/>
                    </a:lnTo>
                    <a:lnTo>
                      <a:pt x="219328" y="0"/>
                    </a:lnTo>
                    <a:close/>
                  </a:path>
                </a:pathLst>
              </a:custGeom>
              <a:solidFill>
                <a:srgbClr val="009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1" name="object 41">
              <a:extLst>
                <a:ext uri="{FF2B5EF4-FFF2-40B4-BE49-F238E27FC236}">
                  <a16:creationId xmlns:a16="http://schemas.microsoft.com/office/drawing/2014/main" id="{BB16E904-6216-4DFC-A8EE-BAA508F80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2974" y="4554457"/>
              <a:ext cx="408305" cy="835025"/>
              <a:chOff x="3672840" y="4546091"/>
              <a:chExt cx="408305" cy="835025"/>
            </a:xfrm>
          </p:grpSpPr>
          <p:pic>
            <p:nvPicPr>
              <p:cNvPr id="36" name="object 42">
                <a:extLst>
                  <a:ext uri="{FF2B5EF4-FFF2-40B4-BE49-F238E27FC236}">
                    <a16:creationId xmlns:a16="http://schemas.microsoft.com/office/drawing/2014/main" id="{805B9017-20D6-4D1C-ACFE-79F43DCAD4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3904" y="4546091"/>
                <a:ext cx="147827" cy="149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object 43">
                <a:extLst>
                  <a:ext uri="{FF2B5EF4-FFF2-40B4-BE49-F238E27FC236}">
                    <a16:creationId xmlns:a16="http://schemas.microsoft.com/office/drawing/2014/main" id="{AD8C4B91-48C3-4AAE-AF20-4ABEACBCE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840" y="4713731"/>
                <a:ext cx="408305" cy="667385"/>
              </a:xfrm>
              <a:custGeom>
                <a:avLst/>
                <a:gdLst>
                  <a:gd name="T0" fmla="*/ 204850 w 408304"/>
                  <a:gd name="T1" fmla="*/ 0 h 667385"/>
                  <a:gd name="T2" fmla="*/ 162306 w 408304"/>
                  <a:gd name="T3" fmla="*/ 3683 h 667385"/>
                  <a:gd name="T4" fmla="*/ 120650 w 408304"/>
                  <a:gd name="T5" fmla="*/ 16002 h 667385"/>
                  <a:gd name="T6" fmla="*/ 77088 w 408304"/>
                  <a:gd name="T7" fmla="*/ 40767 h 667385"/>
                  <a:gd name="T8" fmla="*/ 1143 w 408304"/>
                  <a:gd name="T9" fmla="*/ 285369 h 667385"/>
                  <a:gd name="T10" fmla="*/ 0 w 408304"/>
                  <a:gd name="T11" fmla="*/ 300482 h 667385"/>
                  <a:gd name="T12" fmla="*/ 4445 w 408304"/>
                  <a:gd name="T13" fmla="*/ 314071 h 667385"/>
                  <a:gd name="T14" fmla="*/ 13715 w 408304"/>
                  <a:gd name="T15" fmla="*/ 324993 h 667385"/>
                  <a:gd name="T16" fmla="*/ 30734 w 408304"/>
                  <a:gd name="T17" fmla="*/ 333629 h 667385"/>
                  <a:gd name="T18" fmla="*/ 38226 w 408304"/>
                  <a:gd name="T19" fmla="*/ 333629 h 667385"/>
                  <a:gd name="T20" fmla="*/ 73406 w 408304"/>
                  <a:gd name="T21" fmla="*/ 307594 h 667385"/>
                  <a:gd name="T22" fmla="*/ 130810 w 408304"/>
                  <a:gd name="T23" fmla="*/ 113030 h 667385"/>
                  <a:gd name="T24" fmla="*/ 130810 w 408304"/>
                  <a:gd name="T25" fmla="*/ 177927 h 667385"/>
                  <a:gd name="T26" fmla="*/ 62230 w 408304"/>
                  <a:gd name="T27" fmla="*/ 407670 h 667385"/>
                  <a:gd name="T28" fmla="*/ 112268 w 408304"/>
                  <a:gd name="T29" fmla="*/ 407670 h 667385"/>
                  <a:gd name="T30" fmla="*/ 112268 w 408304"/>
                  <a:gd name="T31" fmla="*/ 667131 h 667385"/>
                  <a:gd name="T32" fmla="*/ 186436 w 408304"/>
                  <a:gd name="T33" fmla="*/ 667131 h 667385"/>
                  <a:gd name="T34" fmla="*/ 186436 w 408304"/>
                  <a:gd name="T35" fmla="*/ 407670 h 667385"/>
                  <a:gd name="T36" fmla="*/ 223393 w 408304"/>
                  <a:gd name="T37" fmla="*/ 407670 h 667385"/>
                  <a:gd name="T38" fmla="*/ 223393 w 408304"/>
                  <a:gd name="T39" fmla="*/ 667131 h 667385"/>
                  <a:gd name="T40" fmla="*/ 297561 w 408304"/>
                  <a:gd name="T41" fmla="*/ 667131 h 667385"/>
                  <a:gd name="T42" fmla="*/ 297561 w 408304"/>
                  <a:gd name="T43" fmla="*/ 407670 h 667385"/>
                  <a:gd name="T44" fmla="*/ 347599 w 408304"/>
                  <a:gd name="T45" fmla="*/ 407670 h 667385"/>
                  <a:gd name="T46" fmla="*/ 279019 w 408304"/>
                  <a:gd name="T47" fmla="*/ 177927 h 667385"/>
                  <a:gd name="T48" fmla="*/ 279019 w 408304"/>
                  <a:gd name="T49" fmla="*/ 113030 h 667385"/>
                  <a:gd name="T50" fmla="*/ 336423 w 408304"/>
                  <a:gd name="T51" fmla="*/ 307594 h 667385"/>
                  <a:gd name="T52" fmla="*/ 342138 w 408304"/>
                  <a:gd name="T53" fmla="*/ 318770 h 667385"/>
                  <a:gd name="T54" fmla="*/ 350520 w 408304"/>
                  <a:gd name="T55" fmla="*/ 326898 h 667385"/>
                  <a:gd name="T56" fmla="*/ 360680 w 408304"/>
                  <a:gd name="T57" fmla="*/ 331851 h 667385"/>
                  <a:gd name="T58" fmla="*/ 378968 w 408304"/>
                  <a:gd name="T59" fmla="*/ 333629 h 667385"/>
                  <a:gd name="T60" fmla="*/ 395097 w 408304"/>
                  <a:gd name="T61" fmla="*/ 324993 h 667385"/>
                  <a:gd name="T62" fmla="*/ 403860 w 408304"/>
                  <a:gd name="T63" fmla="*/ 314071 h 667385"/>
                  <a:gd name="T64" fmla="*/ 408050 w 408304"/>
                  <a:gd name="T65" fmla="*/ 300482 h 667385"/>
                  <a:gd name="T66" fmla="*/ 406781 w 408304"/>
                  <a:gd name="T67" fmla="*/ 285369 h 667385"/>
                  <a:gd name="T68" fmla="*/ 340106 w 408304"/>
                  <a:gd name="T69" fmla="*/ 55626 h 667385"/>
                  <a:gd name="T70" fmla="*/ 338327 w 408304"/>
                  <a:gd name="T71" fmla="*/ 46355 h 667385"/>
                  <a:gd name="T72" fmla="*/ 289179 w 408304"/>
                  <a:gd name="T73" fmla="*/ 16637 h 667385"/>
                  <a:gd name="T74" fmla="*/ 247523 w 408304"/>
                  <a:gd name="T75" fmla="*/ 3683 h 667385"/>
                  <a:gd name="T76" fmla="*/ 204850 w 408304"/>
                  <a:gd name="T77" fmla="*/ 0 h 667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08304" h="667385">
                    <a:moveTo>
                      <a:pt x="204850" y="0"/>
                    </a:moveTo>
                    <a:lnTo>
                      <a:pt x="162306" y="3683"/>
                    </a:lnTo>
                    <a:lnTo>
                      <a:pt x="120650" y="16002"/>
                    </a:lnTo>
                    <a:lnTo>
                      <a:pt x="77088" y="40767"/>
                    </a:lnTo>
                    <a:lnTo>
                      <a:pt x="1143" y="285369"/>
                    </a:lnTo>
                    <a:lnTo>
                      <a:pt x="0" y="300482"/>
                    </a:lnTo>
                    <a:lnTo>
                      <a:pt x="4445" y="314071"/>
                    </a:lnTo>
                    <a:lnTo>
                      <a:pt x="13715" y="324993"/>
                    </a:lnTo>
                    <a:lnTo>
                      <a:pt x="30734" y="333629"/>
                    </a:lnTo>
                    <a:lnTo>
                      <a:pt x="38226" y="333629"/>
                    </a:lnTo>
                    <a:lnTo>
                      <a:pt x="73406" y="307594"/>
                    </a:lnTo>
                    <a:lnTo>
                      <a:pt x="130810" y="113030"/>
                    </a:lnTo>
                    <a:lnTo>
                      <a:pt x="130810" y="177927"/>
                    </a:lnTo>
                    <a:lnTo>
                      <a:pt x="62230" y="407670"/>
                    </a:lnTo>
                    <a:lnTo>
                      <a:pt x="112268" y="407670"/>
                    </a:lnTo>
                    <a:lnTo>
                      <a:pt x="112268" y="667131"/>
                    </a:lnTo>
                    <a:lnTo>
                      <a:pt x="186436" y="667131"/>
                    </a:lnTo>
                    <a:lnTo>
                      <a:pt x="186436" y="407670"/>
                    </a:lnTo>
                    <a:lnTo>
                      <a:pt x="223393" y="407670"/>
                    </a:lnTo>
                    <a:lnTo>
                      <a:pt x="223393" y="667131"/>
                    </a:lnTo>
                    <a:lnTo>
                      <a:pt x="297561" y="667131"/>
                    </a:lnTo>
                    <a:lnTo>
                      <a:pt x="297561" y="407670"/>
                    </a:lnTo>
                    <a:lnTo>
                      <a:pt x="347599" y="407670"/>
                    </a:lnTo>
                    <a:lnTo>
                      <a:pt x="279019" y="177927"/>
                    </a:lnTo>
                    <a:lnTo>
                      <a:pt x="279019" y="113030"/>
                    </a:lnTo>
                    <a:lnTo>
                      <a:pt x="336423" y="307594"/>
                    </a:lnTo>
                    <a:lnTo>
                      <a:pt x="342138" y="318770"/>
                    </a:lnTo>
                    <a:lnTo>
                      <a:pt x="350520" y="326898"/>
                    </a:lnTo>
                    <a:lnTo>
                      <a:pt x="360680" y="331851"/>
                    </a:lnTo>
                    <a:lnTo>
                      <a:pt x="378968" y="333629"/>
                    </a:lnTo>
                    <a:lnTo>
                      <a:pt x="395097" y="324993"/>
                    </a:lnTo>
                    <a:lnTo>
                      <a:pt x="403860" y="314071"/>
                    </a:lnTo>
                    <a:lnTo>
                      <a:pt x="408050" y="300482"/>
                    </a:lnTo>
                    <a:lnTo>
                      <a:pt x="406781" y="285369"/>
                    </a:lnTo>
                    <a:lnTo>
                      <a:pt x="340106" y="55626"/>
                    </a:lnTo>
                    <a:lnTo>
                      <a:pt x="338327" y="46355"/>
                    </a:lnTo>
                    <a:lnTo>
                      <a:pt x="289179" y="16637"/>
                    </a:lnTo>
                    <a:lnTo>
                      <a:pt x="247523" y="3683"/>
                    </a:lnTo>
                    <a:lnTo>
                      <a:pt x="204850" y="0"/>
                    </a:lnTo>
                    <a:close/>
                  </a:path>
                </a:pathLst>
              </a:custGeom>
              <a:solidFill>
                <a:srgbClr val="00C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2" name="object 52">
              <a:extLst>
                <a:ext uri="{FF2B5EF4-FFF2-40B4-BE49-F238E27FC236}">
                  <a16:creationId xmlns:a16="http://schemas.microsoft.com/office/drawing/2014/main" id="{8B9C3D0A-ED85-41D4-87B0-453B7D65D2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4678" y="4539195"/>
              <a:ext cx="408305" cy="835025"/>
              <a:chOff x="5504688" y="4546091"/>
              <a:chExt cx="408305" cy="835025"/>
            </a:xfrm>
          </p:grpSpPr>
          <p:pic>
            <p:nvPicPr>
              <p:cNvPr id="34" name="object 53">
                <a:extLst>
                  <a:ext uri="{FF2B5EF4-FFF2-40B4-BE49-F238E27FC236}">
                    <a16:creationId xmlns:a16="http://schemas.microsoft.com/office/drawing/2014/main" id="{F5C81E9E-B35C-4CEB-A0FD-B70FB8B7FF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5752" y="4546091"/>
                <a:ext cx="147827" cy="149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bject 54">
                <a:extLst>
                  <a:ext uri="{FF2B5EF4-FFF2-40B4-BE49-F238E27FC236}">
                    <a16:creationId xmlns:a16="http://schemas.microsoft.com/office/drawing/2014/main" id="{F96E9CFE-BE9F-489F-BADE-A4501FAF1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4688" y="4713731"/>
                <a:ext cx="408305" cy="667385"/>
              </a:xfrm>
              <a:custGeom>
                <a:avLst/>
                <a:gdLst>
                  <a:gd name="T0" fmla="*/ 204850 w 408304"/>
                  <a:gd name="T1" fmla="*/ 0 h 667385"/>
                  <a:gd name="T2" fmla="*/ 162306 w 408304"/>
                  <a:gd name="T3" fmla="*/ 3683 h 667385"/>
                  <a:gd name="T4" fmla="*/ 120650 w 408304"/>
                  <a:gd name="T5" fmla="*/ 16002 h 667385"/>
                  <a:gd name="T6" fmla="*/ 77088 w 408304"/>
                  <a:gd name="T7" fmla="*/ 40767 h 667385"/>
                  <a:gd name="T8" fmla="*/ 1142 w 408304"/>
                  <a:gd name="T9" fmla="*/ 285369 h 667385"/>
                  <a:gd name="T10" fmla="*/ 0 w 408304"/>
                  <a:gd name="T11" fmla="*/ 300482 h 667385"/>
                  <a:gd name="T12" fmla="*/ 4445 w 408304"/>
                  <a:gd name="T13" fmla="*/ 314071 h 667385"/>
                  <a:gd name="T14" fmla="*/ 13715 w 408304"/>
                  <a:gd name="T15" fmla="*/ 324993 h 667385"/>
                  <a:gd name="T16" fmla="*/ 30734 w 408304"/>
                  <a:gd name="T17" fmla="*/ 333629 h 667385"/>
                  <a:gd name="T18" fmla="*/ 38226 w 408304"/>
                  <a:gd name="T19" fmla="*/ 333629 h 667385"/>
                  <a:gd name="T20" fmla="*/ 73406 w 408304"/>
                  <a:gd name="T21" fmla="*/ 307594 h 667385"/>
                  <a:gd name="T22" fmla="*/ 130810 w 408304"/>
                  <a:gd name="T23" fmla="*/ 113030 h 667385"/>
                  <a:gd name="T24" fmla="*/ 130810 w 408304"/>
                  <a:gd name="T25" fmla="*/ 177927 h 667385"/>
                  <a:gd name="T26" fmla="*/ 62229 w 408304"/>
                  <a:gd name="T27" fmla="*/ 407670 h 667385"/>
                  <a:gd name="T28" fmla="*/ 112267 w 408304"/>
                  <a:gd name="T29" fmla="*/ 407670 h 667385"/>
                  <a:gd name="T30" fmla="*/ 112267 w 408304"/>
                  <a:gd name="T31" fmla="*/ 667131 h 667385"/>
                  <a:gd name="T32" fmla="*/ 186436 w 408304"/>
                  <a:gd name="T33" fmla="*/ 667131 h 667385"/>
                  <a:gd name="T34" fmla="*/ 186436 w 408304"/>
                  <a:gd name="T35" fmla="*/ 407670 h 667385"/>
                  <a:gd name="T36" fmla="*/ 223392 w 408304"/>
                  <a:gd name="T37" fmla="*/ 407670 h 667385"/>
                  <a:gd name="T38" fmla="*/ 223392 w 408304"/>
                  <a:gd name="T39" fmla="*/ 667131 h 667385"/>
                  <a:gd name="T40" fmla="*/ 297561 w 408304"/>
                  <a:gd name="T41" fmla="*/ 667131 h 667385"/>
                  <a:gd name="T42" fmla="*/ 297561 w 408304"/>
                  <a:gd name="T43" fmla="*/ 407670 h 667385"/>
                  <a:gd name="T44" fmla="*/ 347599 w 408304"/>
                  <a:gd name="T45" fmla="*/ 407670 h 667385"/>
                  <a:gd name="T46" fmla="*/ 279019 w 408304"/>
                  <a:gd name="T47" fmla="*/ 177927 h 667385"/>
                  <a:gd name="T48" fmla="*/ 279019 w 408304"/>
                  <a:gd name="T49" fmla="*/ 113030 h 667385"/>
                  <a:gd name="T50" fmla="*/ 336423 w 408304"/>
                  <a:gd name="T51" fmla="*/ 307594 h 667385"/>
                  <a:gd name="T52" fmla="*/ 342138 w 408304"/>
                  <a:gd name="T53" fmla="*/ 318770 h 667385"/>
                  <a:gd name="T54" fmla="*/ 350520 w 408304"/>
                  <a:gd name="T55" fmla="*/ 326898 h 667385"/>
                  <a:gd name="T56" fmla="*/ 360679 w 408304"/>
                  <a:gd name="T57" fmla="*/ 331851 h 667385"/>
                  <a:gd name="T58" fmla="*/ 378967 w 408304"/>
                  <a:gd name="T59" fmla="*/ 333629 h 667385"/>
                  <a:gd name="T60" fmla="*/ 395097 w 408304"/>
                  <a:gd name="T61" fmla="*/ 324993 h 667385"/>
                  <a:gd name="T62" fmla="*/ 403860 w 408304"/>
                  <a:gd name="T63" fmla="*/ 314071 h 667385"/>
                  <a:gd name="T64" fmla="*/ 408050 w 408304"/>
                  <a:gd name="T65" fmla="*/ 300482 h 667385"/>
                  <a:gd name="T66" fmla="*/ 406781 w 408304"/>
                  <a:gd name="T67" fmla="*/ 285369 h 667385"/>
                  <a:gd name="T68" fmla="*/ 340106 w 408304"/>
                  <a:gd name="T69" fmla="*/ 55626 h 667385"/>
                  <a:gd name="T70" fmla="*/ 338327 w 408304"/>
                  <a:gd name="T71" fmla="*/ 46355 h 667385"/>
                  <a:gd name="T72" fmla="*/ 289178 w 408304"/>
                  <a:gd name="T73" fmla="*/ 16637 h 667385"/>
                  <a:gd name="T74" fmla="*/ 247523 w 408304"/>
                  <a:gd name="T75" fmla="*/ 3683 h 667385"/>
                  <a:gd name="T76" fmla="*/ 204850 w 408304"/>
                  <a:gd name="T77" fmla="*/ 0 h 667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08304" h="667385">
                    <a:moveTo>
                      <a:pt x="204850" y="0"/>
                    </a:moveTo>
                    <a:lnTo>
                      <a:pt x="162306" y="3683"/>
                    </a:lnTo>
                    <a:lnTo>
                      <a:pt x="120650" y="16002"/>
                    </a:lnTo>
                    <a:lnTo>
                      <a:pt x="77088" y="40767"/>
                    </a:lnTo>
                    <a:lnTo>
                      <a:pt x="1142" y="285369"/>
                    </a:lnTo>
                    <a:lnTo>
                      <a:pt x="0" y="300482"/>
                    </a:lnTo>
                    <a:lnTo>
                      <a:pt x="4445" y="314071"/>
                    </a:lnTo>
                    <a:lnTo>
                      <a:pt x="13715" y="324993"/>
                    </a:lnTo>
                    <a:lnTo>
                      <a:pt x="30734" y="333629"/>
                    </a:lnTo>
                    <a:lnTo>
                      <a:pt x="38226" y="333629"/>
                    </a:lnTo>
                    <a:lnTo>
                      <a:pt x="73406" y="307594"/>
                    </a:lnTo>
                    <a:lnTo>
                      <a:pt x="130810" y="113030"/>
                    </a:lnTo>
                    <a:lnTo>
                      <a:pt x="130810" y="177927"/>
                    </a:lnTo>
                    <a:lnTo>
                      <a:pt x="62229" y="407670"/>
                    </a:lnTo>
                    <a:lnTo>
                      <a:pt x="112267" y="407670"/>
                    </a:lnTo>
                    <a:lnTo>
                      <a:pt x="112267" y="667131"/>
                    </a:lnTo>
                    <a:lnTo>
                      <a:pt x="186436" y="667131"/>
                    </a:lnTo>
                    <a:lnTo>
                      <a:pt x="186436" y="407670"/>
                    </a:lnTo>
                    <a:lnTo>
                      <a:pt x="223392" y="407670"/>
                    </a:lnTo>
                    <a:lnTo>
                      <a:pt x="223392" y="667131"/>
                    </a:lnTo>
                    <a:lnTo>
                      <a:pt x="297561" y="667131"/>
                    </a:lnTo>
                    <a:lnTo>
                      <a:pt x="297561" y="407670"/>
                    </a:lnTo>
                    <a:lnTo>
                      <a:pt x="347599" y="407670"/>
                    </a:lnTo>
                    <a:lnTo>
                      <a:pt x="279019" y="177927"/>
                    </a:lnTo>
                    <a:lnTo>
                      <a:pt x="279019" y="113030"/>
                    </a:lnTo>
                    <a:lnTo>
                      <a:pt x="336423" y="307594"/>
                    </a:lnTo>
                    <a:lnTo>
                      <a:pt x="342138" y="318770"/>
                    </a:lnTo>
                    <a:lnTo>
                      <a:pt x="350520" y="326898"/>
                    </a:lnTo>
                    <a:lnTo>
                      <a:pt x="360679" y="331851"/>
                    </a:lnTo>
                    <a:lnTo>
                      <a:pt x="378967" y="333629"/>
                    </a:lnTo>
                    <a:lnTo>
                      <a:pt x="395097" y="324993"/>
                    </a:lnTo>
                    <a:lnTo>
                      <a:pt x="403860" y="314071"/>
                    </a:lnTo>
                    <a:lnTo>
                      <a:pt x="408050" y="300482"/>
                    </a:lnTo>
                    <a:lnTo>
                      <a:pt x="406781" y="285369"/>
                    </a:lnTo>
                    <a:lnTo>
                      <a:pt x="340106" y="55626"/>
                    </a:lnTo>
                    <a:lnTo>
                      <a:pt x="338327" y="46355"/>
                    </a:lnTo>
                    <a:lnTo>
                      <a:pt x="289178" y="16637"/>
                    </a:lnTo>
                    <a:lnTo>
                      <a:pt x="247523" y="3683"/>
                    </a:lnTo>
                    <a:lnTo>
                      <a:pt x="204850" y="0"/>
                    </a:lnTo>
                    <a:close/>
                  </a:path>
                </a:pathLst>
              </a:custGeom>
              <a:solidFill>
                <a:srgbClr val="00C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object 31">
              <a:extLst>
                <a:ext uri="{FF2B5EF4-FFF2-40B4-BE49-F238E27FC236}">
                  <a16:creationId xmlns:a16="http://schemas.microsoft.com/office/drawing/2014/main" id="{F8EAA034-6412-433E-BDF8-3E463FE1FD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1539" y="4546182"/>
              <a:ext cx="408305" cy="834934"/>
              <a:chOff x="1404987" y="4546182"/>
              <a:chExt cx="408305" cy="834934"/>
            </a:xfrm>
          </p:grpSpPr>
          <p:pic>
            <p:nvPicPr>
              <p:cNvPr id="32" name="object 34">
                <a:extLst>
                  <a:ext uri="{FF2B5EF4-FFF2-40B4-BE49-F238E27FC236}">
                    <a16:creationId xmlns:a16="http://schemas.microsoft.com/office/drawing/2014/main" id="{43E260C1-5BA4-4FD5-9510-2BF97FC18F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089414">
                <a:off x="1492085" y="4546002"/>
                <a:ext cx="149172" cy="149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object 35">
                <a:extLst>
                  <a:ext uri="{FF2B5EF4-FFF2-40B4-BE49-F238E27FC236}">
                    <a16:creationId xmlns:a16="http://schemas.microsoft.com/office/drawing/2014/main" id="{8E8296BB-88EC-48ED-B50D-99754A6A0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4987" y="4713731"/>
                <a:ext cx="408305" cy="667385"/>
              </a:xfrm>
              <a:custGeom>
                <a:avLst/>
                <a:gdLst>
                  <a:gd name="T0" fmla="*/ 219328 w 408305"/>
                  <a:gd name="T1" fmla="*/ 0 h 667385"/>
                  <a:gd name="T2" fmla="*/ 158115 w 408305"/>
                  <a:gd name="T3" fmla="*/ 4826 h 667385"/>
                  <a:gd name="T4" fmla="*/ 121284 w 408305"/>
                  <a:gd name="T5" fmla="*/ 15494 h 667385"/>
                  <a:gd name="T6" fmla="*/ 82296 w 408305"/>
                  <a:gd name="T7" fmla="*/ 36322 h 667385"/>
                  <a:gd name="T8" fmla="*/ 1905 w 408305"/>
                  <a:gd name="T9" fmla="*/ 292481 h 667385"/>
                  <a:gd name="T10" fmla="*/ 0 w 408305"/>
                  <a:gd name="T11" fmla="*/ 296164 h 667385"/>
                  <a:gd name="T12" fmla="*/ 2921 w 408305"/>
                  <a:gd name="T13" fmla="*/ 314325 h 667385"/>
                  <a:gd name="T14" fmla="*/ 10921 w 408305"/>
                  <a:gd name="T15" fmla="*/ 326009 h 667385"/>
                  <a:gd name="T16" fmla="*/ 22732 w 408305"/>
                  <a:gd name="T17" fmla="*/ 334010 h 667385"/>
                  <a:gd name="T18" fmla="*/ 37084 w 408305"/>
                  <a:gd name="T19" fmla="*/ 336931 h 667385"/>
                  <a:gd name="T20" fmla="*/ 49149 w 408305"/>
                  <a:gd name="T21" fmla="*/ 334645 h 667385"/>
                  <a:gd name="T22" fmla="*/ 59562 w 408305"/>
                  <a:gd name="T23" fmla="*/ 328549 h 667385"/>
                  <a:gd name="T24" fmla="*/ 67563 w 408305"/>
                  <a:gd name="T25" fmla="*/ 319786 h 667385"/>
                  <a:gd name="T26" fmla="*/ 72390 w 408305"/>
                  <a:gd name="T27" fmla="*/ 309118 h 667385"/>
                  <a:gd name="T28" fmla="*/ 111252 w 408305"/>
                  <a:gd name="T29" fmla="*/ 147701 h 667385"/>
                  <a:gd name="T30" fmla="*/ 111252 w 408305"/>
                  <a:gd name="T31" fmla="*/ 667131 h 667385"/>
                  <a:gd name="T32" fmla="*/ 185547 w 408305"/>
                  <a:gd name="T33" fmla="*/ 667131 h 667385"/>
                  <a:gd name="T34" fmla="*/ 185547 w 408305"/>
                  <a:gd name="T35" fmla="*/ 333248 h 667385"/>
                  <a:gd name="T36" fmla="*/ 222631 w 408305"/>
                  <a:gd name="T37" fmla="*/ 333248 h 667385"/>
                  <a:gd name="T38" fmla="*/ 222631 w 408305"/>
                  <a:gd name="T39" fmla="*/ 667131 h 667385"/>
                  <a:gd name="T40" fmla="*/ 296799 w 408305"/>
                  <a:gd name="T41" fmla="*/ 667131 h 667385"/>
                  <a:gd name="T42" fmla="*/ 296799 w 408305"/>
                  <a:gd name="T43" fmla="*/ 145923 h 667385"/>
                  <a:gd name="T44" fmla="*/ 335788 w 408305"/>
                  <a:gd name="T45" fmla="*/ 307340 h 667385"/>
                  <a:gd name="T46" fmla="*/ 340487 w 408305"/>
                  <a:gd name="T47" fmla="*/ 317881 h 667385"/>
                  <a:gd name="T48" fmla="*/ 348488 w 408305"/>
                  <a:gd name="T49" fmla="*/ 326771 h 667385"/>
                  <a:gd name="T50" fmla="*/ 359029 w 408305"/>
                  <a:gd name="T51" fmla="*/ 332867 h 667385"/>
                  <a:gd name="T52" fmla="*/ 371094 w 408305"/>
                  <a:gd name="T53" fmla="*/ 335153 h 667385"/>
                  <a:gd name="T54" fmla="*/ 385444 w 408305"/>
                  <a:gd name="T55" fmla="*/ 332232 h 667385"/>
                  <a:gd name="T56" fmla="*/ 397256 w 408305"/>
                  <a:gd name="T57" fmla="*/ 324231 h 667385"/>
                  <a:gd name="T58" fmla="*/ 405256 w 408305"/>
                  <a:gd name="T59" fmla="*/ 312420 h 667385"/>
                  <a:gd name="T60" fmla="*/ 408177 w 408305"/>
                  <a:gd name="T61" fmla="*/ 294259 h 667385"/>
                  <a:gd name="T62" fmla="*/ 406273 w 408305"/>
                  <a:gd name="T63" fmla="*/ 288671 h 667385"/>
                  <a:gd name="T64" fmla="*/ 352425 w 408305"/>
                  <a:gd name="T65" fmla="*/ 60579 h 667385"/>
                  <a:gd name="T66" fmla="*/ 307086 w 408305"/>
                  <a:gd name="T67" fmla="*/ 23749 h 667385"/>
                  <a:gd name="T68" fmla="*/ 265302 w 408305"/>
                  <a:gd name="T69" fmla="*/ 6731 h 667385"/>
                  <a:gd name="T70" fmla="*/ 219328 w 408305"/>
                  <a:gd name="T71" fmla="*/ 0 h 667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8305" h="667385">
                    <a:moveTo>
                      <a:pt x="219328" y="0"/>
                    </a:moveTo>
                    <a:lnTo>
                      <a:pt x="158115" y="4826"/>
                    </a:lnTo>
                    <a:lnTo>
                      <a:pt x="121284" y="15494"/>
                    </a:lnTo>
                    <a:lnTo>
                      <a:pt x="82296" y="36322"/>
                    </a:lnTo>
                    <a:lnTo>
                      <a:pt x="1905" y="292481"/>
                    </a:lnTo>
                    <a:lnTo>
                      <a:pt x="0" y="296164"/>
                    </a:lnTo>
                    <a:lnTo>
                      <a:pt x="2921" y="314325"/>
                    </a:lnTo>
                    <a:lnTo>
                      <a:pt x="10921" y="326009"/>
                    </a:lnTo>
                    <a:lnTo>
                      <a:pt x="22732" y="334010"/>
                    </a:lnTo>
                    <a:lnTo>
                      <a:pt x="37084" y="336931"/>
                    </a:lnTo>
                    <a:lnTo>
                      <a:pt x="49149" y="334645"/>
                    </a:lnTo>
                    <a:lnTo>
                      <a:pt x="59562" y="328549"/>
                    </a:lnTo>
                    <a:lnTo>
                      <a:pt x="67563" y="319786"/>
                    </a:lnTo>
                    <a:lnTo>
                      <a:pt x="72390" y="309118"/>
                    </a:lnTo>
                    <a:lnTo>
                      <a:pt x="111252" y="147701"/>
                    </a:lnTo>
                    <a:lnTo>
                      <a:pt x="111252" y="667131"/>
                    </a:lnTo>
                    <a:lnTo>
                      <a:pt x="185547" y="667131"/>
                    </a:lnTo>
                    <a:lnTo>
                      <a:pt x="185547" y="333248"/>
                    </a:lnTo>
                    <a:lnTo>
                      <a:pt x="222631" y="333248"/>
                    </a:lnTo>
                    <a:lnTo>
                      <a:pt x="222631" y="667131"/>
                    </a:lnTo>
                    <a:lnTo>
                      <a:pt x="296799" y="667131"/>
                    </a:lnTo>
                    <a:lnTo>
                      <a:pt x="296799" y="145923"/>
                    </a:lnTo>
                    <a:lnTo>
                      <a:pt x="335788" y="307340"/>
                    </a:lnTo>
                    <a:lnTo>
                      <a:pt x="340487" y="317881"/>
                    </a:lnTo>
                    <a:lnTo>
                      <a:pt x="348488" y="326771"/>
                    </a:lnTo>
                    <a:lnTo>
                      <a:pt x="359029" y="332867"/>
                    </a:lnTo>
                    <a:lnTo>
                      <a:pt x="371094" y="335153"/>
                    </a:lnTo>
                    <a:lnTo>
                      <a:pt x="385444" y="332232"/>
                    </a:lnTo>
                    <a:lnTo>
                      <a:pt x="397256" y="324231"/>
                    </a:lnTo>
                    <a:lnTo>
                      <a:pt x="405256" y="312420"/>
                    </a:lnTo>
                    <a:lnTo>
                      <a:pt x="408177" y="294259"/>
                    </a:lnTo>
                    <a:lnTo>
                      <a:pt x="406273" y="288671"/>
                    </a:lnTo>
                    <a:lnTo>
                      <a:pt x="352425" y="60579"/>
                    </a:lnTo>
                    <a:lnTo>
                      <a:pt x="307086" y="23749"/>
                    </a:lnTo>
                    <a:lnTo>
                      <a:pt x="265302" y="6731"/>
                    </a:lnTo>
                    <a:lnTo>
                      <a:pt x="219328" y="0"/>
                    </a:lnTo>
                    <a:close/>
                  </a:path>
                </a:pathLst>
              </a:custGeom>
              <a:solidFill>
                <a:srgbClr val="009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4" name="object 31">
              <a:extLst>
                <a:ext uri="{FF2B5EF4-FFF2-40B4-BE49-F238E27FC236}">
                  <a16:creationId xmlns:a16="http://schemas.microsoft.com/office/drawing/2014/main" id="{EAF90291-8A5F-4B60-B339-39239C42FD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9598" y="4543543"/>
              <a:ext cx="408305" cy="835025"/>
              <a:chOff x="1362455" y="4546091"/>
              <a:chExt cx="408305" cy="835025"/>
            </a:xfrm>
          </p:grpSpPr>
          <p:pic>
            <p:nvPicPr>
              <p:cNvPr id="30" name="object 34">
                <a:extLst>
                  <a:ext uri="{FF2B5EF4-FFF2-40B4-BE49-F238E27FC236}">
                    <a16:creationId xmlns:a16="http://schemas.microsoft.com/office/drawing/2014/main" id="{5B3D11BD-79BE-4859-B18B-CE377E94AA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1995" y="4546091"/>
                <a:ext cx="149352" cy="149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object 35">
                <a:extLst>
                  <a:ext uri="{FF2B5EF4-FFF2-40B4-BE49-F238E27FC236}">
                    <a16:creationId xmlns:a16="http://schemas.microsoft.com/office/drawing/2014/main" id="{4FBB1668-7B2F-4165-BFA2-85FBA45F7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455" y="4713731"/>
                <a:ext cx="408305" cy="667385"/>
              </a:xfrm>
              <a:custGeom>
                <a:avLst/>
                <a:gdLst>
                  <a:gd name="T0" fmla="*/ 219328 w 408305"/>
                  <a:gd name="T1" fmla="*/ 0 h 667385"/>
                  <a:gd name="T2" fmla="*/ 158115 w 408305"/>
                  <a:gd name="T3" fmla="*/ 4826 h 667385"/>
                  <a:gd name="T4" fmla="*/ 121284 w 408305"/>
                  <a:gd name="T5" fmla="*/ 15494 h 667385"/>
                  <a:gd name="T6" fmla="*/ 82296 w 408305"/>
                  <a:gd name="T7" fmla="*/ 36322 h 667385"/>
                  <a:gd name="T8" fmla="*/ 1905 w 408305"/>
                  <a:gd name="T9" fmla="*/ 292481 h 667385"/>
                  <a:gd name="T10" fmla="*/ 0 w 408305"/>
                  <a:gd name="T11" fmla="*/ 296164 h 667385"/>
                  <a:gd name="T12" fmla="*/ 2921 w 408305"/>
                  <a:gd name="T13" fmla="*/ 314325 h 667385"/>
                  <a:gd name="T14" fmla="*/ 10921 w 408305"/>
                  <a:gd name="T15" fmla="*/ 326009 h 667385"/>
                  <a:gd name="T16" fmla="*/ 22732 w 408305"/>
                  <a:gd name="T17" fmla="*/ 334010 h 667385"/>
                  <a:gd name="T18" fmla="*/ 37084 w 408305"/>
                  <a:gd name="T19" fmla="*/ 336931 h 667385"/>
                  <a:gd name="T20" fmla="*/ 49149 w 408305"/>
                  <a:gd name="T21" fmla="*/ 334645 h 667385"/>
                  <a:gd name="T22" fmla="*/ 59562 w 408305"/>
                  <a:gd name="T23" fmla="*/ 328549 h 667385"/>
                  <a:gd name="T24" fmla="*/ 67563 w 408305"/>
                  <a:gd name="T25" fmla="*/ 319786 h 667385"/>
                  <a:gd name="T26" fmla="*/ 72390 w 408305"/>
                  <a:gd name="T27" fmla="*/ 309118 h 667385"/>
                  <a:gd name="T28" fmla="*/ 111252 w 408305"/>
                  <a:gd name="T29" fmla="*/ 147701 h 667385"/>
                  <a:gd name="T30" fmla="*/ 111252 w 408305"/>
                  <a:gd name="T31" fmla="*/ 667131 h 667385"/>
                  <a:gd name="T32" fmla="*/ 185547 w 408305"/>
                  <a:gd name="T33" fmla="*/ 667131 h 667385"/>
                  <a:gd name="T34" fmla="*/ 185547 w 408305"/>
                  <a:gd name="T35" fmla="*/ 333248 h 667385"/>
                  <a:gd name="T36" fmla="*/ 222631 w 408305"/>
                  <a:gd name="T37" fmla="*/ 333248 h 667385"/>
                  <a:gd name="T38" fmla="*/ 222631 w 408305"/>
                  <a:gd name="T39" fmla="*/ 667131 h 667385"/>
                  <a:gd name="T40" fmla="*/ 296799 w 408305"/>
                  <a:gd name="T41" fmla="*/ 667131 h 667385"/>
                  <a:gd name="T42" fmla="*/ 296799 w 408305"/>
                  <a:gd name="T43" fmla="*/ 145923 h 667385"/>
                  <a:gd name="T44" fmla="*/ 335788 w 408305"/>
                  <a:gd name="T45" fmla="*/ 307340 h 667385"/>
                  <a:gd name="T46" fmla="*/ 340487 w 408305"/>
                  <a:gd name="T47" fmla="*/ 317881 h 667385"/>
                  <a:gd name="T48" fmla="*/ 348488 w 408305"/>
                  <a:gd name="T49" fmla="*/ 326771 h 667385"/>
                  <a:gd name="T50" fmla="*/ 359029 w 408305"/>
                  <a:gd name="T51" fmla="*/ 332867 h 667385"/>
                  <a:gd name="T52" fmla="*/ 371094 w 408305"/>
                  <a:gd name="T53" fmla="*/ 335153 h 667385"/>
                  <a:gd name="T54" fmla="*/ 385444 w 408305"/>
                  <a:gd name="T55" fmla="*/ 332232 h 667385"/>
                  <a:gd name="T56" fmla="*/ 397256 w 408305"/>
                  <a:gd name="T57" fmla="*/ 324231 h 667385"/>
                  <a:gd name="T58" fmla="*/ 405256 w 408305"/>
                  <a:gd name="T59" fmla="*/ 312420 h 667385"/>
                  <a:gd name="T60" fmla="*/ 408177 w 408305"/>
                  <a:gd name="T61" fmla="*/ 294259 h 667385"/>
                  <a:gd name="T62" fmla="*/ 406273 w 408305"/>
                  <a:gd name="T63" fmla="*/ 288671 h 667385"/>
                  <a:gd name="T64" fmla="*/ 352425 w 408305"/>
                  <a:gd name="T65" fmla="*/ 60579 h 667385"/>
                  <a:gd name="T66" fmla="*/ 307086 w 408305"/>
                  <a:gd name="T67" fmla="*/ 23749 h 667385"/>
                  <a:gd name="T68" fmla="*/ 265302 w 408305"/>
                  <a:gd name="T69" fmla="*/ 6731 h 667385"/>
                  <a:gd name="T70" fmla="*/ 219328 w 408305"/>
                  <a:gd name="T71" fmla="*/ 0 h 667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8305" h="667385">
                    <a:moveTo>
                      <a:pt x="219328" y="0"/>
                    </a:moveTo>
                    <a:lnTo>
                      <a:pt x="158115" y="4826"/>
                    </a:lnTo>
                    <a:lnTo>
                      <a:pt x="121284" y="15494"/>
                    </a:lnTo>
                    <a:lnTo>
                      <a:pt x="82296" y="36322"/>
                    </a:lnTo>
                    <a:lnTo>
                      <a:pt x="1905" y="292481"/>
                    </a:lnTo>
                    <a:lnTo>
                      <a:pt x="0" y="296164"/>
                    </a:lnTo>
                    <a:lnTo>
                      <a:pt x="2921" y="314325"/>
                    </a:lnTo>
                    <a:lnTo>
                      <a:pt x="10921" y="326009"/>
                    </a:lnTo>
                    <a:lnTo>
                      <a:pt x="22732" y="334010"/>
                    </a:lnTo>
                    <a:lnTo>
                      <a:pt x="37084" y="336931"/>
                    </a:lnTo>
                    <a:lnTo>
                      <a:pt x="49149" y="334645"/>
                    </a:lnTo>
                    <a:lnTo>
                      <a:pt x="59562" y="328549"/>
                    </a:lnTo>
                    <a:lnTo>
                      <a:pt x="67563" y="319786"/>
                    </a:lnTo>
                    <a:lnTo>
                      <a:pt x="72390" y="309118"/>
                    </a:lnTo>
                    <a:lnTo>
                      <a:pt x="111252" y="147701"/>
                    </a:lnTo>
                    <a:lnTo>
                      <a:pt x="111252" y="667131"/>
                    </a:lnTo>
                    <a:lnTo>
                      <a:pt x="185547" y="667131"/>
                    </a:lnTo>
                    <a:lnTo>
                      <a:pt x="185547" y="333248"/>
                    </a:lnTo>
                    <a:lnTo>
                      <a:pt x="222631" y="333248"/>
                    </a:lnTo>
                    <a:lnTo>
                      <a:pt x="222631" y="667131"/>
                    </a:lnTo>
                    <a:lnTo>
                      <a:pt x="296799" y="667131"/>
                    </a:lnTo>
                    <a:lnTo>
                      <a:pt x="296799" y="145923"/>
                    </a:lnTo>
                    <a:lnTo>
                      <a:pt x="335788" y="307340"/>
                    </a:lnTo>
                    <a:lnTo>
                      <a:pt x="340487" y="317881"/>
                    </a:lnTo>
                    <a:lnTo>
                      <a:pt x="348488" y="326771"/>
                    </a:lnTo>
                    <a:lnTo>
                      <a:pt x="359029" y="332867"/>
                    </a:lnTo>
                    <a:lnTo>
                      <a:pt x="371094" y="335153"/>
                    </a:lnTo>
                    <a:lnTo>
                      <a:pt x="385444" y="332232"/>
                    </a:lnTo>
                    <a:lnTo>
                      <a:pt x="397256" y="324231"/>
                    </a:lnTo>
                    <a:lnTo>
                      <a:pt x="405256" y="312420"/>
                    </a:lnTo>
                    <a:lnTo>
                      <a:pt x="408177" y="294259"/>
                    </a:lnTo>
                    <a:lnTo>
                      <a:pt x="406273" y="288671"/>
                    </a:lnTo>
                    <a:lnTo>
                      <a:pt x="352425" y="60579"/>
                    </a:lnTo>
                    <a:lnTo>
                      <a:pt x="307086" y="23749"/>
                    </a:lnTo>
                    <a:lnTo>
                      <a:pt x="265302" y="6731"/>
                    </a:lnTo>
                    <a:lnTo>
                      <a:pt x="219328" y="0"/>
                    </a:lnTo>
                    <a:close/>
                  </a:path>
                </a:pathLst>
              </a:custGeom>
              <a:solidFill>
                <a:srgbClr val="009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5" name="object 31">
              <a:extLst>
                <a:ext uri="{FF2B5EF4-FFF2-40B4-BE49-F238E27FC236}">
                  <a16:creationId xmlns:a16="http://schemas.microsoft.com/office/drawing/2014/main" id="{448573EE-9511-4244-9A55-D27870547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1384" y="4525666"/>
              <a:ext cx="408305" cy="835025"/>
              <a:chOff x="1362455" y="4546091"/>
              <a:chExt cx="408305" cy="835025"/>
            </a:xfrm>
          </p:grpSpPr>
          <p:pic>
            <p:nvPicPr>
              <p:cNvPr id="28" name="object 34">
                <a:extLst>
                  <a:ext uri="{FF2B5EF4-FFF2-40B4-BE49-F238E27FC236}">
                    <a16:creationId xmlns:a16="http://schemas.microsoft.com/office/drawing/2014/main" id="{8C2CEDB1-45E3-4BAB-A637-5509C92A8B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1995" y="4546091"/>
                <a:ext cx="149352" cy="149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object 35">
                <a:extLst>
                  <a:ext uri="{FF2B5EF4-FFF2-40B4-BE49-F238E27FC236}">
                    <a16:creationId xmlns:a16="http://schemas.microsoft.com/office/drawing/2014/main" id="{D25DFB39-3B0A-424B-B0CB-F5E4E464E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455" y="4713731"/>
                <a:ext cx="408305" cy="667385"/>
              </a:xfrm>
              <a:custGeom>
                <a:avLst/>
                <a:gdLst>
                  <a:gd name="T0" fmla="*/ 219328 w 408305"/>
                  <a:gd name="T1" fmla="*/ 0 h 667385"/>
                  <a:gd name="T2" fmla="*/ 158115 w 408305"/>
                  <a:gd name="T3" fmla="*/ 4826 h 667385"/>
                  <a:gd name="T4" fmla="*/ 121284 w 408305"/>
                  <a:gd name="T5" fmla="*/ 15494 h 667385"/>
                  <a:gd name="T6" fmla="*/ 82296 w 408305"/>
                  <a:gd name="T7" fmla="*/ 36322 h 667385"/>
                  <a:gd name="T8" fmla="*/ 1905 w 408305"/>
                  <a:gd name="T9" fmla="*/ 292481 h 667385"/>
                  <a:gd name="T10" fmla="*/ 0 w 408305"/>
                  <a:gd name="T11" fmla="*/ 296164 h 667385"/>
                  <a:gd name="T12" fmla="*/ 2921 w 408305"/>
                  <a:gd name="T13" fmla="*/ 314325 h 667385"/>
                  <a:gd name="T14" fmla="*/ 10921 w 408305"/>
                  <a:gd name="T15" fmla="*/ 326009 h 667385"/>
                  <a:gd name="T16" fmla="*/ 22732 w 408305"/>
                  <a:gd name="T17" fmla="*/ 334010 h 667385"/>
                  <a:gd name="T18" fmla="*/ 37084 w 408305"/>
                  <a:gd name="T19" fmla="*/ 336931 h 667385"/>
                  <a:gd name="T20" fmla="*/ 49149 w 408305"/>
                  <a:gd name="T21" fmla="*/ 334645 h 667385"/>
                  <a:gd name="T22" fmla="*/ 59562 w 408305"/>
                  <a:gd name="T23" fmla="*/ 328549 h 667385"/>
                  <a:gd name="T24" fmla="*/ 67563 w 408305"/>
                  <a:gd name="T25" fmla="*/ 319786 h 667385"/>
                  <a:gd name="T26" fmla="*/ 72390 w 408305"/>
                  <a:gd name="T27" fmla="*/ 309118 h 667385"/>
                  <a:gd name="T28" fmla="*/ 111252 w 408305"/>
                  <a:gd name="T29" fmla="*/ 147701 h 667385"/>
                  <a:gd name="T30" fmla="*/ 111252 w 408305"/>
                  <a:gd name="T31" fmla="*/ 667131 h 667385"/>
                  <a:gd name="T32" fmla="*/ 185547 w 408305"/>
                  <a:gd name="T33" fmla="*/ 667131 h 667385"/>
                  <a:gd name="T34" fmla="*/ 185547 w 408305"/>
                  <a:gd name="T35" fmla="*/ 333248 h 667385"/>
                  <a:gd name="T36" fmla="*/ 222631 w 408305"/>
                  <a:gd name="T37" fmla="*/ 333248 h 667385"/>
                  <a:gd name="T38" fmla="*/ 222631 w 408305"/>
                  <a:gd name="T39" fmla="*/ 667131 h 667385"/>
                  <a:gd name="T40" fmla="*/ 296799 w 408305"/>
                  <a:gd name="T41" fmla="*/ 667131 h 667385"/>
                  <a:gd name="T42" fmla="*/ 296799 w 408305"/>
                  <a:gd name="T43" fmla="*/ 145923 h 667385"/>
                  <a:gd name="T44" fmla="*/ 335788 w 408305"/>
                  <a:gd name="T45" fmla="*/ 307340 h 667385"/>
                  <a:gd name="T46" fmla="*/ 340487 w 408305"/>
                  <a:gd name="T47" fmla="*/ 317881 h 667385"/>
                  <a:gd name="T48" fmla="*/ 348488 w 408305"/>
                  <a:gd name="T49" fmla="*/ 326771 h 667385"/>
                  <a:gd name="T50" fmla="*/ 359029 w 408305"/>
                  <a:gd name="T51" fmla="*/ 332867 h 667385"/>
                  <a:gd name="T52" fmla="*/ 371094 w 408305"/>
                  <a:gd name="T53" fmla="*/ 335153 h 667385"/>
                  <a:gd name="T54" fmla="*/ 385444 w 408305"/>
                  <a:gd name="T55" fmla="*/ 332232 h 667385"/>
                  <a:gd name="T56" fmla="*/ 397256 w 408305"/>
                  <a:gd name="T57" fmla="*/ 324231 h 667385"/>
                  <a:gd name="T58" fmla="*/ 405256 w 408305"/>
                  <a:gd name="T59" fmla="*/ 312420 h 667385"/>
                  <a:gd name="T60" fmla="*/ 408177 w 408305"/>
                  <a:gd name="T61" fmla="*/ 294259 h 667385"/>
                  <a:gd name="T62" fmla="*/ 406273 w 408305"/>
                  <a:gd name="T63" fmla="*/ 288671 h 667385"/>
                  <a:gd name="T64" fmla="*/ 352425 w 408305"/>
                  <a:gd name="T65" fmla="*/ 60579 h 667385"/>
                  <a:gd name="T66" fmla="*/ 307086 w 408305"/>
                  <a:gd name="T67" fmla="*/ 23749 h 667385"/>
                  <a:gd name="T68" fmla="*/ 265302 w 408305"/>
                  <a:gd name="T69" fmla="*/ 6731 h 667385"/>
                  <a:gd name="T70" fmla="*/ 219328 w 408305"/>
                  <a:gd name="T71" fmla="*/ 0 h 667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8305" h="667385">
                    <a:moveTo>
                      <a:pt x="219328" y="0"/>
                    </a:moveTo>
                    <a:lnTo>
                      <a:pt x="158115" y="4826"/>
                    </a:lnTo>
                    <a:lnTo>
                      <a:pt x="121284" y="15494"/>
                    </a:lnTo>
                    <a:lnTo>
                      <a:pt x="82296" y="36322"/>
                    </a:lnTo>
                    <a:lnTo>
                      <a:pt x="1905" y="292481"/>
                    </a:lnTo>
                    <a:lnTo>
                      <a:pt x="0" y="296164"/>
                    </a:lnTo>
                    <a:lnTo>
                      <a:pt x="2921" y="314325"/>
                    </a:lnTo>
                    <a:lnTo>
                      <a:pt x="10921" y="326009"/>
                    </a:lnTo>
                    <a:lnTo>
                      <a:pt x="22732" y="334010"/>
                    </a:lnTo>
                    <a:lnTo>
                      <a:pt x="37084" y="336931"/>
                    </a:lnTo>
                    <a:lnTo>
                      <a:pt x="49149" y="334645"/>
                    </a:lnTo>
                    <a:lnTo>
                      <a:pt x="59562" y="328549"/>
                    </a:lnTo>
                    <a:lnTo>
                      <a:pt x="67563" y="319786"/>
                    </a:lnTo>
                    <a:lnTo>
                      <a:pt x="72390" y="309118"/>
                    </a:lnTo>
                    <a:lnTo>
                      <a:pt x="111252" y="147701"/>
                    </a:lnTo>
                    <a:lnTo>
                      <a:pt x="111252" y="667131"/>
                    </a:lnTo>
                    <a:lnTo>
                      <a:pt x="185547" y="667131"/>
                    </a:lnTo>
                    <a:lnTo>
                      <a:pt x="185547" y="333248"/>
                    </a:lnTo>
                    <a:lnTo>
                      <a:pt x="222631" y="333248"/>
                    </a:lnTo>
                    <a:lnTo>
                      <a:pt x="222631" y="667131"/>
                    </a:lnTo>
                    <a:lnTo>
                      <a:pt x="296799" y="667131"/>
                    </a:lnTo>
                    <a:lnTo>
                      <a:pt x="296799" y="145923"/>
                    </a:lnTo>
                    <a:lnTo>
                      <a:pt x="335788" y="307340"/>
                    </a:lnTo>
                    <a:lnTo>
                      <a:pt x="340487" y="317881"/>
                    </a:lnTo>
                    <a:lnTo>
                      <a:pt x="348488" y="326771"/>
                    </a:lnTo>
                    <a:lnTo>
                      <a:pt x="359029" y="332867"/>
                    </a:lnTo>
                    <a:lnTo>
                      <a:pt x="371094" y="335153"/>
                    </a:lnTo>
                    <a:lnTo>
                      <a:pt x="385444" y="332232"/>
                    </a:lnTo>
                    <a:lnTo>
                      <a:pt x="397256" y="324231"/>
                    </a:lnTo>
                    <a:lnTo>
                      <a:pt x="405256" y="312420"/>
                    </a:lnTo>
                    <a:lnTo>
                      <a:pt x="408177" y="294259"/>
                    </a:lnTo>
                    <a:lnTo>
                      <a:pt x="406273" y="288671"/>
                    </a:lnTo>
                    <a:lnTo>
                      <a:pt x="352425" y="60579"/>
                    </a:lnTo>
                    <a:lnTo>
                      <a:pt x="307086" y="23749"/>
                    </a:lnTo>
                    <a:lnTo>
                      <a:pt x="265302" y="6731"/>
                    </a:lnTo>
                    <a:lnTo>
                      <a:pt x="219328" y="0"/>
                    </a:lnTo>
                    <a:close/>
                  </a:path>
                </a:pathLst>
              </a:custGeom>
              <a:solidFill>
                <a:srgbClr val="009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6" name="object 31">
              <a:extLst>
                <a:ext uri="{FF2B5EF4-FFF2-40B4-BE49-F238E27FC236}">
                  <a16:creationId xmlns:a16="http://schemas.microsoft.com/office/drawing/2014/main" id="{C95BDAC1-8F99-4146-B715-A6508F96AA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343" y="4554457"/>
              <a:ext cx="408305" cy="835025"/>
              <a:chOff x="1362455" y="4546091"/>
              <a:chExt cx="408305" cy="835025"/>
            </a:xfrm>
          </p:grpSpPr>
          <p:pic>
            <p:nvPicPr>
              <p:cNvPr id="26" name="object 34">
                <a:extLst>
                  <a:ext uri="{FF2B5EF4-FFF2-40B4-BE49-F238E27FC236}">
                    <a16:creationId xmlns:a16="http://schemas.microsoft.com/office/drawing/2014/main" id="{812F083B-EAED-43D1-A9EA-386BE595D2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1995" y="4546091"/>
                <a:ext cx="149352" cy="149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object 35">
                <a:extLst>
                  <a:ext uri="{FF2B5EF4-FFF2-40B4-BE49-F238E27FC236}">
                    <a16:creationId xmlns:a16="http://schemas.microsoft.com/office/drawing/2014/main" id="{6F414A63-28EA-49A7-A460-EED490EC4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455" y="4713731"/>
                <a:ext cx="408305" cy="667385"/>
              </a:xfrm>
              <a:custGeom>
                <a:avLst/>
                <a:gdLst>
                  <a:gd name="T0" fmla="*/ 219328 w 408305"/>
                  <a:gd name="T1" fmla="*/ 0 h 667385"/>
                  <a:gd name="T2" fmla="*/ 158115 w 408305"/>
                  <a:gd name="T3" fmla="*/ 4826 h 667385"/>
                  <a:gd name="T4" fmla="*/ 121284 w 408305"/>
                  <a:gd name="T5" fmla="*/ 15494 h 667385"/>
                  <a:gd name="T6" fmla="*/ 82296 w 408305"/>
                  <a:gd name="T7" fmla="*/ 36322 h 667385"/>
                  <a:gd name="T8" fmla="*/ 1905 w 408305"/>
                  <a:gd name="T9" fmla="*/ 292481 h 667385"/>
                  <a:gd name="T10" fmla="*/ 0 w 408305"/>
                  <a:gd name="T11" fmla="*/ 296164 h 667385"/>
                  <a:gd name="T12" fmla="*/ 2921 w 408305"/>
                  <a:gd name="T13" fmla="*/ 314325 h 667385"/>
                  <a:gd name="T14" fmla="*/ 10921 w 408305"/>
                  <a:gd name="T15" fmla="*/ 326009 h 667385"/>
                  <a:gd name="T16" fmla="*/ 22732 w 408305"/>
                  <a:gd name="T17" fmla="*/ 334010 h 667385"/>
                  <a:gd name="T18" fmla="*/ 37084 w 408305"/>
                  <a:gd name="T19" fmla="*/ 336931 h 667385"/>
                  <a:gd name="T20" fmla="*/ 49149 w 408305"/>
                  <a:gd name="T21" fmla="*/ 334645 h 667385"/>
                  <a:gd name="T22" fmla="*/ 59562 w 408305"/>
                  <a:gd name="T23" fmla="*/ 328549 h 667385"/>
                  <a:gd name="T24" fmla="*/ 67563 w 408305"/>
                  <a:gd name="T25" fmla="*/ 319786 h 667385"/>
                  <a:gd name="T26" fmla="*/ 72390 w 408305"/>
                  <a:gd name="T27" fmla="*/ 309118 h 667385"/>
                  <a:gd name="T28" fmla="*/ 111252 w 408305"/>
                  <a:gd name="T29" fmla="*/ 147701 h 667385"/>
                  <a:gd name="T30" fmla="*/ 111252 w 408305"/>
                  <a:gd name="T31" fmla="*/ 667131 h 667385"/>
                  <a:gd name="T32" fmla="*/ 185547 w 408305"/>
                  <a:gd name="T33" fmla="*/ 667131 h 667385"/>
                  <a:gd name="T34" fmla="*/ 185547 w 408305"/>
                  <a:gd name="T35" fmla="*/ 333248 h 667385"/>
                  <a:gd name="T36" fmla="*/ 222631 w 408305"/>
                  <a:gd name="T37" fmla="*/ 333248 h 667385"/>
                  <a:gd name="T38" fmla="*/ 222631 w 408305"/>
                  <a:gd name="T39" fmla="*/ 667131 h 667385"/>
                  <a:gd name="T40" fmla="*/ 296799 w 408305"/>
                  <a:gd name="T41" fmla="*/ 667131 h 667385"/>
                  <a:gd name="T42" fmla="*/ 296799 w 408305"/>
                  <a:gd name="T43" fmla="*/ 145923 h 667385"/>
                  <a:gd name="T44" fmla="*/ 335788 w 408305"/>
                  <a:gd name="T45" fmla="*/ 307340 h 667385"/>
                  <a:gd name="T46" fmla="*/ 340487 w 408305"/>
                  <a:gd name="T47" fmla="*/ 317881 h 667385"/>
                  <a:gd name="T48" fmla="*/ 348488 w 408305"/>
                  <a:gd name="T49" fmla="*/ 326771 h 667385"/>
                  <a:gd name="T50" fmla="*/ 359029 w 408305"/>
                  <a:gd name="T51" fmla="*/ 332867 h 667385"/>
                  <a:gd name="T52" fmla="*/ 371094 w 408305"/>
                  <a:gd name="T53" fmla="*/ 335153 h 667385"/>
                  <a:gd name="T54" fmla="*/ 385444 w 408305"/>
                  <a:gd name="T55" fmla="*/ 332232 h 667385"/>
                  <a:gd name="T56" fmla="*/ 397256 w 408305"/>
                  <a:gd name="T57" fmla="*/ 324231 h 667385"/>
                  <a:gd name="T58" fmla="*/ 405256 w 408305"/>
                  <a:gd name="T59" fmla="*/ 312420 h 667385"/>
                  <a:gd name="T60" fmla="*/ 408177 w 408305"/>
                  <a:gd name="T61" fmla="*/ 294259 h 667385"/>
                  <a:gd name="T62" fmla="*/ 406273 w 408305"/>
                  <a:gd name="T63" fmla="*/ 288671 h 667385"/>
                  <a:gd name="T64" fmla="*/ 352425 w 408305"/>
                  <a:gd name="T65" fmla="*/ 60579 h 667385"/>
                  <a:gd name="T66" fmla="*/ 307086 w 408305"/>
                  <a:gd name="T67" fmla="*/ 23749 h 667385"/>
                  <a:gd name="T68" fmla="*/ 265302 w 408305"/>
                  <a:gd name="T69" fmla="*/ 6731 h 667385"/>
                  <a:gd name="T70" fmla="*/ 219328 w 408305"/>
                  <a:gd name="T71" fmla="*/ 0 h 667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8305" h="667385">
                    <a:moveTo>
                      <a:pt x="219328" y="0"/>
                    </a:moveTo>
                    <a:lnTo>
                      <a:pt x="158115" y="4826"/>
                    </a:lnTo>
                    <a:lnTo>
                      <a:pt x="121284" y="15494"/>
                    </a:lnTo>
                    <a:lnTo>
                      <a:pt x="82296" y="36322"/>
                    </a:lnTo>
                    <a:lnTo>
                      <a:pt x="1905" y="292481"/>
                    </a:lnTo>
                    <a:lnTo>
                      <a:pt x="0" y="296164"/>
                    </a:lnTo>
                    <a:lnTo>
                      <a:pt x="2921" y="314325"/>
                    </a:lnTo>
                    <a:lnTo>
                      <a:pt x="10921" y="326009"/>
                    </a:lnTo>
                    <a:lnTo>
                      <a:pt x="22732" y="334010"/>
                    </a:lnTo>
                    <a:lnTo>
                      <a:pt x="37084" y="336931"/>
                    </a:lnTo>
                    <a:lnTo>
                      <a:pt x="49149" y="334645"/>
                    </a:lnTo>
                    <a:lnTo>
                      <a:pt x="59562" y="328549"/>
                    </a:lnTo>
                    <a:lnTo>
                      <a:pt x="67563" y="319786"/>
                    </a:lnTo>
                    <a:lnTo>
                      <a:pt x="72390" y="309118"/>
                    </a:lnTo>
                    <a:lnTo>
                      <a:pt x="111252" y="147701"/>
                    </a:lnTo>
                    <a:lnTo>
                      <a:pt x="111252" y="667131"/>
                    </a:lnTo>
                    <a:lnTo>
                      <a:pt x="185547" y="667131"/>
                    </a:lnTo>
                    <a:lnTo>
                      <a:pt x="185547" y="333248"/>
                    </a:lnTo>
                    <a:lnTo>
                      <a:pt x="222631" y="333248"/>
                    </a:lnTo>
                    <a:lnTo>
                      <a:pt x="222631" y="667131"/>
                    </a:lnTo>
                    <a:lnTo>
                      <a:pt x="296799" y="667131"/>
                    </a:lnTo>
                    <a:lnTo>
                      <a:pt x="296799" y="145923"/>
                    </a:lnTo>
                    <a:lnTo>
                      <a:pt x="335788" y="307340"/>
                    </a:lnTo>
                    <a:lnTo>
                      <a:pt x="340487" y="317881"/>
                    </a:lnTo>
                    <a:lnTo>
                      <a:pt x="348488" y="326771"/>
                    </a:lnTo>
                    <a:lnTo>
                      <a:pt x="359029" y="332867"/>
                    </a:lnTo>
                    <a:lnTo>
                      <a:pt x="371094" y="335153"/>
                    </a:lnTo>
                    <a:lnTo>
                      <a:pt x="385444" y="332232"/>
                    </a:lnTo>
                    <a:lnTo>
                      <a:pt x="397256" y="324231"/>
                    </a:lnTo>
                    <a:lnTo>
                      <a:pt x="405256" y="312420"/>
                    </a:lnTo>
                    <a:lnTo>
                      <a:pt x="408177" y="294259"/>
                    </a:lnTo>
                    <a:lnTo>
                      <a:pt x="406273" y="288671"/>
                    </a:lnTo>
                    <a:lnTo>
                      <a:pt x="352425" y="60579"/>
                    </a:lnTo>
                    <a:lnTo>
                      <a:pt x="307086" y="23749"/>
                    </a:lnTo>
                    <a:lnTo>
                      <a:pt x="265302" y="6731"/>
                    </a:lnTo>
                    <a:lnTo>
                      <a:pt x="219328" y="0"/>
                    </a:lnTo>
                    <a:close/>
                  </a:path>
                </a:pathLst>
              </a:custGeom>
              <a:solidFill>
                <a:srgbClr val="009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7" name="object 31">
              <a:extLst>
                <a:ext uri="{FF2B5EF4-FFF2-40B4-BE49-F238E27FC236}">
                  <a16:creationId xmlns:a16="http://schemas.microsoft.com/office/drawing/2014/main" id="{942BE603-072B-44CC-9324-35491CCB66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4669" y="4557995"/>
              <a:ext cx="408305" cy="835025"/>
              <a:chOff x="1362455" y="4546091"/>
              <a:chExt cx="408305" cy="835025"/>
            </a:xfrm>
          </p:grpSpPr>
          <p:pic>
            <p:nvPicPr>
              <p:cNvPr id="24" name="object 34">
                <a:extLst>
                  <a:ext uri="{FF2B5EF4-FFF2-40B4-BE49-F238E27FC236}">
                    <a16:creationId xmlns:a16="http://schemas.microsoft.com/office/drawing/2014/main" id="{CDBA2604-013B-4328-B23D-0DF3F42E1F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1995" y="4546091"/>
                <a:ext cx="149352" cy="149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object 35">
                <a:extLst>
                  <a:ext uri="{FF2B5EF4-FFF2-40B4-BE49-F238E27FC236}">
                    <a16:creationId xmlns:a16="http://schemas.microsoft.com/office/drawing/2014/main" id="{1FE6B257-5770-42A1-BFD2-38164DA3F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455" y="4713731"/>
                <a:ext cx="408305" cy="667385"/>
              </a:xfrm>
              <a:custGeom>
                <a:avLst/>
                <a:gdLst>
                  <a:gd name="T0" fmla="*/ 219328 w 408305"/>
                  <a:gd name="T1" fmla="*/ 0 h 667385"/>
                  <a:gd name="T2" fmla="*/ 158115 w 408305"/>
                  <a:gd name="T3" fmla="*/ 4826 h 667385"/>
                  <a:gd name="T4" fmla="*/ 121284 w 408305"/>
                  <a:gd name="T5" fmla="*/ 15494 h 667385"/>
                  <a:gd name="T6" fmla="*/ 82296 w 408305"/>
                  <a:gd name="T7" fmla="*/ 36322 h 667385"/>
                  <a:gd name="T8" fmla="*/ 1905 w 408305"/>
                  <a:gd name="T9" fmla="*/ 292481 h 667385"/>
                  <a:gd name="T10" fmla="*/ 0 w 408305"/>
                  <a:gd name="T11" fmla="*/ 296164 h 667385"/>
                  <a:gd name="T12" fmla="*/ 2921 w 408305"/>
                  <a:gd name="T13" fmla="*/ 314325 h 667385"/>
                  <a:gd name="T14" fmla="*/ 10921 w 408305"/>
                  <a:gd name="T15" fmla="*/ 326009 h 667385"/>
                  <a:gd name="T16" fmla="*/ 22732 w 408305"/>
                  <a:gd name="T17" fmla="*/ 334010 h 667385"/>
                  <a:gd name="T18" fmla="*/ 37084 w 408305"/>
                  <a:gd name="T19" fmla="*/ 336931 h 667385"/>
                  <a:gd name="T20" fmla="*/ 49149 w 408305"/>
                  <a:gd name="T21" fmla="*/ 334645 h 667385"/>
                  <a:gd name="T22" fmla="*/ 59562 w 408305"/>
                  <a:gd name="T23" fmla="*/ 328549 h 667385"/>
                  <a:gd name="T24" fmla="*/ 67563 w 408305"/>
                  <a:gd name="T25" fmla="*/ 319786 h 667385"/>
                  <a:gd name="T26" fmla="*/ 72390 w 408305"/>
                  <a:gd name="T27" fmla="*/ 309118 h 667385"/>
                  <a:gd name="T28" fmla="*/ 111252 w 408305"/>
                  <a:gd name="T29" fmla="*/ 147701 h 667385"/>
                  <a:gd name="T30" fmla="*/ 111252 w 408305"/>
                  <a:gd name="T31" fmla="*/ 667131 h 667385"/>
                  <a:gd name="T32" fmla="*/ 185547 w 408305"/>
                  <a:gd name="T33" fmla="*/ 667131 h 667385"/>
                  <a:gd name="T34" fmla="*/ 185547 w 408305"/>
                  <a:gd name="T35" fmla="*/ 333248 h 667385"/>
                  <a:gd name="T36" fmla="*/ 222631 w 408305"/>
                  <a:gd name="T37" fmla="*/ 333248 h 667385"/>
                  <a:gd name="T38" fmla="*/ 222631 w 408305"/>
                  <a:gd name="T39" fmla="*/ 667131 h 667385"/>
                  <a:gd name="T40" fmla="*/ 296799 w 408305"/>
                  <a:gd name="T41" fmla="*/ 667131 h 667385"/>
                  <a:gd name="T42" fmla="*/ 296799 w 408305"/>
                  <a:gd name="T43" fmla="*/ 145923 h 667385"/>
                  <a:gd name="T44" fmla="*/ 335788 w 408305"/>
                  <a:gd name="T45" fmla="*/ 307340 h 667385"/>
                  <a:gd name="T46" fmla="*/ 340487 w 408305"/>
                  <a:gd name="T47" fmla="*/ 317881 h 667385"/>
                  <a:gd name="T48" fmla="*/ 348488 w 408305"/>
                  <a:gd name="T49" fmla="*/ 326771 h 667385"/>
                  <a:gd name="T50" fmla="*/ 359029 w 408305"/>
                  <a:gd name="T51" fmla="*/ 332867 h 667385"/>
                  <a:gd name="T52" fmla="*/ 371094 w 408305"/>
                  <a:gd name="T53" fmla="*/ 335153 h 667385"/>
                  <a:gd name="T54" fmla="*/ 385444 w 408305"/>
                  <a:gd name="T55" fmla="*/ 332232 h 667385"/>
                  <a:gd name="T56" fmla="*/ 397256 w 408305"/>
                  <a:gd name="T57" fmla="*/ 324231 h 667385"/>
                  <a:gd name="T58" fmla="*/ 405256 w 408305"/>
                  <a:gd name="T59" fmla="*/ 312420 h 667385"/>
                  <a:gd name="T60" fmla="*/ 408177 w 408305"/>
                  <a:gd name="T61" fmla="*/ 294259 h 667385"/>
                  <a:gd name="T62" fmla="*/ 406273 w 408305"/>
                  <a:gd name="T63" fmla="*/ 288671 h 667385"/>
                  <a:gd name="T64" fmla="*/ 352425 w 408305"/>
                  <a:gd name="T65" fmla="*/ 60579 h 667385"/>
                  <a:gd name="T66" fmla="*/ 307086 w 408305"/>
                  <a:gd name="T67" fmla="*/ 23749 h 667385"/>
                  <a:gd name="T68" fmla="*/ 265302 w 408305"/>
                  <a:gd name="T69" fmla="*/ 6731 h 667385"/>
                  <a:gd name="T70" fmla="*/ 219328 w 408305"/>
                  <a:gd name="T71" fmla="*/ 0 h 667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8305" h="667385">
                    <a:moveTo>
                      <a:pt x="219328" y="0"/>
                    </a:moveTo>
                    <a:lnTo>
                      <a:pt x="158115" y="4826"/>
                    </a:lnTo>
                    <a:lnTo>
                      <a:pt x="121284" y="15494"/>
                    </a:lnTo>
                    <a:lnTo>
                      <a:pt x="82296" y="36322"/>
                    </a:lnTo>
                    <a:lnTo>
                      <a:pt x="1905" y="292481"/>
                    </a:lnTo>
                    <a:lnTo>
                      <a:pt x="0" y="296164"/>
                    </a:lnTo>
                    <a:lnTo>
                      <a:pt x="2921" y="314325"/>
                    </a:lnTo>
                    <a:lnTo>
                      <a:pt x="10921" y="326009"/>
                    </a:lnTo>
                    <a:lnTo>
                      <a:pt x="22732" y="334010"/>
                    </a:lnTo>
                    <a:lnTo>
                      <a:pt x="37084" y="336931"/>
                    </a:lnTo>
                    <a:lnTo>
                      <a:pt x="49149" y="334645"/>
                    </a:lnTo>
                    <a:lnTo>
                      <a:pt x="59562" y="328549"/>
                    </a:lnTo>
                    <a:lnTo>
                      <a:pt x="67563" y="319786"/>
                    </a:lnTo>
                    <a:lnTo>
                      <a:pt x="72390" y="309118"/>
                    </a:lnTo>
                    <a:lnTo>
                      <a:pt x="111252" y="147701"/>
                    </a:lnTo>
                    <a:lnTo>
                      <a:pt x="111252" y="667131"/>
                    </a:lnTo>
                    <a:lnTo>
                      <a:pt x="185547" y="667131"/>
                    </a:lnTo>
                    <a:lnTo>
                      <a:pt x="185547" y="333248"/>
                    </a:lnTo>
                    <a:lnTo>
                      <a:pt x="222631" y="333248"/>
                    </a:lnTo>
                    <a:lnTo>
                      <a:pt x="222631" y="667131"/>
                    </a:lnTo>
                    <a:lnTo>
                      <a:pt x="296799" y="667131"/>
                    </a:lnTo>
                    <a:lnTo>
                      <a:pt x="296799" y="145923"/>
                    </a:lnTo>
                    <a:lnTo>
                      <a:pt x="335788" y="307340"/>
                    </a:lnTo>
                    <a:lnTo>
                      <a:pt x="340487" y="317881"/>
                    </a:lnTo>
                    <a:lnTo>
                      <a:pt x="348488" y="326771"/>
                    </a:lnTo>
                    <a:lnTo>
                      <a:pt x="359029" y="332867"/>
                    </a:lnTo>
                    <a:lnTo>
                      <a:pt x="371094" y="335153"/>
                    </a:lnTo>
                    <a:lnTo>
                      <a:pt x="385444" y="332232"/>
                    </a:lnTo>
                    <a:lnTo>
                      <a:pt x="397256" y="324231"/>
                    </a:lnTo>
                    <a:lnTo>
                      <a:pt x="405256" y="312420"/>
                    </a:lnTo>
                    <a:lnTo>
                      <a:pt x="408177" y="294259"/>
                    </a:lnTo>
                    <a:lnTo>
                      <a:pt x="406273" y="288671"/>
                    </a:lnTo>
                    <a:lnTo>
                      <a:pt x="352425" y="60579"/>
                    </a:lnTo>
                    <a:lnTo>
                      <a:pt x="307086" y="23749"/>
                    </a:lnTo>
                    <a:lnTo>
                      <a:pt x="265302" y="6731"/>
                    </a:lnTo>
                    <a:lnTo>
                      <a:pt x="219328" y="0"/>
                    </a:lnTo>
                    <a:close/>
                  </a:path>
                </a:pathLst>
              </a:custGeom>
              <a:solidFill>
                <a:srgbClr val="009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8" name="object 41">
              <a:extLst>
                <a:ext uri="{FF2B5EF4-FFF2-40B4-BE49-F238E27FC236}">
                  <a16:creationId xmlns:a16="http://schemas.microsoft.com/office/drawing/2014/main" id="{BD6E3EBC-D88E-45D4-99DF-838673AD1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8667" y="4557995"/>
              <a:ext cx="408305" cy="835025"/>
              <a:chOff x="3672840" y="4546091"/>
              <a:chExt cx="408305" cy="835025"/>
            </a:xfrm>
          </p:grpSpPr>
          <p:pic>
            <p:nvPicPr>
              <p:cNvPr id="22" name="object 42">
                <a:extLst>
                  <a:ext uri="{FF2B5EF4-FFF2-40B4-BE49-F238E27FC236}">
                    <a16:creationId xmlns:a16="http://schemas.microsoft.com/office/drawing/2014/main" id="{CF07D77C-ADD2-490A-8A99-2A0D544DD3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3904" y="4546091"/>
                <a:ext cx="147827" cy="149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object 43">
                <a:extLst>
                  <a:ext uri="{FF2B5EF4-FFF2-40B4-BE49-F238E27FC236}">
                    <a16:creationId xmlns:a16="http://schemas.microsoft.com/office/drawing/2014/main" id="{CE7F052E-C069-4E9E-815B-796D4F7E1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840" y="4713731"/>
                <a:ext cx="408305" cy="667385"/>
              </a:xfrm>
              <a:custGeom>
                <a:avLst/>
                <a:gdLst>
                  <a:gd name="T0" fmla="*/ 204850 w 408304"/>
                  <a:gd name="T1" fmla="*/ 0 h 667385"/>
                  <a:gd name="T2" fmla="*/ 162306 w 408304"/>
                  <a:gd name="T3" fmla="*/ 3683 h 667385"/>
                  <a:gd name="T4" fmla="*/ 120650 w 408304"/>
                  <a:gd name="T5" fmla="*/ 16002 h 667385"/>
                  <a:gd name="T6" fmla="*/ 77088 w 408304"/>
                  <a:gd name="T7" fmla="*/ 40767 h 667385"/>
                  <a:gd name="T8" fmla="*/ 1143 w 408304"/>
                  <a:gd name="T9" fmla="*/ 285369 h 667385"/>
                  <a:gd name="T10" fmla="*/ 0 w 408304"/>
                  <a:gd name="T11" fmla="*/ 300482 h 667385"/>
                  <a:gd name="T12" fmla="*/ 4445 w 408304"/>
                  <a:gd name="T13" fmla="*/ 314071 h 667385"/>
                  <a:gd name="T14" fmla="*/ 13715 w 408304"/>
                  <a:gd name="T15" fmla="*/ 324993 h 667385"/>
                  <a:gd name="T16" fmla="*/ 30734 w 408304"/>
                  <a:gd name="T17" fmla="*/ 333629 h 667385"/>
                  <a:gd name="T18" fmla="*/ 38226 w 408304"/>
                  <a:gd name="T19" fmla="*/ 333629 h 667385"/>
                  <a:gd name="T20" fmla="*/ 73406 w 408304"/>
                  <a:gd name="T21" fmla="*/ 307594 h 667385"/>
                  <a:gd name="T22" fmla="*/ 130810 w 408304"/>
                  <a:gd name="T23" fmla="*/ 113030 h 667385"/>
                  <a:gd name="T24" fmla="*/ 130810 w 408304"/>
                  <a:gd name="T25" fmla="*/ 177927 h 667385"/>
                  <a:gd name="T26" fmla="*/ 62230 w 408304"/>
                  <a:gd name="T27" fmla="*/ 407670 h 667385"/>
                  <a:gd name="T28" fmla="*/ 112268 w 408304"/>
                  <a:gd name="T29" fmla="*/ 407670 h 667385"/>
                  <a:gd name="T30" fmla="*/ 112268 w 408304"/>
                  <a:gd name="T31" fmla="*/ 667131 h 667385"/>
                  <a:gd name="T32" fmla="*/ 186436 w 408304"/>
                  <a:gd name="T33" fmla="*/ 667131 h 667385"/>
                  <a:gd name="T34" fmla="*/ 186436 w 408304"/>
                  <a:gd name="T35" fmla="*/ 407670 h 667385"/>
                  <a:gd name="T36" fmla="*/ 223393 w 408304"/>
                  <a:gd name="T37" fmla="*/ 407670 h 667385"/>
                  <a:gd name="T38" fmla="*/ 223393 w 408304"/>
                  <a:gd name="T39" fmla="*/ 667131 h 667385"/>
                  <a:gd name="T40" fmla="*/ 297561 w 408304"/>
                  <a:gd name="T41" fmla="*/ 667131 h 667385"/>
                  <a:gd name="T42" fmla="*/ 297561 w 408304"/>
                  <a:gd name="T43" fmla="*/ 407670 h 667385"/>
                  <a:gd name="T44" fmla="*/ 347599 w 408304"/>
                  <a:gd name="T45" fmla="*/ 407670 h 667385"/>
                  <a:gd name="T46" fmla="*/ 279019 w 408304"/>
                  <a:gd name="T47" fmla="*/ 177927 h 667385"/>
                  <a:gd name="T48" fmla="*/ 279019 w 408304"/>
                  <a:gd name="T49" fmla="*/ 113030 h 667385"/>
                  <a:gd name="T50" fmla="*/ 336423 w 408304"/>
                  <a:gd name="T51" fmla="*/ 307594 h 667385"/>
                  <a:gd name="T52" fmla="*/ 342138 w 408304"/>
                  <a:gd name="T53" fmla="*/ 318770 h 667385"/>
                  <a:gd name="T54" fmla="*/ 350520 w 408304"/>
                  <a:gd name="T55" fmla="*/ 326898 h 667385"/>
                  <a:gd name="T56" fmla="*/ 360680 w 408304"/>
                  <a:gd name="T57" fmla="*/ 331851 h 667385"/>
                  <a:gd name="T58" fmla="*/ 378968 w 408304"/>
                  <a:gd name="T59" fmla="*/ 333629 h 667385"/>
                  <a:gd name="T60" fmla="*/ 395097 w 408304"/>
                  <a:gd name="T61" fmla="*/ 324993 h 667385"/>
                  <a:gd name="T62" fmla="*/ 403860 w 408304"/>
                  <a:gd name="T63" fmla="*/ 314071 h 667385"/>
                  <a:gd name="T64" fmla="*/ 408050 w 408304"/>
                  <a:gd name="T65" fmla="*/ 300482 h 667385"/>
                  <a:gd name="T66" fmla="*/ 406781 w 408304"/>
                  <a:gd name="T67" fmla="*/ 285369 h 667385"/>
                  <a:gd name="T68" fmla="*/ 340106 w 408304"/>
                  <a:gd name="T69" fmla="*/ 55626 h 667385"/>
                  <a:gd name="T70" fmla="*/ 338327 w 408304"/>
                  <a:gd name="T71" fmla="*/ 46355 h 667385"/>
                  <a:gd name="T72" fmla="*/ 289179 w 408304"/>
                  <a:gd name="T73" fmla="*/ 16637 h 667385"/>
                  <a:gd name="T74" fmla="*/ 247523 w 408304"/>
                  <a:gd name="T75" fmla="*/ 3683 h 667385"/>
                  <a:gd name="T76" fmla="*/ 204850 w 408304"/>
                  <a:gd name="T77" fmla="*/ 0 h 667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08304" h="667385">
                    <a:moveTo>
                      <a:pt x="204850" y="0"/>
                    </a:moveTo>
                    <a:lnTo>
                      <a:pt x="162306" y="3683"/>
                    </a:lnTo>
                    <a:lnTo>
                      <a:pt x="120650" y="16002"/>
                    </a:lnTo>
                    <a:lnTo>
                      <a:pt x="77088" y="40767"/>
                    </a:lnTo>
                    <a:lnTo>
                      <a:pt x="1143" y="285369"/>
                    </a:lnTo>
                    <a:lnTo>
                      <a:pt x="0" y="300482"/>
                    </a:lnTo>
                    <a:lnTo>
                      <a:pt x="4445" y="314071"/>
                    </a:lnTo>
                    <a:lnTo>
                      <a:pt x="13715" y="324993"/>
                    </a:lnTo>
                    <a:lnTo>
                      <a:pt x="30734" y="333629"/>
                    </a:lnTo>
                    <a:lnTo>
                      <a:pt x="38226" y="333629"/>
                    </a:lnTo>
                    <a:lnTo>
                      <a:pt x="73406" y="307594"/>
                    </a:lnTo>
                    <a:lnTo>
                      <a:pt x="130810" y="113030"/>
                    </a:lnTo>
                    <a:lnTo>
                      <a:pt x="130810" y="177927"/>
                    </a:lnTo>
                    <a:lnTo>
                      <a:pt x="62230" y="407670"/>
                    </a:lnTo>
                    <a:lnTo>
                      <a:pt x="112268" y="407670"/>
                    </a:lnTo>
                    <a:lnTo>
                      <a:pt x="112268" y="667131"/>
                    </a:lnTo>
                    <a:lnTo>
                      <a:pt x="186436" y="667131"/>
                    </a:lnTo>
                    <a:lnTo>
                      <a:pt x="186436" y="407670"/>
                    </a:lnTo>
                    <a:lnTo>
                      <a:pt x="223393" y="407670"/>
                    </a:lnTo>
                    <a:lnTo>
                      <a:pt x="223393" y="667131"/>
                    </a:lnTo>
                    <a:lnTo>
                      <a:pt x="297561" y="667131"/>
                    </a:lnTo>
                    <a:lnTo>
                      <a:pt x="297561" y="407670"/>
                    </a:lnTo>
                    <a:lnTo>
                      <a:pt x="347599" y="407670"/>
                    </a:lnTo>
                    <a:lnTo>
                      <a:pt x="279019" y="177927"/>
                    </a:lnTo>
                    <a:lnTo>
                      <a:pt x="279019" y="113030"/>
                    </a:lnTo>
                    <a:lnTo>
                      <a:pt x="336423" y="307594"/>
                    </a:lnTo>
                    <a:lnTo>
                      <a:pt x="342138" y="318770"/>
                    </a:lnTo>
                    <a:lnTo>
                      <a:pt x="350520" y="326898"/>
                    </a:lnTo>
                    <a:lnTo>
                      <a:pt x="360680" y="331851"/>
                    </a:lnTo>
                    <a:lnTo>
                      <a:pt x="378968" y="333629"/>
                    </a:lnTo>
                    <a:lnTo>
                      <a:pt x="395097" y="324993"/>
                    </a:lnTo>
                    <a:lnTo>
                      <a:pt x="403860" y="314071"/>
                    </a:lnTo>
                    <a:lnTo>
                      <a:pt x="408050" y="300482"/>
                    </a:lnTo>
                    <a:lnTo>
                      <a:pt x="406781" y="285369"/>
                    </a:lnTo>
                    <a:lnTo>
                      <a:pt x="340106" y="55626"/>
                    </a:lnTo>
                    <a:lnTo>
                      <a:pt x="338327" y="46355"/>
                    </a:lnTo>
                    <a:lnTo>
                      <a:pt x="289179" y="16637"/>
                    </a:lnTo>
                    <a:lnTo>
                      <a:pt x="247523" y="3683"/>
                    </a:lnTo>
                    <a:lnTo>
                      <a:pt x="204850" y="0"/>
                    </a:lnTo>
                    <a:close/>
                  </a:path>
                </a:pathLst>
              </a:custGeom>
              <a:solidFill>
                <a:srgbClr val="00C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9" name="object 31">
              <a:extLst>
                <a:ext uri="{FF2B5EF4-FFF2-40B4-BE49-F238E27FC236}">
                  <a16:creationId xmlns:a16="http://schemas.microsoft.com/office/drawing/2014/main" id="{7CBC24EE-887D-4C16-AB99-C05304682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6972" y="4559747"/>
              <a:ext cx="408305" cy="835025"/>
              <a:chOff x="1404987" y="4546091"/>
              <a:chExt cx="408305" cy="835025"/>
            </a:xfrm>
          </p:grpSpPr>
          <p:pic>
            <p:nvPicPr>
              <p:cNvPr id="20" name="object 34">
                <a:extLst>
                  <a:ext uri="{FF2B5EF4-FFF2-40B4-BE49-F238E27FC236}">
                    <a16:creationId xmlns:a16="http://schemas.microsoft.com/office/drawing/2014/main" id="{0D305721-F219-4A51-9E68-9A9078910D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1995" y="4546091"/>
                <a:ext cx="149352" cy="149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object 35">
                <a:extLst>
                  <a:ext uri="{FF2B5EF4-FFF2-40B4-BE49-F238E27FC236}">
                    <a16:creationId xmlns:a16="http://schemas.microsoft.com/office/drawing/2014/main" id="{7AD86907-D826-48E4-BD4F-DA3DFB0BD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4987" y="4713731"/>
                <a:ext cx="408305" cy="667385"/>
              </a:xfrm>
              <a:custGeom>
                <a:avLst/>
                <a:gdLst>
                  <a:gd name="T0" fmla="*/ 219328 w 408305"/>
                  <a:gd name="T1" fmla="*/ 0 h 667385"/>
                  <a:gd name="T2" fmla="*/ 158115 w 408305"/>
                  <a:gd name="T3" fmla="*/ 4826 h 667385"/>
                  <a:gd name="T4" fmla="*/ 121284 w 408305"/>
                  <a:gd name="T5" fmla="*/ 15494 h 667385"/>
                  <a:gd name="T6" fmla="*/ 82296 w 408305"/>
                  <a:gd name="T7" fmla="*/ 36322 h 667385"/>
                  <a:gd name="T8" fmla="*/ 1905 w 408305"/>
                  <a:gd name="T9" fmla="*/ 292481 h 667385"/>
                  <a:gd name="T10" fmla="*/ 0 w 408305"/>
                  <a:gd name="T11" fmla="*/ 296164 h 667385"/>
                  <a:gd name="T12" fmla="*/ 2921 w 408305"/>
                  <a:gd name="T13" fmla="*/ 314325 h 667385"/>
                  <a:gd name="T14" fmla="*/ 10921 w 408305"/>
                  <a:gd name="T15" fmla="*/ 326009 h 667385"/>
                  <a:gd name="T16" fmla="*/ 22732 w 408305"/>
                  <a:gd name="T17" fmla="*/ 334010 h 667385"/>
                  <a:gd name="T18" fmla="*/ 37084 w 408305"/>
                  <a:gd name="T19" fmla="*/ 336931 h 667385"/>
                  <a:gd name="T20" fmla="*/ 49149 w 408305"/>
                  <a:gd name="T21" fmla="*/ 334645 h 667385"/>
                  <a:gd name="T22" fmla="*/ 59562 w 408305"/>
                  <a:gd name="T23" fmla="*/ 328549 h 667385"/>
                  <a:gd name="T24" fmla="*/ 67563 w 408305"/>
                  <a:gd name="T25" fmla="*/ 319786 h 667385"/>
                  <a:gd name="T26" fmla="*/ 72390 w 408305"/>
                  <a:gd name="T27" fmla="*/ 309118 h 667385"/>
                  <a:gd name="T28" fmla="*/ 111252 w 408305"/>
                  <a:gd name="T29" fmla="*/ 147701 h 667385"/>
                  <a:gd name="T30" fmla="*/ 111252 w 408305"/>
                  <a:gd name="T31" fmla="*/ 667131 h 667385"/>
                  <a:gd name="T32" fmla="*/ 185547 w 408305"/>
                  <a:gd name="T33" fmla="*/ 667131 h 667385"/>
                  <a:gd name="T34" fmla="*/ 185547 w 408305"/>
                  <a:gd name="T35" fmla="*/ 333248 h 667385"/>
                  <a:gd name="T36" fmla="*/ 222631 w 408305"/>
                  <a:gd name="T37" fmla="*/ 333248 h 667385"/>
                  <a:gd name="T38" fmla="*/ 222631 w 408305"/>
                  <a:gd name="T39" fmla="*/ 667131 h 667385"/>
                  <a:gd name="T40" fmla="*/ 296799 w 408305"/>
                  <a:gd name="T41" fmla="*/ 667131 h 667385"/>
                  <a:gd name="T42" fmla="*/ 296799 w 408305"/>
                  <a:gd name="T43" fmla="*/ 145923 h 667385"/>
                  <a:gd name="T44" fmla="*/ 335788 w 408305"/>
                  <a:gd name="T45" fmla="*/ 307340 h 667385"/>
                  <a:gd name="T46" fmla="*/ 340487 w 408305"/>
                  <a:gd name="T47" fmla="*/ 317881 h 667385"/>
                  <a:gd name="T48" fmla="*/ 348488 w 408305"/>
                  <a:gd name="T49" fmla="*/ 326771 h 667385"/>
                  <a:gd name="T50" fmla="*/ 359029 w 408305"/>
                  <a:gd name="T51" fmla="*/ 332867 h 667385"/>
                  <a:gd name="T52" fmla="*/ 371094 w 408305"/>
                  <a:gd name="T53" fmla="*/ 335153 h 667385"/>
                  <a:gd name="T54" fmla="*/ 385444 w 408305"/>
                  <a:gd name="T55" fmla="*/ 332232 h 667385"/>
                  <a:gd name="T56" fmla="*/ 397256 w 408305"/>
                  <a:gd name="T57" fmla="*/ 324231 h 667385"/>
                  <a:gd name="T58" fmla="*/ 405256 w 408305"/>
                  <a:gd name="T59" fmla="*/ 312420 h 667385"/>
                  <a:gd name="T60" fmla="*/ 408177 w 408305"/>
                  <a:gd name="T61" fmla="*/ 294259 h 667385"/>
                  <a:gd name="T62" fmla="*/ 406273 w 408305"/>
                  <a:gd name="T63" fmla="*/ 288671 h 667385"/>
                  <a:gd name="T64" fmla="*/ 352425 w 408305"/>
                  <a:gd name="T65" fmla="*/ 60579 h 667385"/>
                  <a:gd name="T66" fmla="*/ 307086 w 408305"/>
                  <a:gd name="T67" fmla="*/ 23749 h 667385"/>
                  <a:gd name="T68" fmla="*/ 265302 w 408305"/>
                  <a:gd name="T69" fmla="*/ 6731 h 667385"/>
                  <a:gd name="T70" fmla="*/ 219328 w 408305"/>
                  <a:gd name="T71" fmla="*/ 0 h 667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8305" h="667385">
                    <a:moveTo>
                      <a:pt x="219328" y="0"/>
                    </a:moveTo>
                    <a:lnTo>
                      <a:pt x="158115" y="4826"/>
                    </a:lnTo>
                    <a:lnTo>
                      <a:pt x="121284" y="15494"/>
                    </a:lnTo>
                    <a:lnTo>
                      <a:pt x="82296" y="36322"/>
                    </a:lnTo>
                    <a:lnTo>
                      <a:pt x="1905" y="292481"/>
                    </a:lnTo>
                    <a:lnTo>
                      <a:pt x="0" y="296164"/>
                    </a:lnTo>
                    <a:lnTo>
                      <a:pt x="2921" y="314325"/>
                    </a:lnTo>
                    <a:lnTo>
                      <a:pt x="10921" y="326009"/>
                    </a:lnTo>
                    <a:lnTo>
                      <a:pt x="22732" y="334010"/>
                    </a:lnTo>
                    <a:lnTo>
                      <a:pt x="37084" y="336931"/>
                    </a:lnTo>
                    <a:lnTo>
                      <a:pt x="49149" y="334645"/>
                    </a:lnTo>
                    <a:lnTo>
                      <a:pt x="59562" y="328549"/>
                    </a:lnTo>
                    <a:lnTo>
                      <a:pt x="67563" y="319786"/>
                    </a:lnTo>
                    <a:lnTo>
                      <a:pt x="72390" y="309118"/>
                    </a:lnTo>
                    <a:lnTo>
                      <a:pt x="111252" y="147701"/>
                    </a:lnTo>
                    <a:lnTo>
                      <a:pt x="111252" y="667131"/>
                    </a:lnTo>
                    <a:lnTo>
                      <a:pt x="185547" y="667131"/>
                    </a:lnTo>
                    <a:lnTo>
                      <a:pt x="185547" y="333248"/>
                    </a:lnTo>
                    <a:lnTo>
                      <a:pt x="222631" y="333248"/>
                    </a:lnTo>
                    <a:lnTo>
                      <a:pt x="222631" y="667131"/>
                    </a:lnTo>
                    <a:lnTo>
                      <a:pt x="296799" y="667131"/>
                    </a:lnTo>
                    <a:lnTo>
                      <a:pt x="296799" y="145923"/>
                    </a:lnTo>
                    <a:lnTo>
                      <a:pt x="335788" y="307340"/>
                    </a:lnTo>
                    <a:lnTo>
                      <a:pt x="340487" y="317881"/>
                    </a:lnTo>
                    <a:lnTo>
                      <a:pt x="348488" y="326771"/>
                    </a:lnTo>
                    <a:lnTo>
                      <a:pt x="359029" y="332867"/>
                    </a:lnTo>
                    <a:lnTo>
                      <a:pt x="371094" y="335153"/>
                    </a:lnTo>
                    <a:lnTo>
                      <a:pt x="385444" y="332232"/>
                    </a:lnTo>
                    <a:lnTo>
                      <a:pt x="397256" y="324231"/>
                    </a:lnTo>
                    <a:lnTo>
                      <a:pt x="405256" y="312420"/>
                    </a:lnTo>
                    <a:lnTo>
                      <a:pt x="408177" y="294259"/>
                    </a:lnTo>
                    <a:lnTo>
                      <a:pt x="406273" y="288671"/>
                    </a:lnTo>
                    <a:lnTo>
                      <a:pt x="352425" y="60579"/>
                    </a:lnTo>
                    <a:lnTo>
                      <a:pt x="307086" y="23749"/>
                    </a:lnTo>
                    <a:lnTo>
                      <a:pt x="265302" y="6731"/>
                    </a:lnTo>
                    <a:lnTo>
                      <a:pt x="219328" y="0"/>
                    </a:lnTo>
                    <a:close/>
                  </a:path>
                </a:pathLst>
              </a:custGeom>
              <a:solidFill>
                <a:srgbClr val="009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40" name="TextBox 63">
            <a:extLst>
              <a:ext uri="{FF2B5EF4-FFF2-40B4-BE49-F238E27FC236}">
                <a16:creationId xmlns:a16="http://schemas.microsoft.com/office/drawing/2014/main" id="{0FDA1F2E-C1B2-4673-AEE5-CD4B80EF2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059" y="2147285"/>
            <a:ext cx="267558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5A5B5A"/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ru-RU" alt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Текучесть кадров </a:t>
            </a:r>
            <a:r>
              <a:rPr lang="az-Latn-AZ" alt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– 2%</a:t>
            </a:r>
          </a:p>
          <a:p>
            <a:pPr algn="ctr"/>
            <a:r>
              <a:rPr lang="az-Latn-AZ" alt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(66 </a:t>
            </a:r>
            <a:r>
              <a:rPr lang="ru-RU" alt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  <a:r>
              <a:rPr lang="az-Latn-AZ" alt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41" name="TextBox 63">
            <a:extLst>
              <a:ext uri="{FF2B5EF4-FFF2-40B4-BE49-F238E27FC236}">
                <a16:creationId xmlns:a16="http://schemas.microsoft.com/office/drawing/2014/main" id="{D54BD984-2C20-41B4-BBF9-8F01FBCA7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795" y="2827384"/>
            <a:ext cx="19366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12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Добровольных</a:t>
            </a:r>
            <a:r>
              <a:rPr lang="az-Latn-AZ" altLang="en-US" sz="12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62%</a:t>
            </a:r>
          </a:p>
        </p:txBody>
      </p:sp>
      <p:sp>
        <p:nvSpPr>
          <p:cNvPr id="42" name="TextBox 63">
            <a:extLst>
              <a:ext uri="{FF2B5EF4-FFF2-40B4-BE49-F238E27FC236}">
                <a16:creationId xmlns:a16="http://schemas.microsoft.com/office/drawing/2014/main" id="{683BB3D7-CA82-4FDE-A0C0-22AC26CCD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3617" y="2853323"/>
            <a:ext cx="1956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5A5B5A"/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alt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Принудительных</a:t>
            </a:r>
            <a:r>
              <a:rPr lang="az-Latn-AZ" alt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– 38%</a:t>
            </a:r>
            <a:endParaRPr lang="en-US" alt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9172AAC-B46D-4B06-ADBE-879184A4744E}"/>
              </a:ext>
            </a:extLst>
          </p:cNvPr>
          <p:cNvGrpSpPr/>
          <p:nvPr/>
        </p:nvGrpSpPr>
        <p:grpSpPr>
          <a:xfrm>
            <a:off x="7625856" y="2697085"/>
            <a:ext cx="2364434" cy="2291443"/>
            <a:chOff x="6363537" y="1406523"/>
            <a:chExt cx="4755314" cy="4608515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B2450693-E98C-4425-9655-B7FDE1EB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537" y="1406523"/>
              <a:ext cx="4714875" cy="4572000"/>
            </a:xfrm>
            <a:custGeom>
              <a:avLst/>
              <a:gdLst>
                <a:gd name="T0" fmla="*/ 634 w 1015"/>
                <a:gd name="T1" fmla="*/ 133 h 984"/>
                <a:gd name="T2" fmla="*/ 503 w 1015"/>
                <a:gd name="T3" fmla="*/ 262 h 984"/>
                <a:gd name="T4" fmla="*/ 372 w 1015"/>
                <a:gd name="T5" fmla="*/ 133 h 984"/>
                <a:gd name="T6" fmla="*/ 0 w 1015"/>
                <a:gd name="T7" fmla="*/ 1 h 984"/>
                <a:gd name="T8" fmla="*/ 0 w 1015"/>
                <a:gd name="T9" fmla="*/ 282 h 984"/>
                <a:gd name="T10" fmla="*/ 206 w 1015"/>
                <a:gd name="T11" fmla="*/ 358 h 984"/>
                <a:gd name="T12" fmla="*/ 358 w 1015"/>
                <a:gd name="T13" fmla="*/ 902 h 984"/>
                <a:gd name="T14" fmla="*/ 357 w 1015"/>
                <a:gd name="T15" fmla="*/ 984 h 984"/>
                <a:gd name="T16" fmla="*/ 650 w 1015"/>
                <a:gd name="T17" fmla="*/ 984 h 984"/>
                <a:gd name="T18" fmla="*/ 649 w 1015"/>
                <a:gd name="T19" fmla="*/ 902 h 984"/>
                <a:gd name="T20" fmla="*/ 801 w 1015"/>
                <a:gd name="T21" fmla="*/ 358 h 984"/>
                <a:gd name="T22" fmla="*/ 1015 w 1015"/>
                <a:gd name="T23" fmla="*/ 281 h 984"/>
                <a:gd name="T24" fmla="*/ 1015 w 1015"/>
                <a:gd name="T25" fmla="*/ 0 h 984"/>
                <a:gd name="T26" fmla="*/ 634 w 1015"/>
                <a:gd name="T27" fmla="*/ 133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5" h="984">
                  <a:moveTo>
                    <a:pt x="634" y="133"/>
                  </a:moveTo>
                  <a:cubicBezTo>
                    <a:pt x="583" y="171"/>
                    <a:pt x="539" y="214"/>
                    <a:pt x="503" y="262"/>
                  </a:cubicBezTo>
                  <a:cubicBezTo>
                    <a:pt x="467" y="214"/>
                    <a:pt x="424" y="171"/>
                    <a:pt x="372" y="133"/>
                  </a:cubicBezTo>
                  <a:cubicBezTo>
                    <a:pt x="271" y="58"/>
                    <a:pt x="148" y="14"/>
                    <a:pt x="0" y="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84" y="293"/>
                    <a:pt x="151" y="318"/>
                    <a:pt x="206" y="358"/>
                  </a:cubicBezTo>
                  <a:cubicBezTo>
                    <a:pt x="356" y="469"/>
                    <a:pt x="364" y="638"/>
                    <a:pt x="358" y="902"/>
                  </a:cubicBezTo>
                  <a:cubicBezTo>
                    <a:pt x="357" y="929"/>
                    <a:pt x="357" y="956"/>
                    <a:pt x="357" y="984"/>
                  </a:cubicBezTo>
                  <a:cubicBezTo>
                    <a:pt x="650" y="984"/>
                    <a:pt x="650" y="984"/>
                    <a:pt x="650" y="984"/>
                  </a:cubicBezTo>
                  <a:cubicBezTo>
                    <a:pt x="650" y="956"/>
                    <a:pt x="649" y="929"/>
                    <a:pt x="649" y="902"/>
                  </a:cubicBezTo>
                  <a:cubicBezTo>
                    <a:pt x="643" y="638"/>
                    <a:pt x="650" y="469"/>
                    <a:pt x="801" y="358"/>
                  </a:cubicBezTo>
                  <a:cubicBezTo>
                    <a:pt x="857" y="316"/>
                    <a:pt x="927" y="291"/>
                    <a:pt x="1015" y="281"/>
                  </a:cubicBezTo>
                  <a:cubicBezTo>
                    <a:pt x="1015" y="0"/>
                    <a:pt x="1015" y="0"/>
                    <a:pt x="1015" y="0"/>
                  </a:cubicBezTo>
                  <a:cubicBezTo>
                    <a:pt x="863" y="13"/>
                    <a:pt x="738" y="57"/>
                    <a:pt x="634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4E7CE05-226C-4C55-9F99-F03285E2F83C}"/>
                </a:ext>
              </a:extLst>
            </p:cNvPr>
            <p:cNvGrpSpPr/>
            <p:nvPr/>
          </p:nvGrpSpPr>
          <p:grpSpPr>
            <a:xfrm>
              <a:off x="6403976" y="1549400"/>
              <a:ext cx="4714875" cy="4465638"/>
              <a:chOff x="6403976" y="1549400"/>
              <a:chExt cx="4714875" cy="4465638"/>
            </a:xfrm>
          </p:grpSpPr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73C21DB3-279E-4CC5-8FE7-5FE05FD29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6113" y="3087688"/>
                <a:ext cx="233363" cy="255588"/>
              </a:xfrm>
              <a:custGeom>
                <a:avLst/>
                <a:gdLst>
                  <a:gd name="T0" fmla="*/ 0 w 50"/>
                  <a:gd name="T1" fmla="*/ 10 h 55"/>
                  <a:gd name="T2" fmla="*/ 37 w 50"/>
                  <a:gd name="T3" fmla="*/ 55 h 55"/>
                  <a:gd name="T4" fmla="*/ 50 w 50"/>
                  <a:gd name="T5" fmla="*/ 46 h 55"/>
                  <a:gd name="T6" fmla="*/ 12 w 50"/>
                  <a:gd name="T7" fmla="*/ 0 h 55"/>
                  <a:gd name="T8" fmla="*/ 0 w 50"/>
                  <a:gd name="T9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0" y="10"/>
                    </a:moveTo>
                    <a:cubicBezTo>
                      <a:pt x="14" y="25"/>
                      <a:pt x="26" y="40"/>
                      <a:pt x="37" y="5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39" y="31"/>
                      <a:pt x="26" y="15"/>
                      <a:pt x="12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id="{3723DDDD-7C37-4124-B5D3-86027FF7C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1251" y="5815013"/>
                <a:ext cx="79375" cy="200025"/>
              </a:xfrm>
              <a:custGeom>
                <a:avLst/>
                <a:gdLst>
                  <a:gd name="T0" fmla="*/ 0 w 17"/>
                  <a:gd name="T1" fmla="*/ 43 h 43"/>
                  <a:gd name="T2" fmla="*/ 16 w 17"/>
                  <a:gd name="T3" fmla="*/ 43 h 43"/>
                  <a:gd name="T4" fmla="*/ 17 w 17"/>
                  <a:gd name="T5" fmla="*/ 1 h 43"/>
                  <a:gd name="T6" fmla="*/ 1 w 17"/>
                  <a:gd name="T7" fmla="*/ 0 h 43"/>
                  <a:gd name="T8" fmla="*/ 0 w 17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3">
                    <a:moveTo>
                      <a:pt x="0" y="43"/>
                    </a:move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2"/>
                      <a:pt x="17" y="18"/>
                      <a:pt x="17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8"/>
                      <a:pt x="0" y="32"/>
                      <a:pt x="0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8" name="Freeform 8">
                <a:extLst>
                  <a:ext uri="{FF2B5EF4-FFF2-40B4-BE49-F238E27FC236}">
                    <a16:creationId xmlns:a16="http://schemas.microsoft.com/office/drawing/2014/main" id="{5F937CCF-6EF1-4207-AC6D-F66D57AAC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2676" y="3692525"/>
                <a:ext cx="98425" cy="277813"/>
              </a:xfrm>
              <a:custGeom>
                <a:avLst/>
                <a:gdLst>
                  <a:gd name="T0" fmla="*/ 21 w 21"/>
                  <a:gd name="T1" fmla="*/ 60 h 60"/>
                  <a:gd name="T2" fmla="*/ 21 w 21"/>
                  <a:gd name="T3" fmla="*/ 41 h 60"/>
                  <a:gd name="T4" fmla="*/ 15 w 21"/>
                  <a:gd name="T5" fmla="*/ 0 h 60"/>
                  <a:gd name="T6" fmla="*/ 0 w 21"/>
                  <a:gd name="T7" fmla="*/ 3 h 60"/>
                  <a:gd name="T8" fmla="*/ 5 w 21"/>
                  <a:gd name="T9" fmla="*/ 42 h 60"/>
                  <a:gd name="T10" fmla="*/ 5 w 21"/>
                  <a:gd name="T11" fmla="*/ 59 h 60"/>
                  <a:gd name="T12" fmla="*/ 21 w 21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60">
                    <a:moveTo>
                      <a:pt x="21" y="60"/>
                    </a:moveTo>
                    <a:cubicBezTo>
                      <a:pt x="21" y="52"/>
                      <a:pt x="21" y="46"/>
                      <a:pt x="21" y="41"/>
                    </a:cubicBezTo>
                    <a:cubicBezTo>
                      <a:pt x="20" y="27"/>
                      <a:pt x="18" y="13"/>
                      <a:pt x="15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16"/>
                      <a:pt x="4" y="29"/>
                      <a:pt x="5" y="42"/>
                    </a:cubicBezTo>
                    <a:cubicBezTo>
                      <a:pt x="5" y="46"/>
                      <a:pt x="5" y="52"/>
                      <a:pt x="5" y="59"/>
                    </a:cubicBez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D9452E56-9CDE-43F3-94BD-B62CBFC90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8263" y="2108200"/>
                <a:ext cx="282575" cy="101600"/>
              </a:xfrm>
              <a:custGeom>
                <a:avLst/>
                <a:gdLst>
                  <a:gd name="T0" fmla="*/ 0 w 61"/>
                  <a:gd name="T1" fmla="*/ 0 h 22"/>
                  <a:gd name="T2" fmla="*/ 0 w 61"/>
                  <a:gd name="T3" fmla="*/ 16 h 22"/>
                  <a:gd name="T4" fmla="*/ 58 w 61"/>
                  <a:gd name="T5" fmla="*/ 22 h 22"/>
                  <a:gd name="T6" fmla="*/ 61 w 61"/>
                  <a:gd name="T7" fmla="*/ 6 h 22"/>
                  <a:gd name="T8" fmla="*/ 0 w 6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2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8" y="16"/>
                      <a:pt x="37" y="18"/>
                      <a:pt x="58" y="2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39" y="2"/>
                      <a:pt x="19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" name="Freeform 10">
                <a:extLst>
                  <a:ext uri="{FF2B5EF4-FFF2-40B4-BE49-F238E27FC236}">
                    <a16:creationId xmlns:a16="http://schemas.microsoft.com/office/drawing/2014/main" id="{CCFFE592-4F1C-4294-B62E-2338D5612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5651" y="2270125"/>
                <a:ext cx="282575" cy="180975"/>
              </a:xfrm>
              <a:custGeom>
                <a:avLst/>
                <a:gdLst>
                  <a:gd name="T0" fmla="*/ 6 w 61"/>
                  <a:gd name="T1" fmla="*/ 0 h 39"/>
                  <a:gd name="T2" fmla="*/ 0 w 61"/>
                  <a:gd name="T3" fmla="*/ 14 h 39"/>
                  <a:gd name="T4" fmla="*/ 54 w 61"/>
                  <a:gd name="T5" fmla="*/ 39 h 39"/>
                  <a:gd name="T6" fmla="*/ 61 w 61"/>
                  <a:gd name="T7" fmla="*/ 25 h 39"/>
                  <a:gd name="T8" fmla="*/ 6 w 61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9">
                    <a:moveTo>
                      <a:pt x="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8" y="21"/>
                      <a:pt x="36" y="30"/>
                      <a:pt x="54" y="39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43" y="15"/>
                      <a:pt x="24" y="7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1" name="Freeform 11">
                <a:extLst>
                  <a:ext uri="{FF2B5EF4-FFF2-40B4-BE49-F238E27FC236}">
                    <a16:creationId xmlns:a16="http://schemas.microsoft.com/office/drawing/2014/main" id="{9E1AFBF6-494B-4C3A-AA5A-58F1652D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2713" y="2614613"/>
                <a:ext cx="265113" cy="222250"/>
              </a:xfrm>
              <a:custGeom>
                <a:avLst/>
                <a:gdLst>
                  <a:gd name="T0" fmla="*/ 9 w 57"/>
                  <a:gd name="T1" fmla="*/ 0 h 48"/>
                  <a:gd name="T2" fmla="*/ 0 w 57"/>
                  <a:gd name="T3" fmla="*/ 13 h 48"/>
                  <a:gd name="T4" fmla="*/ 47 w 57"/>
                  <a:gd name="T5" fmla="*/ 48 h 48"/>
                  <a:gd name="T6" fmla="*/ 57 w 57"/>
                  <a:gd name="T7" fmla="*/ 36 h 48"/>
                  <a:gd name="T8" fmla="*/ 9 w 57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8">
                    <a:moveTo>
                      <a:pt x="9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6" y="24"/>
                      <a:pt x="32" y="36"/>
                      <a:pt x="47" y="4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42" y="24"/>
                      <a:pt x="26" y="12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2" name="Freeform 12">
                <a:extLst>
                  <a:ext uri="{FF2B5EF4-FFF2-40B4-BE49-F238E27FC236}">
                    <a16:creationId xmlns:a16="http://schemas.microsoft.com/office/drawing/2014/main" id="{77F420DA-35D1-475E-B6BD-49E80A656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7213" y="2614613"/>
                <a:ext cx="268288" cy="222250"/>
              </a:xfrm>
              <a:custGeom>
                <a:avLst/>
                <a:gdLst>
                  <a:gd name="T0" fmla="*/ 49 w 58"/>
                  <a:gd name="T1" fmla="*/ 0 h 48"/>
                  <a:gd name="T2" fmla="*/ 0 w 58"/>
                  <a:gd name="T3" fmla="*/ 36 h 48"/>
                  <a:gd name="T4" fmla="*/ 11 w 58"/>
                  <a:gd name="T5" fmla="*/ 48 h 48"/>
                  <a:gd name="T6" fmla="*/ 58 w 58"/>
                  <a:gd name="T7" fmla="*/ 13 h 48"/>
                  <a:gd name="T8" fmla="*/ 49 w 5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8">
                    <a:moveTo>
                      <a:pt x="49" y="0"/>
                    </a:moveTo>
                    <a:cubicBezTo>
                      <a:pt x="32" y="12"/>
                      <a:pt x="16" y="24"/>
                      <a:pt x="0" y="36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26" y="36"/>
                      <a:pt x="41" y="24"/>
                      <a:pt x="58" y="13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3" name="Freeform 13">
                <a:extLst>
                  <a:ext uri="{FF2B5EF4-FFF2-40B4-BE49-F238E27FC236}">
                    <a16:creationId xmlns:a16="http://schemas.microsoft.com/office/drawing/2014/main" id="{034E929F-1250-4CF4-9210-50B39A884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538" y="5108575"/>
                <a:ext cx="77788" cy="274638"/>
              </a:xfrm>
              <a:custGeom>
                <a:avLst/>
                <a:gdLst>
                  <a:gd name="T0" fmla="*/ 0 w 17"/>
                  <a:gd name="T1" fmla="*/ 59 h 59"/>
                  <a:gd name="T2" fmla="*/ 16 w 17"/>
                  <a:gd name="T3" fmla="*/ 59 h 59"/>
                  <a:gd name="T4" fmla="*/ 17 w 17"/>
                  <a:gd name="T5" fmla="*/ 0 h 59"/>
                  <a:gd name="T6" fmla="*/ 1 w 17"/>
                  <a:gd name="T7" fmla="*/ 0 h 59"/>
                  <a:gd name="T8" fmla="*/ 0 w 17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9">
                    <a:moveTo>
                      <a:pt x="0" y="59"/>
                    </a:move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40"/>
                      <a:pt x="16" y="20"/>
                      <a:pt x="1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0"/>
                      <a:pt x="0" y="40"/>
                      <a:pt x="0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4" name="Freeform 14">
                <a:extLst>
                  <a:ext uri="{FF2B5EF4-FFF2-40B4-BE49-F238E27FC236}">
                    <a16:creationId xmlns:a16="http://schemas.microsoft.com/office/drawing/2014/main" id="{886AEEB5-4F12-4A7D-BFB2-5B8B33761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2613" y="2108200"/>
                <a:ext cx="287338" cy="101600"/>
              </a:xfrm>
              <a:custGeom>
                <a:avLst/>
                <a:gdLst>
                  <a:gd name="T0" fmla="*/ 62 w 62"/>
                  <a:gd name="T1" fmla="*/ 0 h 22"/>
                  <a:gd name="T2" fmla="*/ 0 w 62"/>
                  <a:gd name="T3" fmla="*/ 6 h 22"/>
                  <a:gd name="T4" fmla="*/ 4 w 62"/>
                  <a:gd name="T5" fmla="*/ 22 h 22"/>
                  <a:gd name="T6" fmla="*/ 62 w 62"/>
                  <a:gd name="T7" fmla="*/ 16 h 22"/>
                  <a:gd name="T8" fmla="*/ 62 w 6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2">
                    <a:moveTo>
                      <a:pt x="62" y="0"/>
                    </a:moveTo>
                    <a:cubicBezTo>
                      <a:pt x="43" y="0"/>
                      <a:pt x="22" y="2"/>
                      <a:pt x="0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4" y="18"/>
                      <a:pt x="44" y="16"/>
                      <a:pt x="62" y="16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41E78EE3-6693-4933-9328-C4EFE5588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5226" y="2270125"/>
                <a:ext cx="282575" cy="180975"/>
              </a:xfrm>
              <a:custGeom>
                <a:avLst/>
                <a:gdLst>
                  <a:gd name="T0" fmla="*/ 55 w 61"/>
                  <a:gd name="T1" fmla="*/ 0 h 39"/>
                  <a:gd name="T2" fmla="*/ 0 w 61"/>
                  <a:gd name="T3" fmla="*/ 25 h 39"/>
                  <a:gd name="T4" fmla="*/ 8 w 61"/>
                  <a:gd name="T5" fmla="*/ 39 h 39"/>
                  <a:gd name="T6" fmla="*/ 61 w 61"/>
                  <a:gd name="T7" fmla="*/ 14 h 39"/>
                  <a:gd name="T8" fmla="*/ 55 w 61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9">
                    <a:moveTo>
                      <a:pt x="55" y="0"/>
                    </a:moveTo>
                    <a:cubicBezTo>
                      <a:pt x="37" y="7"/>
                      <a:pt x="19" y="15"/>
                      <a:pt x="0" y="25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26" y="30"/>
                      <a:pt x="44" y="21"/>
                      <a:pt x="61" y="14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id="{8A2ED6EF-567D-4893-B205-00036086A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0301" y="4398963"/>
                <a:ext cx="73025" cy="273050"/>
              </a:xfrm>
              <a:custGeom>
                <a:avLst/>
                <a:gdLst>
                  <a:gd name="T0" fmla="*/ 0 w 16"/>
                  <a:gd name="T1" fmla="*/ 1 h 59"/>
                  <a:gd name="T2" fmla="*/ 0 w 16"/>
                  <a:gd name="T3" fmla="*/ 59 h 59"/>
                  <a:gd name="T4" fmla="*/ 16 w 16"/>
                  <a:gd name="T5" fmla="*/ 59 h 59"/>
                  <a:gd name="T6" fmla="*/ 16 w 16"/>
                  <a:gd name="T7" fmla="*/ 0 h 59"/>
                  <a:gd name="T8" fmla="*/ 0 w 16"/>
                  <a:gd name="T9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9">
                    <a:moveTo>
                      <a:pt x="0" y="1"/>
                    </a:moveTo>
                    <a:cubicBezTo>
                      <a:pt x="0" y="18"/>
                      <a:pt x="0" y="38"/>
                      <a:pt x="0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38"/>
                      <a:pt x="16" y="18"/>
                      <a:pt x="16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7" name="Freeform 17">
                <a:extLst>
                  <a:ext uri="{FF2B5EF4-FFF2-40B4-BE49-F238E27FC236}">
                    <a16:creationId xmlns:a16="http://schemas.microsoft.com/office/drawing/2014/main" id="{E031711E-9A75-4152-98D1-27A187DED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5563" y="3087688"/>
                <a:ext cx="231775" cy="255588"/>
              </a:xfrm>
              <a:custGeom>
                <a:avLst/>
                <a:gdLst>
                  <a:gd name="T0" fmla="*/ 0 w 50"/>
                  <a:gd name="T1" fmla="*/ 46 h 55"/>
                  <a:gd name="T2" fmla="*/ 13 w 50"/>
                  <a:gd name="T3" fmla="*/ 55 h 55"/>
                  <a:gd name="T4" fmla="*/ 50 w 50"/>
                  <a:gd name="T5" fmla="*/ 10 h 55"/>
                  <a:gd name="T6" fmla="*/ 38 w 50"/>
                  <a:gd name="T7" fmla="*/ 0 h 55"/>
                  <a:gd name="T8" fmla="*/ 0 w 50"/>
                  <a:gd name="T9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0" y="46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24" y="40"/>
                      <a:pt x="37" y="25"/>
                      <a:pt x="50" y="1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4" y="15"/>
                      <a:pt x="11" y="31"/>
                      <a:pt x="0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8" name="Freeform 18">
                <a:extLst>
                  <a:ext uri="{FF2B5EF4-FFF2-40B4-BE49-F238E27FC236}">
                    <a16:creationId xmlns:a16="http://schemas.microsoft.com/office/drawing/2014/main" id="{C65541E9-32F6-4B0D-91EF-A430A28AC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2619375"/>
                <a:ext cx="1835150" cy="3395663"/>
              </a:xfrm>
              <a:custGeom>
                <a:avLst/>
                <a:gdLst>
                  <a:gd name="T0" fmla="*/ 224 w 395"/>
                  <a:gd name="T1" fmla="*/ 80 h 731"/>
                  <a:gd name="T2" fmla="*/ 0 w 395"/>
                  <a:gd name="T3" fmla="*/ 0 h 731"/>
                  <a:gd name="T4" fmla="*/ 0 w 395"/>
                  <a:gd name="T5" fmla="*/ 6 h 731"/>
                  <a:gd name="T6" fmla="*/ 221 w 395"/>
                  <a:gd name="T7" fmla="*/ 85 h 731"/>
                  <a:gd name="T8" fmla="*/ 383 w 395"/>
                  <a:gd name="T9" fmla="*/ 650 h 731"/>
                  <a:gd name="T10" fmla="*/ 382 w 395"/>
                  <a:gd name="T11" fmla="*/ 731 h 731"/>
                  <a:gd name="T12" fmla="*/ 388 w 395"/>
                  <a:gd name="T13" fmla="*/ 731 h 731"/>
                  <a:gd name="T14" fmla="*/ 389 w 395"/>
                  <a:gd name="T15" fmla="*/ 650 h 731"/>
                  <a:gd name="T16" fmla="*/ 224 w 395"/>
                  <a:gd name="T17" fmla="*/ 8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731">
                    <a:moveTo>
                      <a:pt x="224" y="80"/>
                    </a:moveTo>
                    <a:cubicBezTo>
                      <a:pt x="170" y="40"/>
                      <a:pt x="92" y="12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91" y="18"/>
                      <a:pt x="167" y="46"/>
                      <a:pt x="221" y="85"/>
                    </a:cubicBezTo>
                    <a:cubicBezTo>
                      <a:pt x="381" y="203"/>
                      <a:pt x="389" y="377"/>
                      <a:pt x="383" y="650"/>
                    </a:cubicBezTo>
                    <a:cubicBezTo>
                      <a:pt x="382" y="675"/>
                      <a:pt x="382" y="703"/>
                      <a:pt x="382" y="731"/>
                    </a:cubicBezTo>
                    <a:cubicBezTo>
                      <a:pt x="388" y="731"/>
                      <a:pt x="388" y="731"/>
                      <a:pt x="388" y="731"/>
                    </a:cubicBezTo>
                    <a:cubicBezTo>
                      <a:pt x="388" y="703"/>
                      <a:pt x="388" y="675"/>
                      <a:pt x="389" y="650"/>
                    </a:cubicBezTo>
                    <a:cubicBezTo>
                      <a:pt x="395" y="375"/>
                      <a:pt x="387" y="200"/>
                      <a:pt x="224" y="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id="{E2BADE66-C41A-4637-B691-7D131442C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2600325"/>
                <a:ext cx="1871663" cy="3414713"/>
              </a:xfrm>
              <a:custGeom>
                <a:avLst/>
                <a:gdLst>
                  <a:gd name="T0" fmla="*/ 6 w 403"/>
                  <a:gd name="T1" fmla="*/ 654 h 735"/>
                  <a:gd name="T2" fmla="*/ 6 w 403"/>
                  <a:gd name="T3" fmla="*/ 654 h 735"/>
                  <a:gd name="T4" fmla="*/ 7 w 403"/>
                  <a:gd name="T5" fmla="*/ 735 h 735"/>
                  <a:gd name="T6" fmla="*/ 13 w 403"/>
                  <a:gd name="T7" fmla="*/ 735 h 735"/>
                  <a:gd name="T8" fmla="*/ 12 w 403"/>
                  <a:gd name="T9" fmla="*/ 654 h 735"/>
                  <a:gd name="T10" fmla="*/ 12 w 403"/>
                  <a:gd name="T11" fmla="*/ 654 h 735"/>
                  <a:gd name="T12" fmla="*/ 174 w 403"/>
                  <a:gd name="T13" fmla="*/ 89 h 735"/>
                  <a:gd name="T14" fmla="*/ 403 w 403"/>
                  <a:gd name="T15" fmla="*/ 6 h 735"/>
                  <a:gd name="T16" fmla="*/ 403 w 403"/>
                  <a:gd name="T17" fmla="*/ 0 h 735"/>
                  <a:gd name="T18" fmla="*/ 170 w 403"/>
                  <a:gd name="T19" fmla="*/ 84 h 735"/>
                  <a:gd name="T20" fmla="*/ 6 w 403"/>
                  <a:gd name="T21" fmla="*/ 654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3" h="735">
                    <a:moveTo>
                      <a:pt x="6" y="654"/>
                    </a:moveTo>
                    <a:cubicBezTo>
                      <a:pt x="6" y="654"/>
                      <a:pt x="6" y="654"/>
                      <a:pt x="6" y="654"/>
                    </a:cubicBezTo>
                    <a:cubicBezTo>
                      <a:pt x="6" y="681"/>
                      <a:pt x="7" y="708"/>
                      <a:pt x="7" y="735"/>
                    </a:cubicBezTo>
                    <a:cubicBezTo>
                      <a:pt x="13" y="735"/>
                      <a:pt x="13" y="735"/>
                      <a:pt x="13" y="735"/>
                    </a:cubicBezTo>
                    <a:cubicBezTo>
                      <a:pt x="13" y="708"/>
                      <a:pt x="12" y="680"/>
                      <a:pt x="12" y="654"/>
                    </a:cubicBezTo>
                    <a:cubicBezTo>
                      <a:pt x="12" y="654"/>
                      <a:pt x="12" y="654"/>
                      <a:pt x="12" y="654"/>
                    </a:cubicBezTo>
                    <a:cubicBezTo>
                      <a:pt x="6" y="381"/>
                      <a:pt x="14" y="207"/>
                      <a:pt x="174" y="89"/>
                    </a:cubicBezTo>
                    <a:cubicBezTo>
                      <a:pt x="230" y="48"/>
                      <a:pt x="324" y="19"/>
                      <a:pt x="403" y="6"/>
                    </a:cubicBezTo>
                    <a:cubicBezTo>
                      <a:pt x="403" y="0"/>
                      <a:pt x="403" y="0"/>
                      <a:pt x="403" y="0"/>
                    </a:cubicBezTo>
                    <a:cubicBezTo>
                      <a:pt x="323" y="13"/>
                      <a:pt x="227" y="42"/>
                      <a:pt x="170" y="84"/>
                    </a:cubicBezTo>
                    <a:cubicBezTo>
                      <a:pt x="8" y="204"/>
                      <a:pt x="0" y="379"/>
                      <a:pt x="6" y="6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C10096C7-EE0A-45C4-908B-8128EDF9B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1549400"/>
                <a:ext cx="4714875" cy="1352550"/>
              </a:xfrm>
              <a:custGeom>
                <a:avLst/>
                <a:gdLst>
                  <a:gd name="T0" fmla="*/ 649 w 1015"/>
                  <a:gd name="T1" fmla="*/ 130 h 291"/>
                  <a:gd name="T2" fmla="*/ 523 w 1015"/>
                  <a:gd name="T3" fmla="*/ 254 h 291"/>
                  <a:gd name="T4" fmla="*/ 503 w 1015"/>
                  <a:gd name="T5" fmla="*/ 281 h 291"/>
                  <a:gd name="T6" fmla="*/ 483 w 1015"/>
                  <a:gd name="T7" fmla="*/ 254 h 291"/>
                  <a:gd name="T8" fmla="*/ 357 w 1015"/>
                  <a:gd name="T9" fmla="*/ 130 h 291"/>
                  <a:gd name="T10" fmla="*/ 0 w 1015"/>
                  <a:gd name="T11" fmla="*/ 4 h 291"/>
                  <a:gd name="T12" fmla="*/ 0 w 1015"/>
                  <a:gd name="T13" fmla="*/ 10 h 291"/>
                  <a:gd name="T14" fmla="*/ 354 w 1015"/>
                  <a:gd name="T15" fmla="*/ 135 h 291"/>
                  <a:gd name="T16" fmla="*/ 478 w 1015"/>
                  <a:gd name="T17" fmla="*/ 258 h 291"/>
                  <a:gd name="T18" fmla="*/ 503 w 1015"/>
                  <a:gd name="T19" fmla="*/ 291 h 291"/>
                  <a:gd name="T20" fmla="*/ 528 w 1015"/>
                  <a:gd name="T21" fmla="*/ 258 h 291"/>
                  <a:gd name="T22" fmla="*/ 653 w 1015"/>
                  <a:gd name="T23" fmla="*/ 135 h 291"/>
                  <a:gd name="T24" fmla="*/ 1015 w 1015"/>
                  <a:gd name="T25" fmla="*/ 6 h 291"/>
                  <a:gd name="T26" fmla="*/ 1015 w 1015"/>
                  <a:gd name="T27" fmla="*/ 0 h 291"/>
                  <a:gd name="T28" fmla="*/ 649 w 1015"/>
                  <a:gd name="T29" fmla="*/ 13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15" h="291">
                    <a:moveTo>
                      <a:pt x="649" y="130"/>
                    </a:moveTo>
                    <a:cubicBezTo>
                      <a:pt x="600" y="166"/>
                      <a:pt x="558" y="208"/>
                      <a:pt x="523" y="254"/>
                    </a:cubicBezTo>
                    <a:cubicBezTo>
                      <a:pt x="503" y="281"/>
                      <a:pt x="503" y="281"/>
                      <a:pt x="503" y="281"/>
                    </a:cubicBezTo>
                    <a:cubicBezTo>
                      <a:pt x="483" y="254"/>
                      <a:pt x="483" y="254"/>
                      <a:pt x="483" y="254"/>
                    </a:cubicBezTo>
                    <a:cubicBezTo>
                      <a:pt x="449" y="208"/>
                      <a:pt x="406" y="166"/>
                      <a:pt x="357" y="130"/>
                    </a:cubicBezTo>
                    <a:cubicBezTo>
                      <a:pt x="266" y="63"/>
                      <a:pt x="142" y="19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41" y="25"/>
                      <a:pt x="263" y="68"/>
                      <a:pt x="354" y="135"/>
                    </a:cubicBezTo>
                    <a:cubicBezTo>
                      <a:pt x="402" y="171"/>
                      <a:pt x="444" y="212"/>
                      <a:pt x="478" y="258"/>
                    </a:cubicBezTo>
                    <a:cubicBezTo>
                      <a:pt x="503" y="291"/>
                      <a:pt x="503" y="291"/>
                      <a:pt x="503" y="291"/>
                    </a:cubicBezTo>
                    <a:cubicBezTo>
                      <a:pt x="528" y="258"/>
                      <a:pt x="528" y="258"/>
                      <a:pt x="528" y="258"/>
                    </a:cubicBezTo>
                    <a:cubicBezTo>
                      <a:pt x="562" y="212"/>
                      <a:pt x="604" y="171"/>
                      <a:pt x="653" y="135"/>
                    </a:cubicBezTo>
                    <a:cubicBezTo>
                      <a:pt x="740" y="70"/>
                      <a:pt x="874" y="23"/>
                      <a:pt x="1015" y="6"/>
                    </a:cubicBezTo>
                    <a:cubicBezTo>
                      <a:pt x="1015" y="0"/>
                      <a:pt x="1015" y="0"/>
                      <a:pt x="1015" y="0"/>
                    </a:cubicBezTo>
                    <a:cubicBezTo>
                      <a:pt x="872" y="17"/>
                      <a:pt x="737" y="65"/>
                      <a:pt x="649" y="1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AA1F4E9-B441-4178-94D6-7296B9C9A793}"/>
              </a:ext>
            </a:extLst>
          </p:cNvPr>
          <p:cNvSpPr/>
          <p:nvPr/>
        </p:nvSpPr>
        <p:spPr>
          <a:xfrm>
            <a:off x="8113476" y="4960960"/>
            <a:ext cx="1383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Latn-AZ" altLang="en-US" sz="700" dirty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ru-RU" altLang="en-US" sz="700" dirty="0">
                <a:latin typeface="Segoe UI" panose="020B0502040204020203" pitchFamily="34" charset="0"/>
                <a:cs typeface="Segoe UI" panose="020B0502040204020203" pitchFamily="34" charset="0"/>
              </a:rPr>
              <a:t>январь</a:t>
            </a:r>
            <a:r>
              <a:rPr lang="az-Latn-AZ" altLang="en-US" sz="700" dirty="0">
                <a:latin typeface="Segoe UI" panose="020B0502040204020203" pitchFamily="34" charset="0"/>
                <a:cs typeface="Segoe UI" panose="020B0502040204020203" pitchFamily="34" charset="0"/>
              </a:rPr>
              <a:t> – 1 </a:t>
            </a:r>
            <a:r>
              <a:rPr lang="ru-RU" altLang="en-US" sz="700" dirty="0">
                <a:latin typeface="Segoe UI" panose="020B0502040204020203" pitchFamily="34" charset="0"/>
                <a:cs typeface="Segoe UI" panose="020B0502040204020203" pitchFamily="34" charset="0"/>
              </a:rPr>
              <a:t>сентябрь</a:t>
            </a:r>
            <a:r>
              <a:rPr lang="az-Latn-AZ" altLang="en-US" sz="700" dirty="0">
                <a:latin typeface="Segoe UI" panose="020B0502040204020203" pitchFamily="34" charset="0"/>
                <a:cs typeface="Segoe UI" panose="020B0502040204020203" pitchFamily="34" charset="0"/>
              </a:rPr>
              <a:t>, 2023</a:t>
            </a:r>
          </a:p>
          <a:p>
            <a:pPr algn="ctr"/>
            <a:r>
              <a:rPr lang="ru-RU" altLang="en-US" sz="700" dirty="0">
                <a:latin typeface="Segoe UI" panose="020B0502040204020203" pitchFamily="34" charset="0"/>
                <a:cs typeface="Segoe UI" panose="020B0502040204020203" pitchFamily="34" charset="0"/>
              </a:rPr>
              <a:t>(только штатные работники</a:t>
            </a:r>
            <a:r>
              <a:rPr lang="az-Latn-AZ" altLang="en-US" sz="700" dirty="0">
                <a:latin typeface="Segoe UI" panose="020B0502040204020203" pitchFamily="34" charset="0"/>
                <a:cs typeface="Segoe UI" panose="020B0502040204020203" pitchFamily="34" charset="0"/>
              </a:rPr>
              <a:t>i)</a:t>
            </a:r>
            <a:endParaRPr lang="en-US" alt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B7E8121-1F20-471A-AD47-18065817BBC5}"/>
              </a:ext>
            </a:extLst>
          </p:cNvPr>
          <p:cNvSpPr/>
          <p:nvPr/>
        </p:nvSpPr>
        <p:spPr>
          <a:xfrm>
            <a:off x="5282213" y="3542067"/>
            <a:ext cx="2971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en-US" sz="12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причины</a:t>
            </a:r>
            <a:r>
              <a:rPr lang="az-Latn-AZ" altLang="en-US" sz="12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назначение на гос. предприятия 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переезд за границу 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новая работа 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(28)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70AEC50-4B89-4889-A683-5EC3839558E4}"/>
              </a:ext>
            </a:extLst>
          </p:cNvPr>
          <p:cNvSpPr/>
          <p:nvPr/>
        </p:nvSpPr>
        <p:spPr>
          <a:xfrm>
            <a:off x="6550293" y="5196500"/>
            <a:ext cx="4439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12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Возрастные категории уволенных сотрудников</a:t>
            </a:r>
            <a:r>
              <a:rPr lang="az-Latn-AZ" altLang="en-US" sz="12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ctr"/>
            <a:endParaRPr lang="az-Latn-AZ" altLang="en-US" sz="1200" b="1" dirty="0">
              <a:solidFill>
                <a:srgbClr val="5A5B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Бэби-</a:t>
            </a:r>
            <a:r>
              <a:rPr lang="ru-RU" altLang="en-US" sz="1200" dirty="0" err="1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бумеры</a:t>
            </a:r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US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  <a:endParaRPr lang="az-Latn-AZ" altLang="en-US" sz="1200" dirty="0">
              <a:solidFill>
                <a:srgbClr val="5A5B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Поколение 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 – </a:t>
            </a:r>
            <a:r>
              <a:rPr lang="en-US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  <a:endParaRPr lang="az-Latn-AZ" altLang="en-US" sz="1200" dirty="0">
              <a:solidFill>
                <a:srgbClr val="5A5B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Поколение 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</a:t>
            </a:r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US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  <a:endParaRPr lang="en-US" altLang="en-US" sz="1200" dirty="0">
              <a:solidFill>
                <a:srgbClr val="5A5B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Поколение </a:t>
            </a:r>
            <a:r>
              <a:rPr lang="en-US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3 </a:t>
            </a:r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  <a:endParaRPr lang="az-Latn-AZ" altLang="en-US" sz="1200" dirty="0">
              <a:solidFill>
                <a:srgbClr val="5A5B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DC695AA-2D7A-4E9C-8B03-2E690E343175}"/>
              </a:ext>
            </a:extLst>
          </p:cNvPr>
          <p:cNvSpPr/>
          <p:nvPr/>
        </p:nvSpPr>
        <p:spPr>
          <a:xfrm>
            <a:off x="9410900" y="3520805"/>
            <a:ext cx="27494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en-US" sz="12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причины</a:t>
            </a:r>
            <a:r>
              <a:rPr lang="az-Latn-AZ" altLang="en-US" sz="12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пенсионный возраст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(1</a:t>
            </a:r>
            <a:r>
              <a:rPr lang="en-US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смерть 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дисциплинарная мера 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военная служба</a:t>
            </a:r>
            <a:r>
              <a:rPr lang="az-Latn-AZ" altLang="en-US" sz="12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5708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70DD0433-8DEB-4AE6-8423-9E0D0CFBFD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1392CF-ED20-4178-A410-F9BD0CBFB857}" type="slidenum">
              <a:rPr lang="ru-RU" altLang="ru-RU">
                <a:solidFill>
                  <a:schemeClr val="bg1"/>
                </a:solidFill>
                <a:latin typeface="Segoe UI" panose="020B0502040204020203" pitchFamily="34" charset="0"/>
              </a:rPr>
              <a:pPr/>
              <a:t>3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EFB146FE-59A1-4B84-BC85-0ABC8C355831}"/>
              </a:ext>
            </a:extLst>
          </p:cNvPr>
          <p:cNvSpPr txBox="1">
            <a:spLocks/>
          </p:cNvSpPr>
          <p:nvPr/>
        </p:nvSpPr>
        <p:spPr bwMode="auto">
          <a:xfrm>
            <a:off x="11180531" y="6564821"/>
            <a:ext cx="5778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7E0B41CC-D086-457A-BC0D-0940B23C72DA}" type="slidenum">
              <a:rPr lang="ru-RU" altLang="ru-RU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3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8B0A0E06-4B0B-464B-BCF7-E95D977A8CC5}"/>
              </a:ext>
            </a:extLst>
          </p:cNvPr>
          <p:cNvSpPr/>
          <p:nvPr/>
        </p:nvSpPr>
        <p:spPr>
          <a:xfrm>
            <a:off x="5941781" y="3578734"/>
            <a:ext cx="184150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598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598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5A831A-BE58-47D0-A2B4-1C1E12D973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3397" y="619532"/>
            <a:ext cx="9348186" cy="5743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000" dirty="0"/>
              <a:t>Основные цели по Управлению человеческими ресурсами на </a:t>
            </a:r>
            <a:br>
              <a:rPr lang="ru-RU" sz="2000" dirty="0"/>
            </a:br>
            <a:r>
              <a:rPr lang="en-US" altLang="en-US" sz="2000" dirty="0"/>
              <a:t>2022-2025</a:t>
            </a:r>
            <a:r>
              <a:rPr lang="ru-RU" altLang="en-US" sz="2000" dirty="0"/>
              <a:t> годы</a:t>
            </a:r>
            <a:endParaRPr lang="az-Latn-AZ" alt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1C0BAD-6025-4591-B161-A94099EF3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18" y="1609637"/>
            <a:ext cx="11185525" cy="1521742"/>
          </a:xfrm>
        </p:spPr>
        <p:txBody>
          <a:bodyPr/>
          <a:lstStyle/>
          <a:p>
            <a:pPr>
              <a:defRPr/>
            </a:pPr>
            <a:endParaRPr lang="az-Latn-AZ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Повышение опыта и удовлетворенности сотрудников за счет реализации программ </a:t>
            </a:r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по привлечению, развитию и поощрению талантов.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F3D8DF1-D026-4C65-8B93-D55D94A098D1}"/>
              </a:ext>
            </a:extLst>
          </p:cNvPr>
          <p:cNvSpPr txBox="1">
            <a:spLocks/>
          </p:cNvSpPr>
          <p:nvPr/>
        </p:nvSpPr>
        <p:spPr bwMode="auto">
          <a:xfrm>
            <a:off x="11180531" y="6564821"/>
            <a:ext cx="5778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B2FAE36B-D58F-425C-A6A6-EAE3FD4809CA}" type="slidenum">
              <a:rPr lang="ru-RU" altLang="ru-RU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3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2504DE93-4BB9-455C-8AC0-EED28B93E44D}"/>
              </a:ext>
            </a:extLst>
          </p:cNvPr>
          <p:cNvGrpSpPr>
            <a:grpSpLocks/>
          </p:cNvGrpSpPr>
          <p:nvPr/>
        </p:nvGrpSpPr>
        <p:grpSpPr bwMode="auto">
          <a:xfrm>
            <a:off x="3571642" y="3578734"/>
            <a:ext cx="4740276" cy="2008187"/>
            <a:chOff x="3565880" y="4301111"/>
            <a:chExt cx="4741592" cy="2008083"/>
          </a:xfrm>
        </p:grpSpPr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AAEF79B2-7A35-449D-89E8-9D6558A5BB43}"/>
                </a:ext>
              </a:extLst>
            </p:cNvPr>
            <p:cNvSpPr/>
            <p:nvPr/>
          </p:nvSpPr>
          <p:spPr>
            <a:xfrm rot="18608862">
              <a:off x="5096143" y="4322266"/>
              <a:ext cx="1711236" cy="1668926"/>
            </a:xfrm>
            <a:custGeom>
              <a:avLst/>
              <a:gdLst/>
              <a:ahLst/>
              <a:cxnLst/>
              <a:rect l="l" t="t" r="r" b="b"/>
              <a:pathLst>
                <a:path w="2734945" h="2155825">
                  <a:moveTo>
                    <a:pt x="2734691" y="0"/>
                  </a:moveTo>
                  <a:lnTo>
                    <a:pt x="2684175" y="10458"/>
                  </a:lnTo>
                  <a:lnTo>
                    <a:pt x="2633658" y="20549"/>
                  </a:lnTo>
                  <a:lnTo>
                    <a:pt x="2583141" y="30273"/>
                  </a:lnTo>
                  <a:lnTo>
                    <a:pt x="2532622" y="39631"/>
                  </a:lnTo>
                  <a:lnTo>
                    <a:pt x="2482103" y="48621"/>
                  </a:lnTo>
                  <a:lnTo>
                    <a:pt x="2431583" y="57245"/>
                  </a:lnTo>
                  <a:lnTo>
                    <a:pt x="2381063" y="65501"/>
                  </a:lnTo>
                  <a:lnTo>
                    <a:pt x="2330541" y="73391"/>
                  </a:lnTo>
                  <a:lnTo>
                    <a:pt x="2280019" y="80913"/>
                  </a:lnTo>
                  <a:lnTo>
                    <a:pt x="2229497" y="88069"/>
                  </a:lnTo>
                  <a:lnTo>
                    <a:pt x="2178974" y="94858"/>
                  </a:lnTo>
                  <a:lnTo>
                    <a:pt x="2128450" y="101279"/>
                  </a:lnTo>
                  <a:lnTo>
                    <a:pt x="2077926" y="107334"/>
                  </a:lnTo>
                  <a:lnTo>
                    <a:pt x="2027401" y="113022"/>
                  </a:lnTo>
                  <a:lnTo>
                    <a:pt x="1976876" y="118343"/>
                  </a:lnTo>
                  <a:lnTo>
                    <a:pt x="1926350" y="123297"/>
                  </a:lnTo>
                  <a:lnTo>
                    <a:pt x="1875824" y="127884"/>
                  </a:lnTo>
                  <a:lnTo>
                    <a:pt x="1825298" y="132104"/>
                  </a:lnTo>
                  <a:lnTo>
                    <a:pt x="1774771" y="135957"/>
                  </a:lnTo>
                  <a:lnTo>
                    <a:pt x="1724244" y="139443"/>
                  </a:lnTo>
                  <a:lnTo>
                    <a:pt x="1673717" y="142562"/>
                  </a:lnTo>
                  <a:lnTo>
                    <a:pt x="1623189" y="145314"/>
                  </a:lnTo>
                  <a:lnTo>
                    <a:pt x="1572661" y="147699"/>
                  </a:lnTo>
                  <a:lnTo>
                    <a:pt x="1522133" y="149718"/>
                  </a:lnTo>
                  <a:lnTo>
                    <a:pt x="1471605" y="151369"/>
                  </a:lnTo>
                  <a:lnTo>
                    <a:pt x="1421077" y="152653"/>
                  </a:lnTo>
                  <a:lnTo>
                    <a:pt x="1370548" y="153571"/>
                  </a:lnTo>
                  <a:lnTo>
                    <a:pt x="1320020" y="154121"/>
                  </a:lnTo>
                  <a:lnTo>
                    <a:pt x="1269492" y="154304"/>
                  </a:lnTo>
                  <a:lnTo>
                    <a:pt x="1215825" y="155182"/>
                  </a:lnTo>
                  <a:lnTo>
                    <a:pt x="1162726" y="157792"/>
                  </a:lnTo>
                  <a:lnTo>
                    <a:pt x="1110240" y="162100"/>
                  </a:lnTo>
                  <a:lnTo>
                    <a:pt x="1058410" y="168070"/>
                  </a:lnTo>
                  <a:lnTo>
                    <a:pt x="1007280" y="175668"/>
                  </a:lnTo>
                  <a:lnTo>
                    <a:pt x="956894" y="184860"/>
                  </a:lnTo>
                  <a:lnTo>
                    <a:pt x="907297" y="195611"/>
                  </a:lnTo>
                  <a:lnTo>
                    <a:pt x="858532" y="207885"/>
                  </a:lnTo>
                  <a:lnTo>
                    <a:pt x="810643" y="221648"/>
                  </a:lnTo>
                  <a:lnTo>
                    <a:pt x="763675" y="236866"/>
                  </a:lnTo>
                  <a:lnTo>
                    <a:pt x="717672" y="253504"/>
                  </a:lnTo>
                  <a:lnTo>
                    <a:pt x="672677" y="271527"/>
                  </a:lnTo>
                  <a:lnTo>
                    <a:pt x="628734" y="290900"/>
                  </a:lnTo>
                  <a:lnTo>
                    <a:pt x="585888" y="311589"/>
                  </a:lnTo>
                  <a:lnTo>
                    <a:pt x="544183" y="333558"/>
                  </a:lnTo>
                  <a:lnTo>
                    <a:pt x="503663" y="356774"/>
                  </a:lnTo>
                  <a:lnTo>
                    <a:pt x="464372" y="381201"/>
                  </a:lnTo>
                  <a:lnTo>
                    <a:pt x="426353" y="406805"/>
                  </a:lnTo>
                  <a:lnTo>
                    <a:pt x="389651" y="433551"/>
                  </a:lnTo>
                  <a:lnTo>
                    <a:pt x="354310" y="461404"/>
                  </a:lnTo>
                  <a:lnTo>
                    <a:pt x="320375" y="490330"/>
                  </a:lnTo>
                  <a:lnTo>
                    <a:pt x="287888" y="520293"/>
                  </a:lnTo>
                  <a:lnTo>
                    <a:pt x="256894" y="551259"/>
                  </a:lnTo>
                  <a:lnTo>
                    <a:pt x="227438" y="583194"/>
                  </a:lnTo>
                  <a:lnTo>
                    <a:pt x="199562" y="616063"/>
                  </a:lnTo>
                  <a:lnTo>
                    <a:pt x="173312" y="649830"/>
                  </a:lnTo>
                  <a:lnTo>
                    <a:pt x="148731" y="684462"/>
                  </a:lnTo>
                  <a:lnTo>
                    <a:pt x="125864" y="719923"/>
                  </a:lnTo>
                  <a:lnTo>
                    <a:pt x="104754" y="756179"/>
                  </a:lnTo>
                  <a:lnTo>
                    <a:pt x="85445" y="793195"/>
                  </a:lnTo>
                  <a:lnTo>
                    <a:pt x="67982" y="830936"/>
                  </a:lnTo>
                  <a:lnTo>
                    <a:pt x="52408" y="869368"/>
                  </a:lnTo>
                  <a:lnTo>
                    <a:pt x="38768" y="908456"/>
                  </a:lnTo>
                  <a:lnTo>
                    <a:pt x="27106" y="948164"/>
                  </a:lnTo>
                  <a:lnTo>
                    <a:pt x="17465" y="988460"/>
                  </a:lnTo>
                  <a:lnTo>
                    <a:pt x="9890" y="1029307"/>
                  </a:lnTo>
                  <a:lnTo>
                    <a:pt x="4425" y="1070671"/>
                  </a:lnTo>
                  <a:lnTo>
                    <a:pt x="1113" y="1112517"/>
                  </a:lnTo>
                  <a:lnTo>
                    <a:pt x="0" y="1154811"/>
                  </a:lnTo>
                  <a:lnTo>
                    <a:pt x="1113" y="1197104"/>
                  </a:lnTo>
                  <a:lnTo>
                    <a:pt x="4425" y="1238950"/>
                  </a:lnTo>
                  <a:lnTo>
                    <a:pt x="9890" y="1280314"/>
                  </a:lnTo>
                  <a:lnTo>
                    <a:pt x="17465" y="1321161"/>
                  </a:lnTo>
                  <a:lnTo>
                    <a:pt x="27106" y="1361457"/>
                  </a:lnTo>
                  <a:lnTo>
                    <a:pt x="38768" y="1401165"/>
                  </a:lnTo>
                  <a:lnTo>
                    <a:pt x="52408" y="1440253"/>
                  </a:lnTo>
                  <a:lnTo>
                    <a:pt x="67982" y="1478685"/>
                  </a:lnTo>
                  <a:lnTo>
                    <a:pt x="85445" y="1516426"/>
                  </a:lnTo>
                  <a:lnTo>
                    <a:pt x="104754" y="1553442"/>
                  </a:lnTo>
                  <a:lnTo>
                    <a:pt x="125864" y="1589698"/>
                  </a:lnTo>
                  <a:lnTo>
                    <a:pt x="148731" y="1625159"/>
                  </a:lnTo>
                  <a:lnTo>
                    <a:pt x="173312" y="1659791"/>
                  </a:lnTo>
                  <a:lnTo>
                    <a:pt x="199562" y="1693558"/>
                  </a:lnTo>
                  <a:lnTo>
                    <a:pt x="227438" y="1726427"/>
                  </a:lnTo>
                  <a:lnTo>
                    <a:pt x="256894" y="1758362"/>
                  </a:lnTo>
                  <a:lnTo>
                    <a:pt x="287888" y="1789328"/>
                  </a:lnTo>
                  <a:lnTo>
                    <a:pt x="320375" y="1819291"/>
                  </a:lnTo>
                  <a:lnTo>
                    <a:pt x="354310" y="1848217"/>
                  </a:lnTo>
                  <a:lnTo>
                    <a:pt x="389651" y="1876070"/>
                  </a:lnTo>
                  <a:lnTo>
                    <a:pt x="426353" y="1902816"/>
                  </a:lnTo>
                  <a:lnTo>
                    <a:pt x="464372" y="1928420"/>
                  </a:lnTo>
                  <a:lnTo>
                    <a:pt x="503663" y="1952847"/>
                  </a:lnTo>
                  <a:lnTo>
                    <a:pt x="544183" y="1976063"/>
                  </a:lnTo>
                  <a:lnTo>
                    <a:pt x="585888" y="1998032"/>
                  </a:lnTo>
                  <a:lnTo>
                    <a:pt x="628734" y="2018721"/>
                  </a:lnTo>
                  <a:lnTo>
                    <a:pt x="672677" y="2038094"/>
                  </a:lnTo>
                  <a:lnTo>
                    <a:pt x="717672" y="2056117"/>
                  </a:lnTo>
                  <a:lnTo>
                    <a:pt x="763675" y="2072755"/>
                  </a:lnTo>
                  <a:lnTo>
                    <a:pt x="810643" y="2087973"/>
                  </a:lnTo>
                  <a:lnTo>
                    <a:pt x="858532" y="2101736"/>
                  </a:lnTo>
                  <a:lnTo>
                    <a:pt x="907297" y="2114010"/>
                  </a:lnTo>
                  <a:lnTo>
                    <a:pt x="956894" y="2124761"/>
                  </a:lnTo>
                  <a:lnTo>
                    <a:pt x="1007280" y="2133953"/>
                  </a:lnTo>
                  <a:lnTo>
                    <a:pt x="1058410" y="2141551"/>
                  </a:lnTo>
                  <a:lnTo>
                    <a:pt x="1110240" y="2147521"/>
                  </a:lnTo>
                  <a:lnTo>
                    <a:pt x="1162726" y="2151829"/>
                  </a:lnTo>
                  <a:lnTo>
                    <a:pt x="1215825" y="2154439"/>
                  </a:lnTo>
                  <a:lnTo>
                    <a:pt x="1269492" y="2155316"/>
                  </a:lnTo>
                  <a:lnTo>
                    <a:pt x="1323158" y="2154439"/>
                  </a:lnTo>
                  <a:lnTo>
                    <a:pt x="1376257" y="2151829"/>
                  </a:lnTo>
                  <a:lnTo>
                    <a:pt x="1428743" y="2147521"/>
                  </a:lnTo>
                  <a:lnTo>
                    <a:pt x="1480573" y="2141551"/>
                  </a:lnTo>
                  <a:lnTo>
                    <a:pt x="1531703" y="2133953"/>
                  </a:lnTo>
                  <a:lnTo>
                    <a:pt x="1582089" y="2124761"/>
                  </a:lnTo>
                  <a:lnTo>
                    <a:pt x="1631686" y="2114010"/>
                  </a:lnTo>
                  <a:lnTo>
                    <a:pt x="1680451" y="2101736"/>
                  </a:lnTo>
                  <a:lnTo>
                    <a:pt x="1728340" y="2087973"/>
                  </a:lnTo>
                  <a:lnTo>
                    <a:pt x="1775308" y="2072755"/>
                  </a:lnTo>
                  <a:lnTo>
                    <a:pt x="1821311" y="2056117"/>
                  </a:lnTo>
                  <a:lnTo>
                    <a:pt x="1866306" y="2038094"/>
                  </a:lnTo>
                  <a:lnTo>
                    <a:pt x="1910249" y="2018721"/>
                  </a:lnTo>
                  <a:lnTo>
                    <a:pt x="1953095" y="1998032"/>
                  </a:lnTo>
                  <a:lnTo>
                    <a:pt x="1994800" y="1976063"/>
                  </a:lnTo>
                  <a:lnTo>
                    <a:pt x="2035320" y="1952847"/>
                  </a:lnTo>
                  <a:lnTo>
                    <a:pt x="2074611" y="1928420"/>
                  </a:lnTo>
                  <a:lnTo>
                    <a:pt x="2112630" y="1902816"/>
                  </a:lnTo>
                  <a:lnTo>
                    <a:pt x="2149332" y="1876070"/>
                  </a:lnTo>
                  <a:lnTo>
                    <a:pt x="2184673" y="1848217"/>
                  </a:lnTo>
                  <a:lnTo>
                    <a:pt x="2218608" y="1819291"/>
                  </a:lnTo>
                  <a:lnTo>
                    <a:pt x="2251095" y="1789328"/>
                  </a:lnTo>
                  <a:lnTo>
                    <a:pt x="2282089" y="1758362"/>
                  </a:lnTo>
                  <a:lnTo>
                    <a:pt x="2311545" y="1726427"/>
                  </a:lnTo>
                  <a:lnTo>
                    <a:pt x="2339421" y="1693558"/>
                  </a:lnTo>
                  <a:lnTo>
                    <a:pt x="2365671" y="1659791"/>
                  </a:lnTo>
                  <a:lnTo>
                    <a:pt x="2390252" y="1625159"/>
                  </a:lnTo>
                  <a:lnTo>
                    <a:pt x="2413119" y="1589698"/>
                  </a:lnTo>
                  <a:lnTo>
                    <a:pt x="2434229" y="1553442"/>
                  </a:lnTo>
                  <a:lnTo>
                    <a:pt x="2453538" y="1516426"/>
                  </a:lnTo>
                  <a:lnTo>
                    <a:pt x="2471001" y="1478685"/>
                  </a:lnTo>
                  <a:lnTo>
                    <a:pt x="2486575" y="1440253"/>
                  </a:lnTo>
                  <a:lnTo>
                    <a:pt x="2500215" y="1401165"/>
                  </a:lnTo>
                  <a:lnTo>
                    <a:pt x="2511877" y="1361457"/>
                  </a:lnTo>
                  <a:lnTo>
                    <a:pt x="2521518" y="1321161"/>
                  </a:lnTo>
                  <a:lnTo>
                    <a:pt x="2529093" y="1280314"/>
                  </a:lnTo>
                  <a:lnTo>
                    <a:pt x="2534558" y="1238950"/>
                  </a:lnTo>
                  <a:lnTo>
                    <a:pt x="2537870" y="1197104"/>
                  </a:lnTo>
                  <a:lnTo>
                    <a:pt x="2538983" y="1154811"/>
                  </a:lnTo>
                  <a:lnTo>
                    <a:pt x="2539354" y="1104601"/>
                  </a:lnTo>
                  <a:lnTo>
                    <a:pt x="2540464" y="1054392"/>
                  </a:lnTo>
                  <a:lnTo>
                    <a:pt x="2542315" y="1004183"/>
                  </a:lnTo>
                  <a:lnTo>
                    <a:pt x="2544906" y="953974"/>
                  </a:lnTo>
                  <a:lnTo>
                    <a:pt x="2548237" y="903765"/>
                  </a:lnTo>
                  <a:lnTo>
                    <a:pt x="2552308" y="853555"/>
                  </a:lnTo>
                  <a:lnTo>
                    <a:pt x="2557120" y="803346"/>
                  </a:lnTo>
                  <a:lnTo>
                    <a:pt x="2562671" y="753137"/>
                  </a:lnTo>
                  <a:lnTo>
                    <a:pt x="2568962" y="702928"/>
                  </a:lnTo>
                  <a:lnTo>
                    <a:pt x="2575993" y="652719"/>
                  </a:lnTo>
                  <a:lnTo>
                    <a:pt x="2583763" y="602510"/>
                  </a:lnTo>
                  <a:lnTo>
                    <a:pt x="2592274" y="552300"/>
                  </a:lnTo>
                  <a:lnTo>
                    <a:pt x="2601524" y="502091"/>
                  </a:lnTo>
                  <a:lnTo>
                    <a:pt x="2611513" y="451882"/>
                  </a:lnTo>
                  <a:lnTo>
                    <a:pt x="2622243" y="401673"/>
                  </a:lnTo>
                  <a:lnTo>
                    <a:pt x="2633711" y="351464"/>
                  </a:lnTo>
                  <a:lnTo>
                    <a:pt x="2645919" y="301255"/>
                  </a:lnTo>
                  <a:lnTo>
                    <a:pt x="2658866" y="251045"/>
                  </a:lnTo>
                  <a:lnTo>
                    <a:pt x="2672553" y="200836"/>
                  </a:lnTo>
                  <a:lnTo>
                    <a:pt x="2686979" y="150627"/>
                  </a:lnTo>
                  <a:lnTo>
                    <a:pt x="2702144" y="100418"/>
                  </a:lnTo>
                  <a:lnTo>
                    <a:pt x="2718048" y="50209"/>
                  </a:lnTo>
                  <a:lnTo>
                    <a:pt x="2734691" y="0"/>
                  </a:lnTo>
                  <a:close/>
                </a:path>
              </a:pathLst>
            </a:custGeom>
            <a:solidFill>
              <a:srgbClr val="FFB82A"/>
            </a:solidFill>
          </p:spPr>
          <p:txBody>
            <a:bodyPr lIns="0" tIns="0" rIns="0" bIns="0"/>
            <a:lstStyle/>
            <a:p>
              <a:pPr>
                <a:defRPr/>
              </a:pPr>
              <a:endParaRPr lang="en-US" sz="1600" b="1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endParaRPr lang="en-US" sz="1600" b="1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r>
                <a:rPr lang="en-US" sz="1600" b="1" spc="-5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</a:t>
              </a:r>
              <a:endParaRPr lang="en-US" sz="2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endParaRPr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0641EC13-E853-4044-AD8A-19E02C5B2579}"/>
                </a:ext>
              </a:extLst>
            </p:cNvPr>
            <p:cNvSpPr/>
            <p:nvPr/>
          </p:nvSpPr>
          <p:spPr>
            <a:xfrm>
              <a:off x="6595672" y="4685266"/>
              <a:ext cx="1711800" cy="1595354"/>
            </a:xfrm>
            <a:custGeom>
              <a:avLst/>
              <a:gdLst/>
              <a:ahLst/>
              <a:cxnLst/>
              <a:rect l="l" t="t" r="r" b="b"/>
              <a:pathLst>
                <a:path w="2734945" h="2155825">
                  <a:moveTo>
                    <a:pt x="2734691" y="0"/>
                  </a:moveTo>
                  <a:lnTo>
                    <a:pt x="2684175" y="10458"/>
                  </a:lnTo>
                  <a:lnTo>
                    <a:pt x="2633658" y="20549"/>
                  </a:lnTo>
                  <a:lnTo>
                    <a:pt x="2583141" y="30273"/>
                  </a:lnTo>
                  <a:lnTo>
                    <a:pt x="2532622" y="39631"/>
                  </a:lnTo>
                  <a:lnTo>
                    <a:pt x="2482103" y="48621"/>
                  </a:lnTo>
                  <a:lnTo>
                    <a:pt x="2431583" y="57245"/>
                  </a:lnTo>
                  <a:lnTo>
                    <a:pt x="2381063" y="65501"/>
                  </a:lnTo>
                  <a:lnTo>
                    <a:pt x="2330541" y="73391"/>
                  </a:lnTo>
                  <a:lnTo>
                    <a:pt x="2280019" y="80913"/>
                  </a:lnTo>
                  <a:lnTo>
                    <a:pt x="2229497" y="88069"/>
                  </a:lnTo>
                  <a:lnTo>
                    <a:pt x="2178974" y="94858"/>
                  </a:lnTo>
                  <a:lnTo>
                    <a:pt x="2128450" y="101279"/>
                  </a:lnTo>
                  <a:lnTo>
                    <a:pt x="2077926" y="107334"/>
                  </a:lnTo>
                  <a:lnTo>
                    <a:pt x="2027401" y="113022"/>
                  </a:lnTo>
                  <a:lnTo>
                    <a:pt x="1976876" y="118343"/>
                  </a:lnTo>
                  <a:lnTo>
                    <a:pt x="1926350" y="123297"/>
                  </a:lnTo>
                  <a:lnTo>
                    <a:pt x="1875824" y="127884"/>
                  </a:lnTo>
                  <a:lnTo>
                    <a:pt x="1825298" y="132104"/>
                  </a:lnTo>
                  <a:lnTo>
                    <a:pt x="1774771" y="135957"/>
                  </a:lnTo>
                  <a:lnTo>
                    <a:pt x="1724244" y="139443"/>
                  </a:lnTo>
                  <a:lnTo>
                    <a:pt x="1673717" y="142562"/>
                  </a:lnTo>
                  <a:lnTo>
                    <a:pt x="1623189" y="145314"/>
                  </a:lnTo>
                  <a:lnTo>
                    <a:pt x="1572661" y="147699"/>
                  </a:lnTo>
                  <a:lnTo>
                    <a:pt x="1522133" y="149718"/>
                  </a:lnTo>
                  <a:lnTo>
                    <a:pt x="1471605" y="151369"/>
                  </a:lnTo>
                  <a:lnTo>
                    <a:pt x="1421077" y="152653"/>
                  </a:lnTo>
                  <a:lnTo>
                    <a:pt x="1370548" y="153571"/>
                  </a:lnTo>
                  <a:lnTo>
                    <a:pt x="1320020" y="154121"/>
                  </a:lnTo>
                  <a:lnTo>
                    <a:pt x="1269492" y="154304"/>
                  </a:lnTo>
                  <a:lnTo>
                    <a:pt x="1215825" y="155182"/>
                  </a:lnTo>
                  <a:lnTo>
                    <a:pt x="1162726" y="157792"/>
                  </a:lnTo>
                  <a:lnTo>
                    <a:pt x="1110240" y="162100"/>
                  </a:lnTo>
                  <a:lnTo>
                    <a:pt x="1058410" y="168070"/>
                  </a:lnTo>
                  <a:lnTo>
                    <a:pt x="1007280" y="175668"/>
                  </a:lnTo>
                  <a:lnTo>
                    <a:pt x="956894" y="184860"/>
                  </a:lnTo>
                  <a:lnTo>
                    <a:pt x="907297" y="195611"/>
                  </a:lnTo>
                  <a:lnTo>
                    <a:pt x="858532" y="207885"/>
                  </a:lnTo>
                  <a:lnTo>
                    <a:pt x="810643" y="221648"/>
                  </a:lnTo>
                  <a:lnTo>
                    <a:pt x="763675" y="236866"/>
                  </a:lnTo>
                  <a:lnTo>
                    <a:pt x="717672" y="253504"/>
                  </a:lnTo>
                  <a:lnTo>
                    <a:pt x="672677" y="271527"/>
                  </a:lnTo>
                  <a:lnTo>
                    <a:pt x="628734" y="290900"/>
                  </a:lnTo>
                  <a:lnTo>
                    <a:pt x="585888" y="311589"/>
                  </a:lnTo>
                  <a:lnTo>
                    <a:pt x="544183" y="333558"/>
                  </a:lnTo>
                  <a:lnTo>
                    <a:pt x="503663" y="356774"/>
                  </a:lnTo>
                  <a:lnTo>
                    <a:pt x="464372" y="381201"/>
                  </a:lnTo>
                  <a:lnTo>
                    <a:pt x="426353" y="406805"/>
                  </a:lnTo>
                  <a:lnTo>
                    <a:pt x="389651" y="433551"/>
                  </a:lnTo>
                  <a:lnTo>
                    <a:pt x="354310" y="461404"/>
                  </a:lnTo>
                  <a:lnTo>
                    <a:pt x="320375" y="490330"/>
                  </a:lnTo>
                  <a:lnTo>
                    <a:pt x="287888" y="520293"/>
                  </a:lnTo>
                  <a:lnTo>
                    <a:pt x="256894" y="551259"/>
                  </a:lnTo>
                  <a:lnTo>
                    <a:pt x="227438" y="583194"/>
                  </a:lnTo>
                  <a:lnTo>
                    <a:pt x="199562" y="616063"/>
                  </a:lnTo>
                  <a:lnTo>
                    <a:pt x="173312" y="649830"/>
                  </a:lnTo>
                  <a:lnTo>
                    <a:pt x="148731" y="684462"/>
                  </a:lnTo>
                  <a:lnTo>
                    <a:pt x="125864" y="719923"/>
                  </a:lnTo>
                  <a:lnTo>
                    <a:pt x="104754" y="756179"/>
                  </a:lnTo>
                  <a:lnTo>
                    <a:pt x="85445" y="793195"/>
                  </a:lnTo>
                  <a:lnTo>
                    <a:pt x="67982" y="830936"/>
                  </a:lnTo>
                  <a:lnTo>
                    <a:pt x="52408" y="869368"/>
                  </a:lnTo>
                  <a:lnTo>
                    <a:pt x="38768" y="908456"/>
                  </a:lnTo>
                  <a:lnTo>
                    <a:pt x="27106" y="948164"/>
                  </a:lnTo>
                  <a:lnTo>
                    <a:pt x="17465" y="988460"/>
                  </a:lnTo>
                  <a:lnTo>
                    <a:pt x="9890" y="1029307"/>
                  </a:lnTo>
                  <a:lnTo>
                    <a:pt x="4425" y="1070671"/>
                  </a:lnTo>
                  <a:lnTo>
                    <a:pt x="1113" y="1112517"/>
                  </a:lnTo>
                  <a:lnTo>
                    <a:pt x="0" y="1154811"/>
                  </a:lnTo>
                  <a:lnTo>
                    <a:pt x="1113" y="1197104"/>
                  </a:lnTo>
                  <a:lnTo>
                    <a:pt x="4425" y="1238950"/>
                  </a:lnTo>
                  <a:lnTo>
                    <a:pt x="9890" y="1280314"/>
                  </a:lnTo>
                  <a:lnTo>
                    <a:pt x="17465" y="1321161"/>
                  </a:lnTo>
                  <a:lnTo>
                    <a:pt x="27106" y="1361457"/>
                  </a:lnTo>
                  <a:lnTo>
                    <a:pt x="38768" y="1401165"/>
                  </a:lnTo>
                  <a:lnTo>
                    <a:pt x="52408" y="1440253"/>
                  </a:lnTo>
                  <a:lnTo>
                    <a:pt x="67982" y="1478685"/>
                  </a:lnTo>
                  <a:lnTo>
                    <a:pt x="85445" y="1516426"/>
                  </a:lnTo>
                  <a:lnTo>
                    <a:pt x="104754" y="1553442"/>
                  </a:lnTo>
                  <a:lnTo>
                    <a:pt x="125864" y="1589698"/>
                  </a:lnTo>
                  <a:lnTo>
                    <a:pt x="148731" y="1625159"/>
                  </a:lnTo>
                  <a:lnTo>
                    <a:pt x="173312" y="1659791"/>
                  </a:lnTo>
                  <a:lnTo>
                    <a:pt x="199562" y="1693558"/>
                  </a:lnTo>
                  <a:lnTo>
                    <a:pt x="227438" y="1726427"/>
                  </a:lnTo>
                  <a:lnTo>
                    <a:pt x="256894" y="1758362"/>
                  </a:lnTo>
                  <a:lnTo>
                    <a:pt x="287888" y="1789328"/>
                  </a:lnTo>
                  <a:lnTo>
                    <a:pt x="320375" y="1819291"/>
                  </a:lnTo>
                  <a:lnTo>
                    <a:pt x="354310" y="1848217"/>
                  </a:lnTo>
                  <a:lnTo>
                    <a:pt x="389651" y="1876070"/>
                  </a:lnTo>
                  <a:lnTo>
                    <a:pt x="426353" y="1902816"/>
                  </a:lnTo>
                  <a:lnTo>
                    <a:pt x="464372" y="1928420"/>
                  </a:lnTo>
                  <a:lnTo>
                    <a:pt x="503663" y="1952847"/>
                  </a:lnTo>
                  <a:lnTo>
                    <a:pt x="544183" y="1976063"/>
                  </a:lnTo>
                  <a:lnTo>
                    <a:pt x="585888" y="1998032"/>
                  </a:lnTo>
                  <a:lnTo>
                    <a:pt x="628734" y="2018721"/>
                  </a:lnTo>
                  <a:lnTo>
                    <a:pt x="672677" y="2038094"/>
                  </a:lnTo>
                  <a:lnTo>
                    <a:pt x="717672" y="2056117"/>
                  </a:lnTo>
                  <a:lnTo>
                    <a:pt x="763675" y="2072755"/>
                  </a:lnTo>
                  <a:lnTo>
                    <a:pt x="810643" y="2087973"/>
                  </a:lnTo>
                  <a:lnTo>
                    <a:pt x="858532" y="2101736"/>
                  </a:lnTo>
                  <a:lnTo>
                    <a:pt x="907297" y="2114010"/>
                  </a:lnTo>
                  <a:lnTo>
                    <a:pt x="956894" y="2124761"/>
                  </a:lnTo>
                  <a:lnTo>
                    <a:pt x="1007280" y="2133953"/>
                  </a:lnTo>
                  <a:lnTo>
                    <a:pt x="1058410" y="2141551"/>
                  </a:lnTo>
                  <a:lnTo>
                    <a:pt x="1110240" y="2147521"/>
                  </a:lnTo>
                  <a:lnTo>
                    <a:pt x="1162726" y="2151829"/>
                  </a:lnTo>
                  <a:lnTo>
                    <a:pt x="1215825" y="2154439"/>
                  </a:lnTo>
                  <a:lnTo>
                    <a:pt x="1269492" y="2155316"/>
                  </a:lnTo>
                  <a:lnTo>
                    <a:pt x="1323158" y="2154439"/>
                  </a:lnTo>
                  <a:lnTo>
                    <a:pt x="1376257" y="2151829"/>
                  </a:lnTo>
                  <a:lnTo>
                    <a:pt x="1428743" y="2147521"/>
                  </a:lnTo>
                  <a:lnTo>
                    <a:pt x="1480573" y="2141551"/>
                  </a:lnTo>
                  <a:lnTo>
                    <a:pt x="1531703" y="2133953"/>
                  </a:lnTo>
                  <a:lnTo>
                    <a:pt x="1582089" y="2124761"/>
                  </a:lnTo>
                  <a:lnTo>
                    <a:pt x="1631686" y="2114010"/>
                  </a:lnTo>
                  <a:lnTo>
                    <a:pt x="1680451" y="2101736"/>
                  </a:lnTo>
                  <a:lnTo>
                    <a:pt x="1728340" y="2087973"/>
                  </a:lnTo>
                  <a:lnTo>
                    <a:pt x="1775308" y="2072755"/>
                  </a:lnTo>
                  <a:lnTo>
                    <a:pt x="1821311" y="2056117"/>
                  </a:lnTo>
                  <a:lnTo>
                    <a:pt x="1866306" y="2038094"/>
                  </a:lnTo>
                  <a:lnTo>
                    <a:pt x="1910249" y="2018721"/>
                  </a:lnTo>
                  <a:lnTo>
                    <a:pt x="1953095" y="1998032"/>
                  </a:lnTo>
                  <a:lnTo>
                    <a:pt x="1994800" y="1976063"/>
                  </a:lnTo>
                  <a:lnTo>
                    <a:pt x="2035320" y="1952847"/>
                  </a:lnTo>
                  <a:lnTo>
                    <a:pt x="2074611" y="1928420"/>
                  </a:lnTo>
                  <a:lnTo>
                    <a:pt x="2112630" y="1902816"/>
                  </a:lnTo>
                  <a:lnTo>
                    <a:pt x="2149332" y="1876070"/>
                  </a:lnTo>
                  <a:lnTo>
                    <a:pt x="2184673" y="1848217"/>
                  </a:lnTo>
                  <a:lnTo>
                    <a:pt x="2218608" y="1819291"/>
                  </a:lnTo>
                  <a:lnTo>
                    <a:pt x="2251095" y="1789328"/>
                  </a:lnTo>
                  <a:lnTo>
                    <a:pt x="2282089" y="1758362"/>
                  </a:lnTo>
                  <a:lnTo>
                    <a:pt x="2311545" y="1726427"/>
                  </a:lnTo>
                  <a:lnTo>
                    <a:pt x="2339421" y="1693558"/>
                  </a:lnTo>
                  <a:lnTo>
                    <a:pt x="2365671" y="1659791"/>
                  </a:lnTo>
                  <a:lnTo>
                    <a:pt x="2390252" y="1625159"/>
                  </a:lnTo>
                  <a:lnTo>
                    <a:pt x="2413119" y="1589698"/>
                  </a:lnTo>
                  <a:lnTo>
                    <a:pt x="2434229" y="1553442"/>
                  </a:lnTo>
                  <a:lnTo>
                    <a:pt x="2453538" y="1516426"/>
                  </a:lnTo>
                  <a:lnTo>
                    <a:pt x="2471001" y="1478685"/>
                  </a:lnTo>
                  <a:lnTo>
                    <a:pt x="2486575" y="1440253"/>
                  </a:lnTo>
                  <a:lnTo>
                    <a:pt x="2500215" y="1401165"/>
                  </a:lnTo>
                  <a:lnTo>
                    <a:pt x="2511877" y="1361457"/>
                  </a:lnTo>
                  <a:lnTo>
                    <a:pt x="2521518" y="1321161"/>
                  </a:lnTo>
                  <a:lnTo>
                    <a:pt x="2529093" y="1280314"/>
                  </a:lnTo>
                  <a:lnTo>
                    <a:pt x="2534558" y="1238950"/>
                  </a:lnTo>
                  <a:lnTo>
                    <a:pt x="2537870" y="1197104"/>
                  </a:lnTo>
                  <a:lnTo>
                    <a:pt x="2538983" y="1154811"/>
                  </a:lnTo>
                  <a:lnTo>
                    <a:pt x="2539354" y="1104601"/>
                  </a:lnTo>
                  <a:lnTo>
                    <a:pt x="2540464" y="1054392"/>
                  </a:lnTo>
                  <a:lnTo>
                    <a:pt x="2542315" y="1004183"/>
                  </a:lnTo>
                  <a:lnTo>
                    <a:pt x="2544906" y="953974"/>
                  </a:lnTo>
                  <a:lnTo>
                    <a:pt x="2548237" y="903765"/>
                  </a:lnTo>
                  <a:lnTo>
                    <a:pt x="2552308" y="853555"/>
                  </a:lnTo>
                  <a:lnTo>
                    <a:pt x="2557120" y="803346"/>
                  </a:lnTo>
                  <a:lnTo>
                    <a:pt x="2562671" y="753137"/>
                  </a:lnTo>
                  <a:lnTo>
                    <a:pt x="2568962" y="702928"/>
                  </a:lnTo>
                  <a:lnTo>
                    <a:pt x="2575993" y="652719"/>
                  </a:lnTo>
                  <a:lnTo>
                    <a:pt x="2583763" y="602510"/>
                  </a:lnTo>
                  <a:lnTo>
                    <a:pt x="2592274" y="552300"/>
                  </a:lnTo>
                  <a:lnTo>
                    <a:pt x="2601524" y="502091"/>
                  </a:lnTo>
                  <a:lnTo>
                    <a:pt x="2611513" y="451882"/>
                  </a:lnTo>
                  <a:lnTo>
                    <a:pt x="2622243" y="401673"/>
                  </a:lnTo>
                  <a:lnTo>
                    <a:pt x="2633711" y="351464"/>
                  </a:lnTo>
                  <a:lnTo>
                    <a:pt x="2645919" y="301255"/>
                  </a:lnTo>
                  <a:lnTo>
                    <a:pt x="2658866" y="251045"/>
                  </a:lnTo>
                  <a:lnTo>
                    <a:pt x="2672553" y="200836"/>
                  </a:lnTo>
                  <a:lnTo>
                    <a:pt x="2686979" y="150627"/>
                  </a:lnTo>
                  <a:lnTo>
                    <a:pt x="2702144" y="100418"/>
                  </a:lnTo>
                  <a:lnTo>
                    <a:pt x="2718048" y="50209"/>
                  </a:lnTo>
                  <a:lnTo>
                    <a:pt x="2734691" y="0"/>
                  </a:lnTo>
                  <a:close/>
                </a:path>
              </a:pathLst>
            </a:custGeom>
            <a:solidFill>
              <a:srgbClr val="A1936C"/>
            </a:solidFill>
          </p:spPr>
          <p:txBody>
            <a:bodyPr lIns="0" tIns="0" rIns="0" bIns="0"/>
            <a:lstStyle/>
            <a:p>
              <a:pPr>
                <a:defRPr/>
              </a:pPr>
              <a:endParaRPr lang="en-US" sz="1600" b="1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endParaRPr lang="en-US" sz="1600" b="1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endParaRPr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AF01F640-8CDB-4E6D-A822-55FD052763DD}"/>
                </a:ext>
              </a:extLst>
            </p:cNvPr>
            <p:cNvSpPr/>
            <p:nvPr/>
          </p:nvSpPr>
          <p:spPr>
            <a:xfrm rot="15473413">
              <a:off x="3538373" y="4625465"/>
              <a:ext cx="1711236" cy="1656222"/>
            </a:xfrm>
            <a:custGeom>
              <a:avLst/>
              <a:gdLst/>
              <a:ahLst/>
              <a:cxnLst/>
              <a:rect l="l" t="t" r="r" b="b"/>
              <a:pathLst>
                <a:path w="2734945" h="2155825">
                  <a:moveTo>
                    <a:pt x="2734691" y="0"/>
                  </a:moveTo>
                  <a:lnTo>
                    <a:pt x="2684175" y="10458"/>
                  </a:lnTo>
                  <a:lnTo>
                    <a:pt x="2633658" y="20549"/>
                  </a:lnTo>
                  <a:lnTo>
                    <a:pt x="2583141" y="30273"/>
                  </a:lnTo>
                  <a:lnTo>
                    <a:pt x="2532622" y="39631"/>
                  </a:lnTo>
                  <a:lnTo>
                    <a:pt x="2482103" y="48621"/>
                  </a:lnTo>
                  <a:lnTo>
                    <a:pt x="2431583" y="57245"/>
                  </a:lnTo>
                  <a:lnTo>
                    <a:pt x="2381063" y="65501"/>
                  </a:lnTo>
                  <a:lnTo>
                    <a:pt x="2330541" y="73391"/>
                  </a:lnTo>
                  <a:lnTo>
                    <a:pt x="2280019" y="80913"/>
                  </a:lnTo>
                  <a:lnTo>
                    <a:pt x="2229497" y="88069"/>
                  </a:lnTo>
                  <a:lnTo>
                    <a:pt x="2178974" y="94858"/>
                  </a:lnTo>
                  <a:lnTo>
                    <a:pt x="2128450" y="101279"/>
                  </a:lnTo>
                  <a:lnTo>
                    <a:pt x="2077926" y="107334"/>
                  </a:lnTo>
                  <a:lnTo>
                    <a:pt x="2027401" y="113022"/>
                  </a:lnTo>
                  <a:lnTo>
                    <a:pt x="1976876" y="118343"/>
                  </a:lnTo>
                  <a:lnTo>
                    <a:pt x="1926350" y="123297"/>
                  </a:lnTo>
                  <a:lnTo>
                    <a:pt x="1875824" y="127884"/>
                  </a:lnTo>
                  <a:lnTo>
                    <a:pt x="1825298" y="132104"/>
                  </a:lnTo>
                  <a:lnTo>
                    <a:pt x="1774771" y="135957"/>
                  </a:lnTo>
                  <a:lnTo>
                    <a:pt x="1724244" y="139443"/>
                  </a:lnTo>
                  <a:lnTo>
                    <a:pt x="1673717" y="142562"/>
                  </a:lnTo>
                  <a:lnTo>
                    <a:pt x="1623189" y="145314"/>
                  </a:lnTo>
                  <a:lnTo>
                    <a:pt x="1572661" y="147699"/>
                  </a:lnTo>
                  <a:lnTo>
                    <a:pt x="1522133" y="149718"/>
                  </a:lnTo>
                  <a:lnTo>
                    <a:pt x="1471605" y="151369"/>
                  </a:lnTo>
                  <a:lnTo>
                    <a:pt x="1421077" y="152653"/>
                  </a:lnTo>
                  <a:lnTo>
                    <a:pt x="1370548" y="153571"/>
                  </a:lnTo>
                  <a:lnTo>
                    <a:pt x="1320020" y="154121"/>
                  </a:lnTo>
                  <a:lnTo>
                    <a:pt x="1269492" y="154304"/>
                  </a:lnTo>
                  <a:lnTo>
                    <a:pt x="1215825" y="155182"/>
                  </a:lnTo>
                  <a:lnTo>
                    <a:pt x="1162726" y="157792"/>
                  </a:lnTo>
                  <a:lnTo>
                    <a:pt x="1110240" y="162100"/>
                  </a:lnTo>
                  <a:lnTo>
                    <a:pt x="1058410" y="168070"/>
                  </a:lnTo>
                  <a:lnTo>
                    <a:pt x="1007280" y="175668"/>
                  </a:lnTo>
                  <a:lnTo>
                    <a:pt x="956894" y="184860"/>
                  </a:lnTo>
                  <a:lnTo>
                    <a:pt x="907297" y="195611"/>
                  </a:lnTo>
                  <a:lnTo>
                    <a:pt x="858532" y="207885"/>
                  </a:lnTo>
                  <a:lnTo>
                    <a:pt x="810643" y="221648"/>
                  </a:lnTo>
                  <a:lnTo>
                    <a:pt x="763675" y="236866"/>
                  </a:lnTo>
                  <a:lnTo>
                    <a:pt x="717672" y="253504"/>
                  </a:lnTo>
                  <a:lnTo>
                    <a:pt x="672677" y="271527"/>
                  </a:lnTo>
                  <a:lnTo>
                    <a:pt x="628734" y="290900"/>
                  </a:lnTo>
                  <a:lnTo>
                    <a:pt x="585888" y="311589"/>
                  </a:lnTo>
                  <a:lnTo>
                    <a:pt x="544183" y="333558"/>
                  </a:lnTo>
                  <a:lnTo>
                    <a:pt x="503663" y="356774"/>
                  </a:lnTo>
                  <a:lnTo>
                    <a:pt x="464372" y="381201"/>
                  </a:lnTo>
                  <a:lnTo>
                    <a:pt x="426353" y="406805"/>
                  </a:lnTo>
                  <a:lnTo>
                    <a:pt x="389651" y="433551"/>
                  </a:lnTo>
                  <a:lnTo>
                    <a:pt x="354310" y="461404"/>
                  </a:lnTo>
                  <a:lnTo>
                    <a:pt x="320375" y="490330"/>
                  </a:lnTo>
                  <a:lnTo>
                    <a:pt x="287888" y="520293"/>
                  </a:lnTo>
                  <a:lnTo>
                    <a:pt x="256894" y="551259"/>
                  </a:lnTo>
                  <a:lnTo>
                    <a:pt x="227438" y="583194"/>
                  </a:lnTo>
                  <a:lnTo>
                    <a:pt x="199562" y="616063"/>
                  </a:lnTo>
                  <a:lnTo>
                    <a:pt x="173312" y="649830"/>
                  </a:lnTo>
                  <a:lnTo>
                    <a:pt x="148731" y="684462"/>
                  </a:lnTo>
                  <a:lnTo>
                    <a:pt x="125864" y="719923"/>
                  </a:lnTo>
                  <a:lnTo>
                    <a:pt x="104754" y="756179"/>
                  </a:lnTo>
                  <a:lnTo>
                    <a:pt x="85445" y="793195"/>
                  </a:lnTo>
                  <a:lnTo>
                    <a:pt x="67982" y="830936"/>
                  </a:lnTo>
                  <a:lnTo>
                    <a:pt x="52408" y="869368"/>
                  </a:lnTo>
                  <a:lnTo>
                    <a:pt x="38768" y="908456"/>
                  </a:lnTo>
                  <a:lnTo>
                    <a:pt x="27106" y="948164"/>
                  </a:lnTo>
                  <a:lnTo>
                    <a:pt x="17465" y="988460"/>
                  </a:lnTo>
                  <a:lnTo>
                    <a:pt x="9890" y="1029307"/>
                  </a:lnTo>
                  <a:lnTo>
                    <a:pt x="4425" y="1070671"/>
                  </a:lnTo>
                  <a:lnTo>
                    <a:pt x="1113" y="1112517"/>
                  </a:lnTo>
                  <a:lnTo>
                    <a:pt x="0" y="1154811"/>
                  </a:lnTo>
                  <a:lnTo>
                    <a:pt x="1113" y="1197104"/>
                  </a:lnTo>
                  <a:lnTo>
                    <a:pt x="4425" y="1238950"/>
                  </a:lnTo>
                  <a:lnTo>
                    <a:pt x="9890" y="1280314"/>
                  </a:lnTo>
                  <a:lnTo>
                    <a:pt x="17465" y="1321161"/>
                  </a:lnTo>
                  <a:lnTo>
                    <a:pt x="27106" y="1361457"/>
                  </a:lnTo>
                  <a:lnTo>
                    <a:pt x="38768" y="1401165"/>
                  </a:lnTo>
                  <a:lnTo>
                    <a:pt x="52408" y="1440253"/>
                  </a:lnTo>
                  <a:lnTo>
                    <a:pt x="67982" y="1478685"/>
                  </a:lnTo>
                  <a:lnTo>
                    <a:pt x="85445" y="1516426"/>
                  </a:lnTo>
                  <a:lnTo>
                    <a:pt x="104754" y="1553442"/>
                  </a:lnTo>
                  <a:lnTo>
                    <a:pt x="125864" y="1589698"/>
                  </a:lnTo>
                  <a:lnTo>
                    <a:pt x="148731" y="1625159"/>
                  </a:lnTo>
                  <a:lnTo>
                    <a:pt x="173312" y="1659791"/>
                  </a:lnTo>
                  <a:lnTo>
                    <a:pt x="199562" y="1693558"/>
                  </a:lnTo>
                  <a:lnTo>
                    <a:pt x="227438" y="1726427"/>
                  </a:lnTo>
                  <a:lnTo>
                    <a:pt x="256894" y="1758362"/>
                  </a:lnTo>
                  <a:lnTo>
                    <a:pt x="287888" y="1789328"/>
                  </a:lnTo>
                  <a:lnTo>
                    <a:pt x="320375" y="1819291"/>
                  </a:lnTo>
                  <a:lnTo>
                    <a:pt x="354310" y="1848217"/>
                  </a:lnTo>
                  <a:lnTo>
                    <a:pt x="389651" y="1876070"/>
                  </a:lnTo>
                  <a:lnTo>
                    <a:pt x="426353" y="1902816"/>
                  </a:lnTo>
                  <a:lnTo>
                    <a:pt x="464372" y="1928420"/>
                  </a:lnTo>
                  <a:lnTo>
                    <a:pt x="503663" y="1952847"/>
                  </a:lnTo>
                  <a:lnTo>
                    <a:pt x="544183" y="1976063"/>
                  </a:lnTo>
                  <a:lnTo>
                    <a:pt x="585888" y="1998032"/>
                  </a:lnTo>
                  <a:lnTo>
                    <a:pt x="628734" y="2018721"/>
                  </a:lnTo>
                  <a:lnTo>
                    <a:pt x="672677" y="2038094"/>
                  </a:lnTo>
                  <a:lnTo>
                    <a:pt x="717672" y="2056117"/>
                  </a:lnTo>
                  <a:lnTo>
                    <a:pt x="763675" y="2072755"/>
                  </a:lnTo>
                  <a:lnTo>
                    <a:pt x="810643" y="2087973"/>
                  </a:lnTo>
                  <a:lnTo>
                    <a:pt x="858532" y="2101736"/>
                  </a:lnTo>
                  <a:lnTo>
                    <a:pt x="907297" y="2114010"/>
                  </a:lnTo>
                  <a:lnTo>
                    <a:pt x="956894" y="2124761"/>
                  </a:lnTo>
                  <a:lnTo>
                    <a:pt x="1007280" y="2133953"/>
                  </a:lnTo>
                  <a:lnTo>
                    <a:pt x="1058410" y="2141551"/>
                  </a:lnTo>
                  <a:lnTo>
                    <a:pt x="1110240" y="2147521"/>
                  </a:lnTo>
                  <a:lnTo>
                    <a:pt x="1162726" y="2151829"/>
                  </a:lnTo>
                  <a:lnTo>
                    <a:pt x="1215825" y="2154439"/>
                  </a:lnTo>
                  <a:lnTo>
                    <a:pt x="1269492" y="2155316"/>
                  </a:lnTo>
                  <a:lnTo>
                    <a:pt x="1323158" y="2154439"/>
                  </a:lnTo>
                  <a:lnTo>
                    <a:pt x="1376257" y="2151829"/>
                  </a:lnTo>
                  <a:lnTo>
                    <a:pt x="1428743" y="2147521"/>
                  </a:lnTo>
                  <a:lnTo>
                    <a:pt x="1480573" y="2141551"/>
                  </a:lnTo>
                  <a:lnTo>
                    <a:pt x="1531703" y="2133953"/>
                  </a:lnTo>
                  <a:lnTo>
                    <a:pt x="1582089" y="2124761"/>
                  </a:lnTo>
                  <a:lnTo>
                    <a:pt x="1631686" y="2114010"/>
                  </a:lnTo>
                  <a:lnTo>
                    <a:pt x="1680451" y="2101736"/>
                  </a:lnTo>
                  <a:lnTo>
                    <a:pt x="1728340" y="2087973"/>
                  </a:lnTo>
                  <a:lnTo>
                    <a:pt x="1775308" y="2072755"/>
                  </a:lnTo>
                  <a:lnTo>
                    <a:pt x="1821311" y="2056117"/>
                  </a:lnTo>
                  <a:lnTo>
                    <a:pt x="1866306" y="2038094"/>
                  </a:lnTo>
                  <a:lnTo>
                    <a:pt x="1910249" y="2018721"/>
                  </a:lnTo>
                  <a:lnTo>
                    <a:pt x="1953095" y="1998032"/>
                  </a:lnTo>
                  <a:lnTo>
                    <a:pt x="1994800" y="1976063"/>
                  </a:lnTo>
                  <a:lnTo>
                    <a:pt x="2035320" y="1952847"/>
                  </a:lnTo>
                  <a:lnTo>
                    <a:pt x="2074611" y="1928420"/>
                  </a:lnTo>
                  <a:lnTo>
                    <a:pt x="2112630" y="1902816"/>
                  </a:lnTo>
                  <a:lnTo>
                    <a:pt x="2149332" y="1876070"/>
                  </a:lnTo>
                  <a:lnTo>
                    <a:pt x="2184673" y="1848217"/>
                  </a:lnTo>
                  <a:lnTo>
                    <a:pt x="2218608" y="1819291"/>
                  </a:lnTo>
                  <a:lnTo>
                    <a:pt x="2251095" y="1789328"/>
                  </a:lnTo>
                  <a:lnTo>
                    <a:pt x="2282089" y="1758362"/>
                  </a:lnTo>
                  <a:lnTo>
                    <a:pt x="2311545" y="1726427"/>
                  </a:lnTo>
                  <a:lnTo>
                    <a:pt x="2339421" y="1693558"/>
                  </a:lnTo>
                  <a:lnTo>
                    <a:pt x="2365671" y="1659791"/>
                  </a:lnTo>
                  <a:lnTo>
                    <a:pt x="2390252" y="1625159"/>
                  </a:lnTo>
                  <a:lnTo>
                    <a:pt x="2413119" y="1589698"/>
                  </a:lnTo>
                  <a:lnTo>
                    <a:pt x="2434229" y="1553442"/>
                  </a:lnTo>
                  <a:lnTo>
                    <a:pt x="2453538" y="1516426"/>
                  </a:lnTo>
                  <a:lnTo>
                    <a:pt x="2471001" y="1478685"/>
                  </a:lnTo>
                  <a:lnTo>
                    <a:pt x="2486575" y="1440253"/>
                  </a:lnTo>
                  <a:lnTo>
                    <a:pt x="2500215" y="1401165"/>
                  </a:lnTo>
                  <a:lnTo>
                    <a:pt x="2511877" y="1361457"/>
                  </a:lnTo>
                  <a:lnTo>
                    <a:pt x="2521518" y="1321161"/>
                  </a:lnTo>
                  <a:lnTo>
                    <a:pt x="2529093" y="1280314"/>
                  </a:lnTo>
                  <a:lnTo>
                    <a:pt x="2534558" y="1238950"/>
                  </a:lnTo>
                  <a:lnTo>
                    <a:pt x="2537870" y="1197104"/>
                  </a:lnTo>
                  <a:lnTo>
                    <a:pt x="2538983" y="1154811"/>
                  </a:lnTo>
                  <a:lnTo>
                    <a:pt x="2539354" y="1104601"/>
                  </a:lnTo>
                  <a:lnTo>
                    <a:pt x="2540464" y="1054392"/>
                  </a:lnTo>
                  <a:lnTo>
                    <a:pt x="2542315" y="1004183"/>
                  </a:lnTo>
                  <a:lnTo>
                    <a:pt x="2544906" y="953974"/>
                  </a:lnTo>
                  <a:lnTo>
                    <a:pt x="2548237" y="903765"/>
                  </a:lnTo>
                  <a:lnTo>
                    <a:pt x="2552308" y="853555"/>
                  </a:lnTo>
                  <a:lnTo>
                    <a:pt x="2557120" y="803346"/>
                  </a:lnTo>
                  <a:lnTo>
                    <a:pt x="2562671" y="753137"/>
                  </a:lnTo>
                  <a:lnTo>
                    <a:pt x="2568962" y="702928"/>
                  </a:lnTo>
                  <a:lnTo>
                    <a:pt x="2575993" y="652719"/>
                  </a:lnTo>
                  <a:lnTo>
                    <a:pt x="2583763" y="602510"/>
                  </a:lnTo>
                  <a:lnTo>
                    <a:pt x="2592274" y="552300"/>
                  </a:lnTo>
                  <a:lnTo>
                    <a:pt x="2601524" y="502091"/>
                  </a:lnTo>
                  <a:lnTo>
                    <a:pt x="2611513" y="451882"/>
                  </a:lnTo>
                  <a:lnTo>
                    <a:pt x="2622243" y="401673"/>
                  </a:lnTo>
                  <a:lnTo>
                    <a:pt x="2633711" y="351464"/>
                  </a:lnTo>
                  <a:lnTo>
                    <a:pt x="2645919" y="301255"/>
                  </a:lnTo>
                  <a:lnTo>
                    <a:pt x="2658866" y="251045"/>
                  </a:lnTo>
                  <a:lnTo>
                    <a:pt x="2672553" y="200836"/>
                  </a:lnTo>
                  <a:lnTo>
                    <a:pt x="2686979" y="150627"/>
                  </a:lnTo>
                  <a:lnTo>
                    <a:pt x="2702144" y="100418"/>
                  </a:lnTo>
                  <a:lnTo>
                    <a:pt x="2718048" y="50209"/>
                  </a:lnTo>
                  <a:lnTo>
                    <a:pt x="273469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lIns="0" tIns="0" rIns="0" bIns="0"/>
            <a:lstStyle/>
            <a:p>
              <a:pPr>
                <a:defRPr/>
              </a:pPr>
              <a:endParaRPr lang="en-US" sz="1600" b="1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endParaRPr lang="en-US" sz="1600" b="1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r>
                <a:rPr lang="en-US" sz="1600" b="1" spc="-5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</a:t>
              </a:r>
              <a:endParaRPr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74EB01-A3B3-45B4-99D6-C2B1180D43DC}"/>
                </a:ext>
              </a:extLst>
            </p:cNvPr>
            <p:cNvSpPr txBox="1"/>
            <p:nvPr/>
          </p:nvSpPr>
          <p:spPr>
            <a:xfrm>
              <a:off x="3634767" y="5222555"/>
              <a:ext cx="1564467" cy="3385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Привлечение</a:t>
              </a:r>
              <a:endPara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1B21B9-5E84-4100-BA8F-1853BADC5683}"/>
                </a:ext>
              </a:extLst>
            </p:cNvPr>
            <p:cNvSpPr txBox="1"/>
            <p:nvPr/>
          </p:nvSpPr>
          <p:spPr>
            <a:xfrm>
              <a:off x="5424688" y="4843622"/>
              <a:ext cx="1315850" cy="3385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Развитие</a:t>
              </a:r>
              <a:endPara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7968E-1642-4B22-B253-BA7EC080B93E}"/>
                </a:ext>
              </a:extLst>
            </p:cNvPr>
            <p:cNvSpPr txBox="1"/>
            <p:nvPr/>
          </p:nvSpPr>
          <p:spPr>
            <a:xfrm>
              <a:off x="6740538" y="5262689"/>
              <a:ext cx="1455977" cy="3077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Поощрение</a:t>
              </a:r>
              <a:endPara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22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70DD0433-8DEB-4AE6-8423-9E0D0CFBFD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1392CF-ED20-4178-A410-F9BD0CBFB857}" type="slidenum">
              <a:rPr lang="ru-RU" altLang="ru-RU">
                <a:solidFill>
                  <a:schemeClr val="bg1"/>
                </a:solidFill>
                <a:latin typeface="Segoe UI" panose="020B0502040204020203" pitchFamily="34" charset="0"/>
              </a:rPr>
              <a:pPr/>
              <a:t>4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ED961E75-86D8-43CB-A29A-34D40C28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2675" y="6245225"/>
            <a:ext cx="5778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541F0240-E89A-4695-9116-AC51E5445C84}" type="slidenum">
              <a:rPr lang="ru-RU" altLang="ru-RU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4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240C8C-3B7A-4862-8617-4D21270C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9" y="157191"/>
            <a:ext cx="88058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az-Latn-AZ" sz="2000" b="1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Вводная программа для новых сотрудников</a:t>
            </a:r>
            <a:endParaRPr lang="en-US" altLang="az-Latn-AZ" sz="2000" b="1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3B012-E659-45FE-B241-0D1F80A6C73A}"/>
              </a:ext>
            </a:extLst>
          </p:cNvPr>
          <p:cNvSpPr/>
          <p:nvPr/>
        </p:nvSpPr>
        <p:spPr>
          <a:xfrm>
            <a:off x="251959" y="1282267"/>
            <a:ext cx="8213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az-Latn-AZ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Приветствие и эффективная интеграция новых сотрудников в организацию</a:t>
            </a:r>
          </a:p>
        </p:txBody>
      </p:sp>
      <p:cxnSp>
        <p:nvCxnSpPr>
          <p:cNvPr id="6" name="Elbow Connector 38">
            <a:extLst>
              <a:ext uri="{FF2B5EF4-FFF2-40B4-BE49-F238E27FC236}">
                <a16:creationId xmlns:a16="http://schemas.microsoft.com/office/drawing/2014/main" id="{E846C080-C313-443F-AB5E-A6C45741D889}"/>
              </a:ext>
            </a:extLst>
          </p:cNvPr>
          <p:cNvCxnSpPr>
            <a:cxnSpLocks/>
          </p:cNvCxnSpPr>
          <p:nvPr/>
        </p:nvCxnSpPr>
        <p:spPr>
          <a:xfrm>
            <a:off x="0" y="765605"/>
            <a:ext cx="12192000" cy="601316"/>
          </a:xfrm>
          <a:prstGeom prst="bentConnector3">
            <a:avLst>
              <a:gd name="adj1" fmla="val 72270"/>
            </a:avLst>
          </a:prstGeom>
          <a:ln>
            <a:solidFill>
              <a:srgbClr val="8B77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E29F975-0A85-41E1-A2AC-1957FB2C3728}"/>
              </a:ext>
            </a:extLst>
          </p:cNvPr>
          <p:cNvSpPr/>
          <p:nvPr/>
        </p:nvSpPr>
        <p:spPr>
          <a:xfrm>
            <a:off x="7778488" y="2159430"/>
            <a:ext cx="382616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az-Latn-AZ" sz="1600" b="1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Обучение в процессе работы</a:t>
            </a:r>
            <a:endParaRPr lang="az-Latn-AZ" altLang="az-Latn-AZ" sz="1600" b="1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B6EFD-CD32-43CE-ADAA-4E0E5AFCE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749" y="3052806"/>
            <a:ext cx="1238250" cy="1266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6FC993-1C05-48F3-BA97-C6ED0C9C9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600" y="2738060"/>
            <a:ext cx="4200525" cy="2971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AB255B-B656-43E3-9616-D87B0499C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11" y="4096139"/>
            <a:ext cx="4114800" cy="23316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D7266C-D61E-4979-B923-9D5F6F522897}"/>
              </a:ext>
            </a:extLst>
          </p:cNvPr>
          <p:cNvSpPr/>
          <p:nvPr/>
        </p:nvSpPr>
        <p:spPr>
          <a:xfrm>
            <a:off x="334875" y="1806311"/>
            <a:ext cx="4432642" cy="2492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az-Latn-AZ" sz="1600" b="1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Тренинговая программа</a:t>
            </a:r>
            <a:endParaRPr lang="az-Latn-AZ" altLang="az-Latn-AZ" sz="1600" b="1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altLang="az-Latn-AZ" sz="1400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az-Latn-AZ" sz="1400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ГНС и ее структура</a:t>
            </a:r>
            <a:endParaRPr lang="az-Latn-AZ" altLang="az-Latn-AZ" sz="1400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az-Latn-AZ" sz="1400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Правила этического поведения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az-Latn-AZ" sz="1400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Информационная безопасность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az-Latn-AZ" sz="1400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Общее налоговое законодательство и администрирование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az-Latn-AZ" sz="1400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Налогообложение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az-Latn-AZ" sz="1400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Программное обеспечение, используемое во время работы (</a:t>
            </a:r>
            <a:r>
              <a:rPr lang="en-US" altLang="az-Latn-AZ" sz="1400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AVIS</a:t>
            </a:r>
            <a:r>
              <a:rPr lang="ru-RU" altLang="az-Latn-AZ" sz="1400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az-Latn-AZ" sz="1400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13467E-0F00-4BE8-821D-A5942D0C0531}"/>
              </a:ext>
            </a:extLst>
          </p:cNvPr>
          <p:cNvSpPr/>
          <p:nvPr/>
        </p:nvSpPr>
        <p:spPr>
          <a:xfrm>
            <a:off x="5950660" y="5567641"/>
            <a:ext cx="224867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az-Latn-AZ" sz="1600" b="1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Экзамен</a:t>
            </a:r>
            <a:endParaRPr lang="az-Latn-AZ" altLang="az-Latn-AZ" sz="1600" b="1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5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7A886CB7-CE86-41E3-8DB1-CA90777074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242675" y="6245225"/>
            <a:ext cx="577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624F63-C970-45E3-8AED-FD36C2C47950}" type="slidenum">
              <a:rPr lang="ru-RU" altLang="ru-RU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5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A2F309F8-DF50-456E-AB58-F976D364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69" y="97748"/>
            <a:ext cx="7817629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az-Latn-AZ" sz="2000" b="1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Цифровизация и повышение квалификаций</a:t>
            </a:r>
            <a:endParaRPr lang="en-US" altLang="az-Latn-AZ" sz="2000" b="1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F4D296-CE1D-4F82-98B9-4BE66201D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9" y="1240205"/>
            <a:ext cx="1133475" cy="108585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1DDAC6A-4033-4036-93DA-DDE1AFD9BBA1}"/>
              </a:ext>
            </a:extLst>
          </p:cNvPr>
          <p:cNvGraphicFramePr>
            <a:graphicFrameLocks noGrp="1"/>
          </p:cNvGraphicFramePr>
          <p:nvPr/>
        </p:nvGraphicFramePr>
        <p:xfrm>
          <a:off x="1438930" y="1369983"/>
          <a:ext cx="3338343" cy="2634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343">
                  <a:extLst>
                    <a:ext uri="{9D8B030D-6E8A-4147-A177-3AD203B41FA5}">
                      <a16:colId xmlns:a16="http://schemas.microsoft.com/office/drawing/2014/main" val="3095125739"/>
                    </a:ext>
                  </a:extLst>
                </a:gridCol>
              </a:tblGrid>
              <a:tr h="880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5A5B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Оцифрованные тренинги ключевых функциональных направлений</a:t>
                      </a:r>
                      <a:endParaRPr lang="en-US" sz="1400" b="1" i="0" u="none" strike="noStrike" dirty="0">
                        <a:solidFill>
                          <a:srgbClr val="5A5B5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D6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760504"/>
                  </a:ext>
                </a:extLst>
              </a:tr>
              <a:tr h="367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5A5B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Аудит/Декларация/Риски</a:t>
                      </a:r>
                      <a:endParaRPr lang="en-US" sz="1400" b="0" i="0" u="none" strike="noStrike" dirty="0">
                        <a:solidFill>
                          <a:srgbClr val="5A5B5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D6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350326"/>
                  </a:ext>
                </a:extLst>
              </a:tr>
              <a:tr h="367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5A5B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Экономический анализ</a:t>
                      </a:r>
                      <a:endParaRPr lang="en-US" sz="1400" b="0" i="0" u="none" strike="noStrike" dirty="0">
                        <a:solidFill>
                          <a:srgbClr val="5A5B5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D6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636908"/>
                  </a:ext>
                </a:extLst>
              </a:tr>
              <a:tr h="3839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5A5B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Оперативный налоговый контроль</a:t>
                      </a:r>
                      <a:endParaRPr lang="en-US" sz="1400" b="0" i="0" u="none" strike="noStrike" dirty="0">
                        <a:solidFill>
                          <a:srgbClr val="5A5B5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D6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177576"/>
                  </a:ext>
                </a:extLst>
              </a:tr>
              <a:tr h="332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rgbClr val="5A5B5A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Юридическое право</a:t>
                      </a:r>
                      <a:endParaRPr lang="en-US" sz="1400" u="none" strike="noStrike" kern="1200" dirty="0">
                        <a:solidFill>
                          <a:srgbClr val="5A5B5A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D6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092061"/>
                  </a:ext>
                </a:extLst>
              </a:tr>
              <a:tr h="304225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D6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3446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4BC30F45-2273-4EE6-A20F-63F1417B5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52" y="1128763"/>
            <a:ext cx="570086" cy="819023"/>
          </a:xfrm>
          <a:prstGeom prst="rect">
            <a:avLst/>
          </a:prstGeom>
        </p:spPr>
      </p:pic>
      <p:sp>
        <p:nvSpPr>
          <p:cNvPr id="20" name="Объект 2">
            <a:extLst>
              <a:ext uri="{FF2B5EF4-FFF2-40B4-BE49-F238E27FC236}">
                <a16:creationId xmlns:a16="http://schemas.microsoft.com/office/drawing/2014/main" id="{3249789B-4172-4B78-9D55-7814829FF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048" y="1128763"/>
            <a:ext cx="4123627" cy="941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rgbClr val="5A5B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APCIT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z-Latn-AZ" sz="1400" dirty="0">
                <a:latin typeface="Segoe UI" panose="020B0502040204020203" pitchFamily="34" charset="0"/>
                <a:cs typeface="Segoe UI" panose="020B0502040204020203" pitchFamily="34" charset="0"/>
              </a:rPr>
              <a:t>APCTP-I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z-Latn-AZ" sz="1400" dirty="0">
                <a:latin typeface="Segoe UI" panose="020B0502040204020203" pitchFamily="34" charset="0"/>
                <a:cs typeface="Segoe UI" panose="020B0502040204020203" pitchFamily="34" charset="0"/>
              </a:rPr>
              <a:t>APCTP-II</a:t>
            </a:r>
          </a:p>
        </p:txBody>
      </p:sp>
      <p:pic>
        <p:nvPicPr>
          <p:cNvPr id="21" name="Picture 2" descr="undefined">
            <a:extLst>
              <a:ext uri="{FF2B5EF4-FFF2-40B4-BE49-F238E27FC236}">
                <a16:creationId xmlns:a16="http://schemas.microsoft.com/office/drawing/2014/main" id="{0AFB0D38-2E84-4E4D-AAA0-D0CAFE8B1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83" y="2457912"/>
            <a:ext cx="504129" cy="5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бъект 2">
            <a:extLst>
              <a:ext uri="{FF2B5EF4-FFF2-40B4-BE49-F238E27FC236}">
                <a16:creationId xmlns:a16="http://schemas.microsoft.com/office/drawing/2014/main" id="{B26DB254-65EF-4D7B-BD7F-6F4F4A788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940" y="2457912"/>
            <a:ext cx="4123627" cy="5105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>
                <a:solidFill>
                  <a:srgbClr val="5A5B5A"/>
                </a:solidFill>
                <a:latin typeface="+mn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Comparative Tax Policy and Administration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(Сравнительная налоговая политика и администрирование)</a:t>
            </a:r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528430-7D9E-431B-A4FF-253E1AC559DC}"/>
              </a:ext>
            </a:extLst>
          </p:cNvPr>
          <p:cNvSpPr/>
          <p:nvPr/>
        </p:nvSpPr>
        <p:spPr>
          <a:xfrm>
            <a:off x="1059552" y="4623392"/>
            <a:ext cx="1026885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altLang="az-Latn-AZ" sz="14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93</a:t>
            </a:r>
            <a:r>
              <a:rPr lang="ru-RU" altLang="az-Latn-AZ" sz="14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сотрудников </a:t>
            </a:r>
            <a:r>
              <a:rPr lang="ru-RU" altLang="az-Latn-AZ" sz="14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 </a:t>
            </a:r>
            <a:r>
              <a:rPr lang="ru-RU" altLang="az-Latn-AZ" sz="1400" u="sng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r>
              <a:rPr lang="az-Latn-AZ" altLang="az-Latn-AZ" sz="1400" u="sng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altLang="az-Latn-AZ" sz="1400" u="sng" dirty="0" err="1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</a:t>
            </a:r>
            <a:r>
              <a:rPr lang="ru-RU" altLang="az-Latn-AZ" sz="1400" u="sng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функциональных подразделений </a:t>
            </a:r>
            <a:r>
              <a:rPr lang="ru-RU" altLang="az-Latn-AZ" sz="14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прошли обучение по повышению квалификации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az-Latn-AZ" sz="14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77</a:t>
            </a:r>
            <a:r>
              <a:rPr lang="ru-RU" altLang="az-Latn-AZ" sz="14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сотрудников</a:t>
            </a:r>
            <a:r>
              <a:rPr lang="ru-RU" altLang="az-Latn-AZ" sz="14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 общем задействованных на тренинги, прошли </a:t>
            </a:r>
            <a:r>
              <a:rPr lang="ru-RU" altLang="az-Latn-AZ" sz="1400" u="sng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обучение в дистанционном формате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Топ 10% сотрудников </a:t>
            </a:r>
            <a:r>
              <a:rPr lang="ru-RU" sz="1400" u="sng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набрали</a:t>
            </a:r>
            <a:r>
              <a:rPr lang="ru-RU" sz="14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последних экзаменах </a:t>
            </a:r>
            <a:r>
              <a:rPr lang="ru-RU" sz="1400" u="sng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98+</a:t>
            </a:r>
            <a:endParaRPr lang="az-Latn-AZ" sz="1400" u="sng" dirty="0">
              <a:solidFill>
                <a:srgbClr val="5A5B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E2B008-67D2-43AE-AAF3-D615A0281667}"/>
              </a:ext>
            </a:extLst>
          </p:cNvPr>
          <p:cNvSpPr/>
          <p:nvPr/>
        </p:nvSpPr>
        <p:spPr>
          <a:xfrm>
            <a:off x="7132940" y="3405456"/>
            <a:ext cx="4152227" cy="286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z-Latn-AZ" sz="1400" dirty="0" err="1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Сертификат</a:t>
            </a:r>
            <a:r>
              <a:rPr lang="az-Latn-AZ" sz="14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z-Latn-AZ" sz="1400" dirty="0" err="1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профессионального</a:t>
            </a:r>
            <a:r>
              <a:rPr lang="az-Latn-AZ" sz="1400" dirty="0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az-Latn-AZ" sz="1400" dirty="0" err="1">
                <a:solidFill>
                  <a:srgbClr val="5A5B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бухгалтера</a:t>
            </a:r>
            <a:endParaRPr lang="az-Latn-AZ" sz="1400" dirty="0">
              <a:solidFill>
                <a:srgbClr val="5A5B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9DD6D79-95C6-46C7-B02D-2843CC0C5D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25" y="3255123"/>
            <a:ext cx="510979" cy="5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6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2156BDE-AC67-438C-93EF-41B704583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2675" y="6245225"/>
            <a:ext cx="577850" cy="365125"/>
          </a:xfrm>
        </p:spPr>
        <p:txBody>
          <a:bodyPr/>
          <a:lstStyle/>
          <a:p>
            <a:pPr>
              <a:defRPr/>
            </a:pPr>
            <a:fld id="{B27D81B5-4129-40A2-8C9A-690F97F2449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B2B88-7B7D-4F9B-894D-7E27AB95D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1" y="837739"/>
            <a:ext cx="11676017" cy="5913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3AC6DF-C102-4B77-A30E-2B539833E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71" y="837739"/>
            <a:ext cx="7387524" cy="6086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7FAEA0-7E99-4D6D-BE04-6BA94EAE9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81" y="793701"/>
            <a:ext cx="8001103" cy="6064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04A54B-46FA-41C7-9B18-3D9C421A1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79" y="777838"/>
            <a:ext cx="7743216" cy="6096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A3FD02-A52B-4731-9690-F2B219CBF2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739"/>
            <a:ext cx="12192000" cy="62047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322D0B-1D71-49BC-B0DE-857F19E6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39" y="192376"/>
            <a:ext cx="804408" cy="466878"/>
          </a:xfrm>
        </p:spPr>
        <p:txBody>
          <a:bodyPr/>
          <a:lstStyle/>
          <a:p>
            <a:r>
              <a:rPr lang="az-Latn-AZ" dirty="0"/>
              <a:t>LMS</a:t>
            </a:r>
          </a:p>
        </p:txBody>
      </p:sp>
    </p:spTree>
    <p:extLst>
      <p:ext uri="{BB962C8B-B14F-4D97-AF65-F5344CB8AC3E}">
        <p14:creationId xmlns:p14="http://schemas.microsoft.com/office/powerpoint/2010/main" val="316045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FAB8-D94B-407F-A9EF-94B0CFDD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1" y="151269"/>
            <a:ext cx="8942397" cy="436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000" dirty="0">
                <a:ea typeface="+mn-ea"/>
              </a:rPr>
              <a:t>Проекты оценки – 360</a:t>
            </a:r>
            <a:r>
              <a:rPr lang="he-IL" sz="2000" dirty="0">
                <a:ea typeface="+mn-ea"/>
              </a:rPr>
              <a:t>֯</a:t>
            </a:r>
            <a:r>
              <a:rPr lang="ru-RU" sz="2000" dirty="0">
                <a:ea typeface="+mn-ea"/>
              </a:rPr>
              <a:t> и лидерского потенциала</a:t>
            </a:r>
            <a:endParaRPr lang="en-US" sz="2000" dirty="0">
              <a:ea typeface="+mn-ea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02AD1B5-02A0-448A-88C5-9D541711D1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2675" y="6245225"/>
            <a:ext cx="577850" cy="365125"/>
          </a:xfrm>
        </p:spPr>
        <p:txBody>
          <a:bodyPr/>
          <a:lstStyle/>
          <a:p>
            <a:fld id="{316544C5-6A45-4E8B-9BBF-F334DD8DC739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7AB96-41C1-4FFF-80AB-DA57D4D6BDA0}"/>
              </a:ext>
            </a:extLst>
          </p:cNvPr>
          <p:cNvSpPr txBox="1">
            <a:spLocks/>
          </p:cNvSpPr>
          <p:nvPr/>
        </p:nvSpPr>
        <p:spPr>
          <a:xfrm>
            <a:off x="11242675" y="624522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316544C5-6A45-4E8B-9BBF-F334DD8DC739}" type="slidenum">
              <a:rPr lang="ru-RU" altLang="ru-RU" smtClean="0"/>
              <a:pPr/>
              <a:t>7</a:t>
            </a:fld>
            <a:endParaRPr lang="ru-RU" altLang="ru-R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407275-AF85-412A-94D2-0B4F51C1EF4C}"/>
              </a:ext>
            </a:extLst>
          </p:cNvPr>
          <p:cNvGrpSpPr/>
          <p:nvPr/>
        </p:nvGrpSpPr>
        <p:grpSpPr>
          <a:xfrm>
            <a:off x="691982" y="1245017"/>
            <a:ext cx="6645419" cy="634813"/>
            <a:chOff x="1332052" y="1840022"/>
            <a:chExt cx="6647152" cy="6349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CAEF70-9E2A-4414-8E76-BA27BAE0DA72}"/>
                </a:ext>
              </a:extLst>
            </p:cNvPr>
            <p:cNvSpPr/>
            <p:nvPr/>
          </p:nvSpPr>
          <p:spPr>
            <a:xfrm>
              <a:off x="1332052" y="1851545"/>
              <a:ext cx="623455" cy="623455"/>
            </a:xfrm>
            <a:prstGeom prst="ellipse">
              <a:avLst/>
            </a:prstGeom>
            <a:noFill/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EB16A5-DD69-4DF1-8625-4D0AAF8D01BA}"/>
                </a:ext>
              </a:extLst>
            </p:cNvPr>
            <p:cNvSpPr txBox="1"/>
            <p:nvPr/>
          </p:nvSpPr>
          <p:spPr>
            <a:xfrm>
              <a:off x="2342152" y="1840022"/>
              <a:ext cx="5637052" cy="584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Выявление управленческих компетенций и определение </a:t>
              </a:r>
            </a:p>
            <a:p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степени их значимости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" name="L-Shape 7">
            <a:extLst>
              <a:ext uri="{FF2B5EF4-FFF2-40B4-BE49-F238E27FC236}">
                <a16:creationId xmlns:a16="http://schemas.microsoft.com/office/drawing/2014/main" id="{0A19D32D-1FC8-471B-9CAD-FFC7CBA53584}"/>
              </a:ext>
            </a:extLst>
          </p:cNvPr>
          <p:cNvSpPr/>
          <p:nvPr/>
        </p:nvSpPr>
        <p:spPr>
          <a:xfrm rot="19005742">
            <a:off x="777185" y="1262121"/>
            <a:ext cx="683240" cy="367898"/>
          </a:xfrm>
          <a:prstGeom prst="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3F924B-897A-48DA-AFF2-11115F4C287C}"/>
              </a:ext>
            </a:extLst>
          </p:cNvPr>
          <p:cNvGrpSpPr/>
          <p:nvPr/>
        </p:nvGrpSpPr>
        <p:grpSpPr>
          <a:xfrm>
            <a:off x="691982" y="2129246"/>
            <a:ext cx="5089800" cy="830997"/>
            <a:chOff x="1332052" y="1840022"/>
            <a:chExt cx="5091126" cy="8312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0263EF6-EEA3-431C-8CD5-89A382EF5D86}"/>
                </a:ext>
              </a:extLst>
            </p:cNvPr>
            <p:cNvSpPr/>
            <p:nvPr/>
          </p:nvSpPr>
          <p:spPr>
            <a:xfrm>
              <a:off x="1332052" y="1851545"/>
              <a:ext cx="623455" cy="623455"/>
            </a:xfrm>
            <a:prstGeom prst="ellipse">
              <a:avLst/>
            </a:prstGeom>
            <a:noFill/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89C3E0-7A66-4BFA-954F-ACC72C6CF17D}"/>
                </a:ext>
              </a:extLst>
            </p:cNvPr>
            <p:cNvSpPr txBox="1"/>
            <p:nvPr/>
          </p:nvSpPr>
          <p:spPr>
            <a:xfrm>
              <a:off x="2342152" y="1840022"/>
              <a:ext cx="4081026" cy="831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На основе сценариев работы написание </a:t>
              </a:r>
            </a:p>
            <a:p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соответствующих тестовых заданий </a:t>
              </a:r>
            </a:p>
            <a:p>
              <a:pPr lvl="0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и формирование банка тестов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" name="L-Shape 11">
            <a:extLst>
              <a:ext uri="{FF2B5EF4-FFF2-40B4-BE49-F238E27FC236}">
                <a16:creationId xmlns:a16="http://schemas.microsoft.com/office/drawing/2014/main" id="{F80902FA-4AD4-44B2-AB7D-F9764D24ABBE}"/>
              </a:ext>
            </a:extLst>
          </p:cNvPr>
          <p:cNvSpPr/>
          <p:nvPr/>
        </p:nvSpPr>
        <p:spPr>
          <a:xfrm rot="19005742">
            <a:off x="777185" y="2146350"/>
            <a:ext cx="683240" cy="367898"/>
          </a:xfrm>
          <a:prstGeom prst="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49C71-1C84-44F4-8485-B24953939CF1}"/>
              </a:ext>
            </a:extLst>
          </p:cNvPr>
          <p:cNvGrpSpPr/>
          <p:nvPr/>
        </p:nvGrpSpPr>
        <p:grpSpPr>
          <a:xfrm>
            <a:off x="691982" y="3011994"/>
            <a:ext cx="3737879" cy="623293"/>
            <a:chOff x="1332052" y="1851545"/>
            <a:chExt cx="3738852" cy="62345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A4F3BD-403F-48A0-8F84-E9CFB272100A}"/>
                </a:ext>
              </a:extLst>
            </p:cNvPr>
            <p:cNvSpPr/>
            <p:nvPr/>
          </p:nvSpPr>
          <p:spPr>
            <a:xfrm>
              <a:off x="1332052" y="1851545"/>
              <a:ext cx="623455" cy="623455"/>
            </a:xfrm>
            <a:prstGeom prst="ellipse">
              <a:avLst/>
            </a:prstGeom>
            <a:noFill/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AA0A11-42D9-490C-B3E8-76E9879A9BEB}"/>
                </a:ext>
              </a:extLst>
            </p:cNvPr>
            <p:cNvSpPr txBox="1"/>
            <p:nvPr/>
          </p:nvSpPr>
          <p:spPr>
            <a:xfrm>
              <a:off x="2362598" y="2029079"/>
              <a:ext cx="2708306" cy="338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Разработка метода оценки</a:t>
              </a:r>
              <a:endParaRPr lang="az-Latn-AZ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" name="L-Shape 15">
            <a:extLst>
              <a:ext uri="{FF2B5EF4-FFF2-40B4-BE49-F238E27FC236}">
                <a16:creationId xmlns:a16="http://schemas.microsoft.com/office/drawing/2014/main" id="{073164BA-85B8-43FB-BDC6-E6E2FF2B0E8E}"/>
              </a:ext>
            </a:extLst>
          </p:cNvPr>
          <p:cNvSpPr/>
          <p:nvPr/>
        </p:nvSpPr>
        <p:spPr>
          <a:xfrm rot="19005742">
            <a:off x="777185" y="3017578"/>
            <a:ext cx="683240" cy="367898"/>
          </a:xfrm>
          <a:prstGeom prst="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0DDF10-55BD-4A81-9BE9-828EEF7D3DB2}"/>
              </a:ext>
            </a:extLst>
          </p:cNvPr>
          <p:cNvGrpSpPr/>
          <p:nvPr/>
        </p:nvGrpSpPr>
        <p:grpSpPr>
          <a:xfrm>
            <a:off x="691982" y="3908029"/>
            <a:ext cx="6780262" cy="634813"/>
            <a:chOff x="1332052" y="1840022"/>
            <a:chExt cx="6782030" cy="63497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3716A58-3ABF-419B-99AE-6E36FC590A12}"/>
                </a:ext>
              </a:extLst>
            </p:cNvPr>
            <p:cNvSpPr/>
            <p:nvPr/>
          </p:nvSpPr>
          <p:spPr>
            <a:xfrm>
              <a:off x="1332052" y="1851545"/>
              <a:ext cx="623455" cy="623455"/>
            </a:xfrm>
            <a:prstGeom prst="ellipse">
              <a:avLst/>
            </a:prstGeom>
            <a:noFill/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B21EC5-4327-4F52-94EF-6C60FAFC9FCA}"/>
                </a:ext>
              </a:extLst>
            </p:cNvPr>
            <p:cNvSpPr txBox="1"/>
            <p:nvPr/>
          </p:nvSpPr>
          <p:spPr>
            <a:xfrm>
              <a:off x="2342152" y="1840022"/>
              <a:ext cx="5771930" cy="584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Проведение тестового экзамена для оценки</a:t>
              </a:r>
              <a:endParaRPr lang="az-Latn-AZ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кандидатов на средние и высшие руководящие должности</a:t>
              </a:r>
            </a:p>
          </p:txBody>
        </p:sp>
      </p:grpSp>
      <p:sp>
        <p:nvSpPr>
          <p:cNvPr id="20" name="L-Shape 19">
            <a:extLst>
              <a:ext uri="{FF2B5EF4-FFF2-40B4-BE49-F238E27FC236}">
                <a16:creationId xmlns:a16="http://schemas.microsoft.com/office/drawing/2014/main" id="{50A79934-6ACF-4FEA-8A16-2AB602F387B3}"/>
              </a:ext>
            </a:extLst>
          </p:cNvPr>
          <p:cNvSpPr/>
          <p:nvPr/>
        </p:nvSpPr>
        <p:spPr>
          <a:xfrm rot="19005742">
            <a:off x="777185" y="3925133"/>
            <a:ext cx="683240" cy="367898"/>
          </a:xfrm>
          <a:prstGeom prst="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6677AD-0DE5-47D4-84BC-19715D1EF010}"/>
              </a:ext>
            </a:extLst>
          </p:cNvPr>
          <p:cNvGrpSpPr/>
          <p:nvPr/>
        </p:nvGrpSpPr>
        <p:grpSpPr>
          <a:xfrm>
            <a:off x="691982" y="4883458"/>
            <a:ext cx="6521153" cy="634813"/>
            <a:chOff x="1332052" y="1840022"/>
            <a:chExt cx="6522853" cy="63497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9A9CD15-3273-487E-9C91-D723FF13141B}"/>
                </a:ext>
              </a:extLst>
            </p:cNvPr>
            <p:cNvSpPr/>
            <p:nvPr/>
          </p:nvSpPr>
          <p:spPr>
            <a:xfrm>
              <a:off x="1332052" y="1851545"/>
              <a:ext cx="623455" cy="623455"/>
            </a:xfrm>
            <a:prstGeom prst="ellipse">
              <a:avLst/>
            </a:prstGeom>
            <a:noFill/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B296A0-5B02-46FB-B256-AC6E09DC1F4B}"/>
                </a:ext>
              </a:extLst>
            </p:cNvPr>
            <p:cNvSpPr txBox="1"/>
            <p:nvPr/>
          </p:nvSpPr>
          <p:spPr>
            <a:xfrm>
              <a:off x="2342152" y="1840022"/>
              <a:ext cx="5512753" cy="584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Создание инструмента всесторонней оценки (360</a:t>
              </a:r>
              <a:r>
                <a:rPr lang="he-IL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֯ </a:t>
              </a:r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) для </a:t>
              </a:r>
            </a:p>
            <a:p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внутренней оценки высших должностных лиц</a:t>
              </a:r>
            </a:p>
          </p:txBody>
        </p:sp>
      </p:grpSp>
      <p:sp>
        <p:nvSpPr>
          <p:cNvPr id="24" name="L-Shape 23">
            <a:extLst>
              <a:ext uri="{FF2B5EF4-FFF2-40B4-BE49-F238E27FC236}">
                <a16:creationId xmlns:a16="http://schemas.microsoft.com/office/drawing/2014/main" id="{F169378D-9119-4F0E-9E85-627DE7BD8817}"/>
              </a:ext>
            </a:extLst>
          </p:cNvPr>
          <p:cNvSpPr/>
          <p:nvPr/>
        </p:nvSpPr>
        <p:spPr>
          <a:xfrm rot="19005742">
            <a:off x="777185" y="4900562"/>
            <a:ext cx="683240" cy="367898"/>
          </a:xfrm>
          <a:prstGeom prst="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0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70DD0433-8DEB-4AE6-8423-9E0D0CFBFD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1392CF-ED20-4178-A410-F9BD0CBFB857}" type="slidenum">
              <a:rPr lang="ru-RU" altLang="ru-RU">
                <a:solidFill>
                  <a:schemeClr val="bg1"/>
                </a:solidFill>
                <a:latin typeface="Segoe UI" panose="020B0502040204020203" pitchFamily="34" charset="0"/>
              </a:rPr>
              <a:pPr/>
              <a:t>8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2CCD2A8E-6DAC-4817-82D4-959E79EFD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2675" y="6245225"/>
            <a:ext cx="5778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F6E50044-7E44-4D9A-80FD-EF5371CA44BB}" type="slidenum">
              <a:rPr lang="ru-RU" altLang="ru-RU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8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D44AD27-93DF-44F2-B916-38E7124CE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8" y="73726"/>
            <a:ext cx="8804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az-Latn-AZ" sz="2000" b="1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Тренинги лидерства для руководителей среднего и высшего звена</a:t>
            </a:r>
            <a:r>
              <a:rPr lang="az-Latn-AZ" altLang="ru-RU" sz="2000" b="1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altLang="ru-RU" sz="2000" b="1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F2796-6D2A-479D-A55E-CCCE127E1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54" y="2562544"/>
            <a:ext cx="1609725" cy="1543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D913B0-434F-4CAF-8FC9-47540F089364}"/>
              </a:ext>
            </a:extLst>
          </p:cNvPr>
          <p:cNvSpPr/>
          <p:nvPr/>
        </p:nvSpPr>
        <p:spPr>
          <a:xfrm>
            <a:off x="573273" y="1649024"/>
            <a:ext cx="405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420+ </a:t>
            </a:r>
            <a:r>
              <a:rPr lang="ru-RU" u="sng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руководителей среднего звена</a:t>
            </a:r>
            <a:endParaRPr lang="en-US" u="sng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06BF5B-F68B-47BC-9DC6-41D742346079}"/>
              </a:ext>
            </a:extLst>
          </p:cNvPr>
          <p:cNvSpPr/>
          <p:nvPr/>
        </p:nvSpPr>
        <p:spPr>
          <a:xfrm>
            <a:off x="7354816" y="1649329"/>
            <a:ext cx="388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u="sng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</a:t>
            </a:r>
            <a:r>
              <a:rPr lang="en-US" u="sng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ru-RU" u="sng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руководителей высшего звена</a:t>
            </a:r>
            <a:endParaRPr lang="en-US" u="sng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96170F-FE28-457F-9CD0-17F038A4B4F2}"/>
              </a:ext>
            </a:extLst>
          </p:cNvPr>
          <p:cNvSpPr/>
          <p:nvPr/>
        </p:nvSpPr>
        <p:spPr>
          <a:xfrm>
            <a:off x="573273" y="2421273"/>
            <a:ext cx="3354444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Лидерство через Коучинг</a:t>
            </a:r>
            <a:endParaRPr lang="en-US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Эмоциональный интеллект</a:t>
            </a:r>
            <a:endParaRPr lang="en-US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86A28D-5EAF-4A40-BC64-B77A9CF98B1D}"/>
              </a:ext>
            </a:extLst>
          </p:cNvPr>
          <p:cNvSpPr/>
          <p:nvPr/>
        </p:nvSpPr>
        <p:spPr>
          <a:xfrm>
            <a:off x="7189632" y="2361986"/>
            <a:ext cx="463089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Лидерские навыки</a:t>
            </a:r>
            <a:endParaRPr lang="az-Latn-AZ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Успешное управление командой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и получение конструктивной обратной связи</a:t>
            </a:r>
            <a:endParaRPr lang="az-Latn-AZ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Стратегическое планирование и реализация</a:t>
            </a:r>
            <a:endParaRPr lang="az-Latn-AZ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A193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изменениями</a:t>
            </a:r>
            <a:endParaRPr lang="en-US" dirty="0">
              <a:solidFill>
                <a:srgbClr val="A193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Elbow Connector 38">
            <a:extLst>
              <a:ext uri="{FF2B5EF4-FFF2-40B4-BE49-F238E27FC236}">
                <a16:creationId xmlns:a16="http://schemas.microsoft.com/office/drawing/2014/main" id="{952FA771-D7C3-4253-8D00-C71C24466A96}"/>
              </a:ext>
            </a:extLst>
          </p:cNvPr>
          <p:cNvCxnSpPr>
            <a:cxnSpLocks/>
          </p:cNvCxnSpPr>
          <p:nvPr/>
        </p:nvCxnSpPr>
        <p:spPr>
          <a:xfrm>
            <a:off x="17786" y="4857129"/>
            <a:ext cx="12174214" cy="150788"/>
          </a:xfrm>
          <a:prstGeom prst="bentConnector3">
            <a:avLst>
              <a:gd name="adj1" fmla="val 52423"/>
            </a:avLst>
          </a:prstGeom>
          <a:ln>
            <a:solidFill>
              <a:srgbClr val="8B77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onut 24">
            <a:extLst>
              <a:ext uri="{FF2B5EF4-FFF2-40B4-BE49-F238E27FC236}">
                <a16:creationId xmlns:a16="http://schemas.microsoft.com/office/drawing/2014/main" id="{5E4842E2-44B7-4212-A7A7-FCD00E9A4894}"/>
              </a:ext>
            </a:extLst>
          </p:cNvPr>
          <p:cNvSpPr/>
          <p:nvPr/>
        </p:nvSpPr>
        <p:spPr>
          <a:xfrm>
            <a:off x="80588" y="4983185"/>
            <a:ext cx="402098" cy="41258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7DF273-0942-48E1-A4E3-37805ABE868E}"/>
              </a:ext>
            </a:extLst>
          </p:cNvPr>
          <p:cNvSpPr/>
          <p:nvPr/>
        </p:nvSpPr>
        <p:spPr>
          <a:xfrm>
            <a:off x="482686" y="5183436"/>
            <a:ext cx="10936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741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Оснащение управленческой команды современными навыками и мышлением, которые повышают </a:t>
            </a:r>
            <a:r>
              <a:rPr lang="ru-RU" dirty="0" err="1">
                <a:solidFill>
                  <a:srgbClr val="3741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адаптируемость</a:t>
            </a:r>
            <a:r>
              <a:rPr lang="ru-RU" dirty="0">
                <a:solidFill>
                  <a:srgbClr val="3741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коммуникацию и эффективность в современной развивающейся бизнес-среде, </a:t>
            </a:r>
            <a:r>
              <a:rPr lang="ru-RU" u="sng" dirty="0">
                <a:solidFill>
                  <a:srgbClr val="3741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уважая при этом их ценный опыт</a:t>
            </a:r>
            <a:endParaRPr lang="az-Latn-AZ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D9119-C8C1-481A-BEA8-EA0FE97ACE5B}"/>
              </a:ext>
            </a:extLst>
          </p:cNvPr>
          <p:cNvSpPr/>
          <p:nvPr/>
        </p:nvSpPr>
        <p:spPr>
          <a:xfrm>
            <a:off x="8515549" y="1293209"/>
            <a:ext cx="1566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ПРЕДСТОЯЩИЕ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83CFCF-F35E-40F0-887E-6CF386E04313}"/>
              </a:ext>
            </a:extLst>
          </p:cNvPr>
          <p:cNvSpPr/>
          <p:nvPr/>
        </p:nvSpPr>
        <p:spPr>
          <a:xfrm>
            <a:off x="1477687" y="1293209"/>
            <a:ext cx="1545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ЗАВЕРШЕННЫЕ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7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70DD0433-8DEB-4AE6-8423-9E0D0CFBFD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1392CF-ED20-4178-A410-F9BD0CBFB857}" type="slidenum">
              <a:rPr lang="ru-RU" altLang="ru-RU">
                <a:solidFill>
                  <a:schemeClr val="bg1"/>
                </a:solidFill>
                <a:latin typeface="Segoe UI" panose="020B0502040204020203" pitchFamily="34" charset="0"/>
              </a:rPr>
              <a:pPr/>
              <a:t>9</a:t>
            </a:fld>
            <a:endParaRPr lang="ru-RU" altLang="ru-RU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F9CE6C-9D4F-4371-9513-A77438E6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23" y="145487"/>
            <a:ext cx="7570047" cy="453988"/>
          </a:xfrm>
        </p:spPr>
        <p:txBody>
          <a:bodyPr/>
          <a:lstStyle/>
          <a:p>
            <a:r>
              <a:rPr lang="ru-RU" sz="2000" dirty="0"/>
              <a:t>Карта обучения и развития за </a:t>
            </a:r>
            <a:r>
              <a:rPr lang="az-Latn-AZ" sz="2000" dirty="0"/>
              <a:t>2022-2024</a:t>
            </a:r>
            <a:r>
              <a:rPr lang="ru-RU" sz="2000" dirty="0"/>
              <a:t> годы</a:t>
            </a:r>
            <a:br>
              <a:rPr lang="az-Latn-AZ" sz="2000" dirty="0"/>
            </a:b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F955-18DD-4E56-95A8-70D050D17107}"/>
              </a:ext>
            </a:extLst>
          </p:cNvPr>
          <p:cNvSpPr txBox="1">
            <a:spLocks/>
          </p:cNvSpPr>
          <p:nvPr/>
        </p:nvSpPr>
        <p:spPr>
          <a:xfrm>
            <a:off x="11242675" y="6245225"/>
            <a:ext cx="5778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316544C5-6A45-4E8B-9BBF-F334DD8DC739}" type="slidenum">
              <a:rPr lang="ru-RU" altLang="ru-RU" smtClean="0"/>
              <a:pPr/>
              <a:t>9</a:t>
            </a:fld>
            <a:endParaRPr lang="ru-RU" altLang="ru-R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E1B849-C53A-448C-B929-A381B18C4739}"/>
              </a:ext>
            </a:extLst>
          </p:cNvPr>
          <p:cNvGrpSpPr/>
          <p:nvPr/>
        </p:nvGrpSpPr>
        <p:grpSpPr>
          <a:xfrm>
            <a:off x="26022" y="980133"/>
            <a:ext cx="11702191" cy="5442680"/>
            <a:chOff x="0" y="1381468"/>
            <a:chExt cx="9015413" cy="551780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154356B-241B-416D-8063-CDF915CAE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3" y="1381468"/>
              <a:ext cx="8661400" cy="5350815"/>
            </a:xfrm>
            <a:custGeom>
              <a:avLst/>
              <a:gdLst>
                <a:gd name="T0" fmla="*/ 3413 w 3414"/>
                <a:gd name="T1" fmla="*/ 2170 h 2178"/>
                <a:gd name="T2" fmla="*/ 1832 w 3414"/>
                <a:gd name="T3" fmla="*/ 1121 h 2178"/>
                <a:gd name="T4" fmla="*/ 1340 w 3414"/>
                <a:gd name="T5" fmla="*/ 1124 h 2178"/>
                <a:gd name="T6" fmla="*/ 746 w 3414"/>
                <a:gd name="T7" fmla="*/ 1045 h 2178"/>
                <a:gd name="T8" fmla="*/ 708 w 3414"/>
                <a:gd name="T9" fmla="*/ 983 h 2178"/>
                <a:gd name="T10" fmla="*/ 722 w 3414"/>
                <a:gd name="T11" fmla="*/ 913 h 2178"/>
                <a:gd name="T12" fmla="*/ 765 w 3414"/>
                <a:gd name="T13" fmla="*/ 873 h 2178"/>
                <a:gd name="T14" fmla="*/ 833 w 3414"/>
                <a:gd name="T15" fmla="*/ 837 h 2178"/>
                <a:gd name="T16" fmla="*/ 1150 w 3414"/>
                <a:gd name="T17" fmla="*/ 745 h 2178"/>
                <a:gd name="T18" fmla="*/ 1521 w 3414"/>
                <a:gd name="T19" fmla="*/ 516 h 2178"/>
                <a:gd name="T20" fmla="*/ 1494 w 3414"/>
                <a:gd name="T21" fmla="*/ 320 h 2178"/>
                <a:gd name="T22" fmla="*/ 1110 w 3414"/>
                <a:gd name="T23" fmla="*/ 129 h 2178"/>
                <a:gd name="T24" fmla="*/ 597 w 3414"/>
                <a:gd name="T25" fmla="*/ 43 h 2178"/>
                <a:gd name="T26" fmla="*/ 0 w 3414"/>
                <a:gd name="T27" fmla="*/ 0 h 2178"/>
                <a:gd name="T28" fmla="*/ 0 w 3414"/>
                <a:gd name="T29" fmla="*/ 209 h 2178"/>
                <a:gd name="T30" fmla="*/ 207 w 3414"/>
                <a:gd name="T31" fmla="*/ 220 h 2178"/>
                <a:gd name="T32" fmla="*/ 292 w 3414"/>
                <a:gd name="T33" fmla="*/ 226 h 2178"/>
                <a:gd name="T34" fmla="*/ 567 w 3414"/>
                <a:gd name="T35" fmla="*/ 241 h 2178"/>
                <a:gd name="T36" fmla="*/ 684 w 3414"/>
                <a:gd name="T37" fmla="*/ 249 h 2178"/>
                <a:gd name="T38" fmla="*/ 1013 w 3414"/>
                <a:gd name="T39" fmla="*/ 394 h 2178"/>
                <a:gd name="T40" fmla="*/ 904 w 3414"/>
                <a:gd name="T41" fmla="*/ 523 h 2178"/>
                <a:gd name="T42" fmla="*/ 817 w 3414"/>
                <a:gd name="T43" fmla="*/ 554 h 2178"/>
                <a:gd name="T44" fmla="*/ 117 w 3414"/>
                <a:gd name="T45" fmla="*/ 858 h 2178"/>
                <a:gd name="T46" fmla="*/ 72 w 3414"/>
                <a:gd name="T47" fmla="*/ 920 h 2178"/>
                <a:gd name="T48" fmla="*/ 47 w 3414"/>
                <a:gd name="T49" fmla="*/ 990 h 2178"/>
                <a:gd name="T50" fmla="*/ 52 w 3414"/>
                <a:gd name="T51" fmla="*/ 1121 h 2178"/>
                <a:gd name="T52" fmla="*/ 849 w 3414"/>
                <a:gd name="T53" fmla="*/ 1485 h 2178"/>
                <a:gd name="T54" fmla="*/ 1613 w 3414"/>
                <a:gd name="T55" fmla="*/ 1541 h 2178"/>
                <a:gd name="T56" fmla="*/ 2144 w 3414"/>
                <a:gd name="T57" fmla="*/ 1848 h 2178"/>
                <a:gd name="T58" fmla="*/ 2125 w 3414"/>
                <a:gd name="T59" fmla="*/ 2178 h 2178"/>
                <a:gd name="T60" fmla="*/ 3414 w 3414"/>
                <a:gd name="T61" fmla="*/ 2178 h 2178"/>
                <a:gd name="T62" fmla="*/ 3413 w 3414"/>
                <a:gd name="T63" fmla="*/ 217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14" h="2178">
                  <a:moveTo>
                    <a:pt x="3413" y="2170"/>
                  </a:moveTo>
                  <a:cubicBezTo>
                    <a:pt x="3269" y="1591"/>
                    <a:pt x="2632" y="1151"/>
                    <a:pt x="1832" y="1121"/>
                  </a:cubicBezTo>
                  <a:cubicBezTo>
                    <a:pt x="1670" y="1115"/>
                    <a:pt x="1503" y="1126"/>
                    <a:pt x="1340" y="1124"/>
                  </a:cubicBezTo>
                  <a:cubicBezTo>
                    <a:pt x="1182" y="1123"/>
                    <a:pt x="859" y="1139"/>
                    <a:pt x="746" y="1045"/>
                  </a:cubicBezTo>
                  <a:cubicBezTo>
                    <a:pt x="726" y="1028"/>
                    <a:pt x="713" y="1006"/>
                    <a:pt x="708" y="983"/>
                  </a:cubicBezTo>
                  <a:cubicBezTo>
                    <a:pt x="704" y="960"/>
                    <a:pt x="708" y="935"/>
                    <a:pt x="722" y="913"/>
                  </a:cubicBezTo>
                  <a:cubicBezTo>
                    <a:pt x="731" y="899"/>
                    <a:pt x="746" y="885"/>
                    <a:pt x="765" y="873"/>
                  </a:cubicBezTo>
                  <a:cubicBezTo>
                    <a:pt x="784" y="860"/>
                    <a:pt x="807" y="848"/>
                    <a:pt x="833" y="837"/>
                  </a:cubicBezTo>
                  <a:cubicBezTo>
                    <a:pt x="934" y="793"/>
                    <a:pt x="1075" y="764"/>
                    <a:pt x="1150" y="745"/>
                  </a:cubicBezTo>
                  <a:cubicBezTo>
                    <a:pt x="1308" y="706"/>
                    <a:pt x="1471" y="645"/>
                    <a:pt x="1521" y="516"/>
                  </a:cubicBezTo>
                  <a:cubicBezTo>
                    <a:pt x="1548" y="448"/>
                    <a:pt x="1540" y="377"/>
                    <a:pt x="1494" y="320"/>
                  </a:cubicBezTo>
                  <a:cubicBezTo>
                    <a:pt x="1405" y="209"/>
                    <a:pt x="1242" y="163"/>
                    <a:pt x="1110" y="129"/>
                  </a:cubicBezTo>
                  <a:cubicBezTo>
                    <a:pt x="942" y="86"/>
                    <a:pt x="769" y="62"/>
                    <a:pt x="597" y="43"/>
                  </a:cubicBezTo>
                  <a:cubicBezTo>
                    <a:pt x="398" y="21"/>
                    <a:pt x="200" y="6"/>
                    <a:pt x="0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3" y="216"/>
                    <a:pt x="134" y="215"/>
                    <a:pt x="207" y="220"/>
                  </a:cubicBezTo>
                  <a:cubicBezTo>
                    <a:pt x="230" y="221"/>
                    <a:pt x="268" y="224"/>
                    <a:pt x="292" y="226"/>
                  </a:cubicBezTo>
                  <a:cubicBezTo>
                    <a:pt x="399" y="230"/>
                    <a:pt x="461" y="236"/>
                    <a:pt x="567" y="241"/>
                  </a:cubicBezTo>
                  <a:cubicBezTo>
                    <a:pt x="585" y="243"/>
                    <a:pt x="660" y="247"/>
                    <a:pt x="684" y="249"/>
                  </a:cubicBezTo>
                  <a:cubicBezTo>
                    <a:pt x="804" y="259"/>
                    <a:pt x="987" y="285"/>
                    <a:pt x="1013" y="394"/>
                  </a:cubicBezTo>
                  <a:cubicBezTo>
                    <a:pt x="1027" y="450"/>
                    <a:pt x="985" y="488"/>
                    <a:pt x="904" y="523"/>
                  </a:cubicBezTo>
                  <a:cubicBezTo>
                    <a:pt x="877" y="535"/>
                    <a:pt x="848" y="545"/>
                    <a:pt x="817" y="554"/>
                  </a:cubicBezTo>
                  <a:cubicBezTo>
                    <a:pt x="575" y="629"/>
                    <a:pt x="293" y="654"/>
                    <a:pt x="117" y="858"/>
                  </a:cubicBezTo>
                  <a:cubicBezTo>
                    <a:pt x="101" y="877"/>
                    <a:pt x="86" y="897"/>
                    <a:pt x="72" y="920"/>
                  </a:cubicBezTo>
                  <a:cubicBezTo>
                    <a:pt x="61" y="942"/>
                    <a:pt x="53" y="965"/>
                    <a:pt x="47" y="990"/>
                  </a:cubicBezTo>
                  <a:cubicBezTo>
                    <a:pt x="37" y="1031"/>
                    <a:pt x="38" y="1075"/>
                    <a:pt x="52" y="1121"/>
                  </a:cubicBezTo>
                  <a:cubicBezTo>
                    <a:pt x="131" y="1375"/>
                    <a:pt x="560" y="1449"/>
                    <a:pt x="849" y="1485"/>
                  </a:cubicBezTo>
                  <a:cubicBezTo>
                    <a:pt x="1101" y="1516"/>
                    <a:pt x="1361" y="1512"/>
                    <a:pt x="1613" y="1541"/>
                  </a:cubicBezTo>
                  <a:cubicBezTo>
                    <a:pt x="1884" y="1572"/>
                    <a:pt x="2086" y="1700"/>
                    <a:pt x="2144" y="1848"/>
                  </a:cubicBezTo>
                  <a:cubicBezTo>
                    <a:pt x="2185" y="1953"/>
                    <a:pt x="2172" y="2070"/>
                    <a:pt x="2125" y="2178"/>
                  </a:cubicBezTo>
                  <a:cubicBezTo>
                    <a:pt x="3414" y="2178"/>
                    <a:pt x="3414" y="2178"/>
                    <a:pt x="3414" y="2178"/>
                  </a:cubicBezTo>
                  <a:cubicBezTo>
                    <a:pt x="3414" y="2176"/>
                    <a:pt x="3413" y="2173"/>
                    <a:pt x="3413" y="217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E294304-0574-4510-8EED-0534245CA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52563"/>
              <a:ext cx="8556625" cy="5446713"/>
            </a:xfrm>
            <a:custGeom>
              <a:avLst/>
              <a:gdLst>
                <a:gd name="T0" fmla="*/ 3261 w 3373"/>
                <a:gd name="T1" fmla="*/ 1875 h 2146"/>
                <a:gd name="T2" fmla="*/ 3165 w 3373"/>
                <a:gd name="T3" fmla="*/ 1736 h 2146"/>
                <a:gd name="T4" fmla="*/ 3059 w 3373"/>
                <a:gd name="T5" fmla="*/ 1619 h 2146"/>
                <a:gd name="T6" fmla="*/ 2870 w 3373"/>
                <a:gd name="T7" fmla="*/ 1463 h 2146"/>
                <a:gd name="T8" fmla="*/ 2702 w 3373"/>
                <a:gd name="T9" fmla="*/ 1359 h 2146"/>
                <a:gd name="T10" fmla="*/ 2492 w 3373"/>
                <a:gd name="T11" fmla="*/ 1263 h 2146"/>
                <a:gd name="T12" fmla="*/ 2259 w 3373"/>
                <a:gd name="T13" fmla="*/ 1189 h 2146"/>
                <a:gd name="T14" fmla="*/ 2044 w 3373"/>
                <a:gd name="T15" fmla="*/ 1145 h 2146"/>
                <a:gd name="T16" fmla="*/ 1824 w 3373"/>
                <a:gd name="T17" fmla="*/ 1123 h 2146"/>
                <a:gd name="T18" fmla="*/ 1631 w 3373"/>
                <a:gd name="T19" fmla="*/ 1121 h 2146"/>
                <a:gd name="T20" fmla="*/ 1404 w 3373"/>
                <a:gd name="T21" fmla="*/ 1125 h 2146"/>
                <a:gd name="T22" fmla="*/ 1340 w 3373"/>
                <a:gd name="T23" fmla="*/ 1126 h 2146"/>
                <a:gd name="T24" fmla="*/ 1141 w 3373"/>
                <a:gd name="T25" fmla="*/ 1126 h 2146"/>
                <a:gd name="T26" fmla="*/ 924 w 3373"/>
                <a:gd name="T27" fmla="*/ 1113 h 2146"/>
                <a:gd name="T28" fmla="*/ 743 w 3373"/>
                <a:gd name="T29" fmla="*/ 1060 h 2146"/>
                <a:gd name="T30" fmla="*/ 709 w 3373"/>
                <a:gd name="T31" fmla="*/ 1036 h 2146"/>
                <a:gd name="T32" fmla="*/ 675 w 3373"/>
                <a:gd name="T33" fmla="*/ 884 h 2146"/>
                <a:gd name="T34" fmla="*/ 779 w 3373"/>
                <a:gd name="T35" fmla="*/ 792 h 2146"/>
                <a:gd name="T36" fmla="*/ 990 w 3373"/>
                <a:gd name="T37" fmla="*/ 718 h 2146"/>
                <a:gd name="T38" fmla="*/ 1196 w 3373"/>
                <a:gd name="T39" fmla="*/ 666 h 2146"/>
                <a:gd name="T40" fmla="*/ 1397 w 3373"/>
                <a:gd name="T41" fmla="*/ 576 h 2146"/>
                <a:gd name="T42" fmla="*/ 1482 w 3373"/>
                <a:gd name="T43" fmla="*/ 469 h 2146"/>
                <a:gd name="T44" fmla="*/ 1420 w 3373"/>
                <a:gd name="T45" fmla="*/ 262 h 2146"/>
                <a:gd name="T46" fmla="*/ 1275 w 3373"/>
                <a:gd name="T47" fmla="*/ 173 h 2146"/>
                <a:gd name="T48" fmla="*/ 1094 w 3373"/>
                <a:gd name="T49" fmla="*/ 119 h 2146"/>
                <a:gd name="T50" fmla="*/ 1008 w 3373"/>
                <a:gd name="T51" fmla="*/ 98 h 2146"/>
                <a:gd name="T52" fmla="*/ 848 w 3373"/>
                <a:gd name="T53" fmla="*/ 72 h 2146"/>
                <a:gd name="T54" fmla="*/ 629 w 3373"/>
                <a:gd name="T55" fmla="*/ 45 h 2146"/>
                <a:gd name="T56" fmla="*/ 409 w 3373"/>
                <a:gd name="T57" fmla="*/ 20 h 2146"/>
                <a:gd name="T58" fmla="*/ 188 w 3373"/>
                <a:gd name="T59" fmla="*/ 3 h 2146"/>
                <a:gd name="T60" fmla="*/ 45 w 3373"/>
                <a:gd name="T61" fmla="*/ 0 h 2146"/>
                <a:gd name="T62" fmla="*/ 62 w 3373"/>
                <a:gd name="T63" fmla="*/ 9 h 2146"/>
                <a:gd name="T64" fmla="*/ 222 w 3373"/>
                <a:gd name="T65" fmla="*/ 14 h 2146"/>
                <a:gd name="T66" fmla="*/ 443 w 3373"/>
                <a:gd name="T67" fmla="*/ 33 h 2146"/>
                <a:gd name="T68" fmla="*/ 663 w 3373"/>
                <a:gd name="T69" fmla="*/ 58 h 2146"/>
                <a:gd name="T70" fmla="*/ 881 w 3373"/>
                <a:gd name="T71" fmla="*/ 87 h 2146"/>
                <a:gd name="T72" fmla="*/ 1024 w 3373"/>
                <a:gd name="T73" fmla="*/ 111 h 2146"/>
                <a:gd name="T74" fmla="*/ 1127 w 3373"/>
                <a:gd name="T75" fmla="*/ 138 h 2146"/>
                <a:gd name="T76" fmla="*/ 1306 w 3373"/>
                <a:gd name="T77" fmla="*/ 198 h 2146"/>
                <a:gd name="T78" fmla="*/ 1462 w 3373"/>
                <a:gd name="T79" fmla="*/ 335 h 2146"/>
                <a:gd name="T80" fmla="*/ 1456 w 3373"/>
                <a:gd name="T81" fmla="*/ 492 h 2146"/>
                <a:gd name="T82" fmla="*/ 1264 w 3373"/>
                <a:gd name="T83" fmla="*/ 629 h 2146"/>
                <a:gd name="T84" fmla="*/ 1072 w 3373"/>
                <a:gd name="T85" fmla="*/ 683 h 2146"/>
                <a:gd name="T86" fmla="*/ 850 w 3373"/>
                <a:gd name="T87" fmla="*/ 745 h 2146"/>
                <a:gd name="T88" fmla="*/ 691 w 3373"/>
                <a:gd name="T89" fmla="*/ 832 h 2146"/>
                <a:gd name="T90" fmla="*/ 686 w 3373"/>
                <a:gd name="T91" fmla="*/ 1029 h 2146"/>
                <a:gd name="T92" fmla="*/ 717 w 3373"/>
                <a:gd name="T93" fmla="*/ 1057 h 2146"/>
                <a:gd name="T94" fmla="*/ 805 w 3373"/>
                <a:gd name="T95" fmla="*/ 1102 h 2146"/>
                <a:gd name="T96" fmla="*/ 1008 w 3373"/>
                <a:gd name="T97" fmla="*/ 1136 h 2146"/>
                <a:gd name="T98" fmla="*/ 1212 w 3373"/>
                <a:gd name="T99" fmla="*/ 1142 h 2146"/>
                <a:gd name="T100" fmla="*/ 1360 w 3373"/>
                <a:gd name="T101" fmla="*/ 1143 h 2146"/>
                <a:gd name="T102" fmla="*/ 1470 w 3373"/>
                <a:gd name="T103" fmla="*/ 1141 h 2146"/>
                <a:gd name="T104" fmla="*/ 1696 w 3373"/>
                <a:gd name="T105" fmla="*/ 1137 h 2146"/>
                <a:gd name="T106" fmla="*/ 1919 w 3373"/>
                <a:gd name="T107" fmla="*/ 1147 h 2146"/>
                <a:gd name="T108" fmla="*/ 2137 w 3373"/>
                <a:gd name="T109" fmla="*/ 1179 h 2146"/>
                <a:gd name="T110" fmla="*/ 2350 w 3373"/>
                <a:gd name="T111" fmla="*/ 1233 h 2146"/>
                <a:gd name="T112" fmla="*/ 2557 w 3373"/>
                <a:gd name="T113" fmla="*/ 1309 h 2146"/>
                <a:gd name="T114" fmla="*/ 2759 w 3373"/>
                <a:gd name="T115" fmla="*/ 1411 h 2146"/>
                <a:gd name="T116" fmla="*/ 2952 w 3373"/>
                <a:gd name="T117" fmla="*/ 1546 h 2146"/>
                <a:gd name="T118" fmla="*/ 3131 w 3373"/>
                <a:gd name="T119" fmla="*/ 1722 h 2146"/>
                <a:gd name="T120" fmla="*/ 3225 w 3373"/>
                <a:gd name="T121" fmla="*/ 1851 h 2146"/>
                <a:gd name="T122" fmla="*/ 3338 w 3373"/>
                <a:gd name="T123" fmla="*/ 2097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3" h="2146">
                  <a:moveTo>
                    <a:pt x="3365" y="2116"/>
                  </a:moveTo>
                  <a:cubicBezTo>
                    <a:pt x="3363" y="2109"/>
                    <a:pt x="3361" y="2102"/>
                    <a:pt x="3359" y="2095"/>
                  </a:cubicBezTo>
                  <a:cubicBezTo>
                    <a:pt x="3355" y="2083"/>
                    <a:pt x="3351" y="2070"/>
                    <a:pt x="3347" y="2058"/>
                  </a:cubicBezTo>
                  <a:cubicBezTo>
                    <a:pt x="3340" y="2041"/>
                    <a:pt x="3334" y="2023"/>
                    <a:pt x="3327" y="2006"/>
                  </a:cubicBezTo>
                  <a:cubicBezTo>
                    <a:pt x="3321" y="1993"/>
                    <a:pt x="3315" y="1980"/>
                    <a:pt x="3309" y="1967"/>
                  </a:cubicBezTo>
                  <a:cubicBezTo>
                    <a:pt x="3308" y="1964"/>
                    <a:pt x="3307" y="1961"/>
                    <a:pt x="3306" y="1959"/>
                  </a:cubicBezTo>
                  <a:cubicBezTo>
                    <a:pt x="3299" y="1944"/>
                    <a:pt x="3291" y="1930"/>
                    <a:pt x="3284" y="1915"/>
                  </a:cubicBezTo>
                  <a:cubicBezTo>
                    <a:pt x="3276" y="1902"/>
                    <a:pt x="3269" y="1888"/>
                    <a:pt x="3261" y="1875"/>
                  </a:cubicBezTo>
                  <a:cubicBezTo>
                    <a:pt x="3255" y="1865"/>
                    <a:pt x="3250" y="1855"/>
                    <a:pt x="3244" y="1846"/>
                  </a:cubicBezTo>
                  <a:cubicBezTo>
                    <a:pt x="3242" y="1843"/>
                    <a:pt x="3240" y="1840"/>
                    <a:pt x="3238" y="1837"/>
                  </a:cubicBezTo>
                  <a:cubicBezTo>
                    <a:pt x="3234" y="1830"/>
                    <a:pt x="3229" y="1824"/>
                    <a:pt x="3225" y="1817"/>
                  </a:cubicBezTo>
                  <a:cubicBezTo>
                    <a:pt x="3221" y="1812"/>
                    <a:pt x="3218" y="1807"/>
                    <a:pt x="3214" y="1801"/>
                  </a:cubicBezTo>
                  <a:cubicBezTo>
                    <a:pt x="3211" y="1797"/>
                    <a:pt x="3208" y="1793"/>
                    <a:pt x="3205" y="1789"/>
                  </a:cubicBezTo>
                  <a:cubicBezTo>
                    <a:pt x="3200" y="1782"/>
                    <a:pt x="3195" y="1775"/>
                    <a:pt x="3190" y="1768"/>
                  </a:cubicBezTo>
                  <a:cubicBezTo>
                    <a:pt x="3188" y="1766"/>
                    <a:pt x="3186" y="1763"/>
                    <a:pt x="3185" y="1761"/>
                  </a:cubicBezTo>
                  <a:cubicBezTo>
                    <a:pt x="3178" y="1753"/>
                    <a:pt x="3172" y="1744"/>
                    <a:pt x="3165" y="1736"/>
                  </a:cubicBezTo>
                  <a:cubicBezTo>
                    <a:pt x="3165" y="1735"/>
                    <a:pt x="3164" y="1735"/>
                    <a:pt x="3164" y="1734"/>
                  </a:cubicBezTo>
                  <a:cubicBezTo>
                    <a:pt x="3156" y="1724"/>
                    <a:pt x="3148" y="1715"/>
                    <a:pt x="3140" y="1706"/>
                  </a:cubicBezTo>
                  <a:cubicBezTo>
                    <a:pt x="3132" y="1696"/>
                    <a:pt x="3123" y="1686"/>
                    <a:pt x="3115" y="1677"/>
                  </a:cubicBezTo>
                  <a:cubicBezTo>
                    <a:pt x="3106" y="1667"/>
                    <a:pt x="3098" y="1658"/>
                    <a:pt x="3089" y="1649"/>
                  </a:cubicBezTo>
                  <a:cubicBezTo>
                    <a:pt x="3083" y="1643"/>
                    <a:pt x="3078" y="1638"/>
                    <a:pt x="3072" y="1632"/>
                  </a:cubicBezTo>
                  <a:cubicBezTo>
                    <a:pt x="3071" y="1631"/>
                    <a:pt x="3070" y="1630"/>
                    <a:pt x="3070" y="1630"/>
                  </a:cubicBezTo>
                  <a:cubicBezTo>
                    <a:pt x="3069" y="1629"/>
                    <a:pt x="3068" y="1628"/>
                    <a:pt x="3068" y="1628"/>
                  </a:cubicBezTo>
                  <a:cubicBezTo>
                    <a:pt x="3065" y="1625"/>
                    <a:pt x="3062" y="1622"/>
                    <a:pt x="3059" y="1619"/>
                  </a:cubicBezTo>
                  <a:cubicBezTo>
                    <a:pt x="3050" y="1610"/>
                    <a:pt x="3041" y="1602"/>
                    <a:pt x="3033" y="1594"/>
                  </a:cubicBezTo>
                  <a:cubicBezTo>
                    <a:pt x="3024" y="1586"/>
                    <a:pt x="3015" y="1578"/>
                    <a:pt x="3006" y="1570"/>
                  </a:cubicBezTo>
                  <a:cubicBezTo>
                    <a:pt x="2997" y="1562"/>
                    <a:pt x="2988" y="1554"/>
                    <a:pt x="2979" y="1547"/>
                  </a:cubicBezTo>
                  <a:cubicBezTo>
                    <a:pt x="2975" y="1543"/>
                    <a:pt x="2971" y="1539"/>
                    <a:pt x="2966" y="1535"/>
                  </a:cubicBezTo>
                  <a:cubicBezTo>
                    <a:pt x="2962" y="1532"/>
                    <a:pt x="2957" y="1528"/>
                    <a:pt x="2952" y="1524"/>
                  </a:cubicBezTo>
                  <a:cubicBezTo>
                    <a:pt x="2943" y="1517"/>
                    <a:pt x="2934" y="1510"/>
                    <a:pt x="2925" y="1503"/>
                  </a:cubicBezTo>
                  <a:cubicBezTo>
                    <a:pt x="2916" y="1496"/>
                    <a:pt x="2907" y="1489"/>
                    <a:pt x="2898" y="1483"/>
                  </a:cubicBezTo>
                  <a:cubicBezTo>
                    <a:pt x="2889" y="1476"/>
                    <a:pt x="2880" y="1469"/>
                    <a:pt x="2870" y="1463"/>
                  </a:cubicBezTo>
                  <a:cubicBezTo>
                    <a:pt x="2866" y="1460"/>
                    <a:pt x="2861" y="1456"/>
                    <a:pt x="2856" y="1453"/>
                  </a:cubicBezTo>
                  <a:cubicBezTo>
                    <a:pt x="2852" y="1450"/>
                    <a:pt x="2847" y="1447"/>
                    <a:pt x="2843" y="1444"/>
                  </a:cubicBezTo>
                  <a:cubicBezTo>
                    <a:pt x="2833" y="1438"/>
                    <a:pt x="2824" y="1432"/>
                    <a:pt x="2815" y="1426"/>
                  </a:cubicBezTo>
                  <a:cubicBezTo>
                    <a:pt x="2805" y="1420"/>
                    <a:pt x="2796" y="1414"/>
                    <a:pt x="2787" y="1408"/>
                  </a:cubicBezTo>
                  <a:cubicBezTo>
                    <a:pt x="2777" y="1402"/>
                    <a:pt x="2768" y="1397"/>
                    <a:pt x="2758" y="1391"/>
                  </a:cubicBezTo>
                  <a:cubicBezTo>
                    <a:pt x="2752" y="1388"/>
                    <a:pt x="2746" y="1384"/>
                    <a:pt x="2740" y="1380"/>
                  </a:cubicBezTo>
                  <a:cubicBezTo>
                    <a:pt x="2737" y="1378"/>
                    <a:pt x="2733" y="1377"/>
                    <a:pt x="2730" y="1375"/>
                  </a:cubicBezTo>
                  <a:cubicBezTo>
                    <a:pt x="2721" y="1370"/>
                    <a:pt x="2711" y="1364"/>
                    <a:pt x="2702" y="1359"/>
                  </a:cubicBezTo>
                  <a:cubicBezTo>
                    <a:pt x="2692" y="1354"/>
                    <a:pt x="2682" y="1349"/>
                    <a:pt x="2673" y="1344"/>
                  </a:cubicBezTo>
                  <a:cubicBezTo>
                    <a:pt x="2663" y="1339"/>
                    <a:pt x="2654" y="1334"/>
                    <a:pt x="2644" y="1330"/>
                  </a:cubicBezTo>
                  <a:cubicBezTo>
                    <a:pt x="2635" y="1325"/>
                    <a:pt x="2625" y="1320"/>
                    <a:pt x="2615" y="1316"/>
                  </a:cubicBezTo>
                  <a:cubicBezTo>
                    <a:pt x="2606" y="1311"/>
                    <a:pt x="2596" y="1307"/>
                    <a:pt x="2586" y="1302"/>
                  </a:cubicBezTo>
                  <a:cubicBezTo>
                    <a:pt x="2576" y="1298"/>
                    <a:pt x="2567" y="1294"/>
                    <a:pt x="2557" y="1290"/>
                  </a:cubicBezTo>
                  <a:cubicBezTo>
                    <a:pt x="2547" y="1285"/>
                    <a:pt x="2537" y="1281"/>
                    <a:pt x="2528" y="1277"/>
                  </a:cubicBezTo>
                  <a:cubicBezTo>
                    <a:pt x="2518" y="1273"/>
                    <a:pt x="2508" y="1269"/>
                    <a:pt x="2498" y="1266"/>
                  </a:cubicBezTo>
                  <a:cubicBezTo>
                    <a:pt x="2496" y="1265"/>
                    <a:pt x="2494" y="1264"/>
                    <a:pt x="2492" y="1263"/>
                  </a:cubicBezTo>
                  <a:cubicBezTo>
                    <a:pt x="2484" y="1260"/>
                    <a:pt x="2476" y="1257"/>
                    <a:pt x="2469" y="1254"/>
                  </a:cubicBezTo>
                  <a:cubicBezTo>
                    <a:pt x="2459" y="1251"/>
                    <a:pt x="2449" y="1247"/>
                    <a:pt x="2439" y="1244"/>
                  </a:cubicBezTo>
                  <a:cubicBezTo>
                    <a:pt x="2429" y="1240"/>
                    <a:pt x="2419" y="1237"/>
                    <a:pt x="2409" y="1233"/>
                  </a:cubicBezTo>
                  <a:cubicBezTo>
                    <a:pt x="2399" y="1230"/>
                    <a:pt x="2389" y="1227"/>
                    <a:pt x="2379" y="1223"/>
                  </a:cubicBezTo>
                  <a:cubicBezTo>
                    <a:pt x="2369" y="1220"/>
                    <a:pt x="2359" y="1217"/>
                    <a:pt x="2349" y="1214"/>
                  </a:cubicBezTo>
                  <a:cubicBezTo>
                    <a:pt x="2339" y="1211"/>
                    <a:pt x="2329" y="1208"/>
                    <a:pt x="2319" y="1205"/>
                  </a:cubicBezTo>
                  <a:cubicBezTo>
                    <a:pt x="2309" y="1202"/>
                    <a:pt x="2299" y="1200"/>
                    <a:pt x="2289" y="1197"/>
                  </a:cubicBezTo>
                  <a:cubicBezTo>
                    <a:pt x="2279" y="1194"/>
                    <a:pt x="2269" y="1191"/>
                    <a:pt x="2259" y="1189"/>
                  </a:cubicBezTo>
                  <a:cubicBezTo>
                    <a:pt x="2249" y="1186"/>
                    <a:pt x="2240" y="1184"/>
                    <a:pt x="2230" y="1182"/>
                  </a:cubicBezTo>
                  <a:cubicBezTo>
                    <a:pt x="2230" y="1182"/>
                    <a:pt x="2229" y="1181"/>
                    <a:pt x="2228" y="1181"/>
                  </a:cubicBezTo>
                  <a:cubicBezTo>
                    <a:pt x="2218" y="1179"/>
                    <a:pt x="2208" y="1176"/>
                    <a:pt x="2198" y="1174"/>
                  </a:cubicBezTo>
                  <a:cubicBezTo>
                    <a:pt x="2188" y="1172"/>
                    <a:pt x="2177" y="1170"/>
                    <a:pt x="2167" y="1168"/>
                  </a:cubicBezTo>
                  <a:cubicBezTo>
                    <a:pt x="2157" y="1165"/>
                    <a:pt x="2147" y="1163"/>
                    <a:pt x="2136" y="1161"/>
                  </a:cubicBezTo>
                  <a:cubicBezTo>
                    <a:pt x="2126" y="1159"/>
                    <a:pt x="2116" y="1157"/>
                    <a:pt x="2106" y="1156"/>
                  </a:cubicBezTo>
                  <a:cubicBezTo>
                    <a:pt x="2095" y="1154"/>
                    <a:pt x="2085" y="1152"/>
                    <a:pt x="2075" y="1150"/>
                  </a:cubicBezTo>
                  <a:cubicBezTo>
                    <a:pt x="2064" y="1149"/>
                    <a:pt x="2054" y="1147"/>
                    <a:pt x="2044" y="1145"/>
                  </a:cubicBezTo>
                  <a:cubicBezTo>
                    <a:pt x="2033" y="1144"/>
                    <a:pt x="2023" y="1142"/>
                    <a:pt x="2012" y="1141"/>
                  </a:cubicBezTo>
                  <a:cubicBezTo>
                    <a:pt x="2002" y="1139"/>
                    <a:pt x="1992" y="1138"/>
                    <a:pt x="1981" y="1137"/>
                  </a:cubicBezTo>
                  <a:cubicBezTo>
                    <a:pt x="1974" y="1136"/>
                    <a:pt x="1968" y="1135"/>
                    <a:pt x="1961" y="1134"/>
                  </a:cubicBezTo>
                  <a:cubicBezTo>
                    <a:pt x="1957" y="1134"/>
                    <a:pt x="1953" y="1134"/>
                    <a:pt x="1950" y="1133"/>
                  </a:cubicBezTo>
                  <a:cubicBezTo>
                    <a:pt x="1939" y="1132"/>
                    <a:pt x="1929" y="1131"/>
                    <a:pt x="1918" y="1130"/>
                  </a:cubicBezTo>
                  <a:cubicBezTo>
                    <a:pt x="1908" y="1129"/>
                    <a:pt x="1897" y="1128"/>
                    <a:pt x="1887" y="1127"/>
                  </a:cubicBezTo>
                  <a:cubicBezTo>
                    <a:pt x="1876" y="1126"/>
                    <a:pt x="1866" y="1125"/>
                    <a:pt x="1855" y="1125"/>
                  </a:cubicBezTo>
                  <a:cubicBezTo>
                    <a:pt x="1845" y="1124"/>
                    <a:pt x="1835" y="1123"/>
                    <a:pt x="1824" y="1123"/>
                  </a:cubicBezTo>
                  <a:cubicBezTo>
                    <a:pt x="1824" y="1123"/>
                    <a:pt x="1824" y="1123"/>
                    <a:pt x="1823" y="1123"/>
                  </a:cubicBezTo>
                  <a:cubicBezTo>
                    <a:pt x="1813" y="1122"/>
                    <a:pt x="1802" y="1122"/>
                    <a:pt x="1792" y="1121"/>
                  </a:cubicBezTo>
                  <a:cubicBezTo>
                    <a:pt x="1781" y="1121"/>
                    <a:pt x="1770" y="1121"/>
                    <a:pt x="1760" y="1120"/>
                  </a:cubicBezTo>
                  <a:cubicBezTo>
                    <a:pt x="1749" y="1120"/>
                    <a:pt x="1738" y="1120"/>
                    <a:pt x="1727" y="1120"/>
                  </a:cubicBezTo>
                  <a:cubicBezTo>
                    <a:pt x="1717" y="1120"/>
                    <a:pt x="1706" y="1120"/>
                    <a:pt x="1695" y="1120"/>
                  </a:cubicBezTo>
                  <a:cubicBezTo>
                    <a:pt x="1693" y="1120"/>
                    <a:pt x="1690" y="1120"/>
                    <a:pt x="1687" y="1120"/>
                  </a:cubicBezTo>
                  <a:cubicBezTo>
                    <a:pt x="1663" y="1120"/>
                    <a:pt x="1663" y="1120"/>
                    <a:pt x="1663" y="1120"/>
                  </a:cubicBezTo>
                  <a:cubicBezTo>
                    <a:pt x="1631" y="1121"/>
                    <a:pt x="1631" y="1121"/>
                    <a:pt x="1631" y="1121"/>
                  </a:cubicBezTo>
                  <a:cubicBezTo>
                    <a:pt x="1598" y="1121"/>
                    <a:pt x="1598" y="1121"/>
                    <a:pt x="1598" y="1121"/>
                  </a:cubicBezTo>
                  <a:cubicBezTo>
                    <a:pt x="1566" y="1122"/>
                    <a:pt x="1566" y="1122"/>
                    <a:pt x="1566" y="1122"/>
                  </a:cubicBezTo>
                  <a:cubicBezTo>
                    <a:pt x="1534" y="1123"/>
                    <a:pt x="1534" y="1123"/>
                    <a:pt x="1534" y="1123"/>
                  </a:cubicBezTo>
                  <a:cubicBezTo>
                    <a:pt x="1501" y="1123"/>
                    <a:pt x="1501" y="1123"/>
                    <a:pt x="1501" y="1123"/>
                  </a:cubicBezTo>
                  <a:cubicBezTo>
                    <a:pt x="1469" y="1124"/>
                    <a:pt x="1469" y="1124"/>
                    <a:pt x="1469" y="1124"/>
                  </a:cubicBezTo>
                  <a:cubicBezTo>
                    <a:pt x="1437" y="1125"/>
                    <a:pt x="1437" y="1125"/>
                    <a:pt x="1437" y="1125"/>
                  </a:cubicBezTo>
                  <a:cubicBezTo>
                    <a:pt x="1414" y="1125"/>
                    <a:pt x="1414" y="1125"/>
                    <a:pt x="1414" y="1125"/>
                  </a:cubicBezTo>
                  <a:cubicBezTo>
                    <a:pt x="1404" y="1125"/>
                    <a:pt x="1404" y="1125"/>
                    <a:pt x="1404" y="1125"/>
                  </a:cubicBezTo>
                  <a:cubicBezTo>
                    <a:pt x="1380" y="1126"/>
                    <a:pt x="1380" y="1126"/>
                    <a:pt x="1380" y="1126"/>
                  </a:cubicBezTo>
                  <a:cubicBezTo>
                    <a:pt x="1372" y="1126"/>
                    <a:pt x="1372" y="1126"/>
                    <a:pt x="1372" y="1126"/>
                  </a:cubicBezTo>
                  <a:cubicBezTo>
                    <a:pt x="1363" y="1126"/>
                    <a:pt x="1363" y="1126"/>
                    <a:pt x="1363" y="1126"/>
                  </a:cubicBezTo>
                  <a:cubicBezTo>
                    <a:pt x="1359" y="1126"/>
                    <a:pt x="1359" y="1126"/>
                    <a:pt x="1359" y="1126"/>
                  </a:cubicBezTo>
                  <a:cubicBezTo>
                    <a:pt x="1357" y="1126"/>
                    <a:pt x="1357" y="1126"/>
                    <a:pt x="1357" y="1126"/>
                  </a:cubicBezTo>
                  <a:cubicBezTo>
                    <a:pt x="1354" y="1126"/>
                    <a:pt x="1354" y="1126"/>
                    <a:pt x="1354" y="1126"/>
                  </a:cubicBezTo>
                  <a:cubicBezTo>
                    <a:pt x="1346" y="1126"/>
                    <a:pt x="1346" y="1126"/>
                    <a:pt x="1346" y="1126"/>
                  </a:cubicBezTo>
                  <a:cubicBezTo>
                    <a:pt x="1344" y="1126"/>
                    <a:pt x="1342" y="1126"/>
                    <a:pt x="1340" y="1126"/>
                  </a:cubicBezTo>
                  <a:cubicBezTo>
                    <a:pt x="1329" y="1126"/>
                    <a:pt x="1318" y="1126"/>
                    <a:pt x="1307" y="1126"/>
                  </a:cubicBezTo>
                  <a:cubicBezTo>
                    <a:pt x="1297" y="1126"/>
                    <a:pt x="1287" y="1126"/>
                    <a:pt x="1277" y="1126"/>
                  </a:cubicBezTo>
                  <a:cubicBezTo>
                    <a:pt x="1277" y="1126"/>
                    <a:pt x="1276" y="1126"/>
                    <a:pt x="1275" y="1126"/>
                  </a:cubicBezTo>
                  <a:cubicBezTo>
                    <a:pt x="1264" y="1126"/>
                    <a:pt x="1254" y="1126"/>
                    <a:pt x="1243" y="1126"/>
                  </a:cubicBezTo>
                  <a:cubicBezTo>
                    <a:pt x="1232" y="1126"/>
                    <a:pt x="1221" y="1126"/>
                    <a:pt x="1211" y="1126"/>
                  </a:cubicBezTo>
                  <a:cubicBezTo>
                    <a:pt x="1200" y="1126"/>
                    <a:pt x="1189" y="1126"/>
                    <a:pt x="1178" y="1126"/>
                  </a:cubicBezTo>
                  <a:cubicBezTo>
                    <a:pt x="1168" y="1126"/>
                    <a:pt x="1157" y="1126"/>
                    <a:pt x="1146" y="1126"/>
                  </a:cubicBezTo>
                  <a:cubicBezTo>
                    <a:pt x="1145" y="1126"/>
                    <a:pt x="1143" y="1126"/>
                    <a:pt x="1141" y="1126"/>
                  </a:cubicBezTo>
                  <a:cubicBezTo>
                    <a:pt x="1132" y="1126"/>
                    <a:pt x="1123" y="1126"/>
                    <a:pt x="1114" y="1125"/>
                  </a:cubicBezTo>
                  <a:cubicBezTo>
                    <a:pt x="1104" y="1125"/>
                    <a:pt x="1093" y="1125"/>
                    <a:pt x="1082" y="1125"/>
                  </a:cubicBezTo>
                  <a:cubicBezTo>
                    <a:pt x="1072" y="1124"/>
                    <a:pt x="1061" y="1124"/>
                    <a:pt x="1050" y="1123"/>
                  </a:cubicBezTo>
                  <a:cubicBezTo>
                    <a:pt x="1040" y="1123"/>
                    <a:pt x="1029" y="1122"/>
                    <a:pt x="1019" y="1122"/>
                  </a:cubicBezTo>
                  <a:cubicBezTo>
                    <a:pt x="1014" y="1121"/>
                    <a:pt x="1009" y="1121"/>
                    <a:pt x="1005" y="1121"/>
                  </a:cubicBezTo>
                  <a:cubicBezTo>
                    <a:pt x="999" y="1120"/>
                    <a:pt x="993" y="1120"/>
                    <a:pt x="987" y="1119"/>
                  </a:cubicBezTo>
                  <a:cubicBezTo>
                    <a:pt x="976" y="1118"/>
                    <a:pt x="966" y="1117"/>
                    <a:pt x="955" y="1116"/>
                  </a:cubicBezTo>
                  <a:cubicBezTo>
                    <a:pt x="945" y="1115"/>
                    <a:pt x="934" y="1114"/>
                    <a:pt x="924" y="1113"/>
                  </a:cubicBezTo>
                  <a:cubicBezTo>
                    <a:pt x="914" y="1111"/>
                    <a:pt x="903" y="1110"/>
                    <a:pt x="893" y="1108"/>
                  </a:cubicBezTo>
                  <a:cubicBezTo>
                    <a:pt x="885" y="1107"/>
                    <a:pt x="878" y="1105"/>
                    <a:pt x="870" y="1104"/>
                  </a:cubicBezTo>
                  <a:cubicBezTo>
                    <a:pt x="867" y="1103"/>
                    <a:pt x="865" y="1103"/>
                    <a:pt x="862" y="1102"/>
                  </a:cubicBezTo>
                  <a:cubicBezTo>
                    <a:pt x="852" y="1100"/>
                    <a:pt x="842" y="1097"/>
                    <a:pt x="832" y="1095"/>
                  </a:cubicBezTo>
                  <a:cubicBezTo>
                    <a:pt x="823" y="1092"/>
                    <a:pt x="814" y="1090"/>
                    <a:pt x="805" y="1087"/>
                  </a:cubicBezTo>
                  <a:cubicBezTo>
                    <a:pt x="804" y="1087"/>
                    <a:pt x="803" y="1086"/>
                    <a:pt x="802" y="1086"/>
                  </a:cubicBezTo>
                  <a:cubicBezTo>
                    <a:pt x="792" y="1082"/>
                    <a:pt x="782" y="1079"/>
                    <a:pt x="772" y="1075"/>
                  </a:cubicBezTo>
                  <a:cubicBezTo>
                    <a:pt x="762" y="1070"/>
                    <a:pt x="752" y="1066"/>
                    <a:pt x="743" y="1060"/>
                  </a:cubicBezTo>
                  <a:cubicBezTo>
                    <a:pt x="743" y="1060"/>
                    <a:pt x="743" y="1060"/>
                    <a:pt x="743" y="1060"/>
                  </a:cubicBezTo>
                  <a:cubicBezTo>
                    <a:pt x="741" y="1059"/>
                    <a:pt x="738" y="1058"/>
                    <a:pt x="736" y="1056"/>
                  </a:cubicBezTo>
                  <a:cubicBezTo>
                    <a:pt x="734" y="1055"/>
                    <a:pt x="731" y="1053"/>
                    <a:pt x="729" y="1052"/>
                  </a:cubicBezTo>
                  <a:cubicBezTo>
                    <a:pt x="722" y="1047"/>
                    <a:pt x="722" y="1047"/>
                    <a:pt x="722" y="1047"/>
                  </a:cubicBezTo>
                  <a:cubicBezTo>
                    <a:pt x="720" y="1045"/>
                    <a:pt x="718" y="1043"/>
                    <a:pt x="715" y="1042"/>
                  </a:cubicBezTo>
                  <a:cubicBezTo>
                    <a:pt x="715" y="1042"/>
                    <a:pt x="715" y="1042"/>
                    <a:pt x="715" y="1042"/>
                  </a:cubicBezTo>
                  <a:cubicBezTo>
                    <a:pt x="712" y="1039"/>
                    <a:pt x="712" y="1039"/>
                    <a:pt x="712" y="1039"/>
                  </a:cubicBezTo>
                  <a:cubicBezTo>
                    <a:pt x="709" y="1036"/>
                    <a:pt x="709" y="1036"/>
                    <a:pt x="709" y="1036"/>
                  </a:cubicBezTo>
                  <a:cubicBezTo>
                    <a:pt x="704" y="1032"/>
                    <a:pt x="704" y="1032"/>
                    <a:pt x="704" y="1032"/>
                  </a:cubicBezTo>
                  <a:cubicBezTo>
                    <a:pt x="703" y="1031"/>
                    <a:pt x="702" y="1030"/>
                    <a:pt x="701" y="1029"/>
                  </a:cubicBezTo>
                  <a:cubicBezTo>
                    <a:pt x="700" y="1027"/>
                    <a:pt x="698" y="1025"/>
                    <a:pt x="696" y="1023"/>
                  </a:cubicBezTo>
                  <a:cubicBezTo>
                    <a:pt x="695" y="1022"/>
                    <a:pt x="694" y="1020"/>
                    <a:pt x="693" y="1019"/>
                  </a:cubicBezTo>
                  <a:cubicBezTo>
                    <a:pt x="684" y="1007"/>
                    <a:pt x="676" y="993"/>
                    <a:pt x="671" y="978"/>
                  </a:cubicBezTo>
                  <a:cubicBezTo>
                    <a:pt x="670" y="973"/>
                    <a:pt x="668" y="969"/>
                    <a:pt x="667" y="964"/>
                  </a:cubicBezTo>
                  <a:cubicBezTo>
                    <a:pt x="662" y="943"/>
                    <a:pt x="663" y="920"/>
                    <a:pt x="669" y="899"/>
                  </a:cubicBezTo>
                  <a:cubicBezTo>
                    <a:pt x="671" y="894"/>
                    <a:pt x="673" y="889"/>
                    <a:pt x="675" y="884"/>
                  </a:cubicBezTo>
                  <a:cubicBezTo>
                    <a:pt x="676" y="882"/>
                    <a:pt x="677" y="879"/>
                    <a:pt x="678" y="877"/>
                  </a:cubicBezTo>
                  <a:cubicBezTo>
                    <a:pt x="683" y="869"/>
                    <a:pt x="683" y="869"/>
                    <a:pt x="683" y="869"/>
                  </a:cubicBezTo>
                  <a:cubicBezTo>
                    <a:pt x="688" y="860"/>
                    <a:pt x="695" y="852"/>
                    <a:pt x="703" y="844"/>
                  </a:cubicBezTo>
                  <a:cubicBezTo>
                    <a:pt x="703" y="844"/>
                    <a:pt x="703" y="844"/>
                    <a:pt x="703" y="844"/>
                  </a:cubicBezTo>
                  <a:cubicBezTo>
                    <a:pt x="711" y="836"/>
                    <a:pt x="719" y="829"/>
                    <a:pt x="728" y="822"/>
                  </a:cubicBezTo>
                  <a:cubicBezTo>
                    <a:pt x="733" y="819"/>
                    <a:pt x="737" y="816"/>
                    <a:pt x="742" y="813"/>
                  </a:cubicBezTo>
                  <a:cubicBezTo>
                    <a:pt x="747" y="810"/>
                    <a:pt x="752" y="807"/>
                    <a:pt x="756" y="804"/>
                  </a:cubicBezTo>
                  <a:cubicBezTo>
                    <a:pt x="764" y="800"/>
                    <a:pt x="772" y="796"/>
                    <a:pt x="779" y="792"/>
                  </a:cubicBezTo>
                  <a:cubicBezTo>
                    <a:pt x="791" y="786"/>
                    <a:pt x="803" y="780"/>
                    <a:pt x="815" y="775"/>
                  </a:cubicBezTo>
                  <a:cubicBezTo>
                    <a:pt x="816" y="775"/>
                    <a:pt x="817" y="775"/>
                    <a:pt x="817" y="774"/>
                  </a:cubicBezTo>
                  <a:cubicBezTo>
                    <a:pt x="828" y="770"/>
                    <a:pt x="840" y="765"/>
                    <a:pt x="851" y="761"/>
                  </a:cubicBezTo>
                  <a:cubicBezTo>
                    <a:pt x="863" y="757"/>
                    <a:pt x="874" y="753"/>
                    <a:pt x="886" y="749"/>
                  </a:cubicBezTo>
                  <a:cubicBezTo>
                    <a:pt x="898" y="745"/>
                    <a:pt x="909" y="741"/>
                    <a:pt x="921" y="738"/>
                  </a:cubicBezTo>
                  <a:cubicBezTo>
                    <a:pt x="929" y="735"/>
                    <a:pt x="938" y="733"/>
                    <a:pt x="946" y="730"/>
                  </a:cubicBezTo>
                  <a:cubicBezTo>
                    <a:pt x="949" y="730"/>
                    <a:pt x="952" y="729"/>
                    <a:pt x="955" y="728"/>
                  </a:cubicBezTo>
                  <a:cubicBezTo>
                    <a:pt x="967" y="725"/>
                    <a:pt x="978" y="721"/>
                    <a:pt x="990" y="718"/>
                  </a:cubicBezTo>
                  <a:cubicBezTo>
                    <a:pt x="1001" y="715"/>
                    <a:pt x="1013" y="712"/>
                    <a:pt x="1024" y="710"/>
                  </a:cubicBezTo>
                  <a:cubicBezTo>
                    <a:pt x="1036" y="707"/>
                    <a:pt x="1047" y="704"/>
                    <a:pt x="1058" y="701"/>
                  </a:cubicBezTo>
                  <a:cubicBezTo>
                    <a:pt x="1065" y="699"/>
                    <a:pt x="1071" y="698"/>
                    <a:pt x="1078" y="696"/>
                  </a:cubicBezTo>
                  <a:cubicBezTo>
                    <a:pt x="1083" y="695"/>
                    <a:pt x="1088" y="694"/>
                    <a:pt x="1093" y="693"/>
                  </a:cubicBezTo>
                  <a:cubicBezTo>
                    <a:pt x="1104" y="690"/>
                    <a:pt x="1115" y="687"/>
                    <a:pt x="1127" y="684"/>
                  </a:cubicBezTo>
                  <a:cubicBezTo>
                    <a:pt x="1133" y="683"/>
                    <a:pt x="1138" y="682"/>
                    <a:pt x="1144" y="680"/>
                  </a:cubicBezTo>
                  <a:cubicBezTo>
                    <a:pt x="1150" y="679"/>
                    <a:pt x="1155" y="677"/>
                    <a:pt x="1161" y="676"/>
                  </a:cubicBezTo>
                  <a:cubicBezTo>
                    <a:pt x="1173" y="673"/>
                    <a:pt x="1184" y="669"/>
                    <a:pt x="1196" y="666"/>
                  </a:cubicBezTo>
                  <a:cubicBezTo>
                    <a:pt x="1200" y="665"/>
                    <a:pt x="1205" y="663"/>
                    <a:pt x="1210" y="662"/>
                  </a:cubicBezTo>
                  <a:cubicBezTo>
                    <a:pt x="1217" y="660"/>
                    <a:pt x="1224" y="658"/>
                    <a:pt x="1230" y="655"/>
                  </a:cubicBezTo>
                  <a:cubicBezTo>
                    <a:pt x="1242" y="652"/>
                    <a:pt x="1254" y="648"/>
                    <a:pt x="1265" y="643"/>
                  </a:cubicBezTo>
                  <a:cubicBezTo>
                    <a:pt x="1277" y="639"/>
                    <a:pt x="1289" y="634"/>
                    <a:pt x="1301" y="629"/>
                  </a:cubicBezTo>
                  <a:cubicBezTo>
                    <a:pt x="1313" y="624"/>
                    <a:pt x="1325" y="619"/>
                    <a:pt x="1337" y="613"/>
                  </a:cubicBezTo>
                  <a:cubicBezTo>
                    <a:pt x="1337" y="612"/>
                    <a:pt x="1338" y="612"/>
                    <a:pt x="1338" y="612"/>
                  </a:cubicBezTo>
                  <a:cubicBezTo>
                    <a:pt x="1350" y="606"/>
                    <a:pt x="1362" y="599"/>
                    <a:pt x="1374" y="592"/>
                  </a:cubicBezTo>
                  <a:cubicBezTo>
                    <a:pt x="1382" y="587"/>
                    <a:pt x="1390" y="582"/>
                    <a:pt x="1397" y="576"/>
                  </a:cubicBezTo>
                  <a:cubicBezTo>
                    <a:pt x="1403" y="572"/>
                    <a:pt x="1408" y="568"/>
                    <a:pt x="1413" y="564"/>
                  </a:cubicBezTo>
                  <a:cubicBezTo>
                    <a:pt x="1426" y="554"/>
                    <a:pt x="1437" y="542"/>
                    <a:pt x="1448" y="529"/>
                  </a:cubicBezTo>
                  <a:cubicBezTo>
                    <a:pt x="1451" y="526"/>
                    <a:pt x="1453" y="523"/>
                    <a:pt x="1456" y="519"/>
                  </a:cubicBezTo>
                  <a:cubicBezTo>
                    <a:pt x="1460" y="513"/>
                    <a:pt x="1464" y="507"/>
                    <a:pt x="1468" y="501"/>
                  </a:cubicBezTo>
                  <a:cubicBezTo>
                    <a:pt x="1469" y="498"/>
                    <a:pt x="1471" y="496"/>
                    <a:pt x="1472" y="493"/>
                  </a:cubicBezTo>
                  <a:cubicBezTo>
                    <a:pt x="1473" y="490"/>
                    <a:pt x="1475" y="488"/>
                    <a:pt x="1476" y="485"/>
                  </a:cubicBezTo>
                  <a:cubicBezTo>
                    <a:pt x="1479" y="477"/>
                    <a:pt x="1479" y="477"/>
                    <a:pt x="1479" y="477"/>
                  </a:cubicBezTo>
                  <a:cubicBezTo>
                    <a:pt x="1480" y="474"/>
                    <a:pt x="1481" y="472"/>
                    <a:pt x="1482" y="469"/>
                  </a:cubicBezTo>
                  <a:cubicBezTo>
                    <a:pt x="1490" y="447"/>
                    <a:pt x="1495" y="424"/>
                    <a:pt x="1494" y="401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3" y="392"/>
                    <a:pt x="1496" y="396"/>
                    <a:pt x="1491" y="376"/>
                  </a:cubicBezTo>
                  <a:cubicBezTo>
                    <a:pt x="1487" y="358"/>
                    <a:pt x="1477" y="343"/>
                    <a:pt x="1469" y="327"/>
                  </a:cubicBezTo>
                  <a:cubicBezTo>
                    <a:pt x="1463" y="316"/>
                    <a:pt x="1456" y="305"/>
                    <a:pt x="1448" y="295"/>
                  </a:cubicBezTo>
                  <a:cubicBezTo>
                    <a:pt x="1447" y="293"/>
                    <a:pt x="1446" y="292"/>
                    <a:pt x="1445" y="291"/>
                  </a:cubicBezTo>
                  <a:cubicBezTo>
                    <a:pt x="1437" y="281"/>
                    <a:pt x="1429" y="271"/>
                    <a:pt x="1420" y="262"/>
                  </a:cubicBezTo>
                  <a:cubicBezTo>
                    <a:pt x="1420" y="262"/>
                    <a:pt x="1419" y="262"/>
                    <a:pt x="1419" y="262"/>
                  </a:cubicBezTo>
                  <a:cubicBezTo>
                    <a:pt x="1418" y="261"/>
                    <a:pt x="1417" y="260"/>
                    <a:pt x="1416" y="258"/>
                  </a:cubicBezTo>
                  <a:cubicBezTo>
                    <a:pt x="1407" y="250"/>
                    <a:pt x="1398" y="243"/>
                    <a:pt x="1389" y="236"/>
                  </a:cubicBezTo>
                  <a:cubicBezTo>
                    <a:pt x="1380" y="229"/>
                    <a:pt x="1371" y="222"/>
                    <a:pt x="1361" y="217"/>
                  </a:cubicBezTo>
                  <a:cubicBezTo>
                    <a:pt x="1360" y="216"/>
                    <a:pt x="1359" y="215"/>
                    <a:pt x="1358" y="215"/>
                  </a:cubicBezTo>
                  <a:cubicBezTo>
                    <a:pt x="1350" y="210"/>
                    <a:pt x="1341" y="205"/>
                    <a:pt x="1333" y="200"/>
                  </a:cubicBezTo>
                  <a:cubicBezTo>
                    <a:pt x="1323" y="195"/>
                    <a:pt x="1314" y="190"/>
                    <a:pt x="1304" y="186"/>
                  </a:cubicBezTo>
                  <a:cubicBezTo>
                    <a:pt x="1294" y="182"/>
                    <a:pt x="1285" y="177"/>
                    <a:pt x="1275" y="173"/>
                  </a:cubicBezTo>
                  <a:cubicBezTo>
                    <a:pt x="1268" y="171"/>
                    <a:pt x="1262" y="168"/>
                    <a:pt x="1255" y="166"/>
                  </a:cubicBezTo>
                  <a:cubicBezTo>
                    <a:pt x="1252" y="165"/>
                    <a:pt x="1248" y="163"/>
                    <a:pt x="1245" y="162"/>
                  </a:cubicBezTo>
                  <a:cubicBezTo>
                    <a:pt x="1235" y="159"/>
                    <a:pt x="1225" y="155"/>
                    <a:pt x="1215" y="152"/>
                  </a:cubicBezTo>
                  <a:cubicBezTo>
                    <a:pt x="1205" y="149"/>
                    <a:pt x="1195" y="146"/>
                    <a:pt x="1185" y="143"/>
                  </a:cubicBezTo>
                  <a:cubicBezTo>
                    <a:pt x="1175" y="140"/>
                    <a:pt x="1165" y="137"/>
                    <a:pt x="1155" y="135"/>
                  </a:cubicBezTo>
                  <a:cubicBezTo>
                    <a:pt x="1152" y="134"/>
                    <a:pt x="1149" y="133"/>
                    <a:pt x="1146" y="132"/>
                  </a:cubicBezTo>
                  <a:cubicBezTo>
                    <a:pt x="1139" y="130"/>
                    <a:pt x="1132" y="128"/>
                    <a:pt x="1125" y="127"/>
                  </a:cubicBezTo>
                  <a:cubicBezTo>
                    <a:pt x="1115" y="124"/>
                    <a:pt x="1104" y="121"/>
                    <a:pt x="1094" y="119"/>
                  </a:cubicBezTo>
                  <a:cubicBezTo>
                    <a:pt x="1093" y="118"/>
                    <a:pt x="1092" y="118"/>
                    <a:pt x="1091" y="118"/>
                  </a:cubicBezTo>
                  <a:cubicBezTo>
                    <a:pt x="1064" y="111"/>
                    <a:pt x="1064" y="111"/>
                    <a:pt x="1064" y="111"/>
                  </a:cubicBezTo>
                  <a:cubicBezTo>
                    <a:pt x="1036" y="104"/>
                    <a:pt x="1036" y="104"/>
                    <a:pt x="1036" y="104"/>
                  </a:cubicBezTo>
                  <a:cubicBezTo>
                    <a:pt x="1034" y="103"/>
                    <a:pt x="1034" y="103"/>
                    <a:pt x="1034" y="103"/>
                  </a:cubicBezTo>
                  <a:cubicBezTo>
                    <a:pt x="1029" y="102"/>
                    <a:pt x="1029" y="102"/>
                    <a:pt x="1029" y="102"/>
                  </a:cubicBezTo>
                  <a:cubicBezTo>
                    <a:pt x="1025" y="101"/>
                    <a:pt x="1025" y="101"/>
                    <a:pt x="1025" y="101"/>
                  </a:cubicBezTo>
                  <a:cubicBezTo>
                    <a:pt x="1024" y="101"/>
                    <a:pt x="1023" y="100"/>
                    <a:pt x="1022" y="100"/>
                  </a:cubicBezTo>
                  <a:cubicBezTo>
                    <a:pt x="1008" y="98"/>
                    <a:pt x="1008" y="98"/>
                    <a:pt x="1008" y="98"/>
                  </a:cubicBezTo>
                  <a:cubicBezTo>
                    <a:pt x="1006" y="97"/>
                    <a:pt x="1005" y="97"/>
                    <a:pt x="1003" y="97"/>
                  </a:cubicBezTo>
                  <a:cubicBezTo>
                    <a:pt x="995" y="95"/>
                    <a:pt x="987" y="94"/>
                    <a:pt x="980" y="92"/>
                  </a:cubicBezTo>
                  <a:cubicBezTo>
                    <a:pt x="977" y="92"/>
                    <a:pt x="975" y="91"/>
                    <a:pt x="972" y="91"/>
                  </a:cubicBezTo>
                  <a:cubicBezTo>
                    <a:pt x="962" y="89"/>
                    <a:pt x="951" y="87"/>
                    <a:pt x="941" y="86"/>
                  </a:cubicBezTo>
                  <a:cubicBezTo>
                    <a:pt x="935" y="85"/>
                    <a:pt x="929" y="84"/>
                    <a:pt x="923" y="83"/>
                  </a:cubicBezTo>
                  <a:cubicBezTo>
                    <a:pt x="919" y="82"/>
                    <a:pt x="915" y="81"/>
                    <a:pt x="910" y="81"/>
                  </a:cubicBezTo>
                  <a:cubicBezTo>
                    <a:pt x="900" y="79"/>
                    <a:pt x="889" y="78"/>
                    <a:pt x="879" y="76"/>
                  </a:cubicBezTo>
                  <a:cubicBezTo>
                    <a:pt x="869" y="75"/>
                    <a:pt x="858" y="73"/>
                    <a:pt x="848" y="72"/>
                  </a:cubicBezTo>
                  <a:cubicBezTo>
                    <a:pt x="837" y="70"/>
                    <a:pt x="827" y="69"/>
                    <a:pt x="817" y="67"/>
                  </a:cubicBezTo>
                  <a:cubicBezTo>
                    <a:pt x="806" y="66"/>
                    <a:pt x="796" y="65"/>
                    <a:pt x="785" y="63"/>
                  </a:cubicBezTo>
                  <a:cubicBezTo>
                    <a:pt x="775" y="62"/>
                    <a:pt x="765" y="61"/>
                    <a:pt x="754" y="59"/>
                  </a:cubicBezTo>
                  <a:cubicBezTo>
                    <a:pt x="744" y="58"/>
                    <a:pt x="733" y="57"/>
                    <a:pt x="723" y="56"/>
                  </a:cubicBezTo>
                  <a:cubicBezTo>
                    <a:pt x="714" y="55"/>
                    <a:pt x="706" y="54"/>
                    <a:pt x="698" y="53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60" y="48"/>
                    <a:pt x="660" y="48"/>
                    <a:pt x="660" y="48"/>
                  </a:cubicBezTo>
                  <a:cubicBezTo>
                    <a:pt x="629" y="45"/>
                    <a:pt x="629" y="45"/>
                    <a:pt x="629" y="45"/>
                  </a:cubicBezTo>
                  <a:cubicBezTo>
                    <a:pt x="597" y="41"/>
                    <a:pt x="597" y="41"/>
                    <a:pt x="597" y="41"/>
                  </a:cubicBezTo>
                  <a:cubicBezTo>
                    <a:pt x="566" y="37"/>
                    <a:pt x="566" y="37"/>
                    <a:pt x="566" y="37"/>
                  </a:cubicBezTo>
                  <a:cubicBezTo>
                    <a:pt x="535" y="34"/>
                    <a:pt x="535" y="34"/>
                    <a:pt x="535" y="34"/>
                  </a:cubicBezTo>
                  <a:cubicBezTo>
                    <a:pt x="503" y="30"/>
                    <a:pt x="503" y="30"/>
                    <a:pt x="503" y="30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71" y="26"/>
                    <a:pt x="471" y="26"/>
                    <a:pt x="471" y="26"/>
                  </a:cubicBezTo>
                  <a:cubicBezTo>
                    <a:pt x="461" y="25"/>
                    <a:pt x="451" y="24"/>
                    <a:pt x="441" y="23"/>
                  </a:cubicBezTo>
                  <a:cubicBezTo>
                    <a:pt x="430" y="22"/>
                    <a:pt x="420" y="21"/>
                    <a:pt x="409" y="20"/>
                  </a:cubicBezTo>
                  <a:cubicBezTo>
                    <a:pt x="399" y="19"/>
                    <a:pt x="388" y="18"/>
                    <a:pt x="378" y="17"/>
                  </a:cubicBezTo>
                  <a:cubicBezTo>
                    <a:pt x="367" y="16"/>
                    <a:pt x="357" y="15"/>
                    <a:pt x="346" y="14"/>
                  </a:cubicBezTo>
                  <a:cubicBezTo>
                    <a:pt x="336" y="13"/>
                    <a:pt x="325" y="12"/>
                    <a:pt x="315" y="11"/>
                  </a:cubicBezTo>
                  <a:cubicBezTo>
                    <a:pt x="304" y="10"/>
                    <a:pt x="294" y="9"/>
                    <a:pt x="283" y="9"/>
                  </a:cubicBezTo>
                  <a:cubicBezTo>
                    <a:pt x="272" y="8"/>
                    <a:pt x="262" y="7"/>
                    <a:pt x="251" y="6"/>
                  </a:cubicBezTo>
                  <a:cubicBezTo>
                    <a:pt x="249" y="6"/>
                    <a:pt x="247" y="6"/>
                    <a:pt x="244" y="6"/>
                  </a:cubicBezTo>
                  <a:cubicBezTo>
                    <a:pt x="236" y="5"/>
                    <a:pt x="228" y="5"/>
                    <a:pt x="220" y="4"/>
                  </a:cubicBezTo>
                  <a:cubicBezTo>
                    <a:pt x="209" y="4"/>
                    <a:pt x="198" y="3"/>
                    <a:pt x="188" y="3"/>
                  </a:cubicBezTo>
                  <a:cubicBezTo>
                    <a:pt x="177" y="2"/>
                    <a:pt x="167" y="2"/>
                    <a:pt x="156" y="1"/>
                  </a:cubicBezTo>
                  <a:cubicBezTo>
                    <a:pt x="147" y="1"/>
                    <a:pt x="139" y="1"/>
                    <a:pt x="131" y="1"/>
                  </a:cubicBezTo>
                  <a:cubicBezTo>
                    <a:pt x="128" y="1"/>
                    <a:pt x="126" y="0"/>
                    <a:pt x="124" y="0"/>
                  </a:cubicBezTo>
                  <a:cubicBezTo>
                    <a:pt x="117" y="0"/>
                    <a:pt x="109" y="0"/>
                    <a:pt x="10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0"/>
                    <a:pt x="33" y="0"/>
                    <a:pt x="27" y="0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1" y="1"/>
                    <a:pt x="6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14" y="10"/>
                    <a:pt x="21" y="10"/>
                  </a:cubicBezTo>
                  <a:cubicBezTo>
                    <a:pt x="24" y="9"/>
                    <a:pt x="27" y="9"/>
                    <a:pt x="30" y="9"/>
                  </a:cubicBezTo>
                  <a:cubicBezTo>
                    <a:pt x="36" y="9"/>
                    <a:pt x="43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3" y="9"/>
                    <a:pt x="120" y="9"/>
                    <a:pt x="127" y="9"/>
                  </a:cubicBezTo>
                  <a:cubicBezTo>
                    <a:pt x="129" y="9"/>
                    <a:pt x="132" y="9"/>
                    <a:pt x="134" y="10"/>
                  </a:cubicBezTo>
                  <a:cubicBezTo>
                    <a:pt x="143" y="10"/>
                    <a:pt x="151" y="10"/>
                    <a:pt x="159" y="10"/>
                  </a:cubicBezTo>
                  <a:cubicBezTo>
                    <a:pt x="169" y="11"/>
                    <a:pt x="180" y="11"/>
                    <a:pt x="191" y="12"/>
                  </a:cubicBezTo>
                  <a:cubicBezTo>
                    <a:pt x="201" y="12"/>
                    <a:pt x="212" y="13"/>
                    <a:pt x="222" y="14"/>
                  </a:cubicBezTo>
                  <a:cubicBezTo>
                    <a:pt x="231" y="14"/>
                    <a:pt x="240" y="15"/>
                    <a:pt x="248" y="15"/>
                  </a:cubicBezTo>
                  <a:cubicBezTo>
                    <a:pt x="250" y="15"/>
                    <a:pt x="252" y="15"/>
                    <a:pt x="254" y="16"/>
                  </a:cubicBezTo>
                  <a:cubicBezTo>
                    <a:pt x="265" y="16"/>
                    <a:pt x="275" y="17"/>
                    <a:pt x="286" y="18"/>
                  </a:cubicBezTo>
                  <a:cubicBezTo>
                    <a:pt x="296" y="19"/>
                    <a:pt x="307" y="20"/>
                    <a:pt x="317" y="20"/>
                  </a:cubicBezTo>
                  <a:cubicBezTo>
                    <a:pt x="328" y="21"/>
                    <a:pt x="338" y="22"/>
                    <a:pt x="349" y="23"/>
                  </a:cubicBezTo>
                  <a:cubicBezTo>
                    <a:pt x="359" y="24"/>
                    <a:pt x="370" y="25"/>
                    <a:pt x="380" y="26"/>
                  </a:cubicBezTo>
                  <a:cubicBezTo>
                    <a:pt x="391" y="27"/>
                    <a:pt x="401" y="28"/>
                    <a:pt x="412" y="29"/>
                  </a:cubicBezTo>
                  <a:cubicBezTo>
                    <a:pt x="422" y="30"/>
                    <a:pt x="433" y="32"/>
                    <a:pt x="443" y="33"/>
                  </a:cubicBezTo>
                  <a:cubicBezTo>
                    <a:pt x="454" y="34"/>
                    <a:pt x="464" y="35"/>
                    <a:pt x="475" y="36"/>
                  </a:cubicBezTo>
                  <a:cubicBezTo>
                    <a:pt x="475" y="36"/>
                    <a:pt x="475" y="36"/>
                    <a:pt x="475" y="36"/>
                  </a:cubicBezTo>
                  <a:cubicBezTo>
                    <a:pt x="506" y="40"/>
                    <a:pt x="506" y="40"/>
                    <a:pt x="506" y="40"/>
                  </a:cubicBezTo>
                  <a:cubicBezTo>
                    <a:pt x="537" y="44"/>
                    <a:pt x="537" y="44"/>
                    <a:pt x="537" y="44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600" y="51"/>
                    <a:pt x="600" y="51"/>
                    <a:pt x="600" y="51"/>
                  </a:cubicBezTo>
                  <a:cubicBezTo>
                    <a:pt x="631" y="55"/>
                    <a:pt x="631" y="55"/>
                    <a:pt x="631" y="55"/>
                  </a:cubicBezTo>
                  <a:cubicBezTo>
                    <a:pt x="663" y="58"/>
                    <a:pt x="663" y="58"/>
                    <a:pt x="663" y="58"/>
                  </a:cubicBezTo>
                  <a:cubicBezTo>
                    <a:pt x="694" y="62"/>
                    <a:pt x="694" y="62"/>
                    <a:pt x="694" y="62"/>
                  </a:cubicBezTo>
                  <a:cubicBezTo>
                    <a:pt x="701" y="63"/>
                    <a:pt x="701" y="63"/>
                    <a:pt x="701" y="63"/>
                  </a:cubicBezTo>
                  <a:cubicBezTo>
                    <a:pt x="709" y="64"/>
                    <a:pt x="717" y="65"/>
                    <a:pt x="725" y="66"/>
                  </a:cubicBezTo>
                  <a:cubicBezTo>
                    <a:pt x="736" y="67"/>
                    <a:pt x="746" y="68"/>
                    <a:pt x="757" y="70"/>
                  </a:cubicBezTo>
                  <a:cubicBezTo>
                    <a:pt x="767" y="71"/>
                    <a:pt x="777" y="72"/>
                    <a:pt x="788" y="74"/>
                  </a:cubicBezTo>
                  <a:cubicBezTo>
                    <a:pt x="798" y="75"/>
                    <a:pt x="809" y="76"/>
                    <a:pt x="819" y="78"/>
                  </a:cubicBezTo>
                  <a:cubicBezTo>
                    <a:pt x="830" y="79"/>
                    <a:pt x="840" y="81"/>
                    <a:pt x="850" y="82"/>
                  </a:cubicBezTo>
                  <a:cubicBezTo>
                    <a:pt x="861" y="84"/>
                    <a:pt x="871" y="85"/>
                    <a:pt x="881" y="87"/>
                  </a:cubicBezTo>
                  <a:cubicBezTo>
                    <a:pt x="892" y="88"/>
                    <a:pt x="902" y="90"/>
                    <a:pt x="913" y="91"/>
                  </a:cubicBezTo>
                  <a:cubicBezTo>
                    <a:pt x="917" y="92"/>
                    <a:pt x="922" y="93"/>
                    <a:pt x="926" y="94"/>
                  </a:cubicBezTo>
                  <a:cubicBezTo>
                    <a:pt x="932" y="94"/>
                    <a:pt x="938" y="95"/>
                    <a:pt x="944" y="96"/>
                  </a:cubicBezTo>
                  <a:cubicBezTo>
                    <a:pt x="954" y="98"/>
                    <a:pt x="964" y="100"/>
                    <a:pt x="974" y="102"/>
                  </a:cubicBezTo>
                  <a:cubicBezTo>
                    <a:pt x="977" y="102"/>
                    <a:pt x="980" y="103"/>
                    <a:pt x="982" y="103"/>
                  </a:cubicBezTo>
                  <a:cubicBezTo>
                    <a:pt x="990" y="105"/>
                    <a:pt x="998" y="106"/>
                    <a:pt x="1005" y="107"/>
                  </a:cubicBezTo>
                  <a:cubicBezTo>
                    <a:pt x="1007" y="108"/>
                    <a:pt x="1009" y="108"/>
                    <a:pt x="1010" y="108"/>
                  </a:cubicBezTo>
                  <a:cubicBezTo>
                    <a:pt x="1024" y="111"/>
                    <a:pt x="1024" y="111"/>
                    <a:pt x="1024" y="111"/>
                  </a:cubicBezTo>
                  <a:cubicBezTo>
                    <a:pt x="1025" y="111"/>
                    <a:pt x="1027" y="112"/>
                    <a:pt x="1028" y="112"/>
                  </a:cubicBezTo>
                  <a:cubicBezTo>
                    <a:pt x="1031" y="113"/>
                    <a:pt x="1031" y="113"/>
                    <a:pt x="1031" y="113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8" y="114"/>
                    <a:pt x="1038" y="114"/>
                    <a:pt x="1038" y="114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93" y="129"/>
                    <a:pt x="1093" y="129"/>
                    <a:pt x="1093" y="129"/>
                  </a:cubicBezTo>
                  <a:cubicBezTo>
                    <a:pt x="1094" y="129"/>
                    <a:pt x="1095" y="129"/>
                    <a:pt x="1097" y="130"/>
                  </a:cubicBezTo>
                  <a:cubicBezTo>
                    <a:pt x="1107" y="132"/>
                    <a:pt x="1117" y="135"/>
                    <a:pt x="1127" y="138"/>
                  </a:cubicBezTo>
                  <a:cubicBezTo>
                    <a:pt x="1134" y="139"/>
                    <a:pt x="1141" y="141"/>
                    <a:pt x="1148" y="143"/>
                  </a:cubicBezTo>
                  <a:cubicBezTo>
                    <a:pt x="1151" y="144"/>
                    <a:pt x="1154" y="145"/>
                    <a:pt x="1157" y="146"/>
                  </a:cubicBezTo>
                  <a:cubicBezTo>
                    <a:pt x="1167" y="148"/>
                    <a:pt x="1177" y="151"/>
                    <a:pt x="1188" y="154"/>
                  </a:cubicBezTo>
                  <a:cubicBezTo>
                    <a:pt x="1198" y="157"/>
                    <a:pt x="1208" y="160"/>
                    <a:pt x="1218" y="164"/>
                  </a:cubicBezTo>
                  <a:cubicBezTo>
                    <a:pt x="1228" y="167"/>
                    <a:pt x="1237" y="170"/>
                    <a:pt x="1247" y="174"/>
                  </a:cubicBezTo>
                  <a:cubicBezTo>
                    <a:pt x="1250" y="175"/>
                    <a:pt x="1253" y="176"/>
                    <a:pt x="1256" y="177"/>
                  </a:cubicBezTo>
                  <a:cubicBezTo>
                    <a:pt x="1263" y="179"/>
                    <a:pt x="1270" y="182"/>
                    <a:pt x="1277" y="185"/>
                  </a:cubicBezTo>
                  <a:cubicBezTo>
                    <a:pt x="1287" y="189"/>
                    <a:pt x="1297" y="193"/>
                    <a:pt x="1306" y="198"/>
                  </a:cubicBezTo>
                  <a:cubicBezTo>
                    <a:pt x="1316" y="202"/>
                    <a:pt x="1326" y="207"/>
                    <a:pt x="1335" y="212"/>
                  </a:cubicBezTo>
                  <a:cubicBezTo>
                    <a:pt x="1343" y="216"/>
                    <a:pt x="1351" y="221"/>
                    <a:pt x="1358" y="225"/>
                  </a:cubicBezTo>
                  <a:cubicBezTo>
                    <a:pt x="1360" y="226"/>
                    <a:pt x="1362" y="228"/>
                    <a:pt x="1363" y="229"/>
                  </a:cubicBezTo>
                  <a:cubicBezTo>
                    <a:pt x="1373" y="235"/>
                    <a:pt x="1382" y="241"/>
                    <a:pt x="1391" y="248"/>
                  </a:cubicBezTo>
                  <a:cubicBezTo>
                    <a:pt x="1399" y="254"/>
                    <a:pt x="1406" y="261"/>
                    <a:pt x="1414" y="268"/>
                  </a:cubicBezTo>
                  <a:cubicBezTo>
                    <a:pt x="1422" y="276"/>
                    <a:pt x="1431" y="286"/>
                    <a:pt x="1438" y="296"/>
                  </a:cubicBezTo>
                  <a:cubicBezTo>
                    <a:pt x="1438" y="296"/>
                    <a:pt x="1439" y="296"/>
                    <a:pt x="1439" y="297"/>
                  </a:cubicBezTo>
                  <a:cubicBezTo>
                    <a:pt x="1448" y="309"/>
                    <a:pt x="1455" y="322"/>
                    <a:pt x="1462" y="335"/>
                  </a:cubicBezTo>
                  <a:cubicBezTo>
                    <a:pt x="1470" y="353"/>
                    <a:pt x="1477" y="372"/>
                    <a:pt x="1481" y="391"/>
                  </a:cubicBezTo>
                  <a:cubicBezTo>
                    <a:pt x="1481" y="393"/>
                    <a:pt x="1482" y="398"/>
                    <a:pt x="1482" y="399"/>
                  </a:cubicBezTo>
                  <a:cubicBezTo>
                    <a:pt x="1482" y="422"/>
                    <a:pt x="1478" y="441"/>
                    <a:pt x="1470" y="462"/>
                  </a:cubicBezTo>
                  <a:cubicBezTo>
                    <a:pt x="1469" y="465"/>
                    <a:pt x="1468" y="467"/>
                    <a:pt x="1467" y="470"/>
                  </a:cubicBezTo>
                  <a:cubicBezTo>
                    <a:pt x="1464" y="478"/>
                    <a:pt x="1464" y="478"/>
                    <a:pt x="1464" y="478"/>
                  </a:cubicBezTo>
                  <a:cubicBezTo>
                    <a:pt x="1463" y="480"/>
                    <a:pt x="1462" y="483"/>
                    <a:pt x="1460" y="485"/>
                  </a:cubicBezTo>
                  <a:cubicBezTo>
                    <a:pt x="1459" y="487"/>
                    <a:pt x="1458" y="489"/>
                    <a:pt x="1457" y="490"/>
                  </a:cubicBezTo>
                  <a:cubicBezTo>
                    <a:pt x="1457" y="491"/>
                    <a:pt x="1457" y="492"/>
                    <a:pt x="1456" y="492"/>
                  </a:cubicBezTo>
                  <a:cubicBezTo>
                    <a:pt x="1451" y="502"/>
                    <a:pt x="1444" y="511"/>
                    <a:pt x="1437" y="520"/>
                  </a:cubicBezTo>
                  <a:cubicBezTo>
                    <a:pt x="1430" y="529"/>
                    <a:pt x="1421" y="538"/>
                    <a:pt x="1412" y="546"/>
                  </a:cubicBezTo>
                  <a:cubicBezTo>
                    <a:pt x="1405" y="553"/>
                    <a:pt x="1396" y="559"/>
                    <a:pt x="1388" y="565"/>
                  </a:cubicBezTo>
                  <a:cubicBezTo>
                    <a:pt x="1383" y="569"/>
                    <a:pt x="1378" y="572"/>
                    <a:pt x="1373" y="575"/>
                  </a:cubicBezTo>
                  <a:cubicBezTo>
                    <a:pt x="1361" y="583"/>
                    <a:pt x="1348" y="590"/>
                    <a:pt x="1336" y="597"/>
                  </a:cubicBezTo>
                  <a:cubicBezTo>
                    <a:pt x="1334" y="598"/>
                    <a:pt x="1332" y="599"/>
                    <a:pt x="1330" y="600"/>
                  </a:cubicBezTo>
                  <a:cubicBezTo>
                    <a:pt x="1320" y="605"/>
                    <a:pt x="1310" y="610"/>
                    <a:pt x="1299" y="614"/>
                  </a:cubicBezTo>
                  <a:cubicBezTo>
                    <a:pt x="1288" y="619"/>
                    <a:pt x="1276" y="624"/>
                    <a:pt x="1264" y="629"/>
                  </a:cubicBezTo>
                  <a:cubicBezTo>
                    <a:pt x="1252" y="633"/>
                    <a:pt x="1240" y="637"/>
                    <a:pt x="1229" y="641"/>
                  </a:cubicBezTo>
                  <a:cubicBezTo>
                    <a:pt x="1220" y="644"/>
                    <a:pt x="1212" y="646"/>
                    <a:pt x="1204" y="649"/>
                  </a:cubicBezTo>
                  <a:cubicBezTo>
                    <a:pt x="1200" y="650"/>
                    <a:pt x="1197" y="651"/>
                    <a:pt x="1194" y="652"/>
                  </a:cubicBezTo>
                  <a:cubicBezTo>
                    <a:pt x="1182" y="655"/>
                    <a:pt x="1171" y="658"/>
                    <a:pt x="1159" y="661"/>
                  </a:cubicBezTo>
                  <a:cubicBezTo>
                    <a:pt x="1152" y="663"/>
                    <a:pt x="1145" y="665"/>
                    <a:pt x="1138" y="667"/>
                  </a:cubicBezTo>
                  <a:cubicBezTo>
                    <a:pt x="1134" y="668"/>
                    <a:pt x="1129" y="669"/>
                    <a:pt x="1125" y="670"/>
                  </a:cubicBezTo>
                  <a:cubicBezTo>
                    <a:pt x="1114" y="673"/>
                    <a:pt x="1102" y="676"/>
                    <a:pt x="1091" y="678"/>
                  </a:cubicBezTo>
                  <a:cubicBezTo>
                    <a:pt x="1085" y="680"/>
                    <a:pt x="1078" y="681"/>
                    <a:pt x="1072" y="683"/>
                  </a:cubicBezTo>
                  <a:cubicBezTo>
                    <a:pt x="1067" y="684"/>
                    <a:pt x="1062" y="685"/>
                    <a:pt x="1057" y="687"/>
                  </a:cubicBezTo>
                  <a:cubicBezTo>
                    <a:pt x="1045" y="689"/>
                    <a:pt x="1034" y="692"/>
                    <a:pt x="1023" y="695"/>
                  </a:cubicBezTo>
                  <a:cubicBezTo>
                    <a:pt x="1011" y="698"/>
                    <a:pt x="1000" y="701"/>
                    <a:pt x="988" y="704"/>
                  </a:cubicBezTo>
                  <a:cubicBezTo>
                    <a:pt x="977" y="707"/>
                    <a:pt x="965" y="710"/>
                    <a:pt x="954" y="713"/>
                  </a:cubicBezTo>
                  <a:cubicBezTo>
                    <a:pt x="949" y="714"/>
                    <a:pt x="944" y="716"/>
                    <a:pt x="939" y="717"/>
                  </a:cubicBezTo>
                  <a:cubicBezTo>
                    <a:pt x="933" y="719"/>
                    <a:pt x="926" y="721"/>
                    <a:pt x="920" y="723"/>
                  </a:cubicBezTo>
                  <a:cubicBezTo>
                    <a:pt x="908" y="726"/>
                    <a:pt x="896" y="730"/>
                    <a:pt x="885" y="733"/>
                  </a:cubicBezTo>
                  <a:cubicBezTo>
                    <a:pt x="873" y="737"/>
                    <a:pt x="861" y="741"/>
                    <a:pt x="850" y="745"/>
                  </a:cubicBezTo>
                  <a:cubicBezTo>
                    <a:pt x="838" y="750"/>
                    <a:pt x="826" y="754"/>
                    <a:pt x="814" y="759"/>
                  </a:cubicBezTo>
                  <a:cubicBezTo>
                    <a:pt x="813" y="760"/>
                    <a:pt x="811" y="760"/>
                    <a:pt x="809" y="761"/>
                  </a:cubicBezTo>
                  <a:cubicBezTo>
                    <a:pt x="799" y="765"/>
                    <a:pt x="789" y="770"/>
                    <a:pt x="778" y="775"/>
                  </a:cubicBezTo>
                  <a:cubicBezTo>
                    <a:pt x="768" y="780"/>
                    <a:pt x="757" y="785"/>
                    <a:pt x="747" y="791"/>
                  </a:cubicBezTo>
                  <a:cubicBezTo>
                    <a:pt x="745" y="792"/>
                    <a:pt x="743" y="793"/>
                    <a:pt x="742" y="794"/>
                  </a:cubicBezTo>
                  <a:cubicBezTo>
                    <a:pt x="734" y="799"/>
                    <a:pt x="726" y="804"/>
                    <a:pt x="718" y="810"/>
                  </a:cubicBezTo>
                  <a:cubicBezTo>
                    <a:pt x="713" y="814"/>
                    <a:pt x="708" y="818"/>
                    <a:pt x="703" y="822"/>
                  </a:cubicBezTo>
                  <a:cubicBezTo>
                    <a:pt x="699" y="825"/>
                    <a:pt x="695" y="829"/>
                    <a:pt x="691" y="832"/>
                  </a:cubicBezTo>
                  <a:cubicBezTo>
                    <a:pt x="683" y="841"/>
                    <a:pt x="676" y="850"/>
                    <a:pt x="670" y="860"/>
                  </a:cubicBezTo>
                  <a:cubicBezTo>
                    <a:pt x="665" y="868"/>
                    <a:pt x="665" y="868"/>
                    <a:pt x="665" y="868"/>
                  </a:cubicBezTo>
                  <a:cubicBezTo>
                    <a:pt x="664" y="870"/>
                    <a:pt x="663" y="873"/>
                    <a:pt x="661" y="876"/>
                  </a:cubicBezTo>
                  <a:cubicBezTo>
                    <a:pt x="659" y="881"/>
                    <a:pt x="657" y="887"/>
                    <a:pt x="655" y="892"/>
                  </a:cubicBezTo>
                  <a:cubicBezTo>
                    <a:pt x="649" y="915"/>
                    <a:pt x="647" y="940"/>
                    <a:pt x="653" y="963"/>
                  </a:cubicBezTo>
                  <a:cubicBezTo>
                    <a:pt x="655" y="973"/>
                    <a:pt x="658" y="983"/>
                    <a:pt x="663" y="992"/>
                  </a:cubicBezTo>
                  <a:cubicBezTo>
                    <a:pt x="668" y="1004"/>
                    <a:pt x="675" y="1015"/>
                    <a:pt x="684" y="1026"/>
                  </a:cubicBezTo>
                  <a:cubicBezTo>
                    <a:pt x="684" y="1027"/>
                    <a:pt x="685" y="1028"/>
                    <a:pt x="686" y="1029"/>
                  </a:cubicBezTo>
                  <a:cubicBezTo>
                    <a:pt x="687" y="1030"/>
                    <a:pt x="688" y="1031"/>
                    <a:pt x="689" y="1032"/>
                  </a:cubicBezTo>
                  <a:cubicBezTo>
                    <a:pt x="691" y="1034"/>
                    <a:pt x="693" y="1037"/>
                    <a:pt x="695" y="1039"/>
                  </a:cubicBezTo>
                  <a:cubicBezTo>
                    <a:pt x="697" y="1040"/>
                    <a:pt x="697" y="1040"/>
                    <a:pt x="697" y="1040"/>
                  </a:cubicBezTo>
                  <a:cubicBezTo>
                    <a:pt x="697" y="1041"/>
                    <a:pt x="698" y="1042"/>
                    <a:pt x="699" y="1043"/>
                  </a:cubicBezTo>
                  <a:cubicBezTo>
                    <a:pt x="706" y="1049"/>
                    <a:pt x="706" y="1049"/>
                    <a:pt x="706" y="1049"/>
                  </a:cubicBezTo>
                  <a:cubicBezTo>
                    <a:pt x="709" y="1052"/>
                    <a:pt x="709" y="1052"/>
                    <a:pt x="709" y="1052"/>
                  </a:cubicBezTo>
                  <a:cubicBezTo>
                    <a:pt x="713" y="1054"/>
                    <a:pt x="713" y="1054"/>
                    <a:pt x="713" y="1054"/>
                  </a:cubicBezTo>
                  <a:cubicBezTo>
                    <a:pt x="714" y="1055"/>
                    <a:pt x="715" y="1056"/>
                    <a:pt x="717" y="1057"/>
                  </a:cubicBezTo>
                  <a:cubicBezTo>
                    <a:pt x="717" y="1058"/>
                    <a:pt x="718" y="1059"/>
                    <a:pt x="719" y="1060"/>
                  </a:cubicBezTo>
                  <a:cubicBezTo>
                    <a:pt x="727" y="1065"/>
                    <a:pt x="727" y="1065"/>
                    <a:pt x="727" y="1065"/>
                  </a:cubicBezTo>
                  <a:cubicBezTo>
                    <a:pt x="729" y="1067"/>
                    <a:pt x="732" y="1068"/>
                    <a:pt x="734" y="1070"/>
                  </a:cubicBezTo>
                  <a:cubicBezTo>
                    <a:pt x="737" y="1071"/>
                    <a:pt x="739" y="1073"/>
                    <a:pt x="742" y="1074"/>
                  </a:cubicBezTo>
                  <a:cubicBezTo>
                    <a:pt x="743" y="1075"/>
                    <a:pt x="744" y="1075"/>
                    <a:pt x="744" y="1076"/>
                  </a:cubicBezTo>
                  <a:cubicBezTo>
                    <a:pt x="754" y="1081"/>
                    <a:pt x="764" y="1086"/>
                    <a:pt x="773" y="1090"/>
                  </a:cubicBezTo>
                  <a:cubicBezTo>
                    <a:pt x="783" y="1094"/>
                    <a:pt x="793" y="1098"/>
                    <a:pt x="803" y="1101"/>
                  </a:cubicBezTo>
                  <a:cubicBezTo>
                    <a:pt x="804" y="1101"/>
                    <a:pt x="804" y="1101"/>
                    <a:pt x="805" y="1102"/>
                  </a:cubicBezTo>
                  <a:cubicBezTo>
                    <a:pt x="814" y="1105"/>
                    <a:pt x="824" y="1107"/>
                    <a:pt x="833" y="1110"/>
                  </a:cubicBezTo>
                  <a:cubicBezTo>
                    <a:pt x="843" y="1113"/>
                    <a:pt x="853" y="1115"/>
                    <a:pt x="863" y="1117"/>
                  </a:cubicBezTo>
                  <a:cubicBezTo>
                    <a:pt x="866" y="1118"/>
                    <a:pt x="869" y="1118"/>
                    <a:pt x="872" y="1119"/>
                  </a:cubicBezTo>
                  <a:cubicBezTo>
                    <a:pt x="879" y="1120"/>
                    <a:pt x="887" y="1122"/>
                    <a:pt x="894" y="1123"/>
                  </a:cubicBezTo>
                  <a:cubicBezTo>
                    <a:pt x="905" y="1125"/>
                    <a:pt x="915" y="1126"/>
                    <a:pt x="925" y="1128"/>
                  </a:cubicBezTo>
                  <a:cubicBezTo>
                    <a:pt x="936" y="1129"/>
                    <a:pt x="946" y="1131"/>
                    <a:pt x="957" y="1132"/>
                  </a:cubicBezTo>
                  <a:cubicBezTo>
                    <a:pt x="967" y="1133"/>
                    <a:pt x="978" y="1134"/>
                    <a:pt x="988" y="1135"/>
                  </a:cubicBezTo>
                  <a:cubicBezTo>
                    <a:pt x="995" y="1135"/>
                    <a:pt x="1001" y="1136"/>
                    <a:pt x="1008" y="1136"/>
                  </a:cubicBezTo>
                  <a:cubicBezTo>
                    <a:pt x="1012" y="1137"/>
                    <a:pt x="1016" y="1137"/>
                    <a:pt x="1020" y="1137"/>
                  </a:cubicBezTo>
                  <a:cubicBezTo>
                    <a:pt x="1030" y="1138"/>
                    <a:pt x="1041" y="1139"/>
                    <a:pt x="1052" y="1139"/>
                  </a:cubicBezTo>
                  <a:cubicBezTo>
                    <a:pt x="1062" y="1140"/>
                    <a:pt x="1073" y="1140"/>
                    <a:pt x="1083" y="1140"/>
                  </a:cubicBezTo>
                  <a:cubicBezTo>
                    <a:pt x="1094" y="1141"/>
                    <a:pt x="1105" y="1141"/>
                    <a:pt x="1115" y="1141"/>
                  </a:cubicBezTo>
                  <a:cubicBezTo>
                    <a:pt x="1125" y="1142"/>
                    <a:pt x="1135" y="1142"/>
                    <a:pt x="1145" y="1142"/>
                  </a:cubicBezTo>
                  <a:cubicBezTo>
                    <a:pt x="1146" y="1142"/>
                    <a:pt x="1147" y="1142"/>
                    <a:pt x="1147" y="1142"/>
                  </a:cubicBezTo>
                  <a:cubicBezTo>
                    <a:pt x="1158" y="1142"/>
                    <a:pt x="1169" y="1142"/>
                    <a:pt x="1180" y="1142"/>
                  </a:cubicBezTo>
                  <a:cubicBezTo>
                    <a:pt x="1190" y="1142"/>
                    <a:pt x="1201" y="1142"/>
                    <a:pt x="1212" y="1142"/>
                  </a:cubicBezTo>
                  <a:cubicBezTo>
                    <a:pt x="1223" y="1142"/>
                    <a:pt x="1233" y="1142"/>
                    <a:pt x="1244" y="1142"/>
                  </a:cubicBezTo>
                  <a:cubicBezTo>
                    <a:pt x="1255" y="1142"/>
                    <a:pt x="1265" y="1142"/>
                    <a:pt x="1276" y="1142"/>
                  </a:cubicBezTo>
                  <a:cubicBezTo>
                    <a:pt x="1278" y="1142"/>
                    <a:pt x="1280" y="1142"/>
                    <a:pt x="1282" y="1142"/>
                  </a:cubicBezTo>
                  <a:cubicBezTo>
                    <a:pt x="1291" y="1142"/>
                    <a:pt x="1299" y="1142"/>
                    <a:pt x="1308" y="1142"/>
                  </a:cubicBezTo>
                  <a:cubicBezTo>
                    <a:pt x="1319" y="1142"/>
                    <a:pt x="1330" y="1142"/>
                    <a:pt x="1341" y="1142"/>
                  </a:cubicBezTo>
                  <a:cubicBezTo>
                    <a:pt x="1344" y="1143"/>
                    <a:pt x="1347" y="1143"/>
                    <a:pt x="1350" y="1143"/>
                  </a:cubicBezTo>
                  <a:cubicBezTo>
                    <a:pt x="1358" y="1143"/>
                    <a:pt x="1358" y="1143"/>
                    <a:pt x="1358" y="1143"/>
                  </a:cubicBezTo>
                  <a:cubicBezTo>
                    <a:pt x="1360" y="1143"/>
                    <a:pt x="1360" y="1143"/>
                    <a:pt x="1360" y="1143"/>
                  </a:cubicBezTo>
                  <a:cubicBezTo>
                    <a:pt x="1363" y="1143"/>
                    <a:pt x="1363" y="1143"/>
                    <a:pt x="1363" y="1143"/>
                  </a:cubicBezTo>
                  <a:cubicBezTo>
                    <a:pt x="1367" y="1143"/>
                    <a:pt x="1367" y="1143"/>
                    <a:pt x="1367" y="1143"/>
                  </a:cubicBezTo>
                  <a:cubicBezTo>
                    <a:pt x="1373" y="1142"/>
                    <a:pt x="1373" y="1142"/>
                    <a:pt x="1373" y="1142"/>
                  </a:cubicBezTo>
                  <a:cubicBezTo>
                    <a:pt x="1384" y="1142"/>
                    <a:pt x="1384" y="1142"/>
                    <a:pt x="1384" y="1142"/>
                  </a:cubicBezTo>
                  <a:cubicBezTo>
                    <a:pt x="1405" y="1142"/>
                    <a:pt x="1405" y="1142"/>
                    <a:pt x="1405" y="1142"/>
                  </a:cubicBezTo>
                  <a:cubicBezTo>
                    <a:pt x="1418" y="1142"/>
                    <a:pt x="1418" y="1142"/>
                    <a:pt x="1418" y="1142"/>
                  </a:cubicBezTo>
                  <a:cubicBezTo>
                    <a:pt x="1437" y="1141"/>
                    <a:pt x="1437" y="1141"/>
                    <a:pt x="1437" y="1141"/>
                  </a:cubicBezTo>
                  <a:cubicBezTo>
                    <a:pt x="1470" y="1141"/>
                    <a:pt x="1470" y="1141"/>
                    <a:pt x="1470" y="1141"/>
                  </a:cubicBezTo>
                  <a:cubicBezTo>
                    <a:pt x="1502" y="1140"/>
                    <a:pt x="1502" y="1140"/>
                    <a:pt x="1502" y="1140"/>
                  </a:cubicBezTo>
                  <a:cubicBezTo>
                    <a:pt x="1534" y="1140"/>
                    <a:pt x="1534" y="1140"/>
                    <a:pt x="1534" y="1140"/>
                  </a:cubicBezTo>
                  <a:cubicBezTo>
                    <a:pt x="1567" y="1139"/>
                    <a:pt x="1567" y="1139"/>
                    <a:pt x="1567" y="1139"/>
                  </a:cubicBezTo>
                  <a:cubicBezTo>
                    <a:pt x="1599" y="1139"/>
                    <a:pt x="1599" y="1139"/>
                    <a:pt x="1599" y="1139"/>
                  </a:cubicBezTo>
                  <a:cubicBezTo>
                    <a:pt x="1631" y="1138"/>
                    <a:pt x="1631" y="1138"/>
                    <a:pt x="1631" y="1138"/>
                  </a:cubicBezTo>
                  <a:cubicBezTo>
                    <a:pt x="1664" y="1138"/>
                    <a:pt x="1664" y="1138"/>
                    <a:pt x="1664" y="1138"/>
                  </a:cubicBezTo>
                  <a:cubicBezTo>
                    <a:pt x="1691" y="1137"/>
                    <a:pt x="1691" y="1137"/>
                    <a:pt x="1691" y="1137"/>
                  </a:cubicBezTo>
                  <a:cubicBezTo>
                    <a:pt x="1693" y="1137"/>
                    <a:pt x="1695" y="1137"/>
                    <a:pt x="1696" y="1137"/>
                  </a:cubicBezTo>
                  <a:cubicBezTo>
                    <a:pt x="1707" y="1137"/>
                    <a:pt x="1718" y="1137"/>
                    <a:pt x="1728" y="1137"/>
                  </a:cubicBezTo>
                  <a:cubicBezTo>
                    <a:pt x="1739" y="1137"/>
                    <a:pt x="1750" y="1137"/>
                    <a:pt x="1760" y="1138"/>
                  </a:cubicBezTo>
                  <a:cubicBezTo>
                    <a:pt x="1771" y="1138"/>
                    <a:pt x="1782" y="1138"/>
                    <a:pt x="1792" y="1139"/>
                  </a:cubicBezTo>
                  <a:cubicBezTo>
                    <a:pt x="1803" y="1139"/>
                    <a:pt x="1814" y="1140"/>
                    <a:pt x="1824" y="1140"/>
                  </a:cubicBezTo>
                  <a:cubicBezTo>
                    <a:pt x="1825" y="1140"/>
                    <a:pt x="1826" y="1140"/>
                    <a:pt x="1827" y="1140"/>
                  </a:cubicBezTo>
                  <a:cubicBezTo>
                    <a:pt x="1837" y="1141"/>
                    <a:pt x="1846" y="1142"/>
                    <a:pt x="1856" y="1142"/>
                  </a:cubicBezTo>
                  <a:cubicBezTo>
                    <a:pt x="1867" y="1143"/>
                    <a:pt x="1877" y="1144"/>
                    <a:pt x="1888" y="1145"/>
                  </a:cubicBezTo>
                  <a:cubicBezTo>
                    <a:pt x="1898" y="1146"/>
                    <a:pt x="1909" y="1146"/>
                    <a:pt x="1919" y="1147"/>
                  </a:cubicBezTo>
                  <a:cubicBezTo>
                    <a:pt x="1930" y="1148"/>
                    <a:pt x="1940" y="1150"/>
                    <a:pt x="1951" y="1151"/>
                  </a:cubicBezTo>
                  <a:cubicBezTo>
                    <a:pt x="1955" y="1151"/>
                    <a:pt x="1959" y="1152"/>
                    <a:pt x="1963" y="1152"/>
                  </a:cubicBezTo>
                  <a:cubicBezTo>
                    <a:pt x="1969" y="1153"/>
                    <a:pt x="1976" y="1154"/>
                    <a:pt x="1982" y="1154"/>
                  </a:cubicBezTo>
                  <a:cubicBezTo>
                    <a:pt x="1992" y="1156"/>
                    <a:pt x="2003" y="1157"/>
                    <a:pt x="2013" y="1159"/>
                  </a:cubicBezTo>
                  <a:cubicBezTo>
                    <a:pt x="2024" y="1160"/>
                    <a:pt x="2034" y="1162"/>
                    <a:pt x="2044" y="1163"/>
                  </a:cubicBezTo>
                  <a:cubicBezTo>
                    <a:pt x="2055" y="1165"/>
                    <a:pt x="2065" y="1166"/>
                    <a:pt x="2075" y="1168"/>
                  </a:cubicBezTo>
                  <a:cubicBezTo>
                    <a:pt x="2086" y="1170"/>
                    <a:pt x="2096" y="1172"/>
                    <a:pt x="2106" y="1173"/>
                  </a:cubicBezTo>
                  <a:cubicBezTo>
                    <a:pt x="2117" y="1175"/>
                    <a:pt x="2127" y="1177"/>
                    <a:pt x="2137" y="1179"/>
                  </a:cubicBezTo>
                  <a:cubicBezTo>
                    <a:pt x="2147" y="1181"/>
                    <a:pt x="2158" y="1183"/>
                    <a:pt x="2168" y="1186"/>
                  </a:cubicBezTo>
                  <a:cubicBezTo>
                    <a:pt x="2178" y="1188"/>
                    <a:pt x="2188" y="1190"/>
                    <a:pt x="2198" y="1192"/>
                  </a:cubicBezTo>
                  <a:cubicBezTo>
                    <a:pt x="2209" y="1195"/>
                    <a:pt x="2219" y="1197"/>
                    <a:pt x="2229" y="1199"/>
                  </a:cubicBezTo>
                  <a:cubicBezTo>
                    <a:pt x="2230" y="1200"/>
                    <a:pt x="2230" y="1200"/>
                    <a:pt x="2231" y="1200"/>
                  </a:cubicBezTo>
                  <a:cubicBezTo>
                    <a:pt x="2241" y="1202"/>
                    <a:pt x="2250" y="1205"/>
                    <a:pt x="2259" y="1207"/>
                  </a:cubicBezTo>
                  <a:cubicBezTo>
                    <a:pt x="2269" y="1210"/>
                    <a:pt x="2280" y="1212"/>
                    <a:pt x="2290" y="1215"/>
                  </a:cubicBezTo>
                  <a:cubicBezTo>
                    <a:pt x="2300" y="1218"/>
                    <a:pt x="2310" y="1221"/>
                    <a:pt x="2320" y="1224"/>
                  </a:cubicBezTo>
                  <a:cubicBezTo>
                    <a:pt x="2330" y="1227"/>
                    <a:pt x="2340" y="1230"/>
                    <a:pt x="2350" y="1233"/>
                  </a:cubicBezTo>
                  <a:cubicBezTo>
                    <a:pt x="2360" y="1236"/>
                    <a:pt x="2370" y="1239"/>
                    <a:pt x="2380" y="1242"/>
                  </a:cubicBezTo>
                  <a:cubicBezTo>
                    <a:pt x="2390" y="1245"/>
                    <a:pt x="2400" y="1249"/>
                    <a:pt x="2410" y="1252"/>
                  </a:cubicBezTo>
                  <a:cubicBezTo>
                    <a:pt x="2420" y="1255"/>
                    <a:pt x="2430" y="1259"/>
                    <a:pt x="2440" y="1262"/>
                  </a:cubicBezTo>
                  <a:cubicBezTo>
                    <a:pt x="2449" y="1266"/>
                    <a:pt x="2459" y="1269"/>
                    <a:pt x="2469" y="1273"/>
                  </a:cubicBezTo>
                  <a:cubicBezTo>
                    <a:pt x="2476" y="1276"/>
                    <a:pt x="2484" y="1279"/>
                    <a:pt x="2491" y="1281"/>
                  </a:cubicBezTo>
                  <a:cubicBezTo>
                    <a:pt x="2493" y="1282"/>
                    <a:pt x="2496" y="1283"/>
                    <a:pt x="2499" y="1285"/>
                  </a:cubicBezTo>
                  <a:cubicBezTo>
                    <a:pt x="2509" y="1288"/>
                    <a:pt x="2518" y="1292"/>
                    <a:pt x="2528" y="1296"/>
                  </a:cubicBezTo>
                  <a:cubicBezTo>
                    <a:pt x="2538" y="1300"/>
                    <a:pt x="2548" y="1305"/>
                    <a:pt x="2557" y="1309"/>
                  </a:cubicBezTo>
                  <a:cubicBezTo>
                    <a:pt x="2567" y="1313"/>
                    <a:pt x="2577" y="1317"/>
                    <a:pt x="2587" y="1322"/>
                  </a:cubicBezTo>
                  <a:cubicBezTo>
                    <a:pt x="2596" y="1326"/>
                    <a:pt x="2606" y="1331"/>
                    <a:pt x="2616" y="1335"/>
                  </a:cubicBezTo>
                  <a:cubicBezTo>
                    <a:pt x="2625" y="1340"/>
                    <a:pt x="2635" y="1344"/>
                    <a:pt x="2644" y="1349"/>
                  </a:cubicBezTo>
                  <a:cubicBezTo>
                    <a:pt x="2654" y="1354"/>
                    <a:pt x="2664" y="1359"/>
                    <a:pt x="2673" y="1364"/>
                  </a:cubicBezTo>
                  <a:cubicBezTo>
                    <a:pt x="2683" y="1369"/>
                    <a:pt x="2692" y="1374"/>
                    <a:pt x="2702" y="1379"/>
                  </a:cubicBezTo>
                  <a:cubicBezTo>
                    <a:pt x="2711" y="1384"/>
                    <a:pt x="2721" y="1389"/>
                    <a:pt x="2730" y="1395"/>
                  </a:cubicBezTo>
                  <a:cubicBezTo>
                    <a:pt x="2732" y="1396"/>
                    <a:pt x="2734" y="1397"/>
                    <a:pt x="2736" y="1398"/>
                  </a:cubicBezTo>
                  <a:cubicBezTo>
                    <a:pt x="2744" y="1402"/>
                    <a:pt x="2751" y="1407"/>
                    <a:pt x="2759" y="1411"/>
                  </a:cubicBezTo>
                  <a:cubicBezTo>
                    <a:pt x="2768" y="1417"/>
                    <a:pt x="2777" y="1423"/>
                    <a:pt x="2787" y="1428"/>
                  </a:cubicBezTo>
                  <a:cubicBezTo>
                    <a:pt x="2796" y="1434"/>
                    <a:pt x="2806" y="1440"/>
                    <a:pt x="2815" y="1446"/>
                  </a:cubicBezTo>
                  <a:cubicBezTo>
                    <a:pt x="2824" y="1452"/>
                    <a:pt x="2833" y="1458"/>
                    <a:pt x="2843" y="1465"/>
                  </a:cubicBezTo>
                  <a:cubicBezTo>
                    <a:pt x="2846" y="1466"/>
                    <a:pt x="2848" y="1468"/>
                    <a:pt x="2851" y="1470"/>
                  </a:cubicBezTo>
                  <a:cubicBezTo>
                    <a:pt x="2858" y="1475"/>
                    <a:pt x="2864" y="1479"/>
                    <a:pt x="2870" y="1484"/>
                  </a:cubicBezTo>
                  <a:cubicBezTo>
                    <a:pt x="2880" y="1490"/>
                    <a:pt x="2889" y="1497"/>
                    <a:pt x="2898" y="1504"/>
                  </a:cubicBezTo>
                  <a:cubicBezTo>
                    <a:pt x="2907" y="1510"/>
                    <a:pt x="2916" y="1517"/>
                    <a:pt x="2925" y="1524"/>
                  </a:cubicBezTo>
                  <a:cubicBezTo>
                    <a:pt x="2934" y="1532"/>
                    <a:pt x="2943" y="1539"/>
                    <a:pt x="2952" y="1546"/>
                  </a:cubicBezTo>
                  <a:cubicBezTo>
                    <a:pt x="2955" y="1548"/>
                    <a:pt x="2957" y="1550"/>
                    <a:pt x="2960" y="1552"/>
                  </a:cubicBezTo>
                  <a:cubicBezTo>
                    <a:pt x="2966" y="1558"/>
                    <a:pt x="2973" y="1563"/>
                    <a:pt x="2979" y="1569"/>
                  </a:cubicBezTo>
                  <a:cubicBezTo>
                    <a:pt x="2988" y="1576"/>
                    <a:pt x="2997" y="1584"/>
                    <a:pt x="3006" y="1592"/>
                  </a:cubicBezTo>
                  <a:cubicBezTo>
                    <a:pt x="3015" y="1600"/>
                    <a:pt x="3023" y="1608"/>
                    <a:pt x="3032" y="1616"/>
                  </a:cubicBezTo>
                  <a:cubicBezTo>
                    <a:pt x="3041" y="1625"/>
                    <a:pt x="3049" y="1633"/>
                    <a:pt x="3057" y="1641"/>
                  </a:cubicBezTo>
                  <a:cubicBezTo>
                    <a:pt x="3065" y="1649"/>
                    <a:pt x="3073" y="1657"/>
                    <a:pt x="3080" y="1665"/>
                  </a:cubicBezTo>
                  <a:cubicBezTo>
                    <a:pt x="3089" y="1674"/>
                    <a:pt x="3097" y="1683"/>
                    <a:pt x="3106" y="1693"/>
                  </a:cubicBezTo>
                  <a:cubicBezTo>
                    <a:pt x="3114" y="1702"/>
                    <a:pt x="3123" y="1712"/>
                    <a:pt x="3131" y="1722"/>
                  </a:cubicBezTo>
                  <a:cubicBezTo>
                    <a:pt x="3136" y="1728"/>
                    <a:pt x="3141" y="1734"/>
                    <a:pt x="3146" y="1741"/>
                  </a:cubicBezTo>
                  <a:cubicBezTo>
                    <a:pt x="3150" y="1745"/>
                    <a:pt x="3153" y="1749"/>
                    <a:pt x="3156" y="1753"/>
                  </a:cubicBezTo>
                  <a:cubicBezTo>
                    <a:pt x="3160" y="1758"/>
                    <a:pt x="3164" y="1763"/>
                    <a:pt x="3167" y="1767"/>
                  </a:cubicBezTo>
                  <a:cubicBezTo>
                    <a:pt x="3172" y="1773"/>
                    <a:pt x="3176" y="1779"/>
                    <a:pt x="3181" y="1786"/>
                  </a:cubicBezTo>
                  <a:cubicBezTo>
                    <a:pt x="3183" y="1789"/>
                    <a:pt x="3185" y="1792"/>
                    <a:pt x="3187" y="1795"/>
                  </a:cubicBezTo>
                  <a:cubicBezTo>
                    <a:pt x="3193" y="1803"/>
                    <a:pt x="3199" y="1812"/>
                    <a:pt x="3205" y="1820"/>
                  </a:cubicBezTo>
                  <a:cubicBezTo>
                    <a:pt x="3205" y="1821"/>
                    <a:pt x="3206" y="1822"/>
                    <a:pt x="3206" y="1823"/>
                  </a:cubicBezTo>
                  <a:cubicBezTo>
                    <a:pt x="3213" y="1832"/>
                    <a:pt x="3219" y="1842"/>
                    <a:pt x="3225" y="1851"/>
                  </a:cubicBezTo>
                  <a:cubicBezTo>
                    <a:pt x="3226" y="1853"/>
                    <a:pt x="3227" y="1855"/>
                    <a:pt x="3228" y="1857"/>
                  </a:cubicBezTo>
                  <a:cubicBezTo>
                    <a:pt x="3236" y="1869"/>
                    <a:pt x="3244" y="1882"/>
                    <a:pt x="3251" y="1895"/>
                  </a:cubicBezTo>
                  <a:cubicBezTo>
                    <a:pt x="3259" y="1909"/>
                    <a:pt x="3266" y="1923"/>
                    <a:pt x="3273" y="1937"/>
                  </a:cubicBezTo>
                  <a:cubicBezTo>
                    <a:pt x="3279" y="1948"/>
                    <a:pt x="3284" y="1959"/>
                    <a:pt x="3289" y="1970"/>
                  </a:cubicBezTo>
                  <a:cubicBezTo>
                    <a:pt x="3291" y="1974"/>
                    <a:pt x="3293" y="1979"/>
                    <a:pt x="3295" y="1983"/>
                  </a:cubicBezTo>
                  <a:cubicBezTo>
                    <a:pt x="3302" y="1999"/>
                    <a:pt x="3309" y="2015"/>
                    <a:pt x="3316" y="2032"/>
                  </a:cubicBezTo>
                  <a:cubicBezTo>
                    <a:pt x="3322" y="2050"/>
                    <a:pt x="3329" y="2069"/>
                    <a:pt x="3335" y="2087"/>
                  </a:cubicBezTo>
                  <a:cubicBezTo>
                    <a:pt x="3336" y="2090"/>
                    <a:pt x="3337" y="2093"/>
                    <a:pt x="3338" y="2097"/>
                  </a:cubicBezTo>
                  <a:cubicBezTo>
                    <a:pt x="3343" y="2113"/>
                    <a:pt x="3347" y="2130"/>
                    <a:pt x="3352" y="2146"/>
                  </a:cubicBezTo>
                  <a:cubicBezTo>
                    <a:pt x="3373" y="2146"/>
                    <a:pt x="3373" y="2146"/>
                    <a:pt x="3373" y="2146"/>
                  </a:cubicBezTo>
                  <a:cubicBezTo>
                    <a:pt x="3371" y="2136"/>
                    <a:pt x="3368" y="2126"/>
                    <a:pt x="3365" y="21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CBDE4A6-1199-48DD-82BB-666AE32EC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25625"/>
              <a:ext cx="5667375" cy="5073650"/>
            </a:xfrm>
            <a:custGeom>
              <a:avLst/>
              <a:gdLst>
                <a:gd name="T0" fmla="*/ 2234 w 2234"/>
                <a:gd name="T1" fmla="*/ 1809 h 1999"/>
                <a:gd name="T2" fmla="*/ 2223 w 2234"/>
                <a:gd name="T3" fmla="*/ 1712 h 1999"/>
                <a:gd name="T4" fmla="*/ 2172 w 2234"/>
                <a:gd name="T5" fmla="*/ 1596 h 1999"/>
                <a:gd name="T6" fmla="*/ 2110 w 2234"/>
                <a:gd name="T7" fmla="*/ 1522 h 1999"/>
                <a:gd name="T8" fmla="*/ 2042 w 2234"/>
                <a:gd name="T9" fmla="*/ 1465 h 1999"/>
                <a:gd name="T10" fmla="*/ 1962 w 2234"/>
                <a:gd name="T11" fmla="*/ 1413 h 1999"/>
                <a:gd name="T12" fmla="*/ 1897 w 2234"/>
                <a:gd name="T13" fmla="*/ 1382 h 1999"/>
                <a:gd name="T14" fmla="*/ 1698 w 2234"/>
                <a:gd name="T15" fmla="*/ 1328 h 1999"/>
                <a:gd name="T16" fmla="*/ 1491 w 2234"/>
                <a:gd name="T17" fmla="*/ 1304 h 1999"/>
                <a:gd name="T18" fmla="*/ 1282 w 2234"/>
                <a:gd name="T19" fmla="*/ 1291 h 1999"/>
                <a:gd name="T20" fmla="*/ 1049 w 2234"/>
                <a:gd name="T21" fmla="*/ 1279 h 1999"/>
                <a:gd name="T22" fmla="*/ 842 w 2234"/>
                <a:gd name="T23" fmla="*/ 1260 h 1999"/>
                <a:gd name="T24" fmla="*/ 640 w 2234"/>
                <a:gd name="T25" fmla="*/ 1230 h 1999"/>
                <a:gd name="T26" fmla="*/ 453 w 2234"/>
                <a:gd name="T27" fmla="*/ 1187 h 1999"/>
                <a:gd name="T28" fmla="*/ 272 w 2234"/>
                <a:gd name="T29" fmla="*/ 1119 h 1999"/>
                <a:gd name="T30" fmla="*/ 130 w 2234"/>
                <a:gd name="T31" fmla="*/ 1012 h 1999"/>
                <a:gd name="T32" fmla="*/ 93 w 2234"/>
                <a:gd name="T33" fmla="*/ 950 h 1999"/>
                <a:gd name="T34" fmla="*/ 107 w 2234"/>
                <a:gd name="T35" fmla="*/ 760 h 1999"/>
                <a:gd name="T36" fmla="*/ 159 w 2234"/>
                <a:gd name="T37" fmla="*/ 689 h 1999"/>
                <a:gd name="T38" fmla="*/ 299 w 2234"/>
                <a:gd name="T39" fmla="*/ 582 h 1999"/>
                <a:gd name="T40" fmla="*/ 511 w 2234"/>
                <a:gd name="T41" fmla="*/ 494 h 1999"/>
                <a:gd name="T42" fmla="*/ 711 w 2234"/>
                <a:gd name="T43" fmla="*/ 441 h 1999"/>
                <a:gd name="T44" fmla="*/ 940 w 2234"/>
                <a:gd name="T45" fmla="*/ 369 h 1999"/>
                <a:gd name="T46" fmla="*/ 1051 w 2234"/>
                <a:gd name="T47" fmla="*/ 208 h 1999"/>
                <a:gd name="T48" fmla="*/ 992 w 2234"/>
                <a:gd name="T49" fmla="*/ 125 h 1999"/>
                <a:gd name="T50" fmla="*/ 843 w 2234"/>
                <a:gd name="T51" fmla="*/ 58 h 1999"/>
                <a:gd name="T52" fmla="*/ 637 w 2234"/>
                <a:gd name="T53" fmla="*/ 32 h 1999"/>
                <a:gd name="T54" fmla="*/ 443 w 2234"/>
                <a:gd name="T55" fmla="*/ 19 h 1999"/>
                <a:gd name="T56" fmla="*/ 218 w 2234"/>
                <a:gd name="T57" fmla="*/ 9 h 1999"/>
                <a:gd name="T58" fmla="*/ 8 w 2234"/>
                <a:gd name="T59" fmla="*/ 0 h 1999"/>
                <a:gd name="T60" fmla="*/ 153 w 2234"/>
                <a:gd name="T61" fmla="*/ 15 h 1999"/>
                <a:gd name="T62" fmla="*/ 386 w 2234"/>
                <a:gd name="T63" fmla="*/ 26 h 1999"/>
                <a:gd name="T64" fmla="*/ 595 w 2234"/>
                <a:gd name="T65" fmla="*/ 38 h 1999"/>
                <a:gd name="T66" fmla="*/ 801 w 2234"/>
                <a:gd name="T67" fmla="*/ 59 h 1999"/>
                <a:gd name="T68" fmla="*/ 954 w 2234"/>
                <a:gd name="T69" fmla="*/ 109 h 1999"/>
                <a:gd name="T70" fmla="*/ 1036 w 2234"/>
                <a:gd name="T71" fmla="*/ 195 h 1999"/>
                <a:gd name="T72" fmla="*/ 965 w 2234"/>
                <a:gd name="T73" fmla="*/ 340 h 1999"/>
                <a:gd name="T74" fmla="*/ 733 w 2234"/>
                <a:gd name="T75" fmla="*/ 423 h 1999"/>
                <a:gd name="T76" fmla="*/ 516 w 2234"/>
                <a:gd name="T77" fmla="*/ 478 h 1999"/>
                <a:gd name="T78" fmla="*/ 299 w 2234"/>
                <a:gd name="T79" fmla="*/ 565 h 1999"/>
                <a:gd name="T80" fmla="*/ 171 w 2234"/>
                <a:gd name="T81" fmla="*/ 655 h 1999"/>
                <a:gd name="T82" fmla="*/ 101 w 2234"/>
                <a:gd name="T83" fmla="*/ 741 h 1999"/>
                <a:gd name="T84" fmla="*/ 72 w 2234"/>
                <a:gd name="T85" fmla="*/ 927 h 1999"/>
                <a:gd name="T86" fmla="*/ 103 w 2234"/>
                <a:gd name="T87" fmla="*/ 995 h 1999"/>
                <a:gd name="T88" fmla="*/ 225 w 2234"/>
                <a:gd name="T89" fmla="*/ 1107 h 1999"/>
                <a:gd name="T90" fmla="*/ 395 w 2234"/>
                <a:gd name="T91" fmla="*/ 1184 h 1999"/>
                <a:gd name="T92" fmla="*/ 594 w 2234"/>
                <a:gd name="T93" fmla="*/ 1236 h 1999"/>
                <a:gd name="T94" fmla="*/ 798 w 2234"/>
                <a:gd name="T95" fmla="*/ 1270 h 1999"/>
                <a:gd name="T96" fmla="*/ 1004 w 2234"/>
                <a:gd name="T97" fmla="*/ 1292 h 1999"/>
                <a:gd name="T98" fmla="*/ 1213 w 2234"/>
                <a:gd name="T99" fmla="*/ 1305 h 1999"/>
                <a:gd name="T100" fmla="*/ 1422 w 2234"/>
                <a:gd name="T101" fmla="*/ 1316 h 1999"/>
                <a:gd name="T102" fmla="*/ 1629 w 2234"/>
                <a:gd name="T103" fmla="*/ 1336 h 1999"/>
                <a:gd name="T104" fmla="*/ 1809 w 2234"/>
                <a:gd name="T105" fmla="*/ 1370 h 1999"/>
                <a:gd name="T106" fmla="*/ 1950 w 2234"/>
                <a:gd name="T107" fmla="*/ 1425 h 1999"/>
                <a:gd name="T108" fmla="*/ 2001 w 2234"/>
                <a:gd name="T109" fmla="*/ 1456 h 1999"/>
                <a:gd name="T110" fmla="*/ 2081 w 2234"/>
                <a:gd name="T111" fmla="*/ 1516 h 1999"/>
                <a:gd name="T112" fmla="*/ 2152 w 2234"/>
                <a:gd name="T113" fmla="*/ 1598 h 1999"/>
                <a:gd name="T114" fmla="*/ 2200 w 2234"/>
                <a:gd name="T115" fmla="*/ 1699 h 1999"/>
                <a:gd name="T116" fmla="*/ 2214 w 2234"/>
                <a:gd name="T117" fmla="*/ 1805 h 1999"/>
                <a:gd name="T118" fmla="*/ 2184 w 2234"/>
                <a:gd name="T119" fmla="*/ 1971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4" h="1999">
                  <a:moveTo>
                    <a:pt x="2204" y="1980"/>
                  </a:moveTo>
                  <a:cubicBezTo>
                    <a:pt x="2206" y="1971"/>
                    <a:pt x="2206" y="1971"/>
                    <a:pt x="2206" y="1971"/>
                  </a:cubicBezTo>
                  <a:cubicBezTo>
                    <a:pt x="2208" y="1965"/>
                    <a:pt x="2210" y="1959"/>
                    <a:pt x="2212" y="1953"/>
                  </a:cubicBezTo>
                  <a:cubicBezTo>
                    <a:pt x="2214" y="1947"/>
                    <a:pt x="2215" y="1940"/>
                    <a:pt x="2217" y="1934"/>
                  </a:cubicBezTo>
                  <a:cubicBezTo>
                    <a:pt x="2218" y="1928"/>
                    <a:pt x="2220" y="1922"/>
                    <a:pt x="2221" y="1915"/>
                  </a:cubicBezTo>
                  <a:cubicBezTo>
                    <a:pt x="2223" y="1909"/>
                    <a:pt x="2224" y="1903"/>
                    <a:pt x="2225" y="1897"/>
                  </a:cubicBezTo>
                  <a:cubicBezTo>
                    <a:pt x="2227" y="1890"/>
                    <a:pt x="2228" y="1884"/>
                    <a:pt x="2229" y="1877"/>
                  </a:cubicBezTo>
                  <a:cubicBezTo>
                    <a:pt x="2231" y="1864"/>
                    <a:pt x="2232" y="1851"/>
                    <a:pt x="2233" y="1838"/>
                  </a:cubicBezTo>
                  <a:cubicBezTo>
                    <a:pt x="2234" y="1832"/>
                    <a:pt x="2234" y="1825"/>
                    <a:pt x="2234" y="1819"/>
                  </a:cubicBezTo>
                  <a:cubicBezTo>
                    <a:pt x="2234" y="1809"/>
                    <a:pt x="2234" y="1809"/>
                    <a:pt x="2234" y="1809"/>
                  </a:cubicBezTo>
                  <a:cubicBezTo>
                    <a:pt x="2234" y="1799"/>
                    <a:pt x="2234" y="1799"/>
                    <a:pt x="2234" y="1799"/>
                  </a:cubicBezTo>
                  <a:cubicBezTo>
                    <a:pt x="2234" y="1792"/>
                    <a:pt x="2234" y="1785"/>
                    <a:pt x="2233" y="1779"/>
                  </a:cubicBezTo>
                  <a:cubicBezTo>
                    <a:pt x="2233" y="1776"/>
                    <a:pt x="2233" y="1773"/>
                    <a:pt x="2232" y="1770"/>
                  </a:cubicBezTo>
                  <a:cubicBezTo>
                    <a:pt x="2232" y="1766"/>
                    <a:pt x="2232" y="1762"/>
                    <a:pt x="2231" y="1759"/>
                  </a:cubicBezTo>
                  <a:cubicBezTo>
                    <a:pt x="2231" y="1754"/>
                    <a:pt x="2231" y="1754"/>
                    <a:pt x="2231" y="1754"/>
                  </a:cubicBezTo>
                  <a:cubicBezTo>
                    <a:pt x="2230" y="1749"/>
                    <a:pt x="2230" y="1749"/>
                    <a:pt x="2230" y="1749"/>
                  </a:cubicBezTo>
                  <a:cubicBezTo>
                    <a:pt x="2228" y="1739"/>
                    <a:pt x="2228" y="1739"/>
                    <a:pt x="2228" y="1739"/>
                  </a:cubicBezTo>
                  <a:cubicBezTo>
                    <a:pt x="2227" y="1729"/>
                    <a:pt x="2227" y="1729"/>
                    <a:pt x="2227" y="1729"/>
                  </a:cubicBezTo>
                  <a:cubicBezTo>
                    <a:pt x="2226" y="1725"/>
                    <a:pt x="2225" y="1722"/>
                    <a:pt x="2224" y="1719"/>
                  </a:cubicBezTo>
                  <a:cubicBezTo>
                    <a:pt x="2224" y="1716"/>
                    <a:pt x="2223" y="1714"/>
                    <a:pt x="2223" y="1712"/>
                  </a:cubicBezTo>
                  <a:cubicBezTo>
                    <a:pt x="2222" y="1708"/>
                    <a:pt x="2221" y="1703"/>
                    <a:pt x="2219" y="1699"/>
                  </a:cubicBezTo>
                  <a:cubicBezTo>
                    <a:pt x="2217" y="1693"/>
                    <a:pt x="2215" y="1686"/>
                    <a:pt x="2213" y="1680"/>
                  </a:cubicBezTo>
                  <a:cubicBezTo>
                    <a:pt x="2212" y="1676"/>
                    <a:pt x="2211" y="1673"/>
                    <a:pt x="2209" y="1669"/>
                  </a:cubicBezTo>
                  <a:cubicBezTo>
                    <a:pt x="2208" y="1666"/>
                    <a:pt x="2207" y="1663"/>
                    <a:pt x="2206" y="1660"/>
                  </a:cubicBezTo>
                  <a:cubicBezTo>
                    <a:pt x="2203" y="1654"/>
                    <a:pt x="2201" y="1648"/>
                    <a:pt x="2197" y="1642"/>
                  </a:cubicBezTo>
                  <a:cubicBezTo>
                    <a:pt x="2196" y="1639"/>
                    <a:pt x="2195" y="1637"/>
                    <a:pt x="2194" y="1635"/>
                  </a:cubicBezTo>
                  <a:cubicBezTo>
                    <a:pt x="2192" y="1631"/>
                    <a:pt x="2190" y="1627"/>
                    <a:pt x="2188" y="1623"/>
                  </a:cubicBezTo>
                  <a:cubicBezTo>
                    <a:pt x="2184" y="1617"/>
                    <a:pt x="2181" y="1611"/>
                    <a:pt x="2177" y="1605"/>
                  </a:cubicBezTo>
                  <a:cubicBezTo>
                    <a:pt x="2177" y="1605"/>
                    <a:pt x="2177" y="1605"/>
                    <a:pt x="2177" y="1605"/>
                  </a:cubicBezTo>
                  <a:cubicBezTo>
                    <a:pt x="2175" y="1602"/>
                    <a:pt x="2174" y="1599"/>
                    <a:pt x="2172" y="1596"/>
                  </a:cubicBezTo>
                  <a:cubicBezTo>
                    <a:pt x="2166" y="1588"/>
                    <a:pt x="2166" y="1588"/>
                    <a:pt x="2166" y="1588"/>
                  </a:cubicBezTo>
                  <a:cubicBezTo>
                    <a:pt x="2164" y="1585"/>
                    <a:pt x="2162" y="1582"/>
                    <a:pt x="2160" y="1579"/>
                  </a:cubicBezTo>
                  <a:cubicBezTo>
                    <a:pt x="2158" y="1577"/>
                    <a:pt x="2156" y="1574"/>
                    <a:pt x="2154" y="1571"/>
                  </a:cubicBezTo>
                  <a:cubicBezTo>
                    <a:pt x="2150" y="1566"/>
                    <a:pt x="2146" y="1561"/>
                    <a:pt x="2142" y="1557"/>
                  </a:cubicBezTo>
                  <a:cubicBezTo>
                    <a:pt x="2141" y="1556"/>
                    <a:pt x="2141" y="1555"/>
                    <a:pt x="2140" y="1555"/>
                  </a:cubicBezTo>
                  <a:cubicBezTo>
                    <a:pt x="2138" y="1552"/>
                    <a:pt x="2136" y="1549"/>
                    <a:pt x="2134" y="1547"/>
                  </a:cubicBezTo>
                  <a:cubicBezTo>
                    <a:pt x="2126" y="1539"/>
                    <a:pt x="2126" y="1539"/>
                    <a:pt x="2126" y="1539"/>
                  </a:cubicBezTo>
                  <a:cubicBezTo>
                    <a:pt x="2125" y="1538"/>
                    <a:pt x="2124" y="1537"/>
                    <a:pt x="2123" y="1536"/>
                  </a:cubicBezTo>
                  <a:cubicBezTo>
                    <a:pt x="2119" y="1532"/>
                    <a:pt x="2116" y="1528"/>
                    <a:pt x="2112" y="1524"/>
                  </a:cubicBezTo>
                  <a:cubicBezTo>
                    <a:pt x="2111" y="1523"/>
                    <a:pt x="2111" y="1523"/>
                    <a:pt x="2110" y="1522"/>
                  </a:cubicBezTo>
                  <a:cubicBezTo>
                    <a:pt x="2109" y="1522"/>
                    <a:pt x="2109" y="1521"/>
                    <a:pt x="2108" y="1520"/>
                  </a:cubicBezTo>
                  <a:cubicBezTo>
                    <a:pt x="2106" y="1518"/>
                    <a:pt x="2104" y="1516"/>
                    <a:pt x="2101" y="1514"/>
                  </a:cubicBezTo>
                  <a:cubicBezTo>
                    <a:pt x="2098" y="1511"/>
                    <a:pt x="2095" y="1508"/>
                    <a:pt x="2092" y="1506"/>
                  </a:cubicBezTo>
                  <a:cubicBezTo>
                    <a:pt x="2085" y="1498"/>
                    <a:pt x="2085" y="1498"/>
                    <a:pt x="2085" y="1498"/>
                  </a:cubicBezTo>
                  <a:cubicBezTo>
                    <a:pt x="2084" y="1498"/>
                    <a:pt x="2083" y="1497"/>
                    <a:pt x="2082" y="1496"/>
                  </a:cubicBezTo>
                  <a:cubicBezTo>
                    <a:pt x="2080" y="1495"/>
                    <a:pt x="2078" y="1493"/>
                    <a:pt x="2077" y="1492"/>
                  </a:cubicBezTo>
                  <a:cubicBezTo>
                    <a:pt x="2072" y="1488"/>
                    <a:pt x="2067" y="1484"/>
                    <a:pt x="2062" y="1480"/>
                  </a:cubicBezTo>
                  <a:cubicBezTo>
                    <a:pt x="2062" y="1479"/>
                    <a:pt x="2061" y="1479"/>
                    <a:pt x="2060" y="1478"/>
                  </a:cubicBezTo>
                  <a:cubicBezTo>
                    <a:pt x="2055" y="1473"/>
                    <a:pt x="2049" y="1470"/>
                    <a:pt x="2043" y="1465"/>
                  </a:cubicBezTo>
                  <a:cubicBezTo>
                    <a:pt x="2043" y="1465"/>
                    <a:pt x="2043" y="1465"/>
                    <a:pt x="2042" y="1465"/>
                  </a:cubicBezTo>
                  <a:cubicBezTo>
                    <a:pt x="2037" y="1461"/>
                    <a:pt x="2032" y="1457"/>
                    <a:pt x="2026" y="1453"/>
                  </a:cubicBezTo>
                  <a:cubicBezTo>
                    <a:pt x="2025" y="1452"/>
                    <a:pt x="2023" y="1451"/>
                    <a:pt x="2022" y="1450"/>
                  </a:cubicBezTo>
                  <a:cubicBezTo>
                    <a:pt x="2018" y="1447"/>
                    <a:pt x="2013" y="1444"/>
                    <a:pt x="2008" y="1441"/>
                  </a:cubicBezTo>
                  <a:cubicBezTo>
                    <a:pt x="2002" y="1437"/>
                    <a:pt x="2002" y="1437"/>
                    <a:pt x="2002" y="1437"/>
                  </a:cubicBezTo>
                  <a:cubicBezTo>
                    <a:pt x="1999" y="1435"/>
                    <a:pt x="1999" y="1435"/>
                    <a:pt x="1999" y="1435"/>
                  </a:cubicBezTo>
                  <a:cubicBezTo>
                    <a:pt x="1995" y="1432"/>
                    <a:pt x="1995" y="1432"/>
                    <a:pt x="1995" y="1432"/>
                  </a:cubicBezTo>
                  <a:cubicBezTo>
                    <a:pt x="1990" y="1429"/>
                    <a:pt x="1990" y="1429"/>
                    <a:pt x="1990" y="1429"/>
                  </a:cubicBezTo>
                  <a:cubicBezTo>
                    <a:pt x="1987" y="1428"/>
                    <a:pt x="1984" y="1426"/>
                    <a:pt x="1981" y="1424"/>
                  </a:cubicBezTo>
                  <a:cubicBezTo>
                    <a:pt x="1978" y="1422"/>
                    <a:pt x="1975" y="1420"/>
                    <a:pt x="1972" y="1419"/>
                  </a:cubicBezTo>
                  <a:cubicBezTo>
                    <a:pt x="1962" y="1413"/>
                    <a:pt x="1962" y="1413"/>
                    <a:pt x="1962" y="1413"/>
                  </a:cubicBezTo>
                  <a:cubicBezTo>
                    <a:pt x="1961" y="1412"/>
                    <a:pt x="1961" y="1412"/>
                    <a:pt x="1961" y="1412"/>
                  </a:cubicBezTo>
                  <a:cubicBezTo>
                    <a:pt x="1960" y="1412"/>
                    <a:pt x="1960" y="1412"/>
                    <a:pt x="1960" y="1412"/>
                  </a:cubicBezTo>
                  <a:cubicBezTo>
                    <a:pt x="1958" y="1410"/>
                    <a:pt x="1958" y="1410"/>
                    <a:pt x="1958" y="1410"/>
                  </a:cubicBezTo>
                  <a:cubicBezTo>
                    <a:pt x="1953" y="1408"/>
                    <a:pt x="1953" y="1408"/>
                    <a:pt x="1953" y="1408"/>
                  </a:cubicBezTo>
                  <a:cubicBezTo>
                    <a:pt x="1943" y="1403"/>
                    <a:pt x="1943" y="1403"/>
                    <a:pt x="1943" y="1403"/>
                  </a:cubicBezTo>
                  <a:cubicBezTo>
                    <a:pt x="1940" y="1401"/>
                    <a:pt x="1940" y="1401"/>
                    <a:pt x="1940" y="1401"/>
                  </a:cubicBezTo>
                  <a:cubicBezTo>
                    <a:pt x="1934" y="1398"/>
                    <a:pt x="1934" y="1398"/>
                    <a:pt x="1934" y="1398"/>
                  </a:cubicBezTo>
                  <a:cubicBezTo>
                    <a:pt x="1929" y="1395"/>
                    <a:pt x="1923" y="1393"/>
                    <a:pt x="1918" y="1391"/>
                  </a:cubicBezTo>
                  <a:cubicBezTo>
                    <a:pt x="1917" y="1390"/>
                    <a:pt x="1915" y="1389"/>
                    <a:pt x="1914" y="1389"/>
                  </a:cubicBezTo>
                  <a:cubicBezTo>
                    <a:pt x="1908" y="1386"/>
                    <a:pt x="1903" y="1384"/>
                    <a:pt x="1897" y="1382"/>
                  </a:cubicBezTo>
                  <a:cubicBezTo>
                    <a:pt x="1890" y="1379"/>
                    <a:pt x="1883" y="1376"/>
                    <a:pt x="1875" y="1373"/>
                  </a:cubicBezTo>
                  <a:cubicBezTo>
                    <a:pt x="1868" y="1371"/>
                    <a:pt x="1861" y="1368"/>
                    <a:pt x="1854" y="1366"/>
                  </a:cubicBezTo>
                  <a:cubicBezTo>
                    <a:pt x="1846" y="1363"/>
                    <a:pt x="1839" y="1361"/>
                    <a:pt x="1832" y="1358"/>
                  </a:cubicBezTo>
                  <a:cubicBezTo>
                    <a:pt x="1824" y="1356"/>
                    <a:pt x="1817" y="1354"/>
                    <a:pt x="1810" y="1352"/>
                  </a:cubicBezTo>
                  <a:cubicBezTo>
                    <a:pt x="1802" y="1350"/>
                    <a:pt x="1795" y="1348"/>
                    <a:pt x="1787" y="1346"/>
                  </a:cubicBezTo>
                  <a:cubicBezTo>
                    <a:pt x="1780" y="1345"/>
                    <a:pt x="1773" y="1343"/>
                    <a:pt x="1765" y="1341"/>
                  </a:cubicBezTo>
                  <a:cubicBezTo>
                    <a:pt x="1759" y="1340"/>
                    <a:pt x="1753" y="1338"/>
                    <a:pt x="1746" y="1337"/>
                  </a:cubicBezTo>
                  <a:cubicBezTo>
                    <a:pt x="1745" y="1337"/>
                    <a:pt x="1744" y="1336"/>
                    <a:pt x="1743" y="1336"/>
                  </a:cubicBezTo>
                  <a:cubicBezTo>
                    <a:pt x="1735" y="1335"/>
                    <a:pt x="1728" y="1333"/>
                    <a:pt x="1720" y="1332"/>
                  </a:cubicBezTo>
                  <a:cubicBezTo>
                    <a:pt x="1713" y="1330"/>
                    <a:pt x="1705" y="1329"/>
                    <a:pt x="1698" y="1328"/>
                  </a:cubicBezTo>
                  <a:cubicBezTo>
                    <a:pt x="1690" y="1327"/>
                    <a:pt x="1682" y="1325"/>
                    <a:pt x="1675" y="1324"/>
                  </a:cubicBezTo>
                  <a:cubicBezTo>
                    <a:pt x="1667" y="1323"/>
                    <a:pt x="1660" y="1322"/>
                    <a:pt x="1652" y="1321"/>
                  </a:cubicBezTo>
                  <a:cubicBezTo>
                    <a:pt x="1645" y="1320"/>
                    <a:pt x="1637" y="1319"/>
                    <a:pt x="1629" y="1318"/>
                  </a:cubicBezTo>
                  <a:cubicBezTo>
                    <a:pt x="1622" y="1317"/>
                    <a:pt x="1614" y="1316"/>
                    <a:pt x="1606" y="1315"/>
                  </a:cubicBezTo>
                  <a:cubicBezTo>
                    <a:pt x="1599" y="1314"/>
                    <a:pt x="1591" y="1313"/>
                    <a:pt x="1583" y="1312"/>
                  </a:cubicBezTo>
                  <a:cubicBezTo>
                    <a:pt x="1579" y="1312"/>
                    <a:pt x="1574" y="1311"/>
                    <a:pt x="1569" y="1311"/>
                  </a:cubicBezTo>
                  <a:cubicBezTo>
                    <a:pt x="1566" y="1311"/>
                    <a:pt x="1563" y="1310"/>
                    <a:pt x="1560" y="1310"/>
                  </a:cubicBezTo>
                  <a:cubicBezTo>
                    <a:pt x="1553" y="1309"/>
                    <a:pt x="1545" y="1309"/>
                    <a:pt x="1537" y="1308"/>
                  </a:cubicBezTo>
                  <a:cubicBezTo>
                    <a:pt x="1530" y="1307"/>
                    <a:pt x="1522" y="1307"/>
                    <a:pt x="1514" y="1306"/>
                  </a:cubicBezTo>
                  <a:cubicBezTo>
                    <a:pt x="1507" y="1305"/>
                    <a:pt x="1499" y="1305"/>
                    <a:pt x="1491" y="1304"/>
                  </a:cubicBezTo>
                  <a:cubicBezTo>
                    <a:pt x="1483" y="1303"/>
                    <a:pt x="1476" y="1303"/>
                    <a:pt x="1468" y="1302"/>
                  </a:cubicBezTo>
                  <a:cubicBezTo>
                    <a:pt x="1460" y="1302"/>
                    <a:pt x="1453" y="1301"/>
                    <a:pt x="1445" y="1300"/>
                  </a:cubicBezTo>
                  <a:cubicBezTo>
                    <a:pt x="1437" y="1300"/>
                    <a:pt x="1429" y="1299"/>
                    <a:pt x="1422" y="1299"/>
                  </a:cubicBezTo>
                  <a:cubicBezTo>
                    <a:pt x="1414" y="1298"/>
                    <a:pt x="1406" y="1298"/>
                    <a:pt x="1398" y="1297"/>
                  </a:cubicBezTo>
                  <a:cubicBezTo>
                    <a:pt x="1395" y="1297"/>
                    <a:pt x="1392" y="1297"/>
                    <a:pt x="1388" y="1297"/>
                  </a:cubicBezTo>
                  <a:cubicBezTo>
                    <a:pt x="1384" y="1297"/>
                    <a:pt x="1379" y="1296"/>
                    <a:pt x="1375" y="1296"/>
                  </a:cubicBezTo>
                  <a:cubicBezTo>
                    <a:pt x="1367" y="1296"/>
                    <a:pt x="1360" y="1295"/>
                    <a:pt x="1352" y="1295"/>
                  </a:cubicBezTo>
                  <a:cubicBezTo>
                    <a:pt x="1344" y="1294"/>
                    <a:pt x="1336" y="1294"/>
                    <a:pt x="1329" y="1293"/>
                  </a:cubicBezTo>
                  <a:cubicBezTo>
                    <a:pt x="1321" y="1293"/>
                    <a:pt x="1313" y="1293"/>
                    <a:pt x="1305" y="1292"/>
                  </a:cubicBezTo>
                  <a:cubicBezTo>
                    <a:pt x="1298" y="1292"/>
                    <a:pt x="1290" y="1291"/>
                    <a:pt x="1282" y="1291"/>
                  </a:cubicBezTo>
                  <a:cubicBezTo>
                    <a:pt x="1274" y="1291"/>
                    <a:pt x="1267" y="1290"/>
                    <a:pt x="1259" y="1290"/>
                  </a:cubicBezTo>
                  <a:cubicBezTo>
                    <a:pt x="1251" y="1289"/>
                    <a:pt x="1243" y="1289"/>
                    <a:pt x="1235" y="1289"/>
                  </a:cubicBezTo>
                  <a:cubicBezTo>
                    <a:pt x="1228" y="1288"/>
                    <a:pt x="1220" y="1288"/>
                    <a:pt x="1212" y="1288"/>
                  </a:cubicBezTo>
                  <a:cubicBezTo>
                    <a:pt x="1204" y="1287"/>
                    <a:pt x="1197" y="1287"/>
                    <a:pt x="1189" y="1286"/>
                  </a:cubicBezTo>
                  <a:cubicBezTo>
                    <a:pt x="1181" y="1286"/>
                    <a:pt x="1173" y="1286"/>
                    <a:pt x="1166" y="1285"/>
                  </a:cubicBezTo>
                  <a:cubicBezTo>
                    <a:pt x="1158" y="1285"/>
                    <a:pt x="1150" y="1284"/>
                    <a:pt x="1142" y="1284"/>
                  </a:cubicBezTo>
                  <a:cubicBezTo>
                    <a:pt x="1135" y="1284"/>
                    <a:pt x="1127" y="1283"/>
                    <a:pt x="1119" y="1283"/>
                  </a:cubicBezTo>
                  <a:cubicBezTo>
                    <a:pt x="1111" y="1282"/>
                    <a:pt x="1104" y="1282"/>
                    <a:pt x="1096" y="1281"/>
                  </a:cubicBezTo>
                  <a:cubicBezTo>
                    <a:pt x="1088" y="1281"/>
                    <a:pt x="1080" y="1281"/>
                    <a:pt x="1073" y="1280"/>
                  </a:cubicBezTo>
                  <a:cubicBezTo>
                    <a:pt x="1065" y="1280"/>
                    <a:pt x="1057" y="1279"/>
                    <a:pt x="1049" y="1279"/>
                  </a:cubicBezTo>
                  <a:cubicBezTo>
                    <a:pt x="1042" y="1278"/>
                    <a:pt x="1034" y="1278"/>
                    <a:pt x="1026" y="1277"/>
                  </a:cubicBezTo>
                  <a:cubicBezTo>
                    <a:pt x="1023" y="1277"/>
                    <a:pt x="1020" y="1277"/>
                    <a:pt x="1017" y="1276"/>
                  </a:cubicBezTo>
                  <a:cubicBezTo>
                    <a:pt x="1012" y="1276"/>
                    <a:pt x="1008" y="1276"/>
                    <a:pt x="1003" y="1275"/>
                  </a:cubicBezTo>
                  <a:cubicBezTo>
                    <a:pt x="995" y="1275"/>
                    <a:pt x="988" y="1274"/>
                    <a:pt x="980" y="1274"/>
                  </a:cubicBezTo>
                  <a:cubicBezTo>
                    <a:pt x="972" y="1273"/>
                    <a:pt x="964" y="1272"/>
                    <a:pt x="957" y="1272"/>
                  </a:cubicBezTo>
                  <a:cubicBezTo>
                    <a:pt x="949" y="1271"/>
                    <a:pt x="941" y="1270"/>
                    <a:pt x="934" y="1270"/>
                  </a:cubicBezTo>
                  <a:cubicBezTo>
                    <a:pt x="926" y="1269"/>
                    <a:pt x="918" y="1268"/>
                    <a:pt x="911" y="1267"/>
                  </a:cubicBezTo>
                  <a:cubicBezTo>
                    <a:pt x="903" y="1267"/>
                    <a:pt x="895" y="1266"/>
                    <a:pt x="888" y="1265"/>
                  </a:cubicBezTo>
                  <a:cubicBezTo>
                    <a:pt x="880" y="1264"/>
                    <a:pt x="872" y="1263"/>
                    <a:pt x="865" y="1263"/>
                  </a:cubicBezTo>
                  <a:cubicBezTo>
                    <a:pt x="857" y="1262"/>
                    <a:pt x="849" y="1261"/>
                    <a:pt x="842" y="1260"/>
                  </a:cubicBezTo>
                  <a:cubicBezTo>
                    <a:pt x="837" y="1259"/>
                    <a:pt x="833" y="1259"/>
                    <a:pt x="829" y="1258"/>
                  </a:cubicBezTo>
                  <a:cubicBezTo>
                    <a:pt x="826" y="1258"/>
                    <a:pt x="822" y="1257"/>
                    <a:pt x="819" y="1257"/>
                  </a:cubicBezTo>
                  <a:cubicBezTo>
                    <a:pt x="811" y="1256"/>
                    <a:pt x="803" y="1255"/>
                    <a:pt x="796" y="1254"/>
                  </a:cubicBezTo>
                  <a:cubicBezTo>
                    <a:pt x="788" y="1253"/>
                    <a:pt x="781" y="1252"/>
                    <a:pt x="773" y="1251"/>
                  </a:cubicBezTo>
                  <a:cubicBezTo>
                    <a:pt x="765" y="1250"/>
                    <a:pt x="758" y="1249"/>
                    <a:pt x="750" y="1248"/>
                  </a:cubicBezTo>
                  <a:cubicBezTo>
                    <a:pt x="743" y="1247"/>
                    <a:pt x="735" y="1246"/>
                    <a:pt x="727" y="1244"/>
                  </a:cubicBezTo>
                  <a:cubicBezTo>
                    <a:pt x="720" y="1243"/>
                    <a:pt x="712" y="1242"/>
                    <a:pt x="705" y="1241"/>
                  </a:cubicBezTo>
                  <a:cubicBezTo>
                    <a:pt x="697" y="1240"/>
                    <a:pt x="690" y="1238"/>
                    <a:pt x="682" y="1237"/>
                  </a:cubicBezTo>
                  <a:cubicBezTo>
                    <a:pt x="674" y="1236"/>
                    <a:pt x="667" y="1235"/>
                    <a:pt x="659" y="1233"/>
                  </a:cubicBezTo>
                  <a:cubicBezTo>
                    <a:pt x="653" y="1232"/>
                    <a:pt x="646" y="1231"/>
                    <a:pt x="640" y="1230"/>
                  </a:cubicBezTo>
                  <a:cubicBezTo>
                    <a:pt x="639" y="1230"/>
                    <a:pt x="638" y="1230"/>
                    <a:pt x="637" y="1229"/>
                  </a:cubicBezTo>
                  <a:cubicBezTo>
                    <a:pt x="629" y="1228"/>
                    <a:pt x="622" y="1227"/>
                    <a:pt x="614" y="1225"/>
                  </a:cubicBezTo>
                  <a:cubicBezTo>
                    <a:pt x="607" y="1224"/>
                    <a:pt x="599" y="1222"/>
                    <a:pt x="592" y="1221"/>
                  </a:cubicBezTo>
                  <a:cubicBezTo>
                    <a:pt x="584" y="1219"/>
                    <a:pt x="577" y="1218"/>
                    <a:pt x="569" y="1216"/>
                  </a:cubicBezTo>
                  <a:cubicBezTo>
                    <a:pt x="562" y="1214"/>
                    <a:pt x="554" y="1213"/>
                    <a:pt x="547" y="1211"/>
                  </a:cubicBezTo>
                  <a:cubicBezTo>
                    <a:pt x="539" y="1209"/>
                    <a:pt x="532" y="1208"/>
                    <a:pt x="524" y="1206"/>
                  </a:cubicBezTo>
                  <a:cubicBezTo>
                    <a:pt x="517" y="1204"/>
                    <a:pt x="510" y="1202"/>
                    <a:pt x="502" y="1201"/>
                  </a:cubicBezTo>
                  <a:cubicBezTo>
                    <a:pt x="495" y="1199"/>
                    <a:pt x="487" y="1197"/>
                    <a:pt x="480" y="1195"/>
                  </a:cubicBezTo>
                  <a:cubicBezTo>
                    <a:pt x="473" y="1193"/>
                    <a:pt x="465" y="1191"/>
                    <a:pt x="458" y="1189"/>
                  </a:cubicBezTo>
                  <a:cubicBezTo>
                    <a:pt x="456" y="1188"/>
                    <a:pt x="454" y="1188"/>
                    <a:pt x="453" y="1187"/>
                  </a:cubicBezTo>
                  <a:cubicBezTo>
                    <a:pt x="447" y="1186"/>
                    <a:pt x="441" y="1184"/>
                    <a:pt x="436" y="1182"/>
                  </a:cubicBezTo>
                  <a:cubicBezTo>
                    <a:pt x="428" y="1180"/>
                    <a:pt x="421" y="1178"/>
                    <a:pt x="414" y="1176"/>
                  </a:cubicBezTo>
                  <a:cubicBezTo>
                    <a:pt x="406" y="1173"/>
                    <a:pt x="399" y="1171"/>
                    <a:pt x="392" y="1169"/>
                  </a:cubicBezTo>
                  <a:cubicBezTo>
                    <a:pt x="385" y="1166"/>
                    <a:pt x="377" y="1164"/>
                    <a:pt x="370" y="1161"/>
                  </a:cubicBezTo>
                  <a:cubicBezTo>
                    <a:pt x="367" y="1160"/>
                    <a:pt x="364" y="1159"/>
                    <a:pt x="361" y="1158"/>
                  </a:cubicBezTo>
                  <a:cubicBezTo>
                    <a:pt x="357" y="1156"/>
                    <a:pt x="353" y="1154"/>
                    <a:pt x="348" y="1153"/>
                  </a:cubicBezTo>
                  <a:cubicBezTo>
                    <a:pt x="341" y="1150"/>
                    <a:pt x="334" y="1147"/>
                    <a:pt x="327" y="1144"/>
                  </a:cubicBezTo>
                  <a:cubicBezTo>
                    <a:pt x="320" y="1141"/>
                    <a:pt x="313" y="1138"/>
                    <a:pt x="305" y="1135"/>
                  </a:cubicBezTo>
                  <a:cubicBezTo>
                    <a:pt x="298" y="1132"/>
                    <a:pt x="291" y="1129"/>
                    <a:pt x="284" y="1125"/>
                  </a:cubicBezTo>
                  <a:cubicBezTo>
                    <a:pt x="280" y="1123"/>
                    <a:pt x="276" y="1121"/>
                    <a:pt x="272" y="1119"/>
                  </a:cubicBezTo>
                  <a:cubicBezTo>
                    <a:pt x="269" y="1118"/>
                    <a:pt x="266" y="1116"/>
                    <a:pt x="263" y="1115"/>
                  </a:cubicBezTo>
                  <a:cubicBezTo>
                    <a:pt x="256" y="1111"/>
                    <a:pt x="249" y="1107"/>
                    <a:pt x="242" y="1103"/>
                  </a:cubicBezTo>
                  <a:cubicBezTo>
                    <a:pt x="235" y="1099"/>
                    <a:pt x="228" y="1095"/>
                    <a:pt x="222" y="1091"/>
                  </a:cubicBezTo>
                  <a:cubicBezTo>
                    <a:pt x="215" y="1087"/>
                    <a:pt x="208" y="1082"/>
                    <a:pt x="201" y="1077"/>
                  </a:cubicBezTo>
                  <a:cubicBezTo>
                    <a:pt x="197" y="1075"/>
                    <a:pt x="194" y="1072"/>
                    <a:pt x="190" y="1069"/>
                  </a:cubicBezTo>
                  <a:cubicBezTo>
                    <a:pt x="187" y="1067"/>
                    <a:pt x="184" y="1065"/>
                    <a:pt x="181" y="1063"/>
                  </a:cubicBezTo>
                  <a:cubicBezTo>
                    <a:pt x="174" y="1057"/>
                    <a:pt x="168" y="1052"/>
                    <a:pt x="162" y="1046"/>
                  </a:cubicBezTo>
                  <a:cubicBezTo>
                    <a:pt x="157" y="1042"/>
                    <a:pt x="153" y="1038"/>
                    <a:pt x="149" y="1034"/>
                  </a:cubicBezTo>
                  <a:cubicBezTo>
                    <a:pt x="148" y="1033"/>
                    <a:pt x="148" y="1033"/>
                    <a:pt x="148" y="1033"/>
                  </a:cubicBezTo>
                  <a:cubicBezTo>
                    <a:pt x="142" y="1026"/>
                    <a:pt x="135" y="1019"/>
                    <a:pt x="130" y="1012"/>
                  </a:cubicBezTo>
                  <a:cubicBezTo>
                    <a:pt x="128" y="1010"/>
                    <a:pt x="127" y="1008"/>
                    <a:pt x="125" y="1007"/>
                  </a:cubicBezTo>
                  <a:cubicBezTo>
                    <a:pt x="119" y="997"/>
                    <a:pt x="119" y="997"/>
                    <a:pt x="119" y="997"/>
                  </a:cubicBezTo>
                  <a:cubicBezTo>
                    <a:pt x="116" y="994"/>
                    <a:pt x="114" y="990"/>
                    <a:pt x="112" y="987"/>
                  </a:cubicBezTo>
                  <a:cubicBezTo>
                    <a:pt x="112" y="987"/>
                    <a:pt x="112" y="987"/>
                    <a:pt x="112" y="987"/>
                  </a:cubicBezTo>
                  <a:cubicBezTo>
                    <a:pt x="106" y="977"/>
                    <a:pt x="106" y="977"/>
                    <a:pt x="106" y="977"/>
                  </a:cubicBezTo>
                  <a:cubicBezTo>
                    <a:pt x="105" y="975"/>
                    <a:pt x="104" y="973"/>
                    <a:pt x="103" y="971"/>
                  </a:cubicBezTo>
                  <a:cubicBezTo>
                    <a:pt x="100" y="966"/>
                    <a:pt x="100" y="966"/>
                    <a:pt x="100" y="966"/>
                  </a:cubicBezTo>
                  <a:cubicBezTo>
                    <a:pt x="96" y="956"/>
                    <a:pt x="96" y="956"/>
                    <a:pt x="96" y="956"/>
                  </a:cubicBezTo>
                  <a:cubicBezTo>
                    <a:pt x="95" y="955"/>
                    <a:pt x="95" y="955"/>
                    <a:pt x="95" y="955"/>
                  </a:cubicBezTo>
                  <a:cubicBezTo>
                    <a:pt x="94" y="953"/>
                    <a:pt x="94" y="952"/>
                    <a:pt x="93" y="950"/>
                  </a:cubicBezTo>
                  <a:cubicBezTo>
                    <a:pt x="91" y="944"/>
                    <a:pt x="91" y="944"/>
                    <a:pt x="91" y="944"/>
                  </a:cubicBezTo>
                  <a:cubicBezTo>
                    <a:pt x="87" y="933"/>
                    <a:pt x="87" y="933"/>
                    <a:pt x="87" y="933"/>
                  </a:cubicBezTo>
                  <a:cubicBezTo>
                    <a:pt x="86" y="929"/>
                    <a:pt x="85" y="925"/>
                    <a:pt x="84" y="921"/>
                  </a:cubicBezTo>
                  <a:cubicBezTo>
                    <a:pt x="83" y="919"/>
                    <a:pt x="83" y="917"/>
                    <a:pt x="82" y="914"/>
                  </a:cubicBezTo>
                  <a:cubicBezTo>
                    <a:pt x="76" y="886"/>
                    <a:pt x="75" y="856"/>
                    <a:pt x="82" y="827"/>
                  </a:cubicBezTo>
                  <a:cubicBezTo>
                    <a:pt x="83" y="824"/>
                    <a:pt x="84" y="819"/>
                    <a:pt x="85" y="816"/>
                  </a:cubicBezTo>
                  <a:cubicBezTo>
                    <a:pt x="86" y="812"/>
                    <a:pt x="87" y="808"/>
                    <a:pt x="88" y="804"/>
                  </a:cubicBezTo>
                  <a:cubicBezTo>
                    <a:pt x="92" y="793"/>
                    <a:pt x="92" y="793"/>
                    <a:pt x="92" y="793"/>
                  </a:cubicBezTo>
                  <a:cubicBezTo>
                    <a:pt x="94" y="789"/>
                    <a:pt x="95" y="785"/>
                    <a:pt x="97" y="782"/>
                  </a:cubicBezTo>
                  <a:cubicBezTo>
                    <a:pt x="100" y="774"/>
                    <a:pt x="104" y="767"/>
                    <a:pt x="107" y="760"/>
                  </a:cubicBezTo>
                  <a:cubicBezTo>
                    <a:pt x="109" y="757"/>
                    <a:pt x="111" y="753"/>
                    <a:pt x="113" y="750"/>
                  </a:cubicBezTo>
                  <a:cubicBezTo>
                    <a:pt x="116" y="744"/>
                    <a:pt x="116" y="744"/>
                    <a:pt x="116" y="744"/>
                  </a:cubicBezTo>
                  <a:cubicBezTo>
                    <a:pt x="117" y="743"/>
                    <a:pt x="118" y="741"/>
                    <a:pt x="119" y="739"/>
                  </a:cubicBezTo>
                  <a:cubicBezTo>
                    <a:pt x="126" y="730"/>
                    <a:pt x="126" y="730"/>
                    <a:pt x="126" y="730"/>
                  </a:cubicBezTo>
                  <a:cubicBezTo>
                    <a:pt x="126" y="729"/>
                    <a:pt x="126" y="729"/>
                    <a:pt x="126" y="729"/>
                  </a:cubicBezTo>
                  <a:cubicBezTo>
                    <a:pt x="133" y="720"/>
                    <a:pt x="133" y="720"/>
                    <a:pt x="133" y="720"/>
                  </a:cubicBezTo>
                  <a:cubicBezTo>
                    <a:pt x="137" y="715"/>
                    <a:pt x="137" y="715"/>
                    <a:pt x="137" y="715"/>
                  </a:cubicBezTo>
                  <a:cubicBezTo>
                    <a:pt x="140" y="710"/>
                    <a:pt x="140" y="710"/>
                    <a:pt x="140" y="710"/>
                  </a:cubicBezTo>
                  <a:cubicBezTo>
                    <a:pt x="148" y="701"/>
                    <a:pt x="148" y="701"/>
                    <a:pt x="148" y="701"/>
                  </a:cubicBezTo>
                  <a:cubicBezTo>
                    <a:pt x="152" y="697"/>
                    <a:pt x="155" y="693"/>
                    <a:pt x="159" y="689"/>
                  </a:cubicBezTo>
                  <a:cubicBezTo>
                    <a:pt x="166" y="681"/>
                    <a:pt x="174" y="673"/>
                    <a:pt x="181" y="666"/>
                  </a:cubicBezTo>
                  <a:cubicBezTo>
                    <a:pt x="184" y="663"/>
                    <a:pt x="187" y="661"/>
                    <a:pt x="189" y="659"/>
                  </a:cubicBezTo>
                  <a:cubicBezTo>
                    <a:pt x="193" y="656"/>
                    <a:pt x="196" y="653"/>
                    <a:pt x="199" y="650"/>
                  </a:cubicBezTo>
                  <a:cubicBezTo>
                    <a:pt x="206" y="645"/>
                    <a:pt x="212" y="640"/>
                    <a:pt x="218" y="635"/>
                  </a:cubicBezTo>
                  <a:cubicBezTo>
                    <a:pt x="218" y="635"/>
                    <a:pt x="219" y="635"/>
                    <a:pt x="219" y="634"/>
                  </a:cubicBezTo>
                  <a:cubicBezTo>
                    <a:pt x="228" y="627"/>
                    <a:pt x="237" y="620"/>
                    <a:pt x="247" y="614"/>
                  </a:cubicBezTo>
                  <a:cubicBezTo>
                    <a:pt x="251" y="611"/>
                    <a:pt x="254" y="609"/>
                    <a:pt x="258" y="607"/>
                  </a:cubicBezTo>
                  <a:cubicBezTo>
                    <a:pt x="275" y="596"/>
                    <a:pt x="275" y="596"/>
                    <a:pt x="275" y="596"/>
                  </a:cubicBezTo>
                  <a:cubicBezTo>
                    <a:pt x="278" y="594"/>
                    <a:pt x="278" y="594"/>
                    <a:pt x="278" y="594"/>
                  </a:cubicBezTo>
                  <a:cubicBezTo>
                    <a:pt x="299" y="582"/>
                    <a:pt x="299" y="582"/>
                    <a:pt x="299" y="582"/>
                  </a:cubicBezTo>
                  <a:cubicBezTo>
                    <a:pt x="300" y="581"/>
                    <a:pt x="301" y="580"/>
                    <a:pt x="302" y="580"/>
                  </a:cubicBezTo>
                  <a:cubicBezTo>
                    <a:pt x="311" y="575"/>
                    <a:pt x="320" y="570"/>
                    <a:pt x="329" y="566"/>
                  </a:cubicBezTo>
                  <a:cubicBezTo>
                    <a:pt x="333" y="563"/>
                    <a:pt x="338" y="561"/>
                    <a:pt x="342" y="559"/>
                  </a:cubicBezTo>
                  <a:cubicBezTo>
                    <a:pt x="346" y="557"/>
                    <a:pt x="351" y="555"/>
                    <a:pt x="356" y="553"/>
                  </a:cubicBezTo>
                  <a:cubicBezTo>
                    <a:pt x="364" y="549"/>
                    <a:pt x="373" y="545"/>
                    <a:pt x="382" y="541"/>
                  </a:cubicBezTo>
                  <a:cubicBezTo>
                    <a:pt x="391" y="537"/>
                    <a:pt x="399" y="533"/>
                    <a:pt x="408" y="530"/>
                  </a:cubicBezTo>
                  <a:cubicBezTo>
                    <a:pt x="417" y="526"/>
                    <a:pt x="425" y="523"/>
                    <a:pt x="434" y="520"/>
                  </a:cubicBezTo>
                  <a:cubicBezTo>
                    <a:pt x="442" y="517"/>
                    <a:pt x="451" y="513"/>
                    <a:pt x="460" y="510"/>
                  </a:cubicBezTo>
                  <a:cubicBezTo>
                    <a:pt x="468" y="507"/>
                    <a:pt x="477" y="505"/>
                    <a:pt x="485" y="502"/>
                  </a:cubicBezTo>
                  <a:cubicBezTo>
                    <a:pt x="494" y="499"/>
                    <a:pt x="502" y="496"/>
                    <a:pt x="511" y="494"/>
                  </a:cubicBezTo>
                  <a:cubicBezTo>
                    <a:pt x="515" y="492"/>
                    <a:pt x="518" y="491"/>
                    <a:pt x="522" y="490"/>
                  </a:cubicBezTo>
                  <a:cubicBezTo>
                    <a:pt x="527" y="489"/>
                    <a:pt x="531" y="487"/>
                    <a:pt x="536" y="486"/>
                  </a:cubicBezTo>
                  <a:cubicBezTo>
                    <a:pt x="544" y="483"/>
                    <a:pt x="553" y="481"/>
                    <a:pt x="561" y="479"/>
                  </a:cubicBezTo>
                  <a:cubicBezTo>
                    <a:pt x="570" y="476"/>
                    <a:pt x="578" y="474"/>
                    <a:pt x="586" y="472"/>
                  </a:cubicBezTo>
                  <a:cubicBezTo>
                    <a:pt x="595" y="469"/>
                    <a:pt x="603" y="467"/>
                    <a:pt x="612" y="465"/>
                  </a:cubicBezTo>
                  <a:cubicBezTo>
                    <a:pt x="620" y="463"/>
                    <a:pt x="628" y="461"/>
                    <a:pt x="637" y="458"/>
                  </a:cubicBezTo>
                  <a:cubicBezTo>
                    <a:pt x="645" y="456"/>
                    <a:pt x="653" y="454"/>
                    <a:pt x="662" y="452"/>
                  </a:cubicBezTo>
                  <a:cubicBezTo>
                    <a:pt x="670" y="450"/>
                    <a:pt x="678" y="448"/>
                    <a:pt x="687" y="446"/>
                  </a:cubicBezTo>
                  <a:cubicBezTo>
                    <a:pt x="694" y="445"/>
                    <a:pt x="701" y="443"/>
                    <a:pt x="708" y="441"/>
                  </a:cubicBezTo>
                  <a:cubicBezTo>
                    <a:pt x="709" y="441"/>
                    <a:pt x="710" y="441"/>
                    <a:pt x="711" y="441"/>
                  </a:cubicBezTo>
                  <a:cubicBezTo>
                    <a:pt x="720" y="439"/>
                    <a:pt x="728" y="437"/>
                    <a:pt x="736" y="435"/>
                  </a:cubicBezTo>
                  <a:cubicBezTo>
                    <a:pt x="745" y="433"/>
                    <a:pt x="753" y="431"/>
                    <a:pt x="761" y="429"/>
                  </a:cubicBezTo>
                  <a:cubicBezTo>
                    <a:pt x="769" y="427"/>
                    <a:pt x="778" y="425"/>
                    <a:pt x="786" y="423"/>
                  </a:cubicBezTo>
                  <a:cubicBezTo>
                    <a:pt x="794" y="421"/>
                    <a:pt x="803" y="419"/>
                    <a:pt x="811" y="417"/>
                  </a:cubicBezTo>
                  <a:cubicBezTo>
                    <a:pt x="820" y="415"/>
                    <a:pt x="828" y="412"/>
                    <a:pt x="836" y="410"/>
                  </a:cubicBezTo>
                  <a:cubicBezTo>
                    <a:pt x="845" y="407"/>
                    <a:pt x="853" y="405"/>
                    <a:pt x="862" y="402"/>
                  </a:cubicBezTo>
                  <a:cubicBezTo>
                    <a:pt x="870" y="399"/>
                    <a:pt x="879" y="396"/>
                    <a:pt x="887" y="393"/>
                  </a:cubicBezTo>
                  <a:cubicBezTo>
                    <a:pt x="889" y="392"/>
                    <a:pt x="891" y="391"/>
                    <a:pt x="893" y="391"/>
                  </a:cubicBezTo>
                  <a:cubicBezTo>
                    <a:pt x="900" y="388"/>
                    <a:pt x="907" y="385"/>
                    <a:pt x="913" y="382"/>
                  </a:cubicBezTo>
                  <a:cubicBezTo>
                    <a:pt x="922" y="378"/>
                    <a:pt x="931" y="374"/>
                    <a:pt x="940" y="369"/>
                  </a:cubicBezTo>
                  <a:cubicBezTo>
                    <a:pt x="949" y="365"/>
                    <a:pt x="958" y="359"/>
                    <a:pt x="967" y="354"/>
                  </a:cubicBezTo>
                  <a:cubicBezTo>
                    <a:pt x="971" y="351"/>
                    <a:pt x="975" y="349"/>
                    <a:pt x="978" y="347"/>
                  </a:cubicBezTo>
                  <a:cubicBezTo>
                    <a:pt x="988" y="340"/>
                    <a:pt x="988" y="340"/>
                    <a:pt x="988" y="340"/>
                  </a:cubicBezTo>
                  <a:cubicBezTo>
                    <a:pt x="990" y="338"/>
                    <a:pt x="993" y="336"/>
                    <a:pt x="995" y="334"/>
                  </a:cubicBezTo>
                  <a:cubicBezTo>
                    <a:pt x="996" y="334"/>
                    <a:pt x="997" y="333"/>
                    <a:pt x="998" y="332"/>
                  </a:cubicBezTo>
                  <a:cubicBezTo>
                    <a:pt x="1004" y="327"/>
                    <a:pt x="1010" y="323"/>
                    <a:pt x="1016" y="317"/>
                  </a:cubicBezTo>
                  <a:cubicBezTo>
                    <a:pt x="1019" y="314"/>
                    <a:pt x="1022" y="311"/>
                    <a:pt x="1025" y="308"/>
                  </a:cubicBezTo>
                  <a:cubicBezTo>
                    <a:pt x="1033" y="299"/>
                    <a:pt x="1040" y="290"/>
                    <a:pt x="1046" y="279"/>
                  </a:cubicBezTo>
                  <a:cubicBezTo>
                    <a:pt x="1053" y="265"/>
                    <a:pt x="1057" y="248"/>
                    <a:pt x="1056" y="232"/>
                  </a:cubicBezTo>
                  <a:cubicBezTo>
                    <a:pt x="1055" y="224"/>
                    <a:pt x="1054" y="216"/>
                    <a:pt x="1051" y="208"/>
                  </a:cubicBezTo>
                  <a:cubicBezTo>
                    <a:pt x="1050" y="205"/>
                    <a:pt x="1050" y="205"/>
                    <a:pt x="1050" y="205"/>
                  </a:cubicBezTo>
                  <a:cubicBezTo>
                    <a:pt x="1050" y="205"/>
                    <a:pt x="1050" y="204"/>
                    <a:pt x="1050" y="204"/>
                  </a:cubicBezTo>
                  <a:cubicBezTo>
                    <a:pt x="1050" y="203"/>
                    <a:pt x="1049" y="203"/>
                    <a:pt x="1049" y="202"/>
                  </a:cubicBezTo>
                  <a:cubicBezTo>
                    <a:pt x="1047" y="197"/>
                    <a:pt x="1047" y="197"/>
                    <a:pt x="1047" y="197"/>
                  </a:cubicBezTo>
                  <a:cubicBezTo>
                    <a:pt x="1045" y="191"/>
                    <a:pt x="1045" y="191"/>
                    <a:pt x="1045" y="191"/>
                  </a:cubicBezTo>
                  <a:cubicBezTo>
                    <a:pt x="1044" y="190"/>
                    <a:pt x="1043" y="188"/>
                    <a:pt x="1042" y="186"/>
                  </a:cubicBezTo>
                  <a:cubicBezTo>
                    <a:pt x="1039" y="181"/>
                    <a:pt x="1037" y="176"/>
                    <a:pt x="1034" y="172"/>
                  </a:cubicBezTo>
                  <a:cubicBezTo>
                    <a:pt x="1028" y="163"/>
                    <a:pt x="1022" y="155"/>
                    <a:pt x="1016" y="148"/>
                  </a:cubicBezTo>
                  <a:cubicBezTo>
                    <a:pt x="1013" y="145"/>
                    <a:pt x="1009" y="141"/>
                    <a:pt x="1006" y="138"/>
                  </a:cubicBezTo>
                  <a:cubicBezTo>
                    <a:pt x="1001" y="134"/>
                    <a:pt x="997" y="129"/>
                    <a:pt x="992" y="125"/>
                  </a:cubicBezTo>
                  <a:cubicBezTo>
                    <a:pt x="986" y="121"/>
                    <a:pt x="981" y="116"/>
                    <a:pt x="975" y="112"/>
                  </a:cubicBezTo>
                  <a:cubicBezTo>
                    <a:pt x="974" y="112"/>
                    <a:pt x="973" y="111"/>
                    <a:pt x="972" y="110"/>
                  </a:cubicBezTo>
                  <a:cubicBezTo>
                    <a:pt x="965" y="106"/>
                    <a:pt x="958" y="102"/>
                    <a:pt x="951" y="98"/>
                  </a:cubicBezTo>
                  <a:cubicBezTo>
                    <a:pt x="945" y="95"/>
                    <a:pt x="940" y="92"/>
                    <a:pt x="934" y="89"/>
                  </a:cubicBezTo>
                  <a:cubicBezTo>
                    <a:pt x="933" y="89"/>
                    <a:pt x="931" y="88"/>
                    <a:pt x="930" y="87"/>
                  </a:cubicBezTo>
                  <a:cubicBezTo>
                    <a:pt x="923" y="84"/>
                    <a:pt x="916" y="81"/>
                    <a:pt x="909" y="78"/>
                  </a:cubicBezTo>
                  <a:cubicBezTo>
                    <a:pt x="903" y="76"/>
                    <a:pt x="897" y="74"/>
                    <a:pt x="891" y="72"/>
                  </a:cubicBezTo>
                  <a:cubicBezTo>
                    <a:pt x="889" y="71"/>
                    <a:pt x="888" y="71"/>
                    <a:pt x="887" y="71"/>
                  </a:cubicBezTo>
                  <a:cubicBezTo>
                    <a:pt x="880" y="68"/>
                    <a:pt x="872" y="66"/>
                    <a:pt x="865" y="64"/>
                  </a:cubicBezTo>
                  <a:cubicBezTo>
                    <a:pt x="857" y="62"/>
                    <a:pt x="850" y="60"/>
                    <a:pt x="843" y="58"/>
                  </a:cubicBezTo>
                  <a:cubicBezTo>
                    <a:pt x="835" y="57"/>
                    <a:pt x="828" y="55"/>
                    <a:pt x="820" y="53"/>
                  </a:cubicBezTo>
                  <a:cubicBezTo>
                    <a:pt x="814" y="52"/>
                    <a:pt x="808" y="51"/>
                    <a:pt x="801" y="50"/>
                  </a:cubicBezTo>
                  <a:cubicBezTo>
                    <a:pt x="800" y="49"/>
                    <a:pt x="799" y="49"/>
                    <a:pt x="798" y="49"/>
                  </a:cubicBezTo>
                  <a:cubicBezTo>
                    <a:pt x="790" y="48"/>
                    <a:pt x="783" y="47"/>
                    <a:pt x="775" y="45"/>
                  </a:cubicBezTo>
                  <a:cubicBezTo>
                    <a:pt x="767" y="44"/>
                    <a:pt x="760" y="43"/>
                    <a:pt x="752" y="42"/>
                  </a:cubicBezTo>
                  <a:cubicBezTo>
                    <a:pt x="744" y="41"/>
                    <a:pt x="737" y="40"/>
                    <a:pt x="729" y="40"/>
                  </a:cubicBezTo>
                  <a:cubicBezTo>
                    <a:pt x="722" y="39"/>
                    <a:pt x="714" y="38"/>
                    <a:pt x="706" y="37"/>
                  </a:cubicBezTo>
                  <a:cubicBezTo>
                    <a:pt x="698" y="36"/>
                    <a:pt x="691" y="36"/>
                    <a:pt x="683" y="35"/>
                  </a:cubicBezTo>
                  <a:cubicBezTo>
                    <a:pt x="675" y="34"/>
                    <a:pt x="668" y="34"/>
                    <a:pt x="660" y="33"/>
                  </a:cubicBezTo>
                  <a:cubicBezTo>
                    <a:pt x="652" y="33"/>
                    <a:pt x="645" y="32"/>
                    <a:pt x="637" y="32"/>
                  </a:cubicBezTo>
                  <a:cubicBezTo>
                    <a:pt x="631" y="31"/>
                    <a:pt x="626" y="31"/>
                    <a:pt x="621" y="30"/>
                  </a:cubicBezTo>
                  <a:cubicBezTo>
                    <a:pt x="618" y="30"/>
                    <a:pt x="616" y="30"/>
                    <a:pt x="614" y="30"/>
                  </a:cubicBezTo>
                  <a:cubicBezTo>
                    <a:pt x="606" y="29"/>
                    <a:pt x="598" y="29"/>
                    <a:pt x="591" y="28"/>
                  </a:cubicBezTo>
                  <a:cubicBezTo>
                    <a:pt x="583" y="27"/>
                    <a:pt x="575" y="27"/>
                    <a:pt x="567" y="26"/>
                  </a:cubicBezTo>
                  <a:cubicBezTo>
                    <a:pt x="560" y="26"/>
                    <a:pt x="552" y="25"/>
                    <a:pt x="544" y="25"/>
                  </a:cubicBezTo>
                  <a:cubicBezTo>
                    <a:pt x="536" y="24"/>
                    <a:pt x="529" y="24"/>
                    <a:pt x="521" y="23"/>
                  </a:cubicBezTo>
                  <a:cubicBezTo>
                    <a:pt x="513" y="23"/>
                    <a:pt x="505" y="22"/>
                    <a:pt x="498" y="22"/>
                  </a:cubicBezTo>
                  <a:cubicBezTo>
                    <a:pt x="490" y="22"/>
                    <a:pt x="482" y="21"/>
                    <a:pt x="474" y="21"/>
                  </a:cubicBezTo>
                  <a:cubicBezTo>
                    <a:pt x="467" y="20"/>
                    <a:pt x="459" y="20"/>
                    <a:pt x="451" y="20"/>
                  </a:cubicBezTo>
                  <a:cubicBezTo>
                    <a:pt x="448" y="19"/>
                    <a:pt x="446" y="19"/>
                    <a:pt x="443" y="19"/>
                  </a:cubicBezTo>
                  <a:cubicBezTo>
                    <a:pt x="438" y="19"/>
                    <a:pt x="433" y="19"/>
                    <a:pt x="428" y="19"/>
                  </a:cubicBezTo>
                  <a:cubicBezTo>
                    <a:pt x="420" y="18"/>
                    <a:pt x="412" y="18"/>
                    <a:pt x="404" y="17"/>
                  </a:cubicBezTo>
                  <a:cubicBezTo>
                    <a:pt x="397" y="17"/>
                    <a:pt x="389" y="17"/>
                    <a:pt x="381" y="16"/>
                  </a:cubicBezTo>
                  <a:cubicBezTo>
                    <a:pt x="373" y="16"/>
                    <a:pt x="366" y="16"/>
                    <a:pt x="358" y="15"/>
                  </a:cubicBezTo>
                  <a:cubicBezTo>
                    <a:pt x="350" y="15"/>
                    <a:pt x="342" y="15"/>
                    <a:pt x="335" y="14"/>
                  </a:cubicBezTo>
                  <a:cubicBezTo>
                    <a:pt x="327" y="14"/>
                    <a:pt x="319" y="14"/>
                    <a:pt x="311" y="13"/>
                  </a:cubicBezTo>
                  <a:cubicBezTo>
                    <a:pt x="303" y="13"/>
                    <a:pt x="296" y="13"/>
                    <a:pt x="288" y="12"/>
                  </a:cubicBezTo>
                  <a:cubicBezTo>
                    <a:pt x="280" y="12"/>
                    <a:pt x="272" y="11"/>
                    <a:pt x="265" y="11"/>
                  </a:cubicBezTo>
                  <a:cubicBezTo>
                    <a:pt x="257" y="11"/>
                    <a:pt x="249" y="10"/>
                    <a:pt x="241" y="10"/>
                  </a:cubicBezTo>
                  <a:cubicBezTo>
                    <a:pt x="233" y="10"/>
                    <a:pt x="226" y="9"/>
                    <a:pt x="218" y="9"/>
                  </a:cubicBezTo>
                  <a:cubicBezTo>
                    <a:pt x="210" y="9"/>
                    <a:pt x="202" y="8"/>
                    <a:pt x="195" y="8"/>
                  </a:cubicBezTo>
                  <a:cubicBezTo>
                    <a:pt x="187" y="8"/>
                    <a:pt x="179" y="7"/>
                    <a:pt x="171" y="7"/>
                  </a:cubicBezTo>
                  <a:cubicBezTo>
                    <a:pt x="163" y="7"/>
                    <a:pt x="156" y="6"/>
                    <a:pt x="148" y="6"/>
                  </a:cubicBezTo>
                  <a:cubicBezTo>
                    <a:pt x="140" y="6"/>
                    <a:pt x="132" y="5"/>
                    <a:pt x="125" y="5"/>
                  </a:cubicBezTo>
                  <a:cubicBezTo>
                    <a:pt x="117" y="4"/>
                    <a:pt x="109" y="4"/>
                    <a:pt x="101" y="4"/>
                  </a:cubicBezTo>
                  <a:cubicBezTo>
                    <a:pt x="101" y="4"/>
                    <a:pt x="100" y="4"/>
                    <a:pt x="99" y="4"/>
                  </a:cubicBezTo>
                  <a:cubicBezTo>
                    <a:pt x="92" y="3"/>
                    <a:pt x="85" y="3"/>
                    <a:pt x="78" y="3"/>
                  </a:cubicBezTo>
                  <a:cubicBezTo>
                    <a:pt x="70" y="2"/>
                    <a:pt x="62" y="2"/>
                    <a:pt x="55" y="2"/>
                  </a:cubicBezTo>
                  <a:cubicBezTo>
                    <a:pt x="47" y="1"/>
                    <a:pt x="39" y="1"/>
                    <a:pt x="31" y="1"/>
                  </a:cubicBezTo>
                  <a:cubicBezTo>
                    <a:pt x="24" y="1"/>
                    <a:pt x="1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ubicBezTo>
                    <a:pt x="21" y="9"/>
                    <a:pt x="29" y="9"/>
                    <a:pt x="37" y="9"/>
                  </a:cubicBezTo>
                  <a:cubicBezTo>
                    <a:pt x="45" y="10"/>
                    <a:pt x="52" y="10"/>
                    <a:pt x="60" y="10"/>
                  </a:cubicBezTo>
                  <a:cubicBezTo>
                    <a:pt x="68" y="11"/>
                    <a:pt x="76" y="11"/>
                    <a:pt x="83" y="11"/>
                  </a:cubicBezTo>
                  <a:cubicBezTo>
                    <a:pt x="90" y="12"/>
                    <a:pt x="96" y="12"/>
                    <a:pt x="103" y="12"/>
                  </a:cubicBezTo>
                  <a:cubicBezTo>
                    <a:pt x="104" y="12"/>
                    <a:pt x="105" y="12"/>
                    <a:pt x="107" y="13"/>
                  </a:cubicBezTo>
                  <a:cubicBezTo>
                    <a:pt x="115" y="13"/>
                    <a:pt x="122" y="13"/>
                    <a:pt x="130" y="14"/>
                  </a:cubicBezTo>
                  <a:cubicBezTo>
                    <a:pt x="138" y="14"/>
                    <a:pt x="146" y="14"/>
                    <a:pt x="153" y="15"/>
                  </a:cubicBezTo>
                  <a:cubicBezTo>
                    <a:pt x="161" y="15"/>
                    <a:pt x="169" y="15"/>
                    <a:pt x="177" y="16"/>
                  </a:cubicBezTo>
                  <a:cubicBezTo>
                    <a:pt x="184" y="16"/>
                    <a:pt x="192" y="17"/>
                    <a:pt x="200" y="17"/>
                  </a:cubicBezTo>
                  <a:cubicBezTo>
                    <a:pt x="208" y="17"/>
                    <a:pt x="215" y="18"/>
                    <a:pt x="223" y="18"/>
                  </a:cubicBezTo>
                  <a:cubicBezTo>
                    <a:pt x="231" y="18"/>
                    <a:pt x="239" y="19"/>
                    <a:pt x="246" y="19"/>
                  </a:cubicBezTo>
                  <a:cubicBezTo>
                    <a:pt x="254" y="20"/>
                    <a:pt x="262" y="20"/>
                    <a:pt x="270" y="20"/>
                  </a:cubicBezTo>
                  <a:cubicBezTo>
                    <a:pt x="277" y="21"/>
                    <a:pt x="285" y="21"/>
                    <a:pt x="293" y="21"/>
                  </a:cubicBezTo>
                  <a:cubicBezTo>
                    <a:pt x="301" y="22"/>
                    <a:pt x="308" y="22"/>
                    <a:pt x="316" y="22"/>
                  </a:cubicBezTo>
                  <a:cubicBezTo>
                    <a:pt x="324" y="23"/>
                    <a:pt x="332" y="23"/>
                    <a:pt x="339" y="24"/>
                  </a:cubicBezTo>
                  <a:cubicBezTo>
                    <a:pt x="347" y="24"/>
                    <a:pt x="355" y="24"/>
                    <a:pt x="363" y="25"/>
                  </a:cubicBezTo>
                  <a:cubicBezTo>
                    <a:pt x="370" y="25"/>
                    <a:pt x="378" y="25"/>
                    <a:pt x="386" y="26"/>
                  </a:cubicBezTo>
                  <a:cubicBezTo>
                    <a:pt x="394" y="26"/>
                    <a:pt x="401" y="26"/>
                    <a:pt x="409" y="27"/>
                  </a:cubicBezTo>
                  <a:cubicBezTo>
                    <a:pt x="417" y="27"/>
                    <a:pt x="425" y="28"/>
                    <a:pt x="432" y="28"/>
                  </a:cubicBezTo>
                  <a:cubicBezTo>
                    <a:pt x="437" y="28"/>
                    <a:pt x="442" y="28"/>
                    <a:pt x="447" y="29"/>
                  </a:cubicBezTo>
                  <a:cubicBezTo>
                    <a:pt x="450" y="29"/>
                    <a:pt x="453" y="29"/>
                    <a:pt x="456" y="29"/>
                  </a:cubicBezTo>
                  <a:cubicBezTo>
                    <a:pt x="463" y="29"/>
                    <a:pt x="471" y="30"/>
                    <a:pt x="479" y="30"/>
                  </a:cubicBezTo>
                  <a:cubicBezTo>
                    <a:pt x="487" y="31"/>
                    <a:pt x="494" y="31"/>
                    <a:pt x="502" y="32"/>
                  </a:cubicBezTo>
                  <a:cubicBezTo>
                    <a:pt x="510" y="32"/>
                    <a:pt x="518" y="32"/>
                    <a:pt x="525" y="33"/>
                  </a:cubicBezTo>
                  <a:cubicBezTo>
                    <a:pt x="533" y="33"/>
                    <a:pt x="541" y="34"/>
                    <a:pt x="549" y="34"/>
                  </a:cubicBezTo>
                  <a:cubicBezTo>
                    <a:pt x="556" y="35"/>
                    <a:pt x="564" y="36"/>
                    <a:pt x="572" y="36"/>
                  </a:cubicBezTo>
                  <a:cubicBezTo>
                    <a:pt x="579" y="37"/>
                    <a:pt x="587" y="37"/>
                    <a:pt x="595" y="38"/>
                  </a:cubicBezTo>
                  <a:cubicBezTo>
                    <a:pt x="603" y="38"/>
                    <a:pt x="610" y="39"/>
                    <a:pt x="618" y="40"/>
                  </a:cubicBezTo>
                  <a:cubicBezTo>
                    <a:pt x="620" y="40"/>
                    <a:pt x="622" y="40"/>
                    <a:pt x="624" y="40"/>
                  </a:cubicBezTo>
                  <a:cubicBezTo>
                    <a:pt x="630" y="41"/>
                    <a:pt x="635" y="41"/>
                    <a:pt x="641" y="41"/>
                  </a:cubicBezTo>
                  <a:cubicBezTo>
                    <a:pt x="649" y="42"/>
                    <a:pt x="656" y="43"/>
                    <a:pt x="664" y="43"/>
                  </a:cubicBezTo>
                  <a:cubicBezTo>
                    <a:pt x="672" y="44"/>
                    <a:pt x="679" y="45"/>
                    <a:pt x="687" y="45"/>
                  </a:cubicBezTo>
                  <a:cubicBezTo>
                    <a:pt x="695" y="46"/>
                    <a:pt x="703" y="47"/>
                    <a:pt x="710" y="47"/>
                  </a:cubicBezTo>
                  <a:cubicBezTo>
                    <a:pt x="718" y="48"/>
                    <a:pt x="726" y="49"/>
                    <a:pt x="733" y="50"/>
                  </a:cubicBezTo>
                  <a:cubicBezTo>
                    <a:pt x="741" y="51"/>
                    <a:pt x="748" y="52"/>
                    <a:pt x="756" y="53"/>
                  </a:cubicBezTo>
                  <a:cubicBezTo>
                    <a:pt x="764" y="54"/>
                    <a:pt x="771" y="55"/>
                    <a:pt x="779" y="56"/>
                  </a:cubicBezTo>
                  <a:cubicBezTo>
                    <a:pt x="786" y="57"/>
                    <a:pt x="794" y="58"/>
                    <a:pt x="801" y="59"/>
                  </a:cubicBezTo>
                  <a:cubicBezTo>
                    <a:pt x="802" y="60"/>
                    <a:pt x="803" y="60"/>
                    <a:pt x="804" y="60"/>
                  </a:cubicBezTo>
                  <a:cubicBezTo>
                    <a:pt x="811" y="61"/>
                    <a:pt x="817" y="62"/>
                    <a:pt x="824" y="64"/>
                  </a:cubicBezTo>
                  <a:cubicBezTo>
                    <a:pt x="831" y="65"/>
                    <a:pt x="839" y="67"/>
                    <a:pt x="846" y="69"/>
                  </a:cubicBezTo>
                  <a:cubicBezTo>
                    <a:pt x="854" y="71"/>
                    <a:pt x="861" y="73"/>
                    <a:pt x="868" y="75"/>
                  </a:cubicBezTo>
                  <a:cubicBezTo>
                    <a:pt x="876" y="77"/>
                    <a:pt x="883" y="79"/>
                    <a:pt x="890" y="81"/>
                  </a:cubicBezTo>
                  <a:cubicBezTo>
                    <a:pt x="891" y="82"/>
                    <a:pt x="892" y="82"/>
                    <a:pt x="893" y="82"/>
                  </a:cubicBezTo>
                  <a:cubicBezTo>
                    <a:pt x="899" y="84"/>
                    <a:pt x="906" y="87"/>
                    <a:pt x="912" y="89"/>
                  </a:cubicBezTo>
                  <a:cubicBezTo>
                    <a:pt x="919" y="92"/>
                    <a:pt x="926" y="95"/>
                    <a:pt x="933" y="98"/>
                  </a:cubicBezTo>
                  <a:cubicBezTo>
                    <a:pt x="934" y="99"/>
                    <a:pt x="935" y="99"/>
                    <a:pt x="935" y="99"/>
                  </a:cubicBezTo>
                  <a:cubicBezTo>
                    <a:pt x="942" y="102"/>
                    <a:pt x="948" y="106"/>
                    <a:pt x="954" y="109"/>
                  </a:cubicBezTo>
                  <a:cubicBezTo>
                    <a:pt x="961" y="113"/>
                    <a:pt x="968" y="117"/>
                    <a:pt x="975" y="122"/>
                  </a:cubicBezTo>
                  <a:cubicBezTo>
                    <a:pt x="975" y="122"/>
                    <a:pt x="975" y="122"/>
                    <a:pt x="975" y="122"/>
                  </a:cubicBezTo>
                  <a:cubicBezTo>
                    <a:pt x="982" y="127"/>
                    <a:pt x="988" y="132"/>
                    <a:pt x="995" y="137"/>
                  </a:cubicBezTo>
                  <a:cubicBezTo>
                    <a:pt x="997" y="139"/>
                    <a:pt x="999" y="141"/>
                    <a:pt x="1001" y="143"/>
                  </a:cubicBezTo>
                  <a:cubicBezTo>
                    <a:pt x="1003" y="145"/>
                    <a:pt x="1004" y="146"/>
                    <a:pt x="1006" y="148"/>
                  </a:cubicBezTo>
                  <a:cubicBezTo>
                    <a:pt x="1007" y="149"/>
                    <a:pt x="1008" y="150"/>
                    <a:pt x="1009" y="152"/>
                  </a:cubicBezTo>
                  <a:cubicBezTo>
                    <a:pt x="1016" y="159"/>
                    <a:pt x="1022" y="168"/>
                    <a:pt x="1027" y="176"/>
                  </a:cubicBezTo>
                  <a:cubicBezTo>
                    <a:pt x="1028" y="179"/>
                    <a:pt x="1030" y="182"/>
                    <a:pt x="1032" y="185"/>
                  </a:cubicBezTo>
                  <a:cubicBezTo>
                    <a:pt x="1032" y="187"/>
                    <a:pt x="1033" y="188"/>
                    <a:pt x="1034" y="190"/>
                  </a:cubicBezTo>
                  <a:cubicBezTo>
                    <a:pt x="1036" y="195"/>
                    <a:pt x="1036" y="195"/>
                    <a:pt x="1036" y="195"/>
                  </a:cubicBezTo>
                  <a:cubicBezTo>
                    <a:pt x="1039" y="201"/>
                    <a:pt x="1039" y="201"/>
                    <a:pt x="1039" y="201"/>
                  </a:cubicBezTo>
                  <a:cubicBezTo>
                    <a:pt x="1039" y="202"/>
                    <a:pt x="1039" y="203"/>
                    <a:pt x="1040" y="203"/>
                  </a:cubicBezTo>
                  <a:cubicBezTo>
                    <a:pt x="1041" y="206"/>
                    <a:pt x="1041" y="206"/>
                    <a:pt x="1041" y="206"/>
                  </a:cubicBezTo>
                  <a:cubicBezTo>
                    <a:pt x="1041" y="208"/>
                    <a:pt x="1042" y="210"/>
                    <a:pt x="1042" y="212"/>
                  </a:cubicBezTo>
                  <a:cubicBezTo>
                    <a:pt x="1043" y="217"/>
                    <a:pt x="1044" y="223"/>
                    <a:pt x="1045" y="228"/>
                  </a:cubicBezTo>
                  <a:cubicBezTo>
                    <a:pt x="1045" y="243"/>
                    <a:pt x="1042" y="258"/>
                    <a:pt x="1035" y="272"/>
                  </a:cubicBezTo>
                  <a:cubicBezTo>
                    <a:pt x="1032" y="278"/>
                    <a:pt x="1028" y="284"/>
                    <a:pt x="1024" y="290"/>
                  </a:cubicBezTo>
                  <a:cubicBezTo>
                    <a:pt x="1015" y="301"/>
                    <a:pt x="1004" y="311"/>
                    <a:pt x="993" y="320"/>
                  </a:cubicBezTo>
                  <a:cubicBezTo>
                    <a:pt x="986" y="325"/>
                    <a:pt x="978" y="331"/>
                    <a:pt x="970" y="336"/>
                  </a:cubicBezTo>
                  <a:cubicBezTo>
                    <a:pt x="968" y="338"/>
                    <a:pt x="966" y="339"/>
                    <a:pt x="965" y="340"/>
                  </a:cubicBezTo>
                  <a:cubicBezTo>
                    <a:pt x="956" y="346"/>
                    <a:pt x="947" y="351"/>
                    <a:pt x="937" y="356"/>
                  </a:cubicBezTo>
                  <a:cubicBezTo>
                    <a:pt x="929" y="361"/>
                    <a:pt x="920" y="365"/>
                    <a:pt x="911" y="369"/>
                  </a:cubicBezTo>
                  <a:cubicBezTo>
                    <a:pt x="903" y="373"/>
                    <a:pt x="895" y="376"/>
                    <a:pt x="887" y="379"/>
                  </a:cubicBezTo>
                  <a:cubicBezTo>
                    <a:pt x="886" y="380"/>
                    <a:pt x="885" y="380"/>
                    <a:pt x="884" y="380"/>
                  </a:cubicBezTo>
                  <a:cubicBezTo>
                    <a:pt x="876" y="383"/>
                    <a:pt x="867" y="387"/>
                    <a:pt x="859" y="389"/>
                  </a:cubicBezTo>
                  <a:cubicBezTo>
                    <a:pt x="850" y="392"/>
                    <a:pt x="842" y="395"/>
                    <a:pt x="833" y="397"/>
                  </a:cubicBezTo>
                  <a:cubicBezTo>
                    <a:pt x="825" y="400"/>
                    <a:pt x="816" y="402"/>
                    <a:pt x="808" y="405"/>
                  </a:cubicBezTo>
                  <a:cubicBezTo>
                    <a:pt x="800" y="407"/>
                    <a:pt x="791" y="409"/>
                    <a:pt x="783" y="411"/>
                  </a:cubicBezTo>
                  <a:cubicBezTo>
                    <a:pt x="775" y="413"/>
                    <a:pt x="766" y="415"/>
                    <a:pt x="758" y="417"/>
                  </a:cubicBezTo>
                  <a:cubicBezTo>
                    <a:pt x="750" y="419"/>
                    <a:pt x="741" y="421"/>
                    <a:pt x="733" y="423"/>
                  </a:cubicBezTo>
                  <a:cubicBezTo>
                    <a:pt x="725" y="424"/>
                    <a:pt x="716" y="426"/>
                    <a:pt x="708" y="428"/>
                  </a:cubicBezTo>
                  <a:cubicBezTo>
                    <a:pt x="706" y="429"/>
                    <a:pt x="704" y="429"/>
                    <a:pt x="703" y="429"/>
                  </a:cubicBezTo>
                  <a:cubicBezTo>
                    <a:pt x="696" y="431"/>
                    <a:pt x="690" y="432"/>
                    <a:pt x="683" y="434"/>
                  </a:cubicBezTo>
                  <a:cubicBezTo>
                    <a:pt x="675" y="436"/>
                    <a:pt x="667" y="438"/>
                    <a:pt x="658" y="440"/>
                  </a:cubicBezTo>
                  <a:cubicBezTo>
                    <a:pt x="650" y="442"/>
                    <a:pt x="642" y="444"/>
                    <a:pt x="633" y="446"/>
                  </a:cubicBezTo>
                  <a:cubicBezTo>
                    <a:pt x="625" y="448"/>
                    <a:pt x="617" y="450"/>
                    <a:pt x="608" y="452"/>
                  </a:cubicBezTo>
                  <a:cubicBezTo>
                    <a:pt x="600" y="454"/>
                    <a:pt x="591" y="456"/>
                    <a:pt x="583" y="459"/>
                  </a:cubicBezTo>
                  <a:cubicBezTo>
                    <a:pt x="575" y="461"/>
                    <a:pt x="566" y="463"/>
                    <a:pt x="558" y="466"/>
                  </a:cubicBezTo>
                  <a:cubicBezTo>
                    <a:pt x="549" y="468"/>
                    <a:pt x="541" y="470"/>
                    <a:pt x="533" y="473"/>
                  </a:cubicBezTo>
                  <a:cubicBezTo>
                    <a:pt x="527" y="474"/>
                    <a:pt x="521" y="476"/>
                    <a:pt x="516" y="478"/>
                  </a:cubicBezTo>
                  <a:cubicBezTo>
                    <a:pt x="513" y="479"/>
                    <a:pt x="510" y="479"/>
                    <a:pt x="507" y="480"/>
                  </a:cubicBezTo>
                  <a:cubicBezTo>
                    <a:pt x="499" y="483"/>
                    <a:pt x="490" y="486"/>
                    <a:pt x="482" y="488"/>
                  </a:cubicBezTo>
                  <a:cubicBezTo>
                    <a:pt x="473" y="491"/>
                    <a:pt x="465" y="494"/>
                    <a:pt x="456" y="497"/>
                  </a:cubicBezTo>
                  <a:cubicBezTo>
                    <a:pt x="448" y="500"/>
                    <a:pt x="439" y="503"/>
                    <a:pt x="430" y="506"/>
                  </a:cubicBezTo>
                  <a:cubicBezTo>
                    <a:pt x="422" y="509"/>
                    <a:pt x="413" y="513"/>
                    <a:pt x="405" y="516"/>
                  </a:cubicBezTo>
                  <a:cubicBezTo>
                    <a:pt x="396" y="520"/>
                    <a:pt x="387" y="523"/>
                    <a:pt x="378" y="527"/>
                  </a:cubicBezTo>
                  <a:cubicBezTo>
                    <a:pt x="370" y="531"/>
                    <a:pt x="361" y="534"/>
                    <a:pt x="352" y="538"/>
                  </a:cubicBezTo>
                  <a:cubicBezTo>
                    <a:pt x="346" y="541"/>
                    <a:pt x="340" y="544"/>
                    <a:pt x="334" y="547"/>
                  </a:cubicBezTo>
                  <a:cubicBezTo>
                    <a:pt x="331" y="548"/>
                    <a:pt x="328" y="550"/>
                    <a:pt x="326" y="551"/>
                  </a:cubicBezTo>
                  <a:cubicBezTo>
                    <a:pt x="317" y="556"/>
                    <a:pt x="308" y="560"/>
                    <a:pt x="299" y="565"/>
                  </a:cubicBezTo>
                  <a:cubicBezTo>
                    <a:pt x="296" y="567"/>
                    <a:pt x="293" y="568"/>
                    <a:pt x="290" y="570"/>
                  </a:cubicBezTo>
                  <a:cubicBezTo>
                    <a:pt x="271" y="581"/>
                    <a:pt x="271" y="581"/>
                    <a:pt x="271" y="581"/>
                  </a:cubicBezTo>
                  <a:cubicBezTo>
                    <a:pt x="269" y="582"/>
                    <a:pt x="269" y="582"/>
                    <a:pt x="269" y="582"/>
                  </a:cubicBezTo>
                  <a:cubicBezTo>
                    <a:pt x="249" y="595"/>
                    <a:pt x="249" y="595"/>
                    <a:pt x="249" y="595"/>
                  </a:cubicBezTo>
                  <a:cubicBezTo>
                    <a:pt x="247" y="596"/>
                    <a:pt x="245" y="597"/>
                    <a:pt x="244" y="598"/>
                  </a:cubicBezTo>
                  <a:cubicBezTo>
                    <a:pt x="234" y="605"/>
                    <a:pt x="225" y="611"/>
                    <a:pt x="215" y="618"/>
                  </a:cubicBezTo>
                  <a:cubicBezTo>
                    <a:pt x="213" y="620"/>
                    <a:pt x="211" y="621"/>
                    <a:pt x="209" y="623"/>
                  </a:cubicBezTo>
                  <a:cubicBezTo>
                    <a:pt x="202" y="628"/>
                    <a:pt x="196" y="634"/>
                    <a:pt x="189" y="639"/>
                  </a:cubicBezTo>
                  <a:cubicBezTo>
                    <a:pt x="188" y="639"/>
                    <a:pt x="187" y="640"/>
                    <a:pt x="186" y="641"/>
                  </a:cubicBezTo>
                  <a:cubicBezTo>
                    <a:pt x="181" y="646"/>
                    <a:pt x="176" y="650"/>
                    <a:pt x="171" y="655"/>
                  </a:cubicBezTo>
                  <a:cubicBezTo>
                    <a:pt x="166" y="660"/>
                    <a:pt x="161" y="664"/>
                    <a:pt x="156" y="669"/>
                  </a:cubicBezTo>
                  <a:cubicBezTo>
                    <a:pt x="150" y="676"/>
                    <a:pt x="143" y="683"/>
                    <a:pt x="137" y="690"/>
                  </a:cubicBezTo>
                  <a:cubicBezTo>
                    <a:pt x="129" y="700"/>
                    <a:pt x="129" y="700"/>
                    <a:pt x="129" y="700"/>
                  </a:cubicBezTo>
                  <a:cubicBezTo>
                    <a:pt x="125" y="705"/>
                    <a:pt x="125" y="705"/>
                    <a:pt x="125" y="705"/>
                  </a:cubicBezTo>
                  <a:cubicBezTo>
                    <a:pt x="124" y="706"/>
                    <a:pt x="124" y="706"/>
                    <a:pt x="124" y="706"/>
                  </a:cubicBezTo>
                  <a:cubicBezTo>
                    <a:pt x="121" y="710"/>
                    <a:pt x="121" y="710"/>
                    <a:pt x="121" y="710"/>
                  </a:cubicBezTo>
                  <a:cubicBezTo>
                    <a:pt x="114" y="720"/>
                    <a:pt x="114" y="720"/>
                    <a:pt x="114" y="720"/>
                  </a:cubicBezTo>
                  <a:cubicBezTo>
                    <a:pt x="107" y="730"/>
                    <a:pt x="107" y="730"/>
                    <a:pt x="107" y="730"/>
                  </a:cubicBezTo>
                  <a:cubicBezTo>
                    <a:pt x="106" y="732"/>
                    <a:pt x="105" y="734"/>
                    <a:pt x="104" y="735"/>
                  </a:cubicBezTo>
                  <a:cubicBezTo>
                    <a:pt x="101" y="741"/>
                    <a:pt x="101" y="741"/>
                    <a:pt x="101" y="741"/>
                  </a:cubicBezTo>
                  <a:cubicBezTo>
                    <a:pt x="99" y="744"/>
                    <a:pt x="97" y="748"/>
                    <a:pt x="95" y="751"/>
                  </a:cubicBezTo>
                  <a:cubicBezTo>
                    <a:pt x="91" y="758"/>
                    <a:pt x="88" y="764"/>
                    <a:pt x="85" y="771"/>
                  </a:cubicBezTo>
                  <a:cubicBezTo>
                    <a:pt x="85" y="772"/>
                    <a:pt x="84" y="773"/>
                    <a:pt x="84" y="774"/>
                  </a:cubicBezTo>
                  <a:cubicBezTo>
                    <a:pt x="82" y="778"/>
                    <a:pt x="80" y="781"/>
                    <a:pt x="79" y="785"/>
                  </a:cubicBezTo>
                  <a:cubicBezTo>
                    <a:pt x="75" y="797"/>
                    <a:pt x="75" y="797"/>
                    <a:pt x="75" y="797"/>
                  </a:cubicBezTo>
                  <a:cubicBezTo>
                    <a:pt x="73" y="801"/>
                    <a:pt x="72" y="805"/>
                    <a:pt x="71" y="809"/>
                  </a:cubicBezTo>
                  <a:cubicBezTo>
                    <a:pt x="70" y="813"/>
                    <a:pt x="69" y="816"/>
                    <a:pt x="68" y="821"/>
                  </a:cubicBezTo>
                  <a:cubicBezTo>
                    <a:pt x="65" y="835"/>
                    <a:pt x="63" y="850"/>
                    <a:pt x="63" y="864"/>
                  </a:cubicBezTo>
                  <a:cubicBezTo>
                    <a:pt x="63" y="883"/>
                    <a:pt x="65" y="902"/>
                    <a:pt x="70" y="920"/>
                  </a:cubicBezTo>
                  <a:cubicBezTo>
                    <a:pt x="70" y="922"/>
                    <a:pt x="71" y="925"/>
                    <a:pt x="72" y="927"/>
                  </a:cubicBezTo>
                  <a:cubicBezTo>
                    <a:pt x="72" y="929"/>
                    <a:pt x="73" y="930"/>
                    <a:pt x="73" y="932"/>
                  </a:cubicBezTo>
                  <a:cubicBezTo>
                    <a:pt x="77" y="944"/>
                    <a:pt x="77" y="944"/>
                    <a:pt x="77" y="944"/>
                  </a:cubicBezTo>
                  <a:cubicBezTo>
                    <a:pt x="79" y="950"/>
                    <a:pt x="79" y="950"/>
                    <a:pt x="79" y="950"/>
                  </a:cubicBezTo>
                  <a:cubicBezTo>
                    <a:pt x="80" y="951"/>
                    <a:pt x="81" y="953"/>
                    <a:pt x="82" y="955"/>
                  </a:cubicBezTo>
                  <a:cubicBezTo>
                    <a:pt x="86" y="965"/>
                    <a:pt x="86" y="965"/>
                    <a:pt x="86" y="965"/>
                  </a:cubicBezTo>
                  <a:cubicBezTo>
                    <a:pt x="87" y="967"/>
                    <a:pt x="87" y="967"/>
                    <a:pt x="87" y="967"/>
                  </a:cubicBezTo>
                  <a:cubicBezTo>
                    <a:pt x="90" y="972"/>
                    <a:pt x="90" y="972"/>
                    <a:pt x="90" y="972"/>
                  </a:cubicBezTo>
                  <a:cubicBezTo>
                    <a:pt x="91" y="974"/>
                    <a:pt x="92" y="976"/>
                    <a:pt x="93" y="978"/>
                  </a:cubicBezTo>
                  <a:cubicBezTo>
                    <a:pt x="99" y="988"/>
                    <a:pt x="99" y="988"/>
                    <a:pt x="99" y="988"/>
                  </a:cubicBezTo>
                  <a:cubicBezTo>
                    <a:pt x="100" y="990"/>
                    <a:pt x="102" y="993"/>
                    <a:pt x="103" y="995"/>
                  </a:cubicBezTo>
                  <a:cubicBezTo>
                    <a:pt x="104" y="996"/>
                    <a:pt x="105" y="997"/>
                    <a:pt x="106" y="999"/>
                  </a:cubicBezTo>
                  <a:cubicBezTo>
                    <a:pt x="113" y="1009"/>
                    <a:pt x="113" y="1009"/>
                    <a:pt x="113" y="1009"/>
                  </a:cubicBezTo>
                  <a:cubicBezTo>
                    <a:pt x="116" y="1012"/>
                    <a:pt x="118" y="1016"/>
                    <a:pt x="121" y="1019"/>
                  </a:cubicBezTo>
                  <a:cubicBezTo>
                    <a:pt x="127" y="1026"/>
                    <a:pt x="133" y="1033"/>
                    <a:pt x="140" y="1039"/>
                  </a:cubicBezTo>
                  <a:cubicBezTo>
                    <a:pt x="142" y="1042"/>
                    <a:pt x="144" y="1044"/>
                    <a:pt x="146" y="1046"/>
                  </a:cubicBezTo>
                  <a:cubicBezTo>
                    <a:pt x="152" y="1052"/>
                    <a:pt x="158" y="1058"/>
                    <a:pt x="164" y="1063"/>
                  </a:cubicBezTo>
                  <a:cubicBezTo>
                    <a:pt x="171" y="1069"/>
                    <a:pt x="177" y="1074"/>
                    <a:pt x="184" y="1079"/>
                  </a:cubicBezTo>
                  <a:cubicBezTo>
                    <a:pt x="185" y="1080"/>
                    <a:pt x="186" y="1081"/>
                    <a:pt x="188" y="1082"/>
                  </a:cubicBezTo>
                  <a:cubicBezTo>
                    <a:pt x="193" y="1086"/>
                    <a:pt x="199" y="1090"/>
                    <a:pt x="204" y="1094"/>
                  </a:cubicBezTo>
                  <a:cubicBezTo>
                    <a:pt x="211" y="1098"/>
                    <a:pt x="218" y="1103"/>
                    <a:pt x="225" y="1107"/>
                  </a:cubicBezTo>
                  <a:cubicBezTo>
                    <a:pt x="231" y="1111"/>
                    <a:pt x="238" y="1115"/>
                    <a:pt x="245" y="1119"/>
                  </a:cubicBezTo>
                  <a:cubicBezTo>
                    <a:pt x="252" y="1123"/>
                    <a:pt x="259" y="1127"/>
                    <a:pt x="266" y="1131"/>
                  </a:cubicBezTo>
                  <a:cubicBezTo>
                    <a:pt x="268" y="1131"/>
                    <a:pt x="270" y="1132"/>
                    <a:pt x="271" y="1133"/>
                  </a:cubicBezTo>
                  <a:cubicBezTo>
                    <a:pt x="277" y="1136"/>
                    <a:pt x="282" y="1138"/>
                    <a:pt x="287" y="1141"/>
                  </a:cubicBezTo>
                  <a:cubicBezTo>
                    <a:pt x="294" y="1144"/>
                    <a:pt x="301" y="1148"/>
                    <a:pt x="308" y="1151"/>
                  </a:cubicBezTo>
                  <a:cubicBezTo>
                    <a:pt x="316" y="1154"/>
                    <a:pt x="323" y="1157"/>
                    <a:pt x="330" y="1160"/>
                  </a:cubicBezTo>
                  <a:cubicBezTo>
                    <a:pt x="337" y="1163"/>
                    <a:pt x="344" y="1166"/>
                    <a:pt x="351" y="1168"/>
                  </a:cubicBezTo>
                  <a:cubicBezTo>
                    <a:pt x="355" y="1170"/>
                    <a:pt x="358" y="1171"/>
                    <a:pt x="361" y="1172"/>
                  </a:cubicBezTo>
                  <a:cubicBezTo>
                    <a:pt x="365" y="1174"/>
                    <a:pt x="369" y="1175"/>
                    <a:pt x="373" y="1176"/>
                  </a:cubicBezTo>
                  <a:cubicBezTo>
                    <a:pt x="380" y="1179"/>
                    <a:pt x="387" y="1182"/>
                    <a:pt x="395" y="1184"/>
                  </a:cubicBezTo>
                  <a:cubicBezTo>
                    <a:pt x="402" y="1186"/>
                    <a:pt x="409" y="1189"/>
                    <a:pt x="417" y="1191"/>
                  </a:cubicBezTo>
                  <a:cubicBezTo>
                    <a:pt x="424" y="1193"/>
                    <a:pt x="431" y="1196"/>
                    <a:pt x="438" y="1198"/>
                  </a:cubicBezTo>
                  <a:cubicBezTo>
                    <a:pt x="443" y="1199"/>
                    <a:pt x="448" y="1201"/>
                    <a:pt x="453" y="1202"/>
                  </a:cubicBezTo>
                  <a:cubicBezTo>
                    <a:pt x="456" y="1203"/>
                    <a:pt x="458" y="1204"/>
                    <a:pt x="460" y="1204"/>
                  </a:cubicBezTo>
                  <a:cubicBezTo>
                    <a:pt x="468" y="1206"/>
                    <a:pt x="475" y="1208"/>
                    <a:pt x="483" y="1210"/>
                  </a:cubicBezTo>
                  <a:cubicBezTo>
                    <a:pt x="490" y="1212"/>
                    <a:pt x="497" y="1214"/>
                    <a:pt x="505" y="1216"/>
                  </a:cubicBezTo>
                  <a:cubicBezTo>
                    <a:pt x="512" y="1218"/>
                    <a:pt x="520" y="1220"/>
                    <a:pt x="527" y="1222"/>
                  </a:cubicBezTo>
                  <a:cubicBezTo>
                    <a:pt x="534" y="1223"/>
                    <a:pt x="542" y="1225"/>
                    <a:pt x="549" y="1227"/>
                  </a:cubicBezTo>
                  <a:cubicBezTo>
                    <a:pt x="557" y="1228"/>
                    <a:pt x="564" y="1230"/>
                    <a:pt x="572" y="1232"/>
                  </a:cubicBezTo>
                  <a:cubicBezTo>
                    <a:pt x="579" y="1233"/>
                    <a:pt x="587" y="1235"/>
                    <a:pt x="594" y="1236"/>
                  </a:cubicBezTo>
                  <a:cubicBezTo>
                    <a:pt x="602" y="1238"/>
                    <a:pt x="609" y="1239"/>
                    <a:pt x="617" y="1241"/>
                  </a:cubicBezTo>
                  <a:cubicBezTo>
                    <a:pt x="624" y="1242"/>
                    <a:pt x="632" y="1244"/>
                    <a:pt x="639" y="1245"/>
                  </a:cubicBezTo>
                  <a:cubicBezTo>
                    <a:pt x="640" y="1245"/>
                    <a:pt x="641" y="1246"/>
                    <a:pt x="642" y="1246"/>
                  </a:cubicBezTo>
                  <a:cubicBezTo>
                    <a:pt x="648" y="1247"/>
                    <a:pt x="655" y="1248"/>
                    <a:pt x="662" y="1249"/>
                  </a:cubicBezTo>
                  <a:cubicBezTo>
                    <a:pt x="669" y="1250"/>
                    <a:pt x="677" y="1252"/>
                    <a:pt x="684" y="1253"/>
                  </a:cubicBezTo>
                  <a:cubicBezTo>
                    <a:pt x="692" y="1254"/>
                    <a:pt x="699" y="1256"/>
                    <a:pt x="707" y="1257"/>
                  </a:cubicBezTo>
                  <a:cubicBezTo>
                    <a:pt x="714" y="1258"/>
                    <a:pt x="722" y="1259"/>
                    <a:pt x="730" y="1260"/>
                  </a:cubicBezTo>
                  <a:cubicBezTo>
                    <a:pt x="737" y="1262"/>
                    <a:pt x="745" y="1263"/>
                    <a:pt x="752" y="1264"/>
                  </a:cubicBezTo>
                  <a:cubicBezTo>
                    <a:pt x="760" y="1265"/>
                    <a:pt x="767" y="1266"/>
                    <a:pt x="775" y="1267"/>
                  </a:cubicBezTo>
                  <a:cubicBezTo>
                    <a:pt x="783" y="1268"/>
                    <a:pt x="790" y="1269"/>
                    <a:pt x="798" y="1270"/>
                  </a:cubicBezTo>
                  <a:cubicBezTo>
                    <a:pt x="805" y="1271"/>
                    <a:pt x="813" y="1272"/>
                    <a:pt x="821" y="1273"/>
                  </a:cubicBezTo>
                  <a:cubicBezTo>
                    <a:pt x="824" y="1274"/>
                    <a:pt x="828" y="1274"/>
                    <a:pt x="831" y="1275"/>
                  </a:cubicBezTo>
                  <a:cubicBezTo>
                    <a:pt x="835" y="1275"/>
                    <a:pt x="839" y="1276"/>
                    <a:pt x="843" y="1276"/>
                  </a:cubicBezTo>
                  <a:cubicBezTo>
                    <a:pt x="851" y="1277"/>
                    <a:pt x="859" y="1278"/>
                    <a:pt x="866" y="1279"/>
                  </a:cubicBezTo>
                  <a:cubicBezTo>
                    <a:pt x="874" y="1280"/>
                    <a:pt x="882" y="1281"/>
                    <a:pt x="889" y="1281"/>
                  </a:cubicBezTo>
                  <a:cubicBezTo>
                    <a:pt x="897" y="1282"/>
                    <a:pt x="905" y="1283"/>
                    <a:pt x="912" y="1284"/>
                  </a:cubicBezTo>
                  <a:cubicBezTo>
                    <a:pt x="920" y="1285"/>
                    <a:pt x="928" y="1285"/>
                    <a:pt x="935" y="1286"/>
                  </a:cubicBezTo>
                  <a:cubicBezTo>
                    <a:pt x="943" y="1287"/>
                    <a:pt x="951" y="1287"/>
                    <a:pt x="958" y="1288"/>
                  </a:cubicBezTo>
                  <a:cubicBezTo>
                    <a:pt x="966" y="1289"/>
                    <a:pt x="974" y="1290"/>
                    <a:pt x="981" y="1290"/>
                  </a:cubicBezTo>
                  <a:cubicBezTo>
                    <a:pt x="989" y="1291"/>
                    <a:pt x="997" y="1291"/>
                    <a:pt x="1004" y="1292"/>
                  </a:cubicBezTo>
                  <a:cubicBezTo>
                    <a:pt x="1010" y="1292"/>
                    <a:pt x="1015" y="1293"/>
                    <a:pt x="1020" y="1293"/>
                  </a:cubicBezTo>
                  <a:cubicBezTo>
                    <a:pt x="1023" y="1293"/>
                    <a:pt x="1025" y="1294"/>
                    <a:pt x="1027" y="1294"/>
                  </a:cubicBezTo>
                  <a:cubicBezTo>
                    <a:pt x="1035" y="1294"/>
                    <a:pt x="1043" y="1295"/>
                    <a:pt x="1051" y="1295"/>
                  </a:cubicBezTo>
                  <a:cubicBezTo>
                    <a:pt x="1058" y="1296"/>
                    <a:pt x="1066" y="1296"/>
                    <a:pt x="1074" y="1297"/>
                  </a:cubicBezTo>
                  <a:cubicBezTo>
                    <a:pt x="1082" y="1297"/>
                    <a:pt x="1089" y="1298"/>
                    <a:pt x="1097" y="1298"/>
                  </a:cubicBezTo>
                  <a:cubicBezTo>
                    <a:pt x="1105" y="1299"/>
                    <a:pt x="1112" y="1299"/>
                    <a:pt x="1120" y="1300"/>
                  </a:cubicBezTo>
                  <a:cubicBezTo>
                    <a:pt x="1128" y="1300"/>
                    <a:pt x="1136" y="1301"/>
                    <a:pt x="1143" y="1301"/>
                  </a:cubicBezTo>
                  <a:cubicBezTo>
                    <a:pt x="1151" y="1301"/>
                    <a:pt x="1159" y="1302"/>
                    <a:pt x="1167" y="1302"/>
                  </a:cubicBezTo>
                  <a:cubicBezTo>
                    <a:pt x="1174" y="1303"/>
                    <a:pt x="1182" y="1303"/>
                    <a:pt x="1190" y="1303"/>
                  </a:cubicBezTo>
                  <a:cubicBezTo>
                    <a:pt x="1198" y="1304"/>
                    <a:pt x="1205" y="1304"/>
                    <a:pt x="1213" y="1305"/>
                  </a:cubicBezTo>
                  <a:cubicBezTo>
                    <a:pt x="1221" y="1305"/>
                    <a:pt x="1229" y="1305"/>
                    <a:pt x="1236" y="1306"/>
                  </a:cubicBezTo>
                  <a:cubicBezTo>
                    <a:pt x="1244" y="1306"/>
                    <a:pt x="1252" y="1307"/>
                    <a:pt x="1260" y="1307"/>
                  </a:cubicBezTo>
                  <a:cubicBezTo>
                    <a:pt x="1267" y="1307"/>
                    <a:pt x="1275" y="1308"/>
                    <a:pt x="1283" y="1308"/>
                  </a:cubicBezTo>
                  <a:cubicBezTo>
                    <a:pt x="1291" y="1309"/>
                    <a:pt x="1298" y="1309"/>
                    <a:pt x="1306" y="1310"/>
                  </a:cubicBezTo>
                  <a:cubicBezTo>
                    <a:pt x="1314" y="1310"/>
                    <a:pt x="1322" y="1310"/>
                    <a:pt x="1329" y="1311"/>
                  </a:cubicBezTo>
                  <a:cubicBezTo>
                    <a:pt x="1337" y="1311"/>
                    <a:pt x="1345" y="1312"/>
                    <a:pt x="1353" y="1312"/>
                  </a:cubicBezTo>
                  <a:cubicBezTo>
                    <a:pt x="1360" y="1313"/>
                    <a:pt x="1368" y="1313"/>
                    <a:pt x="1376" y="1313"/>
                  </a:cubicBezTo>
                  <a:cubicBezTo>
                    <a:pt x="1381" y="1314"/>
                    <a:pt x="1386" y="1314"/>
                    <a:pt x="1391" y="1314"/>
                  </a:cubicBezTo>
                  <a:cubicBezTo>
                    <a:pt x="1394" y="1315"/>
                    <a:pt x="1396" y="1315"/>
                    <a:pt x="1399" y="1315"/>
                  </a:cubicBezTo>
                  <a:cubicBezTo>
                    <a:pt x="1407" y="1315"/>
                    <a:pt x="1414" y="1316"/>
                    <a:pt x="1422" y="1316"/>
                  </a:cubicBezTo>
                  <a:cubicBezTo>
                    <a:pt x="1430" y="1317"/>
                    <a:pt x="1437" y="1318"/>
                    <a:pt x="1445" y="1318"/>
                  </a:cubicBezTo>
                  <a:cubicBezTo>
                    <a:pt x="1453" y="1319"/>
                    <a:pt x="1461" y="1319"/>
                    <a:pt x="1468" y="1320"/>
                  </a:cubicBezTo>
                  <a:cubicBezTo>
                    <a:pt x="1476" y="1320"/>
                    <a:pt x="1484" y="1321"/>
                    <a:pt x="1491" y="1322"/>
                  </a:cubicBezTo>
                  <a:cubicBezTo>
                    <a:pt x="1499" y="1322"/>
                    <a:pt x="1507" y="1323"/>
                    <a:pt x="1514" y="1324"/>
                  </a:cubicBezTo>
                  <a:cubicBezTo>
                    <a:pt x="1522" y="1324"/>
                    <a:pt x="1530" y="1325"/>
                    <a:pt x="1538" y="1326"/>
                  </a:cubicBezTo>
                  <a:cubicBezTo>
                    <a:pt x="1545" y="1326"/>
                    <a:pt x="1553" y="1327"/>
                    <a:pt x="1561" y="1328"/>
                  </a:cubicBezTo>
                  <a:cubicBezTo>
                    <a:pt x="1564" y="1328"/>
                    <a:pt x="1568" y="1329"/>
                    <a:pt x="1572" y="1329"/>
                  </a:cubicBezTo>
                  <a:cubicBezTo>
                    <a:pt x="1576" y="1329"/>
                    <a:pt x="1580" y="1330"/>
                    <a:pt x="1583" y="1330"/>
                  </a:cubicBezTo>
                  <a:cubicBezTo>
                    <a:pt x="1591" y="1331"/>
                    <a:pt x="1599" y="1332"/>
                    <a:pt x="1606" y="1333"/>
                  </a:cubicBezTo>
                  <a:cubicBezTo>
                    <a:pt x="1614" y="1334"/>
                    <a:pt x="1622" y="1335"/>
                    <a:pt x="1629" y="1336"/>
                  </a:cubicBezTo>
                  <a:cubicBezTo>
                    <a:pt x="1637" y="1337"/>
                    <a:pt x="1644" y="1338"/>
                    <a:pt x="1652" y="1339"/>
                  </a:cubicBezTo>
                  <a:cubicBezTo>
                    <a:pt x="1655" y="1339"/>
                    <a:pt x="1658" y="1339"/>
                    <a:pt x="1660" y="1340"/>
                  </a:cubicBezTo>
                  <a:cubicBezTo>
                    <a:pt x="1665" y="1341"/>
                    <a:pt x="1670" y="1341"/>
                    <a:pt x="1675" y="1342"/>
                  </a:cubicBezTo>
                  <a:cubicBezTo>
                    <a:pt x="1682" y="1343"/>
                    <a:pt x="1690" y="1344"/>
                    <a:pt x="1697" y="1346"/>
                  </a:cubicBezTo>
                  <a:cubicBezTo>
                    <a:pt x="1705" y="1347"/>
                    <a:pt x="1713" y="1348"/>
                    <a:pt x="1720" y="1350"/>
                  </a:cubicBezTo>
                  <a:cubicBezTo>
                    <a:pt x="1728" y="1351"/>
                    <a:pt x="1735" y="1353"/>
                    <a:pt x="1742" y="1354"/>
                  </a:cubicBezTo>
                  <a:cubicBezTo>
                    <a:pt x="1744" y="1355"/>
                    <a:pt x="1746" y="1355"/>
                    <a:pt x="1747" y="1355"/>
                  </a:cubicBezTo>
                  <a:cubicBezTo>
                    <a:pt x="1753" y="1356"/>
                    <a:pt x="1759" y="1358"/>
                    <a:pt x="1765" y="1359"/>
                  </a:cubicBezTo>
                  <a:cubicBezTo>
                    <a:pt x="1772" y="1361"/>
                    <a:pt x="1780" y="1363"/>
                    <a:pt x="1787" y="1364"/>
                  </a:cubicBezTo>
                  <a:cubicBezTo>
                    <a:pt x="1795" y="1366"/>
                    <a:pt x="1802" y="1368"/>
                    <a:pt x="1809" y="1370"/>
                  </a:cubicBezTo>
                  <a:cubicBezTo>
                    <a:pt x="1817" y="1372"/>
                    <a:pt x="1824" y="1374"/>
                    <a:pt x="1831" y="1377"/>
                  </a:cubicBezTo>
                  <a:cubicBezTo>
                    <a:pt x="1839" y="1379"/>
                    <a:pt x="1846" y="1381"/>
                    <a:pt x="1853" y="1384"/>
                  </a:cubicBezTo>
                  <a:cubicBezTo>
                    <a:pt x="1860" y="1386"/>
                    <a:pt x="1868" y="1389"/>
                    <a:pt x="1875" y="1391"/>
                  </a:cubicBezTo>
                  <a:cubicBezTo>
                    <a:pt x="1882" y="1394"/>
                    <a:pt x="1889" y="1397"/>
                    <a:pt x="1896" y="1400"/>
                  </a:cubicBezTo>
                  <a:cubicBezTo>
                    <a:pt x="1902" y="1402"/>
                    <a:pt x="1907" y="1404"/>
                    <a:pt x="1912" y="1406"/>
                  </a:cubicBezTo>
                  <a:cubicBezTo>
                    <a:pt x="1914" y="1407"/>
                    <a:pt x="1916" y="1408"/>
                    <a:pt x="1918" y="1409"/>
                  </a:cubicBezTo>
                  <a:cubicBezTo>
                    <a:pt x="1922" y="1411"/>
                    <a:pt x="1927" y="1413"/>
                    <a:pt x="1931" y="1415"/>
                  </a:cubicBezTo>
                  <a:cubicBezTo>
                    <a:pt x="1939" y="1419"/>
                    <a:pt x="1939" y="1419"/>
                    <a:pt x="1939" y="1419"/>
                  </a:cubicBezTo>
                  <a:cubicBezTo>
                    <a:pt x="1940" y="1420"/>
                    <a:pt x="1940" y="1420"/>
                    <a:pt x="1940" y="1420"/>
                  </a:cubicBezTo>
                  <a:cubicBezTo>
                    <a:pt x="1950" y="1425"/>
                    <a:pt x="1950" y="1425"/>
                    <a:pt x="1950" y="1425"/>
                  </a:cubicBezTo>
                  <a:cubicBezTo>
                    <a:pt x="1954" y="1428"/>
                    <a:pt x="1954" y="1428"/>
                    <a:pt x="1954" y="1428"/>
                  </a:cubicBezTo>
                  <a:cubicBezTo>
                    <a:pt x="1957" y="1429"/>
                    <a:pt x="1957" y="1429"/>
                    <a:pt x="1957" y="1429"/>
                  </a:cubicBezTo>
                  <a:cubicBezTo>
                    <a:pt x="1959" y="1430"/>
                    <a:pt x="1959" y="1430"/>
                    <a:pt x="1959" y="1430"/>
                  </a:cubicBezTo>
                  <a:cubicBezTo>
                    <a:pt x="1960" y="1431"/>
                    <a:pt x="1960" y="1431"/>
                    <a:pt x="1960" y="1431"/>
                  </a:cubicBezTo>
                  <a:cubicBezTo>
                    <a:pt x="1968" y="1436"/>
                    <a:pt x="1968" y="1436"/>
                    <a:pt x="1968" y="1436"/>
                  </a:cubicBezTo>
                  <a:cubicBezTo>
                    <a:pt x="1972" y="1438"/>
                    <a:pt x="1976" y="1440"/>
                    <a:pt x="1980" y="1443"/>
                  </a:cubicBezTo>
                  <a:cubicBezTo>
                    <a:pt x="1982" y="1444"/>
                    <a:pt x="1984" y="1445"/>
                    <a:pt x="1986" y="1446"/>
                  </a:cubicBezTo>
                  <a:cubicBezTo>
                    <a:pt x="1991" y="1449"/>
                    <a:pt x="1991" y="1449"/>
                    <a:pt x="1991" y="1449"/>
                  </a:cubicBezTo>
                  <a:cubicBezTo>
                    <a:pt x="1995" y="1452"/>
                    <a:pt x="1995" y="1452"/>
                    <a:pt x="1995" y="1452"/>
                  </a:cubicBezTo>
                  <a:cubicBezTo>
                    <a:pt x="2001" y="1456"/>
                    <a:pt x="2001" y="1456"/>
                    <a:pt x="2001" y="1456"/>
                  </a:cubicBezTo>
                  <a:cubicBezTo>
                    <a:pt x="2004" y="1458"/>
                    <a:pt x="2004" y="1458"/>
                    <a:pt x="2004" y="1458"/>
                  </a:cubicBezTo>
                  <a:cubicBezTo>
                    <a:pt x="2010" y="1462"/>
                    <a:pt x="2015" y="1465"/>
                    <a:pt x="2021" y="1469"/>
                  </a:cubicBezTo>
                  <a:cubicBezTo>
                    <a:pt x="2021" y="1469"/>
                    <a:pt x="2021" y="1469"/>
                    <a:pt x="2021" y="1469"/>
                  </a:cubicBezTo>
                  <a:cubicBezTo>
                    <a:pt x="2027" y="1473"/>
                    <a:pt x="2033" y="1477"/>
                    <a:pt x="2038" y="1482"/>
                  </a:cubicBezTo>
                  <a:cubicBezTo>
                    <a:pt x="2039" y="1482"/>
                    <a:pt x="2040" y="1483"/>
                    <a:pt x="2041" y="1484"/>
                  </a:cubicBezTo>
                  <a:cubicBezTo>
                    <a:pt x="2046" y="1487"/>
                    <a:pt x="2050" y="1490"/>
                    <a:pt x="2055" y="1494"/>
                  </a:cubicBezTo>
                  <a:cubicBezTo>
                    <a:pt x="2057" y="1496"/>
                    <a:pt x="2059" y="1498"/>
                    <a:pt x="2061" y="1499"/>
                  </a:cubicBezTo>
                  <a:cubicBezTo>
                    <a:pt x="2064" y="1502"/>
                    <a:pt x="2067" y="1505"/>
                    <a:pt x="2071" y="1507"/>
                  </a:cubicBezTo>
                  <a:cubicBezTo>
                    <a:pt x="2073" y="1509"/>
                    <a:pt x="2076" y="1512"/>
                    <a:pt x="2078" y="1514"/>
                  </a:cubicBezTo>
                  <a:cubicBezTo>
                    <a:pt x="2081" y="1516"/>
                    <a:pt x="2081" y="1516"/>
                    <a:pt x="2081" y="1516"/>
                  </a:cubicBezTo>
                  <a:cubicBezTo>
                    <a:pt x="2086" y="1521"/>
                    <a:pt x="2086" y="1521"/>
                    <a:pt x="2086" y="1521"/>
                  </a:cubicBezTo>
                  <a:cubicBezTo>
                    <a:pt x="2090" y="1525"/>
                    <a:pt x="2095" y="1529"/>
                    <a:pt x="2099" y="1533"/>
                  </a:cubicBezTo>
                  <a:cubicBezTo>
                    <a:pt x="2103" y="1537"/>
                    <a:pt x="2107" y="1542"/>
                    <a:pt x="2111" y="1546"/>
                  </a:cubicBezTo>
                  <a:cubicBezTo>
                    <a:pt x="2116" y="1551"/>
                    <a:pt x="2116" y="1551"/>
                    <a:pt x="2116" y="1551"/>
                  </a:cubicBezTo>
                  <a:cubicBezTo>
                    <a:pt x="2118" y="1553"/>
                    <a:pt x="2118" y="1553"/>
                    <a:pt x="2118" y="1553"/>
                  </a:cubicBezTo>
                  <a:cubicBezTo>
                    <a:pt x="2120" y="1556"/>
                    <a:pt x="2122" y="1558"/>
                    <a:pt x="2124" y="1561"/>
                  </a:cubicBezTo>
                  <a:cubicBezTo>
                    <a:pt x="2128" y="1565"/>
                    <a:pt x="2131" y="1569"/>
                    <a:pt x="2135" y="1573"/>
                  </a:cubicBezTo>
                  <a:cubicBezTo>
                    <a:pt x="2135" y="1574"/>
                    <a:pt x="2136" y="1575"/>
                    <a:pt x="2137" y="1577"/>
                  </a:cubicBezTo>
                  <a:cubicBezTo>
                    <a:pt x="2141" y="1582"/>
                    <a:pt x="2145" y="1587"/>
                    <a:pt x="2149" y="1593"/>
                  </a:cubicBezTo>
                  <a:cubicBezTo>
                    <a:pt x="2152" y="1598"/>
                    <a:pt x="2152" y="1598"/>
                    <a:pt x="2152" y="1598"/>
                  </a:cubicBezTo>
                  <a:cubicBezTo>
                    <a:pt x="2155" y="1601"/>
                    <a:pt x="2155" y="1601"/>
                    <a:pt x="2155" y="1601"/>
                  </a:cubicBezTo>
                  <a:cubicBezTo>
                    <a:pt x="2156" y="1604"/>
                    <a:pt x="2158" y="1607"/>
                    <a:pt x="2160" y="1610"/>
                  </a:cubicBezTo>
                  <a:cubicBezTo>
                    <a:pt x="2163" y="1615"/>
                    <a:pt x="2166" y="1620"/>
                    <a:pt x="2169" y="1626"/>
                  </a:cubicBezTo>
                  <a:cubicBezTo>
                    <a:pt x="2170" y="1626"/>
                    <a:pt x="2170" y="1626"/>
                    <a:pt x="2170" y="1627"/>
                  </a:cubicBezTo>
                  <a:cubicBezTo>
                    <a:pt x="2173" y="1633"/>
                    <a:pt x="2176" y="1639"/>
                    <a:pt x="2179" y="1644"/>
                  </a:cubicBezTo>
                  <a:cubicBezTo>
                    <a:pt x="2181" y="1649"/>
                    <a:pt x="2183" y="1654"/>
                    <a:pt x="2185" y="1658"/>
                  </a:cubicBezTo>
                  <a:cubicBezTo>
                    <a:pt x="2186" y="1660"/>
                    <a:pt x="2186" y="1661"/>
                    <a:pt x="2187" y="1662"/>
                  </a:cubicBezTo>
                  <a:cubicBezTo>
                    <a:pt x="2189" y="1669"/>
                    <a:pt x="2192" y="1675"/>
                    <a:pt x="2194" y="1681"/>
                  </a:cubicBezTo>
                  <a:cubicBezTo>
                    <a:pt x="2196" y="1686"/>
                    <a:pt x="2198" y="1692"/>
                    <a:pt x="2199" y="1698"/>
                  </a:cubicBezTo>
                  <a:cubicBezTo>
                    <a:pt x="2200" y="1698"/>
                    <a:pt x="2200" y="1699"/>
                    <a:pt x="2200" y="1699"/>
                  </a:cubicBezTo>
                  <a:cubicBezTo>
                    <a:pt x="2202" y="1706"/>
                    <a:pt x="2203" y="1712"/>
                    <a:pt x="2205" y="1718"/>
                  </a:cubicBezTo>
                  <a:cubicBezTo>
                    <a:pt x="2205" y="1722"/>
                    <a:pt x="2206" y="1725"/>
                    <a:pt x="2207" y="1728"/>
                  </a:cubicBezTo>
                  <a:cubicBezTo>
                    <a:pt x="2208" y="1737"/>
                    <a:pt x="2208" y="1737"/>
                    <a:pt x="2208" y="1737"/>
                  </a:cubicBezTo>
                  <a:cubicBezTo>
                    <a:pt x="2210" y="1747"/>
                    <a:pt x="2210" y="1747"/>
                    <a:pt x="2210" y="1747"/>
                  </a:cubicBezTo>
                  <a:cubicBezTo>
                    <a:pt x="2211" y="1750"/>
                    <a:pt x="2211" y="1750"/>
                    <a:pt x="2211" y="1750"/>
                  </a:cubicBezTo>
                  <a:cubicBezTo>
                    <a:pt x="2211" y="1752"/>
                    <a:pt x="2211" y="1752"/>
                    <a:pt x="2211" y="1752"/>
                  </a:cubicBezTo>
                  <a:cubicBezTo>
                    <a:pt x="2211" y="1757"/>
                    <a:pt x="2211" y="1757"/>
                    <a:pt x="2211" y="1757"/>
                  </a:cubicBezTo>
                  <a:cubicBezTo>
                    <a:pt x="2212" y="1763"/>
                    <a:pt x="2212" y="1769"/>
                    <a:pt x="2213" y="1776"/>
                  </a:cubicBezTo>
                  <a:cubicBezTo>
                    <a:pt x="2214" y="1782"/>
                    <a:pt x="2213" y="1789"/>
                    <a:pt x="2214" y="1795"/>
                  </a:cubicBezTo>
                  <a:cubicBezTo>
                    <a:pt x="2214" y="1805"/>
                    <a:pt x="2214" y="1805"/>
                    <a:pt x="2214" y="1805"/>
                  </a:cubicBezTo>
                  <a:cubicBezTo>
                    <a:pt x="2214" y="1814"/>
                    <a:pt x="2214" y="1814"/>
                    <a:pt x="2214" y="1814"/>
                  </a:cubicBezTo>
                  <a:cubicBezTo>
                    <a:pt x="2213" y="1820"/>
                    <a:pt x="2213" y="1827"/>
                    <a:pt x="2213" y="1833"/>
                  </a:cubicBezTo>
                  <a:cubicBezTo>
                    <a:pt x="2212" y="1837"/>
                    <a:pt x="2212" y="1842"/>
                    <a:pt x="2211" y="1846"/>
                  </a:cubicBezTo>
                  <a:cubicBezTo>
                    <a:pt x="2211" y="1854"/>
                    <a:pt x="2210" y="1863"/>
                    <a:pt x="2208" y="1871"/>
                  </a:cubicBezTo>
                  <a:cubicBezTo>
                    <a:pt x="2207" y="1877"/>
                    <a:pt x="2207" y="1883"/>
                    <a:pt x="2205" y="1889"/>
                  </a:cubicBezTo>
                  <a:cubicBezTo>
                    <a:pt x="2204" y="1896"/>
                    <a:pt x="2203" y="1902"/>
                    <a:pt x="2201" y="1908"/>
                  </a:cubicBezTo>
                  <a:cubicBezTo>
                    <a:pt x="2200" y="1914"/>
                    <a:pt x="2198" y="1920"/>
                    <a:pt x="2197" y="1926"/>
                  </a:cubicBezTo>
                  <a:cubicBezTo>
                    <a:pt x="2195" y="1932"/>
                    <a:pt x="2194" y="1938"/>
                    <a:pt x="2192" y="1944"/>
                  </a:cubicBezTo>
                  <a:cubicBezTo>
                    <a:pt x="2190" y="1950"/>
                    <a:pt x="2188" y="1956"/>
                    <a:pt x="2186" y="1962"/>
                  </a:cubicBezTo>
                  <a:cubicBezTo>
                    <a:pt x="2184" y="1971"/>
                    <a:pt x="2184" y="1971"/>
                    <a:pt x="2184" y="1971"/>
                  </a:cubicBezTo>
                  <a:cubicBezTo>
                    <a:pt x="2181" y="1979"/>
                    <a:pt x="2181" y="1979"/>
                    <a:pt x="2181" y="1979"/>
                  </a:cubicBezTo>
                  <a:cubicBezTo>
                    <a:pt x="2180" y="1981"/>
                    <a:pt x="2180" y="1982"/>
                    <a:pt x="2179" y="1984"/>
                  </a:cubicBezTo>
                  <a:cubicBezTo>
                    <a:pt x="2177" y="1988"/>
                    <a:pt x="2176" y="1992"/>
                    <a:pt x="2174" y="1997"/>
                  </a:cubicBezTo>
                  <a:cubicBezTo>
                    <a:pt x="2174" y="1998"/>
                    <a:pt x="2174" y="1998"/>
                    <a:pt x="2173" y="1999"/>
                  </a:cubicBezTo>
                  <a:cubicBezTo>
                    <a:pt x="2197" y="1999"/>
                    <a:pt x="2197" y="1999"/>
                    <a:pt x="2197" y="1999"/>
                  </a:cubicBezTo>
                  <a:cubicBezTo>
                    <a:pt x="2198" y="1996"/>
                    <a:pt x="2199" y="1992"/>
                    <a:pt x="2200" y="1989"/>
                  </a:cubicBezTo>
                  <a:lnTo>
                    <a:pt x="2204" y="19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7864133-F967-42B4-9F3F-192D80B18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" y="3740150"/>
              <a:ext cx="146050" cy="474663"/>
            </a:xfrm>
            <a:custGeom>
              <a:avLst/>
              <a:gdLst>
                <a:gd name="T0" fmla="*/ 50 w 57"/>
                <a:gd name="T1" fmla="*/ 170 h 187"/>
                <a:gd name="T2" fmla="*/ 43 w 57"/>
                <a:gd name="T3" fmla="*/ 160 h 187"/>
                <a:gd name="T4" fmla="*/ 37 w 57"/>
                <a:gd name="T5" fmla="*/ 149 h 187"/>
                <a:gd name="T6" fmla="*/ 36 w 57"/>
                <a:gd name="T7" fmla="*/ 147 h 187"/>
                <a:gd name="T8" fmla="*/ 36 w 57"/>
                <a:gd name="T9" fmla="*/ 146 h 187"/>
                <a:gd name="T10" fmla="*/ 31 w 57"/>
                <a:gd name="T11" fmla="*/ 136 h 187"/>
                <a:gd name="T12" fmla="*/ 27 w 57"/>
                <a:gd name="T13" fmla="*/ 125 h 187"/>
                <a:gd name="T14" fmla="*/ 26 w 57"/>
                <a:gd name="T15" fmla="*/ 121 h 187"/>
                <a:gd name="T16" fmla="*/ 23 w 57"/>
                <a:gd name="T17" fmla="*/ 113 h 187"/>
                <a:gd name="T18" fmla="*/ 22 w 57"/>
                <a:gd name="T19" fmla="*/ 108 h 187"/>
                <a:gd name="T20" fmla="*/ 21 w 57"/>
                <a:gd name="T21" fmla="*/ 102 h 187"/>
                <a:gd name="T22" fmla="*/ 21 w 57"/>
                <a:gd name="T23" fmla="*/ 101 h 187"/>
                <a:gd name="T24" fmla="*/ 18 w 57"/>
                <a:gd name="T25" fmla="*/ 78 h 187"/>
                <a:gd name="T26" fmla="*/ 18 w 57"/>
                <a:gd name="T27" fmla="*/ 51 h 187"/>
                <a:gd name="T28" fmla="*/ 33 w 57"/>
                <a:gd name="T29" fmla="*/ 0 h 187"/>
                <a:gd name="T30" fmla="*/ 27 w 57"/>
                <a:gd name="T31" fmla="*/ 0 h 187"/>
                <a:gd name="T32" fmla="*/ 25 w 57"/>
                <a:gd name="T33" fmla="*/ 0 h 187"/>
                <a:gd name="T34" fmla="*/ 18 w 57"/>
                <a:gd name="T35" fmla="*/ 0 h 187"/>
                <a:gd name="T36" fmla="*/ 14 w 57"/>
                <a:gd name="T37" fmla="*/ 0 h 187"/>
                <a:gd name="T38" fmla="*/ 2 w 57"/>
                <a:gd name="T39" fmla="*/ 49 h 187"/>
                <a:gd name="T40" fmla="*/ 1 w 57"/>
                <a:gd name="T41" fmla="*/ 73 h 187"/>
                <a:gd name="T42" fmla="*/ 3 w 57"/>
                <a:gd name="T43" fmla="*/ 95 h 187"/>
                <a:gd name="T44" fmla="*/ 3 w 57"/>
                <a:gd name="T45" fmla="*/ 100 h 187"/>
                <a:gd name="T46" fmla="*/ 4 w 57"/>
                <a:gd name="T47" fmla="*/ 104 h 187"/>
                <a:gd name="T48" fmla="*/ 7 w 57"/>
                <a:gd name="T49" fmla="*/ 117 h 187"/>
                <a:gd name="T50" fmla="*/ 8 w 57"/>
                <a:gd name="T51" fmla="*/ 119 h 187"/>
                <a:gd name="T52" fmla="*/ 11 w 57"/>
                <a:gd name="T53" fmla="*/ 130 h 187"/>
                <a:gd name="T54" fmla="*/ 13 w 57"/>
                <a:gd name="T55" fmla="*/ 136 h 187"/>
                <a:gd name="T56" fmla="*/ 15 w 57"/>
                <a:gd name="T57" fmla="*/ 140 h 187"/>
                <a:gd name="T58" fmla="*/ 19 w 57"/>
                <a:gd name="T59" fmla="*/ 150 h 187"/>
                <a:gd name="T60" fmla="*/ 21 w 57"/>
                <a:gd name="T61" fmla="*/ 154 h 187"/>
                <a:gd name="T62" fmla="*/ 25 w 57"/>
                <a:gd name="T63" fmla="*/ 162 h 187"/>
                <a:gd name="T64" fmla="*/ 30 w 57"/>
                <a:gd name="T65" fmla="*/ 171 h 187"/>
                <a:gd name="T66" fmla="*/ 31 w 57"/>
                <a:gd name="T67" fmla="*/ 172 h 187"/>
                <a:gd name="T68" fmla="*/ 38 w 57"/>
                <a:gd name="T69" fmla="*/ 182 h 187"/>
                <a:gd name="T70" fmla="*/ 42 w 57"/>
                <a:gd name="T71" fmla="*/ 187 h 187"/>
                <a:gd name="T72" fmla="*/ 47 w 57"/>
                <a:gd name="T73" fmla="*/ 184 h 187"/>
                <a:gd name="T74" fmla="*/ 50 w 57"/>
                <a:gd name="T75" fmla="*/ 182 h 187"/>
                <a:gd name="T76" fmla="*/ 57 w 57"/>
                <a:gd name="T77" fmla="*/ 179 h 187"/>
                <a:gd name="T78" fmla="*/ 52 w 57"/>
                <a:gd name="T79" fmla="*/ 173 h 187"/>
                <a:gd name="T80" fmla="*/ 50 w 57"/>
                <a:gd name="T81" fmla="*/ 1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187">
                  <a:moveTo>
                    <a:pt x="50" y="170"/>
                  </a:moveTo>
                  <a:cubicBezTo>
                    <a:pt x="48" y="167"/>
                    <a:pt x="45" y="163"/>
                    <a:pt x="43" y="160"/>
                  </a:cubicBezTo>
                  <a:cubicBezTo>
                    <a:pt x="41" y="156"/>
                    <a:pt x="39" y="153"/>
                    <a:pt x="37" y="149"/>
                  </a:cubicBezTo>
                  <a:cubicBezTo>
                    <a:pt x="37" y="148"/>
                    <a:pt x="36" y="148"/>
                    <a:pt x="36" y="147"/>
                  </a:cubicBezTo>
                  <a:cubicBezTo>
                    <a:pt x="36" y="147"/>
                    <a:pt x="36" y="147"/>
                    <a:pt x="36" y="146"/>
                  </a:cubicBezTo>
                  <a:cubicBezTo>
                    <a:pt x="34" y="143"/>
                    <a:pt x="32" y="140"/>
                    <a:pt x="31" y="136"/>
                  </a:cubicBezTo>
                  <a:cubicBezTo>
                    <a:pt x="29" y="132"/>
                    <a:pt x="28" y="129"/>
                    <a:pt x="27" y="125"/>
                  </a:cubicBezTo>
                  <a:cubicBezTo>
                    <a:pt x="26" y="123"/>
                    <a:pt x="26" y="122"/>
                    <a:pt x="26" y="121"/>
                  </a:cubicBezTo>
                  <a:cubicBezTo>
                    <a:pt x="25" y="118"/>
                    <a:pt x="24" y="116"/>
                    <a:pt x="23" y="113"/>
                  </a:cubicBezTo>
                  <a:cubicBezTo>
                    <a:pt x="23" y="111"/>
                    <a:pt x="23" y="110"/>
                    <a:pt x="22" y="108"/>
                  </a:cubicBezTo>
                  <a:cubicBezTo>
                    <a:pt x="22" y="106"/>
                    <a:pt x="21" y="104"/>
                    <a:pt x="21" y="102"/>
                  </a:cubicBezTo>
                  <a:cubicBezTo>
                    <a:pt x="21" y="102"/>
                    <a:pt x="21" y="101"/>
                    <a:pt x="21" y="101"/>
                  </a:cubicBezTo>
                  <a:cubicBezTo>
                    <a:pt x="19" y="93"/>
                    <a:pt x="18" y="85"/>
                    <a:pt x="18" y="78"/>
                  </a:cubicBezTo>
                  <a:cubicBezTo>
                    <a:pt x="17" y="69"/>
                    <a:pt x="17" y="60"/>
                    <a:pt x="18" y="51"/>
                  </a:cubicBezTo>
                  <a:cubicBezTo>
                    <a:pt x="20" y="34"/>
                    <a:pt x="25" y="17"/>
                    <a:pt x="3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16"/>
                    <a:pt x="3" y="32"/>
                    <a:pt x="2" y="49"/>
                  </a:cubicBezTo>
                  <a:cubicBezTo>
                    <a:pt x="1" y="57"/>
                    <a:pt x="0" y="65"/>
                    <a:pt x="1" y="73"/>
                  </a:cubicBezTo>
                  <a:cubicBezTo>
                    <a:pt x="1" y="80"/>
                    <a:pt x="2" y="88"/>
                    <a:pt x="3" y="95"/>
                  </a:cubicBezTo>
                  <a:cubicBezTo>
                    <a:pt x="3" y="97"/>
                    <a:pt x="3" y="98"/>
                    <a:pt x="3" y="100"/>
                  </a:cubicBezTo>
                  <a:cubicBezTo>
                    <a:pt x="4" y="101"/>
                    <a:pt x="4" y="103"/>
                    <a:pt x="4" y="104"/>
                  </a:cubicBezTo>
                  <a:cubicBezTo>
                    <a:pt x="5" y="108"/>
                    <a:pt x="6" y="113"/>
                    <a:pt x="7" y="117"/>
                  </a:cubicBezTo>
                  <a:cubicBezTo>
                    <a:pt x="7" y="118"/>
                    <a:pt x="8" y="118"/>
                    <a:pt x="8" y="119"/>
                  </a:cubicBezTo>
                  <a:cubicBezTo>
                    <a:pt x="9" y="123"/>
                    <a:pt x="10" y="127"/>
                    <a:pt x="11" y="130"/>
                  </a:cubicBezTo>
                  <a:cubicBezTo>
                    <a:pt x="12" y="132"/>
                    <a:pt x="12" y="134"/>
                    <a:pt x="13" y="136"/>
                  </a:cubicBezTo>
                  <a:cubicBezTo>
                    <a:pt x="14" y="137"/>
                    <a:pt x="14" y="139"/>
                    <a:pt x="15" y="140"/>
                  </a:cubicBezTo>
                  <a:cubicBezTo>
                    <a:pt x="16" y="143"/>
                    <a:pt x="17" y="147"/>
                    <a:pt x="19" y="150"/>
                  </a:cubicBezTo>
                  <a:cubicBezTo>
                    <a:pt x="19" y="151"/>
                    <a:pt x="20" y="152"/>
                    <a:pt x="21" y="154"/>
                  </a:cubicBezTo>
                  <a:cubicBezTo>
                    <a:pt x="22" y="156"/>
                    <a:pt x="23" y="159"/>
                    <a:pt x="25" y="162"/>
                  </a:cubicBezTo>
                  <a:cubicBezTo>
                    <a:pt x="27" y="165"/>
                    <a:pt x="28" y="168"/>
                    <a:pt x="30" y="171"/>
                  </a:cubicBezTo>
                  <a:cubicBezTo>
                    <a:pt x="31" y="171"/>
                    <a:pt x="31" y="172"/>
                    <a:pt x="31" y="172"/>
                  </a:cubicBezTo>
                  <a:cubicBezTo>
                    <a:pt x="34" y="176"/>
                    <a:pt x="36" y="179"/>
                    <a:pt x="38" y="182"/>
                  </a:cubicBezTo>
                  <a:cubicBezTo>
                    <a:pt x="39" y="183"/>
                    <a:pt x="41" y="185"/>
                    <a:pt x="42" y="187"/>
                  </a:cubicBezTo>
                  <a:cubicBezTo>
                    <a:pt x="44" y="186"/>
                    <a:pt x="45" y="185"/>
                    <a:pt x="47" y="184"/>
                  </a:cubicBezTo>
                  <a:cubicBezTo>
                    <a:pt x="48" y="184"/>
                    <a:pt x="49" y="183"/>
                    <a:pt x="50" y="182"/>
                  </a:cubicBezTo>
                  <a:cubicBezTo>
                    <a:pt x="52" y="181"/>
                    <a:pt x="55" y="180"/>
                    <a:pt x="57" y="179"/>
                  </a:cubicBezTo>
                  <a:cubicBezTo>
                    <a:pt x="55" y="177"/>
                    <a:pt x="54" y="175"/>
                    <a:pt x="52" y="173"/>
                  </a:cubicBezTo>
                  <a:cubicBezTo>
                    <a:pt x="52" y="172"/>
                    <a:pt x="51" y="171"/>
                    <a:pt x="50" y="1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30AB4BE-9A5B-40F4-98F2-2A169B07C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188" y="3303588"/>
              <a:ext cx="454025" cy="268288"/>
            </a:xfrm>
            <a:custGeom>
              <a:avLst/>
              <a:gdLst>
                <a:gd name="T0" fmla="*/ 74 w 179"/>
                <a:gd name="T1" fmla="*/ 66 h 106"/>
                <a:gd name="T2" fmla="*/ 83 w 179"/>
                <a:gd name="T3" fmla="*/ 60 h 106"/>
                <a:gd name="T4" fmla="*/ 85 w 179"/>
                <a:gd name="T5" fmla="*/ 59 h 106"/>
                <a:gd name="T6" fmla="*/ 95 w 179"/>
                <a:gd name="T7" fmla="*/ 53 h 106"/>
                <a:gd name="T8" fmla="*/ 106 w 179"/>
                <a:gd name="T9" fmla="*/ 47 h 106"/>
                <a:gd name="T10" fmla="*/ 110 w 179"/>
                <a:gd name="T11" fmla="*/ 45 h 106"/>
                <a:gd name="T12" fmla="*/ 116 w 179"/>
                <a:gd name="T13" fmla="*/ 41 h 106"/>
                <a:gd name="T14" fmla="*/ 127 w 179"/>
                <a:gd name="T15" fmla="*/ 35 h 106"/>
                <a:gd name="T16" fmla="*/ 135 w 179"/>
                <a:gd name="T17" fmla="*/ 31 h 106"/>
                <a:gd name="T18" fmla="*/ 137 w 179"/>
                <a:gd name="T19" fmla="*/ 30 h 106"/>
                <a:gd name="T20" fmla="*/ 147 w 179"/>
                <a:gd name="T21" fmla="*/ 25 h 106"/>
                <a:gd name="T22" fmla="*/ 153 w 179"/>
                <a:gd name="T23" fmla="*/ 22 h 106"/>
                <a:gd name="T24" fmla="*/ 157 w 179"/>
                <a:gd name="T25" fmla="*/ 20 h 106"/>
                <a:gd name="T26" fmla="*/ 161 w 179"/>
                <a:gd name="T27" fmla="*/ 18 h 106"/>
                <a:gd name="T28" fmla="*/ 168 w 179"/>
                <a:gd name="T29" fmla="*/ 15 h 106"/>
                <a:gd name="T30" fmla="*/ 178 w 179"/>
                <a:gd name="T31" fmla="*/ 11 h 106"/>
                <a:gd name="T32" fmla="*/ 179 w 179"/>
                <a:gd name="T33" fmla="*/ 10 h 106"/>
                <a:gd name="T34" fmla="*/ 178 w 179"/>
                <a:gd name="T35" fmla="*/ 9 h 106"/>
                <a:gd name="T36" fmla="*/ 173 w 179"/>
                <a:gd name="T37" fmla="*/ 5 h 106"/>
                <a:gd name="T38" fmla="*/ 170 w 179"/>
                <a:gd name="T39" fmla="*/ 4 h 106"/>
                <a:gd name="T40" fmla="*/ 165 w 179"/>
                <a:gd name="T41" fmla="*/ 1 h 106"/>
                <a:gd name="T42" fmla="*/ 162 w 179"/>
                <a:gd name="T43" fmla="*/ 0 h 106"/>
                <a:gd name="T44" fmla="*/ 161 w 179"/>
                <a:gd name="T45" fmla="*/ 0 h 106"/>
                <a:gd name="T46" fmla="*/ 152 w 179"/>
                <a:gd name="T47" fmla="*/ 3 h 106"/>
                <a:gd name="T48" fmla="*/ 146 w 179"/>
                <a:gd name="T49" fmla="*/ 6 h 106"/>
                <a:gd name="T50" fmla="*/ 142 w 179"/>
                <a:gd name="T51" fmla="*/ 8 h 106"/>
                <a:gd name="T52" fmla="*/ 141 w 179"/>
                <a:gd name="T53" fmla="*/ 9 h 106"/>
                <a:gd name="T54" fmla="*/ 132 w 179"/>
                <a:gd name="T55" fmla="*/ 13 h 106"/>
                <a:gd name="T56" fmla="*/ 122 w 179"/>
                <a:gd name="T57" fmla="*/ 18 h 106"/>
                <a:gd name="T58" fmla="*/ 115 w 179"/>
                <a:gd name="T59" fmla="*/ 22 h 106"/>
                <a:gd name="T60" fmla="*/ 111 w 179"/>
                <a:gd name="T61" fmla="*/ 24 h 106"/>
                <a:gd name="T62" fmla="*/ 101 w 179"/>
                <a:gd name="T63" fmla="*/ 30 h 106"/>
                <a:gd name="T64" fmla="*/ 90 w 179"/>
                <a:gd name="T65" fmla="*/ 36 h 106"/>
                <a:gd name="T66" fmla="*/ 89 w 179"/>
                <a:gd name="T67" fmla="*/ 37 h 106"/>
                <a:gd name="T68" fmla="*/ 80 w 179"/>
                <a:gd name="T69" fmla="*/ 42 h 106"/>
                <a:gd name="T70" fmla="*/ 69 w 179"/>
                <a:gd name="T71" fmla="*/ 49 h 106"/>
                <a:gd name="T72" fmla="*/ 62 w 179"/>
                <a:gd name="T73" fmla="*/ 54 h 106"/>
                <a:gd name="T74" fmla="*/ 59 w 179"/>
                <a:gd name="T75" fmla="*/ 56 h 106"/>
                <a:gd name="T76" fmla="*/ 48 w 179"/>
                <a:gd name="T77" fmla="*/ 64 h 106"/>
                <a:gd name="T78" fmla="*/ 37 w 179"/>
                <a:gd name="T79" fmla="*/ 72 h 106"/>
                <a:gd name="T80" fmla="*/ 36 w 179"/>
                <a:gd name="T81" fmla="*/ 72 h 106"/>
                <a:gd name="T82" fmla="*/ 35 w 179"/>
                <a:gd name="T83" fmla="*/ 74 h 106"/>
                <a:gd name="T84" fmla="*/ 25 w 179"/>
                <a:gd name="T85" fmla="*/ 82 h 106"/>
                <a:gd name="T86" fmla="*/ 14 w 179"/>
                <a:gd name="T87" fmla="*/ 92 h 106"/>
                <a:gd name="T88" fmla="*/ 6 w 179"/>
                <a:gd name="T89" fmla="*/ 99 h 106"/>
                <a:gd name="T90" fmla="*/ 2 w 179"/>
                <a:gd name="T91" fmla="*/ 103 h 106"/>
                <a:gd name="T92" fmla="*/ 0 w 179"/>
                <a:gd name="T93" fmla="*/ 105 h 106"/>
                <a:gd name="T94" fmla="*/ 2 w 179"/>
                <a:gd name="T95" fmla="*/ 105 h 106"/>
                <a:gd name="T96" fmla="*/ 5 w 179"/>
                <a:gd name="T97" fmla="*/ 106 h 106"/>
                <a:gd name="T98" fmla="*/ 8 w 179"/>
                <a:gd name="T99" fmla="*/ 106 h 106"/>
                <a:gd name="T100" fmla="*/ 11 w 179"/>
                <a:gd name="T101" fmla="*/ 105 h 106"/>
                <a:gd name="T102" fmla="*/ 20 w 179"/>
                <a:gd name="T103" fmla="*/ 103 h 106"/>
                <a:gd name="T104" fmla="*/ 22 w 179"/>
                <a:gd name="T105" fmla="*/ 103 h 106"/>
                <a:gd name="T106" fmla="*/ 28 w 179"/>
                <a:gd name="T107" fmla="*/ 102 h 106"/>
                <a:gd name="T108" fmla="*/ 28 w 179"/>
                <a:gd name="T109" fmla="*/ 102 h 106"/>
                <a:gd name="T110" fmla="*/ 30 w 179"/>
                <a:gd name="T111" fmla="*/ 100 h 106"/>
                <a:gd name="T112" fmla="*/ 41 w 179"/>
                <a:gd name="T113" fmla="*/ 90 h 106"/>
                <a:gd name="T114" fmla="*/ 47 w 179"/>
                <a:gd name="T115" fmla="*/ 86 h 106"/>
                <a:gd name="T116" fmla="*/ 53 w 179"/>
                <a:gd name="T117" fmla="*/ 82 h 106"/>
                <a:gd name="T118" fmla="*/ 56 w 179"/>
                <a:gd name="T119" fmla="*/ 79 h 106"/>
                <a:gd name="T120" fmla="*/ 63 w 179"/>
                <a:gd name="T121" fmla="*/ 74 h 106"/>
                <a:gd name="T122" fmla="*/ 74 w 179"/>
                <a:gd name="T123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" h="106">
                  <a:moveTo>
                    <a:pt x="74" y="66"/>
                  </a:moveTo>
                  <a:cubicBezTo>
                    <a:pt x="77" y="64"/>
                    <a:pt x="80" y="62"/>
                    <a:pt x="83" y="60"/>
                  </a:cubicBezTo>
                  <a:cubicBezTo>
                    <a:pt x="84" y="60"/>
                    <a:pt x="84" y="60"/>
                    <a:pt x="85" y="59"/>
                  </a:cubicBezTo>
                  <a:cubicBezTo>
                    <a:pt x="88" y="57"/>
                    <a:pt x="92" y="55"/>
                    <a:pt x="95" y="53"/>
                  </a:cubicBezTo>
                  <a:cubicBezTo>
                    <a:pt x="99" y="51"/>
                    <a:pt x="102" y="49"/>
                    <a:pt x="106" y="47"/>
                  </a:cubicBezTo>
                  <a:cubicBezTo>
                    <a:pt x="107" y="46"/>
                    <a:pt x="108" y="45"/>
                    <a:pt x="110" y="45"/>
                  </a:cubicBezTo>
                  <a:cubicBezTo>
                    <a:pt x="112" y="43"/>
                    <a:pt x="114" y="42"/>
                    <a:pt x="116" y="41"/>
                  </a:cubicBezTo>
                  <a:cubicBezTo>
                    <a:pt x="120" y="39"/>
                    <a:pt x="123" y="37"/>
                    <a:pt x="127" y="35"/>
                  </a:cubicBezTo>
                  <a:cubicBezTo>
                    <a:pt x="130" y="34"/>
                    <a:pt x="133" y="32"/>
                    <a:pt x="135" y="31"/>
                  </a:cubicBezTo>
                  <a:cubicBezTo>
                    <a:pt x="136" y="31"/>
                    <a:pt x="136" y="30"/>
                    <a:pt x="137" y="30"/>
                  </a:cubicBezTo>
                  <a:cubicBezTo>
                    <a:pt x="140" y="28"/>
                    <a:pt x="144" y="27"/>
                    <a:pt x="147" y="25"/>
                  </a:cubicBezTo>
                  <a:cubicBezTo>
                    <a:pt x="149" y="24"/>
                    <a:pt x="151" y="23"/>
                    <a:pt x="153" y="22"/>
                  </a:cubicBezTo>
                  <a:cubicBezTo>
                    <a:pt x="155" y="21"/>
                    <a:pt x="156" y="21"/>
                    <a:pt x="157" y="20"/>
                  </a:cubicBezTo>
                  <a:cubicBezTo>
                    <a:pt x="159" y="20"/>
                    <a:pt x="160" y="19"/>
                    <a:pt x="161" y="18"/>
                  </a:cubicBezTo>
                  <a:cubicBezTo>
                    <a:pt x="163" y="17"/>
                    <a:pt x="165" y="16"/>
                    <a:pt x="168" y="15"/>
                  </a:cubicBezTo>
                  <a:cubicBezTo>
                    <a:pt x="171" y="14"/>
                    <a:pt x="174" y="12"/>
                    <a:pt x="178" y="11"/>
                  </a:cubicBezTo>
                  <a:cubicBezTo>
                    <a:pt x="178" y="11"/>
                    <a:pt x="179" y="10"/>
                    <a:pt x="179" y="10"/>
                  </a:cubicBezTo>
                  <a:cubicBezTo>
                    <a:pt x="179" y="10"/>
                    <a:pt x="178" y="9"/>
                    <a:pt x="178" y="9"/>
                  </a:cubicBezTo>
                  <a:cubicBezTo>
                    <a:pt x="176" y="7"/>
                    <a:pt x="177" y="8"/>
                    <a:pt x="173" y="5"/>
                  </a:cubicBezTo>
                  <a:cubicBezTo>
                    <a:pt x="172" y="5"/>
                    <a:pt x="171" y="4"/>
                    <a:pt x="170" y="4"/>
                  </a:cubicBezTo>
                  <a:cubicBezTo>
                    <a:pt x="169" y="3"/>
                    <a:pt x="167" y="2"/>
                    <a:pt x="165" y="1"/>
                  </a:cubicBezTo>
                  <a:cubicBezTo>
                    <a:pt x="164" y="1"/>
                    <a:pt x="163" y="1"/>
                    <a:pt x="162" y="0"/>
                  </a:cubicBezTo>
                  <a:cubicBezTo>
                    <a:pt x="162" y="0"/>
                    <a:pt x="161" y="0"/>
                    <a:pt x="161" y="0"/>
                  </a:cubicBezTo>
                  <a:cubicBezTo>
                    <a:pt x="158" y="1"/>
                    <a:pt x="155" y="2"/>
                    <a:pt x="152" y="3"/>
                  </a:cubicBezTo>
                  <a:cubicBezTo>
                    <a:pt x="150" y="4"/>
                    <a:pt x="148" y="5"/>
                    <a:pt x="146" y="6"/>
                  </a:cubicBezTo>
                  <a:cubicBezTo>
                    <a:pt x="145" y="7"/>
                    <a:pt x="143" y="8"/>
                    <a:pt x="142" y="8"/>
                  </a:cubicBezTo>
                  <a:cubicBezTo>
                    <a:pt x="142" y="8"/>
                    <a:pt x="141" y="9"/>
                    <a:pt x="141" y="9"/>
                  </a:cubicBezTo>
                  <a:cubicBezTo>
                    <a:pt x="138" y="10"/>
                    <a:pt x="135" y="12"/>
                    <a:pt x="132" y="13"/>
                  </a:cubicBezTo>
                  <a:cubicBezTo>
                    <a:pt x="128" y="15"/>
                    <a:pt x="125" y="17"/>
                    <a:pt x="122" y="18"/>
                  </a:cubicBezTo>
                  <a:cubicBezTo>
                    <a:pt x="119" y="20"/>
                    <a:pt x="117" y="21"/>
                    <a:pt x="115" y="22"/>
                  </a:cubicBezTo>
                  <a:cubicBezTo>
                    <a:pt x="114" y="23"/>
                    <a:pt x="113" y="23"/>
                    <a:pt x="111" y="24"/>
                  </a:cubicBezTo>
                  <a:cubicBezTo>
                    <a:pt x="108" y="26"/>
                    <a:pt x="104" y="28"/>
                    <a:pt x="101" y="30"/>
                  </a:cubicBezTo>
                  <a:cubicBezTo>
                    <a:pt x="97" y="32"/>
                    <a:pt x="94" y="34"/>
                    <a:pt x="90" y="36"/>
                  </a:cubicBezTo>
                  <a:cubicBezTo>
                    <a:pt x="90" y="36"/>
                    <a:pt x="89" y="36"/>
                    <a:pt x="89" y="37"/>
                  </a:cubicBezTo>
                  <a:cubicBezTo>
                    <a:pt x="86" y="39"/>
                    <a:pt x="83" y="40"/>
                    <a:pt x="80" y="42"/>
                  </a:cubicBezTo>
                  <a:cubicBezTo>
                    <a:pt x="76" y="44"/>
                    <a:pt x="73" y="47"/>
                    <a:pt x="69" y="49"/>
                  </a:cubicBezTo>
                  <a:cubicBezTo>
                    <a:pt x="67" y="51"/>
                    <a:pt x="64" y="52"/>
                    <a:pt x="62" y="54"/>
                  </a:cubicBezTo>
                  <a:cubicBezTo>
                    <a:pt x="61" y="55"/>
                    <a:pt x="60" y="55"/>
                    <a:pt x="59" y="56"/>
                  </a:cubicBezTo>
                  <a:cubicBezTo>
                    <a:pt x="55" y="59"/>
                    <a:pt x="51" y="61"/>
                    <a:pt x="48" y="64"/>
                  </a:cubicBezTo>
                  <a:cubicBezTo>
                    <a:pt x="44" y="67"/>
                    <a:pt x="40" y="69"/>
                    <a:pt x="37" y="72"/>
                  </a:cubicBezTo>
                  <a:cubicBezTo>
                    <a:pt x="37" y="72"/>
                    <a:pt x="37" y="72"/>
                    <a:pt x="36" y="72"/>
                  </a:cubicBezTo>
                  <a:cubicBezTo>
                    <a:pt x="36" y="73"/>
                    <a:pt x="35" y="73"/>
                    <a:pt x="35" y="74"/>
                  </a:cubicBezTo>
                  <a:cubicBezTo>
                    <a:pt x="32" y="76"/>
                    <a:pt x="28" y="79"/>
                    <a:pt x="25" y="82"/>
                  </a:cubicBezTo>
                  <a:cubicBezTo>
                    <a:pt x="22" y="85"/>
                    <a:pt x="18" y="88"/>
                    <a:pt x="14" y="92"/>
                  </a:cubicBezTo>
                  <a:cubicBezTo>
                    <a:pt x="11" y="94"/>
                    <a:pt x="9" y="97"/>
                    <a:pt x="6" y="99"/>
                  </a:cubicBezTo>
                  <a:cubicBezTo>
                    <a:pt x="5" y="101"/>
                    <a:pt x="3" y="102"/>
                    <a:pt x="2" y="103"/>
                  </a:cubicBezTo>
                  <a:cubicBezTo>
                    <a:pt x="2" y="104"/>
                    <a:pt x="1" y="105"/>
                    <a:pt x="0" y="105"/>
                  </a:cubicBezTo>
                  <a:cubicBezTo>
                    <a:pt x="1" y="105"/>
                    <a:pt x="1" y="105"/>
                    <a:pt x="2" y="105"/>
                  </a:cubicBezTo>
                  <a:cubicBezTo>
                    <a:pt x="3" y="106"/>
                    <a:pt x="4" y="106"/>
                    <a:pt x="5" y="106"/>
                  </a:cubicBezTo>
                  <a:cubicBezTo>
                    <a:pt x="6" y="106"/>
                    <a:pt x="7" y="106"/>
                    <a:pt x="8" y="106"/>
                  </a:cubicBezTo>
                  <a:cubicBezTo>
                    <a:pt x="9" y="106"/>
                    <a:pt x="10" y="105"/>
                    <a:pt x="11" y="105"/>
                  </a:cubicBezTo>
                  <a:cubicBezTo>
                    <a:pt x="14" y="105"/>
                    <a:pt x="17" y="104"/>
                    <a:pt x="20" y="103"/>
                  </a:cubicBezTo>
                  <a:cubicBezTo>
                    <a:pt x="21" y="103"/>
                    <a:pt x="21" y="103"/>
                    <a:pt x="22" y="103"/>
                  </a:cubicBezTo>
                  <a:cubicBezTo>
                    <a:pt x="24" y="102"/>
                    <a:pt x="26" y="102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29" y="101"/>
                    <a:pt x="30" y="100"/>
                  </a:cubicBezTo>
                  <a:cubicBezTo>
                    <a:pt x="34" y="97"/>
                    <a:pt x="38" y="94"/>
                    <a:pt x="41" y="90"/>
                  </a:cubicBezTo>
                  <a:cubicBezTo>
                    <a:pt x="43" y="89"/>
                    <a:pt x="45" y="87"/>
                    <a:pt x="47" y="86"/>
                  </a:cubicBezTo>
                  <a:cubicBezTo>
                    <a:pt x="49" y="84"/>
                    <a:pt x="51" y="83"/>
                    <a:pt x="53" y="82"/>
                  </a:cubicBezTo>
                  <a:cubicBezTo>
                    <a:pt x="54" y="81"/>
                    <a:pt x="55" y="80"/>
                    <a:pt x="56" y="79"/>
                  </a:cubicBezTo>
                  <a:cubicBezTo>
                    <a:pt x="59" y="77"/>
                    <a:pt x="61" y="75"/>
                    <a:pt x="63" y="74"/>
                  </a:cubicBezTo>
                  <a:cubicBezTo>
                    <a:pt x="67" y="71"/>
                    <a:pt x="71" y="69"/>
                    <a:pt x="74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52E28ED-AC54-4DA5-A183-427FC0628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0" y="1652588"/>
              <a:ext cx="257175" cy="38100"/>
            </a:xfrm>
            <a:custGeom>
              <a:avLst/>
              <a:gdLst>
                <a:gd name="T0" fmla="*/ 88 w 101"/>
                <a:gd name="T1" fmla="*/ 2 h 15"/>
                <a:gd name="T2" fmla="*/ 86 w 101"/>
                <a:gd name="T3" fmla="*/ 2 h 15"/>
                <a:gd name="T4" fmla="*/ 77 w 101"/>
                <a:gd name="T5" fmla="*/ 1 h 15"/>
                <a:gd name="T6" fmla="*/ 68 w 101"/>
                <a:gd name="T7" fmla="*/ 1 h 15"/>
                <a:gd name="T8" fmla="*/ 66 w 101"/>
                <a:gd name="T9" fmla="*/ 1 h 15"/>
                <a:gd name="T10" fmla="*/ 59 w 101"/>
                <a:gd name="T11" fmla="*/ 1 h 15"/>
                <a:gd name="T12" fmla="*/ 50 w 101"/>
                <a:gd name="T13" fmla="*/ 1 h 15"/>
                <a:gd name="T14" fmla="*/ 43 w 101"/>
                <a:gd name="T15" fmla="*/ 1 h 15"/>
                <a:gd name="T16" fmla="*/ 41 w 101"/>
                <a:gd name="T17" fmla="*/ 1 h 15"/>
                <a:gd name="T18" fmla="*/ 32 w 101"/>
                <a:gd name="T19" fmla="*/ 0 h 15"/>
                <a:gd name="T20" fmla="*/ 31 w 101"/>
                <a:gd name="T21" fmla="*/ 0 h 15"/>
                <a:gd name="T22" fmla="*/ 23 w 101"/>
                <a:gd name="T23" fmla="*/ 0 h 15"/>
                <a:gd name="T24" fmla="*/ 21 w 101"/>
                <a:gd name="T25" fmla="*/ 0 h 15"/>
                <a:gd name="T26" fmla="*/ 14 w 101"/>
                <a:gd name="T27" fmla="*/ 0 h 15"/>
                <a:gd name="T28" fmla="*/ 5 w 101"/>
                <a:gd name="T29" fmla="*/ 0 h 15"/>
                <a:gd name="T30" fmla="*/ 3 w 101"/>
                <a:gd name="T31" fmla="*/ 0 h 15"/>
                <a:gd name="T32" fmla="*/ 0 w 101"/>
                <a:gd name="T33" fmla="*/ 12 h 15"/>
                <a:gd name="T34" fmla="*/ 3 w 101"/>
                <a:gd name="T35" fmla="*/ 12 h 15"/>
                <a:gd name="T36" fmla="*/ 12 w 101"/>
                <a:gd name="T37" fmla="*/ 12 h 15"/>
                <a:gd name="T38" fmla="*/ 18 w 101"/>
                <a:gd name="T39" fmla="*/ 12 h 15"/>
                <a:gd name="T40" fmla="*/ 21 w 101"/>
                <a:gd name="T41" fmla="*/ 12 h 15"/>
                <a:gd name="T42" fmla="*/ 30 w 101"/>
                <a:gd name="T43" fmla="*/ 12 h 15"/>
                <a:gd name="T44" fmla="*/ 31 w 101"/>
                <a:gd name="T45" fmla="*/ 13 h 15"/>
                <a:gd name="T46" fmla="*/ 38 w 101"/>
                <a:gd name="T47" fmla="*/ 13 h 15"/>
                <a:gd name="T48" fmla="*/ 41 w 101"/>
                <a:gd name="T49" fmla="*/ 13 h 15"/>
                <a:gd name="T50" fmla="*/ 47 w 101"/>
                <a:gd name="T51" fmla="*/ 13 h 15"/>
                <a:gd name="T52" fmla="*/ 56 w 101"/>
                <a:gd name="T53" fmla="*/ 13 h 15"/>
                <a:gd name="T54" fmla="*/ 63 w 101"/>
                <a:gd name="T55" fmla="*/ 13 h 15"/>
                <a:gd name="T56" fmla="*/ 65 w 101"/>
                <a:gd name="T57" fmla="*/ 14 h 15"/>
                <a:gd name="T58" fmla="*/ 74 w 101"/>
                <a:gd name="T59" fmla="*/ 14 h 15"/>
                <a:gd name="T60" fmla="*/ 83 w 101"/>
                <a:gd name="T61" fmla="*/ 14 h 15"/>
                <a:gd name="T62" fmla="*/ 86 w 101"/>
                <a:gd name="T63" fmla="*/ 14 h 15"/>
                <a:gd name="T64" fmla="*/ 92 w 101"/>
                <a:gd name="T65" fmla="*/ 14 h 15"/>
                <a:gd name="T66" fmla="*/ 100 w 101"/>
                <a:gd name="T67" fmla="*/ 15 h 15"/>
                <a:gd name="T68" fmla="*/ 101 w 101"/>
                <a:gd name="T69" fmla="*/ 2 h 15"/>
                <a:gd name="T70" fmla="*/ 95 w 101"/>
                <a:gd name="T71" fmla="*/ 2 h 15"/>
                <a:gd name="T72" fmla="*/ 88 w 101"/>
                <a:gd name="T7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5">
                  <a:moveTo>
                    <a:pt x="88" y="2"/>
                  </a:moveTo>
                  <a:cubicBezTo>
                    <a:pt x="88" y="2"/>
                    <a:pt x="87" y="2"/>
                    <a:pt x="86" y="2"/>
                  </a:cubicBezTo>
                  <a:cubicBezTo>
                    <a:pt x="83" y="2"/>
                    <a:pt x="80" y="2"/>
                    <a:pt x="77" y="1"/>
                  </a:cubicBezTo>
                  <a:cubicBezTo>
                    <a:pt x="74" y="1"/>
                    <a:pt x="71" y="1"/>
                    <a:pt x="68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4" y="1"/>
                    <a:pt x="62" y="1"/>
                    <a:pt x="59" y="1"/>
                  </a:cubicBezTo>
                  <a:cubicBezTo>
                    <a:pt x="56" y="1"/>
                    <a:pt x="53" y="1"/>
                    <a:pt x="50" y="1"/>
                  </a:cubicBezTo>
                  <a:cubicBezTo>
                    <a:pt x="48" y="1"/>
                    <a:pt x="46" y="1"/>
                    <a:pt x="43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8" y="0"/>
                    <a:pt x="35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8" y="0"/>
                    <a:pt x="26" y="0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0"/>
                    <a:pt x="8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6" y="12"/>
                    <a:pt x="9" y="12"/>
                    <a:pt x="12" y="12"/>
                  </a:cubicBezTo>
                  <a:cubicBezTo>
                    <a:pt x="14" y="12"/>
                    <a:pt x="16" y="12"/>
                    <a:pt x="18" y="12"/>
                  </a:cubicBezTo>
                  <a:cubicBezTo>
                    <a:pt x="19" y="12"/>
                    <a:pt x="20" y="12"/>
                    <a:pt x="21" y="12"/>
                  </a:cubicBezTo>
                  <a:cubicBezTo>
                    <a:pt x="24" y="12"/>
                    <a:pt x="26" y="12"/>
                    <a:pt x="30" y="12"/>
                  </a:cubicBezTo>
                  <a:cubicBezTo>
                    <a:pt x="30" y="12"/>
                    <a:pt x="30" y="12"/>
                    <a:pt x="31" y="13"/>
                  </a:cubicBezTo>
                  <a:cubicBezTo>
                    <a:pt x="33" y="13"/>
                    <a:pt x="36" y="13"/>
                    <a:pt x="38" y="13"/>
                  </a:cubicBezTo>
                  <a:cubicBezTo>
                    <a:pt x="39" y="13"/>
                    <a:pt x="40" y="13"/>
                    <a:pt x="41" y="13"/>
                  </a:cubicBezTo>
                  <a:cubicBezTo>
                    <a:pt x="43" y="13"/>
                    <a:pt x="45" y="13"/>
                    <a:pt x="47" y="13"/>
                  </a:cubicBezTo>
                  <a:cubicBezTo>
                    <a:pt x="50" y="13"/>
                    <a:pt x="53" y="13"/>
                    <a:pt x="56" y="13"/>
                  </a:cubicBezTo>
                  <a:cubicBezTo>
                    <a:pt x="59" y="13"/>
                    <a:pt x="61" y="13"/>
                    <a:pt x="63" y="13"/>
                  </a:cubicBezTo>
                  <a:cubicBezTo>
                    <a:pt x="64" y="13"/>
                    <a:pt x="65" y="13"/>
                    <a:pt x="65" y="14"/>
                  </a:cubicBezTo>
                  <a:cubicBezTo>
                    <a:pt x="68" y="14"/>
                    <a:pt x="71" y="14"/>
                    <a:pt x="74" y="14"/>
                  </a:cubicBezTo>
                  <a:cubicBezTo>
                    <a:pt x="77" y="14"/>
                    <a:pt x="80" y="14"/>
                    <a:pt x="83" y="14"/>
                  </a:cubicBezTo>
                  <a:cubicBezTo>
                    <a:pt x="84" y="14"/>
                    <a:pt x="85" y="14"/>
                    <a:pt x="86" y="14"/>
                  </a:cubicBezTo>
                  <a:cubicBezTo>
                    <a:pt x="88" y="14"/>
                    <a:pt x="90" y="14"/>
                    <a:pt x="92" y="14"/>
                  </a:cubicBezTo>
                  <a:cubicBezTo>
                    <a:pt x="95" y="14"/>
                    <a:pt x="98" y="15"/>
                    <a:pt x="100" y="15"/>
                  </a:cubicBezTo>
                  <a:cubicBezTo>
                    <a:pt x="100" y="10"/>
                    <a:pt x="101" y="6"/>
                    <a:pt x="101" y="2"/>
                  </a:cubicBezTo>
                  <a:cubicBezTo>
                    <a:pt x="99" y="2"/>
                    <a:pt x="97" y="2"/>
                    <a:pt x="95" y="2"/>
                  </a:cubicBezTo>
                  <a:cubicBezTo>
                    <a:pt x="93" y="2"/>
                    <a:pt x="91" y="2"/>
                    <a:pt x="88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65949BA-CECB-42CF-A00C-257A039F2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" y="1663700"/>
              <a:ext cx="280988" cy="50800"/>
            </a:xfrm>
            <a:custGeom>
              <a:avLst/>
              <a:gdLst>
                <a:gd name="T0" fmla="*/ 101 w 111"/>
                <a:gd name="T1" fmla="*/ 6 h 20"/>
                <a:gd name="T2" fmla="*/ 99 w 111"/>
                <a:gd name="T3" fmla="*/ 6 h 20"/>
                <a:gd name="T4" fmla="*/ 92 w 111"/>
                <a:gd name="T5" fmla="*/ 6 h 20"/>
                <a:gd name="T6" fmla="*/ 83 w 111"/>
                <a:gd name="T7" fmla="*/ 5 h 20"/>
                <a:gd name="T8" fmla="*/ 77 w 111"/>
                <a:gd name="T9" fmla="*/ 5 h 20"/>
                <a:gd name="T10" fmla="*/ 74 w 111"/>
                <a:gd name="T11" fmla="*/ 5 h 20"/>
                <a:gd name="T12" fmla="*/ 65 w 111"/>
                <a:gd name="T13" fmla="*/ 4 h 20"/>
                <a:gd name="T14" fmla="*/ 56 w 111"/>
                <a:gd name="T15" fmla="*/ 4 h 20"/>
                <a:gd name="T16" fmla="*/ 54 w 111"/>
                <a:gd name="T17" fmla="*/ 3 h 20"/>
                <a:gd name="T18" fmla="*/ 47 w 111"/>
                <a:gd name="T19" fmla="*/ 3 h 20"/>
                <a:gd name="T20" fmla="*/ 39 w 111"/>
                <a:gd name="T21" fmla="*/ 2 h 20"/>
                <a:gd name="T22" fmla="*/ 32 w 111"/>
                <a:gd name="T23" fmla="*/ 2 h 20"/>
                <a:gd name="T24" fmla="*/ 30 w 111"/>
                <a:gd name="T25" fmla="*/ 2 h 20"/>
                <a:gd name="T26" fmla="*/ 21 w 111"/>
                <a:gd name="T27" fmla="*/ 1 h 20"/>
                <a:gd name="T28" fmla="*/ 12 w 111"/>
                <a:gd name="T29" fmla="*/ 1 h 20"/>
                <a:gd name="T30" fmla="*/ 10 w 111"/>
                <a:gd name="T31" fmla="*/ 0 h 20"/>
                <a:gd name="T32" fmla="*/ 3 w 111"/>
                <a:gd name="T33" fmla="*/ 0 h 20"/>
                <a:gd name="T34" fmla="*/ 3 w 111"/>
                <a:gd name="T35" fmla="*/ 0 h 20"/>
                <a:gd name="T36" fmla="*/ 1 w 111"/>
                <a:gd name="T37" fmla="*/ 0 h 20"/>
                <a:gd name="T38" fmla="*/ 0 w 111"/>
                <a:gd name="T39" fmla="*/ 13 h 20"/>
                <a:gd name="T40" fmla="*/ 0 w 111"/>
                <a:gd name="T41" fmla="*/ 13 h 20"/>
                <a:gd name="T42" fmla="*/ 2 w 111"/>
                <a:gd name="T43" fmla="*/ 13 h 20"/>
                <a:gd name="T44" fmla="*/ 7 w 111"/>
                <a:gd name="T45" fmla="*/ 13 h 20"/>
                <a:gd name="T46" fmla="*/ 9 w 111"/>
                <a:gd name="T47" fmla="*/ 13 h 20"/>
                <a:gd name="T48" fmla="*/ 18 w 111"/>
                <a:gd name="T49" fmla="*/ 14 h 20"/>
                <a:gd name="T50" fmla="*/ 27 w 111"/>
                <a:gd name="T51" fmla="*/ 14 h 20"/>
                <a:gd name="T52" fmla="*/ 29 w 111"/>
                <a:gd name="T53" fmla="*/ 15 h 20"/>
                <a:gd name="T54" fmla="*/ 36 w 111"/>
                <a:gd name="T55" fmla="*/ 15 h 20"/>
                <a:gd name="T56" fmla="*/ 44 w 111"/>
                <a:gd name="T57" fmla="*/ 16 h 20"/>
                <a:gd name="T58" fmla="*/ 51 w 111"/>
                <a:gd name="T59" fmla="*/ 16 h 20"/>
                <a:gd name="T60" fmla="*/ 53 w 111"/>
                <a:gd name="T61" fmla="*/ 16 h 20"/>
                <a:gd name="T62" fmla="*/ 62 w 111"/>
                <a:gd name="T63" fmla="*/ 17 h 20"/>
                <a:gd name="T64" fmla="*/ 71 w 111"/>
                <a:gd name="T65" fmla="*/ 17 h 20"/>
                <a:gd name="T66" fmla="*/ 74 w 111"/>
                <a:gd name="T67" fmla="*/ 18 h 20"/>
                <a:gd name="T68" fmla="*/ 80 w 111"/>
                <a:gd name="T69" fmla="*/ 18 h 20"/>
                <a:gd name="T70" fmla="*/ 89 w 111"/>
                <a:gd name="T71" fmla="*/ 19 h 20"/>
                <a:gd name="T72" fmla="*/ 96 w 111"/>
                <a:gd name="T73" fmla="*/ 19 h 20"/>
                <a:gd name="T74" fmla="*/ 98 w 111"/>
                <a:gd name="T75" fmla="*/ 19 h 20"/>
                <a:gd name="T76" fmla="*/ 107 w 111"/>
                <a:gd name="T77" fmla="*/ 20 h 20"/>
                <a:gd name="T78" fmla="*/ 111 w 111"/>
                <a:gd name="T79" fmla="*/ 20 h 20"/>
                <a:gd name="T80" fmla="*/ 111 w 111"/>
                <a:gd name="T81" fmla="*/ 7 h 20"/>
                <a:gd name="T82" fmla="*/ 110 w 111"/>
                <a:gd name="T83" fmla="*/ 7 h 20"/>
                <a:gd name="T84" fmla="*/ 101 w 111"/>
                <a:gd name="T8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20">
                  <a:moveTo>
                    <a:pt x="101" y="6"/>
                  </a:moveTo>
                  <a:cubicBezTo>
                    <a:pt x="100" y="6"/>
                    <a:pt x="100" y="6"/>
                    <a:pt x="99" y="6"/>
                  </a:cubicBezTo>
                  <a:cubicBezTo>
                    <a:pt x="97" y="6"/>
                    <a:pt x="94" y="6"/>
                    <a:pt x="92" y="6"/>
                  </a:cubicBezTo>
                  <a:cubicBezTo>
                    <a:pt x="89" y="6"/>
                    <a:pt x="86" y="5"/>
                    <a:pt x="83" y="5"/>
                  </a:cubicBezTo>
                  <a:cubicBezTo>
                    <a:pt x="81" y="5"/>
                    <a:pt x="79" y="5"/>
                    <a:pt x="77" y="5"/>
                  </a:cubicBezTo>
                  <a:cubicBezTo>
                    <a:pt x="76" y="5"/>
                    <a:pt x="75" y="5"/>
                    <a:pt x="74" y="5"/>
                  </a:cubicBezTo>
                  <a:cubicBezTo>
                    <a:pt x="71" y="5"/>
                    <a:pt x="68" y="4"/>
                    <a:pt x="65" y="4"/>
                  </a:cubicBezTo>
                  <a:cubicBezTo>
                    <a:pt x="62" y="4"/>
                    <a:pt x="59" y="4"/>
                    <a:pt x="56" y="4"/>
                  </a:cubicBezTo>
                  <a:cubicBezTo>
                    <a:pt x="56" y="4"/>
                    <a:pt x="55" y="4"/>
                    <a:pt x="54" y="3"/>
                  </a:cubicBezTo>
                  <a:cubicBezTo>
                    <a:pt x="52" y="3"/>
                    <a:pt x="50" y="3"/>
                    <a:pt x="47" y="3"/>
                  </a:cubicBezTo>
                  <a:cubicBezTo>
                    <a:pt x="44" y="3"/>
                    <a:pt x="42" y="3"/>
                    <a:pt x="39" y="2"/>
                  </a:cubicBezTo>
                  <a:cubicBezTo>
                    <a:pt x="36" y="2"/>
                    <a:pt x="34" y="2"/>
                    <a:pt x="32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7" y="2"/>
                    <a:pt x="24" y="1"/>
                    <a:pt x="21" y="1"/>
                  </a:cubicBezTo>
                  <a:cubicBezTo>
                    <a:pt x="18" y="1"/>
                    <a:pt x="15" y="1"/>
                    <a:pt x="12" y="1"/>
                  </a:cubicBezTo>
                  <a:cubicBezTo>
                    <a:pt x="11" y="1"/>
                    <a:pt x="10" y="1"/>
                    <a:pt x="10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4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4" y="13"/>
                    <a:pt x="5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2" y="13"/>
                    <a:pt x="15" y="14"/>
                    <a:pt x="18" y="14"/>
                  </a:cubicBezTo>
                  <a:cubicBezTo>
                    <a:pt x="21" y="14"/>
                    <a:pt x="24" y="14"/>
                    <a:pt x="27" y="14"/>
                  </a:cubicBezTo>
                  <a:cubicBezTo>
                    <a:pt x="27" y="15"/>
                    <a:pt x="28" y="15"/>
                    <a:pt x="29" y="15"/>
                  </a:cubicBezTo>
                  <a:cubicBezTo>
                    <a:pt x="31" y="15"/>
                    <a:pt x="33" y="15"/>
                    <a:pt x="36" y="15"/>
                  </a:cubicBezTo>
                  <a:cubicBezTo>
                    <a:pt x="39" y="15"/>
                    <a:pt x="42" y="16"/>
                    <a:pt x="44" y="16"/>
                  </a:cubicBezTo>
                  <a:cubicBezTo>
                    <a:pt x="47" y="16"/>
                    <a:pt x="49" y="16"/>
                    <a:pt x="51" y="16"/>
                  </a:cubicBezTo>
                  <a:cubicBezTo>
                    <a:pt x="52" y="16"/>
                    <a:pt x="53" y="16"/>
                    <a:pt x="53" y="16"/>
                  </a:cubicBezTo>
                  <a:cubicBezTo>
                    <a:pt x="56" y="17"/>
                    <a:pt x="59" y="17"/>
                    <a:pt x="62" y="17"/>
                  </a:cubicBezTo>
                  <a:cubicBezTo>
                    <a:pt x="65" y="17"/>
                    <a:pt x="68" y="17"/>
                    <a:pt x="71" y="17"/>
                  </a:cubicBezTo>
                  <a:cubicBezTo>
                    <a:pt x="72" y="18"/>
                    <a:pt x="73" y="18"/>
                    <a:pt x="74" y="18"/>
                  </a:cubicBezTo>
                  <a:cubicBezTo>
                    <a:pt x="76" y="18"/>
                    <a:pt x="78" y="18"/>
                    <a:pt x="80" y="18"/>
                  </a:cubicBezTo>
                  <a:cubicBezTo>
                    <a:pt x="83" y="18"/>
                    <a:pt x="86" y="18"/>
                    <a:pt x="89" y="19"/>
                  </a:cubicBezTo>
                  <a:cubicBezTo>
                    <a:pt x="91" y="19"/>
                    <a:pt x="94" y="19"/>
                    <a:pt x="96" y="19"/>
                  </a:cubicBezTo>
                  <a:cubicBezTo>
                    <a:pt x="97" y="19"/>
                    <a:pt x="97" y="19"/>
                    <a:pt x="98" y="19"/>
                  </a:cubicBezTo>
                  <a:cubicBezTo>
                    <a:pt x="101" y="19"/>
                    <a:pt x="104" y="20"/>
                    <a:pt x="107" y="20"/>
                  </a:cubicBezTo>
                  <a:cubicBezTo>
                    <a:pt x="108" y="20"/>
                    <a:pt x="109" y="20"/>
                    <a:pt x="111" y="20"/>
                  </a:cubicBezTo>
                  <a:cubicBezTo>
                    <a:pt x="111" y="16"/>
                    <a:pt x="111" y="11"/>
                    <a:pt x="111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7" y="7"/>
                    <a:pt x="104" y="6"/>
                    <a:pt x="10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059872F-1B8A-445E-AFC3-BCD929833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213" y="3049588"/>
              <a:ext cx="449263" cy="177800"/>
            </a:xfrm>
            <a:custGeom>
              <a:avLst/>
              <a:gdLst>
                <a:gd name="T0" fmla="*/ 5 w 177"/>
                <a:gd name="T1" fmla="*/ 70 h 70"/>
                <a:gd name="T2" fmla="*/ 7 w 177"/>
                <a:gd name="T3" fmla="*/ 69 h 70"/>
                <a:gd name="T4" fmla="*/ 8 w 177"/>
                <a:gd name="T5" fmla="*/ 69 h 70"/>
                <a:gd name="T6" fmla="*/ 18 w 177"/>
                <a:gd name="T7" fmla="*/ 66 h 70"/>
                <a:gd name="T8" fmla="*/ 28 w 177"/>
                <a:gd name="T9" fmla="*/ 63 h 70"/>
                <a:gd name="T10" fmla="*/ 31 w 177"/>
                <a:gd name="T11" fmla="*/ 61 h 70"/>
                <a:gd name="T12" fmla="*/ 37 w 177"/>
                <a:gd name="T13" fmla="*/ 59 h 70"/>
                <a:gd name="T14" fmla="*/ 47 w 177"/>
                <a:gd name="T15" fmla="*/ 56 h 70"/>
                <a:gd name="T16" fmla="*/ 56 w 177"/>
                <a:gd name="T17" fmla="*/ 53 h 70"/>
                <a:gd name="T18" fmla="*/ 57 w 177"/>
                <a:gd name="T19" fmla="*/ 53 h 70"/>
                <a:gd name="T20" fmla="*/ 67 w 177"/>
                <a:gd name="T21" fmla="*/ 50 h 70"/>
                <a:gd name="T22" fmla="*/ 76 w 177"/>
                <a:gd name="T23" fmla="*/ 47 h 70"/>
                <a:gd name="T24" fmla="*/ 80 w 177"/>
                <a:gd name="T25" fmla="*/ 46 h 70"/>
                <a:gd name="T26" fmla="*/ 86 w 177"/>
                <a:gd name="T27" fmla="*/ 44 h 70"/>
                <a:gd name="T28" fmla="*/ 96 w 177"/>
                <a:gd name="T29" fmla="*/ 41 h 70"/>
                <a:gd name="T30" fmla="*/ 105 w 177"/>
                <a:gd name="T31" fmla="*/ 38 h 70"/>
                <a:gd name="T32" fmla="*/ 106 w 177"/>
                <a:gd name="T33" fmla="*/ 38 h 70"/>
                <a:gd name="T34" fmla="*/ 116 w 177"/>
                <a:gd name="T35" fmla="*/ 35 h 70"/>
                <a:gd name="T36" fmla="*/ 125 w 177"/>
                <a:gd name="T37" fmla="*/ 32 h 70"/>
                <a:gd name="T38" fmla="*/ 129 w 177"/>
                <a:gd name="T39" fmla="*/ 30 h 70"/>
                <a:gd name="T40" fmla="*/ 130 w 177"/>
                <a:gd name="T41" fmla="*/ 30 h 70"/>
                <a:gd name="T42" fmla="*/ 135 w 177"/>
                <a:gd name="T43" fmla="*/ 29 h 70"/>
                <a:gd name="T44" fmla="*/ 145 w 177"/>
                <a:gd name="T45" fmla="*/ 25 h 70"/>
                <a:gd name="T46" fmla="*/ 154 w 177"/>
                <a:gd name="T47" fmla="*/ 23 h 70"/>
                <a:gd name="T48" fmla="*/ 155 w 177"/>
                <a:gd name="T49" fmla="*/ 22 h 70"/>
                <a:gd name="T50" fmla="*/ 164 w 177"/>
                <a:gd name="T51" fmla="*/ 19 h 70"/>
                <a:gd name="T52" fmla="*/ 174 w 177"/>
                <a:gd name="T53" fmla="*/ 16 h 70"/>
                <a:gd name="T54" fmla="*/ 177 w 177"/>
                <a:gd name="T55" fmla="*/ 15 h 70"/>
                <a:gd name="T56" fmla="*/ 175 w 177"/>
                <a:gd name="T57" fmla="*/ 11 h 70"/>
                <a:gd name="T58" fmla="*/ 170 w 177"/>
                <a:gd name="T59" fmla="*/ 0 h 70"/>
                <a:gd name="T60" fmla="*/ 169 w 177"/>
                <a:gd name="T61" fmla="*/ 0 h 70"/>
                <a:gd name="T62" fmla="*/ 159 w 177"/>
                <a:gd name="T63" fmla="*/ 3 h 70"/>
                <a:gd name="T64" fmla="*/ 158 w 177"/>
                <a:gd name="T65" fmla="*/ 3 h 70"/>
                <a:gd name="T66" fmla="*/ 149 w 177"/>
                <a:gd name="T67" fmla="*/ 6 h 70"/>
                <a:gd name="T68" fmla="*/ 140 w 177"/>
                <a:gd name="T69" fmla="*/ 9 h 70"/>
                <a:gd name="T70" fmla="*/ 134 w 177"/>
                <a:gd name="T71" fmla="*/ 11 h 70"/>
                <a:gd name="T72" fmla="*/ 130 w 177"/>
                <a:gd name="T73" fmla="*/ 12 h 70"/>
                <a:gd name="T74" fmla="*/ 125 w 177"/>
                <a:gd name="T75" fmla="*/ 14 h 70"/>
                <a:gd name="T76" fmla="*/ 120 w 177"/>
                <a:gd name="T77" fmla="*/ 15 h 70"/>
                <a:gd name="T78" fmla="*/ 110 w 177"/>
                <a:gd name="T79" fmla="*/ 18 h 70"/>
                <a:gd name="T80" fmla="*/ 109 w 177"/>
                <a:gd name="T81" fmla="*/ 19 h 70"/>
                <a:gd name="T82" fmla="*/ 101 w 177"/>
                <a:gd name="T83" fmla="*/ 21 h 70"/>
                <a:gd name="T84" fmla="*/ 91 w 177"/>
                <a:gd name="T85" fmla="*/ 24 h 70"/>
                <a:gd name="T86" fmla="*/ 85 w 177"/>
                <a:gd name="T87" fmla="*/ 26 h 70"/>
                <a:gd name="T88" fmla="*/ 81 w 177"/>
                <a:gd name="T89" fmla="*/ 28 h 70"/>
                <a:gd name="T90" fmla="*/ 71 w 177"/>
                <a:gd name="T91" fmla="*/ 31 h 70"/>
                <a:gd name="T92" fmla="*/ 62 w 177"/>
                <a:gd name="T93" fmla="*/ 34 h 70"/>
                <a:gd name="T94" fmla="*/ 60 w 177"/>
                <a:gd name="T95" fmla="*/ 34 h 70"/>
                <a:gd name="T96" fmla="*/ 52 w 177"/>
                <a:gd name="T97" fmla="*/ 37 h 70"/>
                <a:gd name="T98" fmla="*/ 42 w 177"/>
                <a:gd name="T99" fmla="*/ 40 h 70"/>
                <a:gd name="T100" fmla="*/ 36 w 177"/>
                <a:gd name="T101" fmla="*/ 42 h 70"/>
                <a:gd name="T102" fmla="*/ 32 w 177"/>
                <a:gd name="T103" fmla="*/ 43 h 70"/>
                <a:gd name="T104" fmla="*/ 22 w 177"/>
                <a:gd name="T105" fmla="*/ 46 h 70"/>
                <a:gd name="T106" fmla="*/ 13 w 177"/>
                <a:gd name="T107" fmla="*/ 50 h 70"/>
                <a:gd name="T108" fmla="*/ 11 w 177"/>
                <a:gd name="T109" fmla="*/ 50 h 70"/>
                <a:gd name="T110" fmla="*/ 3 w 177"/>
                <a:gd name="T111" fmla="*/ 53 h 70"/>
                <a:gd name="T112" fmla="*/ 0 w 177"/>
                <a:gd name="T113" fmla="*/ 54 h 70"/>
                <a:gd name="T114" fmla="*/ 2 w 177"/>
                <a:gd name="T115" fmla="*/ 58 h 70"/>
                <a:gd name="T116" fmla="*/ 5 w 177"/>
                <a:gd name="T1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7" h="70">
                  <a:moveTo>
                    <a:pt x="5" y="70"/>
                  </a:moveTo>
                  <a:cubicBezTo>
                    <a:pt x="6" y="70"/>
                    <a:pt x="6" y="70"/>
                    <a:pt x="7" y="69"/>
                  </a:cubicBezTo>
                  <a:cubicBezTo>
                    <a:pt x="7" y="69"/>
                    <a:pt x="8" y="69"/>
                    <a:pt x="8" y="69"/>
                  </a:cubicBezTo>
                  <a:cubicBezTo>
                    <a:pt x="11" y="68"/>
                    <a:pt x="15" y="67"/>
                    <a:pt x="18" y="66"/>
                  </a:cubicBezTo>
                  <a:cubicBezTo>
                    <a:pt x="21" y="65"/>
                    <a:pt x="24" y="64"/>
                    <a:pt x="28" y="63"/>
                  </a:cubicBezTo>
                  <a:cubicBezTo>
                    <a:pt x="29" y="62"/>
                    <a:pt x="30" y="62"/>
                    <a:pt x="31" y="61"/>
                  </a:cubicBezTo>
                  <a:cubicBezTo>
                    <a:pt x="33" y="61"/>
                    <a:pt x="35" y="60"/>
                    <a:pt x="37" y="59"/>
                  </a:cubicBezTo>
                  <a:cubicBezTo>
                    <a:pt x="41" y="58"/>
                    <a:pt x="44" y="57"/>
                    <a:pt x="47" y="56"/>
                  </a:cubicBezTo>
                  <a:cubicBezTo>
                    <a:pt x="50" y="55"/>
                    <a:pt x="53" y="54"/>
                    <a:pt x="56" y="53"/>
                  </a:cubicBezTo>
                  <a:cubicBezTo>
                    <a:pt x="56" y="53"/>
                    <a:pt x="57" y="53"/>
                    <a:pt x="57" y="53"/>
                  </a:cubicBezTo>
                  <a:cubicBezTo>
                    <a:pt x="60" y="52"/>
                    <a:pt x="63" y="51"/>
                    <a:pt x="67" y="50"/>
                  </a:cubicBezTo>
                  <a:cubicBezTo>
                    <a:pt x="70" y="49"/>
                    <a:pt x="73" y="48"/>
                    <a:pt x="76" y="47"/>
                  </a:cubicBezTo>
                  <a:cubicBezTo>
                    <a:pt x="78" y="46"/>
                    <a:pt x="79" y="46"/>
                    <a:pt x="80" y="46"/>
                  </a:cubicBezTo>
                  <a:cubicBezTo>
                    <a:pt x="82" y="45"/>
                    <a:pt x="84" y="44"/>
                    <a:pt x="86" y="44"/>
                  </a:cubicBezTo>
                  <a:cubicBezTo>
                    <a:pt x="89" y="43"/>
                    <a:pt x="93" y="42"/>
                    <a:pt x="96" y="41"/>
                  </a:cubicBezTo>
                  <a:cubicBezTo>
                    <a:pt x="99" y="40"/>
                    <a:pt x="102" y="39"/>
                    <a:pt x="105" y="38"/>
                  </a:cubicBezTo>
                  <a:cubicBezTo>
                    <a:pt x="105" y="38"/>
                    <a:pt x="105" y="38"/>
                    <a:pt x="106" y="38"/>
                  </a:cubicBezTo>
                  <a:cubicBezTo>
                    <a:pt x="109" y="37"/>
                    <a:pt x="112" y="36"/>
                    <a:pt x="116" y="35"/>
                  </a:cubicBezTo>
                  <a:cubicBezTo>
                    <a:pt x="119" y="34"/>
                    <a:pt x="122" y="33"/>
                    <a:pt x="125" y="32"/>
                  </a:cubicBezTo>
                  <a:cubicBezTo>
                    <a:pt x="127" y="31"/>
                    <a:pt x="128" y="31"/>
                    <a:pt x="129" y="30"/>
                  </a:cubicBezTo>
                  <a:cubicBezTo>
                    <a:pt x="129" y="30"/>
                    <a:pt x="130" y="30"/>
                    <a:pt x="130" y="30"/>
                  </a:cubicBezTo>
                  <a:cubicBezTo>
                    <a:pt x="131" y="30"/>
                    <a:pt x="133" y="29"/>
                    <a:pt x="135" y="29"/>
                  </a:cubicBezTo>
                  <a:cubicBezTo>
                    <a:pt x="138" y="28"/>
                    <a:pt x="142" y="26"/>
                    <a:pt x="145" y="25"/>
                  </a:cubicBezTo>
                  <a:cubicBezTo>
                    <a:pt x="148" y="25"/>
                    <a:pt x="151" y="24"/>
                    <a:pt x="154" y="23"/>
                  </a:cubicBezTo>
                  <a:cubicBezTo>
                    <a:pt x="154" y="23"/>
                    <a:pt x="154" y="22"/>
                    <a:pt x="155" y="22"/>
                  </a:cubicBezTo>
                  <a:cubicBezTo>
                    <a:pt x="158" y="21"/>
                    <a:pt x="161" y="20"/>
                    <a:pt x="164" y="19"/>
                  </a:cubicBezTo>
                  <a:cubicBezTo>
                    <a:pt x="168" y="18"/>
                    <a:pt x="171" y="17"/>
                    <a:pt x="174" y="16"/>
                  </a:cubicBezTo>
                  <a:cubicBezTo>
                    <a:pt x="175" y="16"/>
                    <a:pt x="176" y="15"/>
                    <a:pt x="177" y="15"/>
                  </a:cubicBezTo>
                  <a:cubicBezTo>
                    <a:pt x="177" y="14"/>
                    <a:pt x="176" y="12"/>
                    <a:pt x="175" y="11"/>
                  </a:cubicBezTo>
                  <a:cubicBezTo>
                    <a:pt x="174" y="7"/>
                    <a:pt x="172" y="3"/>
                    <a:pt x="170" y="0"/>
                  </a:cubicBezTo>
                  <a:cubicBezTo>
                    <a:pt x="170" y="0"/>
                    <a:pt x="169" y="0"/>
                    <a:pt x="169" y="0"/>
                  </a:cubicBezTo>
                  <a:cubicBezTo>
                    <a:pt x="166" y="1"/>
                    <a:pt x="162" y="2"/>
                    <a:pt x="159" y="3"/>
                  </a:cubicBezTo>
                  <a:cubicBezTo>
                    <a:pt x="159" y="3"/>
                    <a:pt x="158" y="3"/>
                    <a:pt x="158" y="3"/>
                  </a:cubicBezTo>
                  <a:cubicBezTo>
                    <a:pt x="155" y="4"/>
                    <a:pt x="152" y="5"/>
                    <a:pt x="149" y="6"/>
                  </a:cubicBezTo>
                  <a:cubicBezTo>
                    <a:pt x="146" y="7"/>
                    <a:pt x="143" y="8"/>
                    <a:pt x="140" y="9"/>
                  </a:cubicBezTo>
                  <a:cubicBezTo>
                    <a:pt x="138" y="10"/>
                    <a:pt x="136" y="11"/>
                    <a:pt x="134" y="11"/>
                  </a:cubicBezTo>
                  <a:cubicBezTo>
                    <a:pt x="132" y="12"/>
                    <a:pt x="131" y="12"/>
                    <a:pt x="130" y="12"/>
                  </a:cubicBezTo>
                  <a:cubicBezTo>
                    <a:pt x="128" y="13"/>
                    <a:pt x="126" y="13"/>
                    <a:pt x="125" y="14"/>
                  </a:cubicBezTo>
                  <a:cubicBezTo>
                    <a:pt x="123" y="14"/>
                    <a:pt x="122" y="15"/>
                    <a:pt x="120" y="15"/>
                  </a:cubicBezTo>
                  <a:cubicBezTo>
                    <a:pt x="117" y="16"/>
                    <a:pt x="114" y="17"/>
                    <a:pt x="110" y="18"/>
                  </a:cubicBezTo>
                  <a:cubicBezTo>
                    <a:pt x="110" y="19"/>
                    <a:pt x="110" y="19"/>
                    <a:pt x="109" y="19"/>
                  </a:cubicBezTo>
                  <a:cubicBezTo>
                    <a:pt x="106" y="20"/>
                    <a:pt x="103" y="21"/>
                    <a:pt x="101" y="21"/>
                  </a:cubicBezTo>
                  <a:cubicBezTo>
                    <a:pt x="97" y="22"/>
                    <a:pt x="94" y="23"/>
                    <a:pt x="91" y="24"/>
                  </a:cubicBezTo>
                  <a:cubicBezTo>
                    <a:pt x="89" y="25"/>
                    <a:pt x="87" y="26"/>
                    <a:pt x="85" y="26"/>
                  </a:cubicBezTo>
                  <a:cubicBezTo>
                    <a:pt x="84" y="27"/>
                    <a:pt x="82" y="27"/>
                    <a:pt x="81" y="28"/>
                  </a:cubicBezTo>
                  <a:cubicBezTo>
                    <a:pt x="78" y="29"/>
                    <a:pt x="75" y="30"/>
                    <a:pt x="71" y="31"/>
                  </a:cubicBezTo>
                  <a:cubicBezTo>
                    <a:pt x="68" y="32"/>
                    <a:pt x="65" y="33"/>
                    <a:pt x="62" y="34"/>
                  </a:cubicBezTo>
                  <a:cubicBezTo>
                    <a:pt x="61" y="34"/>
                    <a:pt x="61" y="34"/>
                    <a:pt x="60" y="34"/>
                  </a:cubicBezTo>
                  <a:cubicBezTo>
                    <a:pt x="58" y="35"/>
                    <a:pt x="55" y="36"/>
                    <a:pt x="52" y="37"/>
                  </a:cubicBezTo>
                  <a:cubicBezTo>
                    <a:pt x="48" y="38"/>
                    <a:pt x="45" y="39"/>
                    <a:pt x="42" y="40"/>
                  </a:cubicBezTo>
                  <a:cubicBezTo>
                    <a:pt x="40" y="41"/>
                    <a:pt x="38" y="41"/>
                    <a:pt x="36" y="42"/>
                  </a:cubicBezTo>
                  <a:cubicBezTo>
                    <a:pt x="35" y="42"/>
                    <a:pt x="33" y="43"/>
                    <a:pt x="32" y="43"/>
                  </a:cubicBezTo>
                  <a:cubicBezTo>
                    <a:pt x="29" y="44"/>
                    <a:pt x="26" y="45"/>
                    <a:pt x="22" y="46"/>
                  </a:cubicBezTo>
                  <a:cubicBezTo>
                    <a:pt x="19" y="47"/>
                    <a:pt x="16" y="48"/>
                    <a:pt x="13" y="50"/>
                  </a:cubicBezTo>
                  <a:cubicBezTo>
                    <a:pt x="12" y="50"/>
                    <a:pt x="12" y="50"/>
                    <a:pt x="11" y="50"/>
                  </a:cubicBezTo>
                  <a:cubicBezTo>
                    <a:pt x="9" y="51"/>
                    <a:pt x="6" y="52"/>
                    <a:pt x="3" y="53"/>
                  </a:cubicBezTo>
                  <a:cubicBezTo>
                    <a:pt x="2" y="53"/>
                    <a:pt x="1" y="53"/>
                    <a:pt x="0" y="54"/>
                  </a:cubicBezTo>
                  <a:cubicBezTo>
                    <a:pt x="0" y="55"/>
                    <a:pt x="1" y="57"/>
                    <a:pt x="2" y="58"/>
                  </a:cubicBezTo>
                  <a:cubicBezTo>
                    <a:pt x="3" y="62"/>
                    <a:pt x="4" y="66"/>
                    <a:pt x="5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6AFECE-441D-449A-B094-CA0D27845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938" y="4346575"/>
              <a:ext cx="503238" cy="238125"/>
            </a:xfrm>
            <a:custGeom>
              <a:avLst/>
              <a:gdLst>
                <a:gd name="T0" fmla="*/ 189 w 198"/>
                <a:gd name="T1" fmla="*/ 75 h 94"/>
                <a:gd name="T2" fmla="*/ 175 w 198"/>
                <a:gd name="T3" fmla="*/ 70 h 94"/>
                <a:gd name="T4" fmla="*/ 167 w 198"/>
                <a:gd name="T5" fmla="*/ 67 h 94"/>
                <a:gd name="T6" fmla="*/ 159 w 198"/>
                <a:gd name="T7" fmla="*/ 64 h 94"/>
                <a:gd name="T8" fmla="*/ 149 w 198"/>
                <a:gd name="T9" fmla="*/ 61 h 94"/>
                <a:gd name="T10" fmla="*/ 134 w 198"/>
                <a:gd name="T11" fmla="*/ 55 h 94"/>
                <a:gd name="T12" fmla="*/ 125 w 198"/>
                <a:gd name="T13" fmla="*/ 52 h 94"/>
                <a:gd name="T14" fmla="*/ 109 w 198"/>
                <a:gd name="T15" fmla="*/ 45 h 94"/>
                <a:gd name="T16" fmla="*/ 101 w 198"/>
                <a:gd name="T17" fmla="*/ 42 h 94"/>
                <a:gd name="T18" fmla="*/ 87 w 198"/>
                <a:gd name="T19" fmla="*/ 37 h 94"/>
                <a:gd name="T20" fmla="*/ 76 w 198"/>
                <a:gd name="T21" fmla="*/ 32 h 94"/>
                <a:gd name="T22" fmla="*/ 68 w 198"/>
                <a:gd name="T23" fmla="*/ 29 h 94"/>
                <a:gd name="T24" fmla="*/ 59 w 198"/>
                <a:gd name="T25" fmla="*/ 25 h 94"/>
                <a:gd name="T26" fmla="*/ 46 w 198"/>
                <a:gd name="T27" fmla="*/ 19 h 94"/>
                <a:gd name="T28" fmla="*/ 35 w 198"/>
                <a:gd name="T29" fmla="*/ 13 h 94"/>
                <a:gd name="T30" fmla="*/ 26 w 198"/>
                <a:gd name="T31" fmla="*/ 9 h 94"/>
                <a:gd name="T32" fmla="*/ 11 w 198"/>
                <a:gd name="T33" fmla="*/ 1 h 94"/>
                <a:gd name="T34" fmla="*/ 3 w 198"/>
                <a:gd name="T35" fmla="*/ 10 h 94"/>
                <a:gd name="T36" fmla="*/ 2 w 198"/>
                <a:gd name="T37" fmla="*/ 14 h 94"/>
                <a:gd name="T38" fmla="*/ 15 w 198"/>
                <a:gd name="T39" fmla="*/ 21 h 94"/>
                <a:gd name="T40" fmla="*/ 23 w 198"/>
                <a:gd name="T41" fmla="*/ 26 h 94"/>
                <a:gd name="T42" fmla="*/ 39 w 198"/>
                <a:gd name="T43" fmla="*/ 34 h 94"/>
                <a:gd name="T44" fmla="*/ 47 w 198"/>
                <a:gd name="T45" fmla="*/ 37 h 94"/>
                <a:gd name="T46" fmla="*/ 62 w 198"/>
                <a:gd name="T47" fmla="*/ 44 h 94"/>
                <a:gd name="T48" fmla="*/ 64 w 198"/>
                <a:gd name="T49" fmla="*/ 45 h 94"/>
                <a:gd name="T50" fmla="*/ 80 w 198"/>
                <a:gd name="T51" fmla="*/ 51 h 94"/>
                <a:gd name="T52" fmla="*/ 89 w 198"/>
                <a:gd name="T53" fmla="*/ 55 h 94"/>
                <a:gd name="T54" fmla="*/ 104 w 198"/>
                <a:gd name="T55" fmla="*/ 61 h 94"/>
                <a:gd name="T56" fmla="*/ 113 w 198"/>
                <a:gd name="T57" fmla="*/ 64 h 94"/>
                <a:gd name="T58" fmla="*/ 125 w 198"/>
                <a:gd name="T59" fmla="*/ 69 h 94"/>
                <a:gd name="T60" fmla="*/ 138 w 198"/>
                <a:gd name="T61" fmla="*/ 74 h 94"/>
                <a:gd name="T62" fmla="*/ 147 w 198"/>
                <a:gd name="T63" fmla="*/ 77 h 94"/>
                <a:gd name="T64" fmla="*/ 158 w 198"/>
                <a:gd name="T65" fmla="*/ 81 h 94"/>
                <a:gd name="T66" fmla="*/ 167 w 198"/>
                <a:gd name="T67" fmla="*/ 84 h 94"/>
                <a:gd name="T68" fmla="*/ 180 w 198"/>
                <a:gd name="T69" fmla="*/ 89 h 94"/>
                <a:gd name="T70" fmla="*/ 187 w 198"/>
                <a:gd name="T71" fmla="*/ 92 h 94"/>
                <a:gd name="T72" fmla="*/ 192 w 198"/>
                <a:gd name="T73" fmla="*/ 94 h 94"/>
                <a:gd name="T74" fmla="*/ 192 w 198"/>
                <a:gd name="T75" fmla="*/ 7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8" h="94">
                  <a:moveTo>
                    <a:pt x="191" y="76"/>
                  </a:moveTo>
                  <a:cubicBezTo>
                    <a:pt x="190" y="76"/>
                    <a:pt x="190" y="76"/>
                    <a:pt x="189" y="75"/>
                  </a:cubicBezTo>
                  <a:cubicBezTo>
                    <a:pt x="188" y="75"/>
                    <a:pt x="186" y="74"/>
                    <a:pt x="184" y="73"/>
                  </a:cubicBezTo>
                  <a:cubicBezTo>
                    <a:pt x="181" y="72"/>
                    <a:pt x="178" y="71"/>
                    <a:pt x="175" y="70"/>
                  </a:cubicBezTo>
                  <a:cubicBezTo>
                    <a:pt x="174" y="70"/>
                    <a:pt x="172" y="69"/>
                    <a:pt x="170" y="68"/>
                  </a:cubicBezTo>
                  <a:cubicBezTo>
                    <a:pt x="169" y="68"/>
                    <a:pt x="168" y="67"/>
                    <a:pt x="167" y="67"/>
                  </a:cubicBezTo>
                  <a:cubicBezTo>
                    <a:pt x="166" y="67"/>
                    <a:pt x="165" y="66"/>
                    <a:pt x="164" y="66"/>
                  </a:cubicBezTo>
                  <a:cubicBezTo>
                    <a:pt x="162" y="65"/>
                    <a:pt x="160" y="65"/>
                    <a:pt x="159" y="64"/>
                  </a:cubicBezTo>
                  <a:cubicBezTo>
                    <a:pt x="156" y="63"/>
                    <a:pt x="153" y="62"/>
                    <a:pt x="150" y="61"/>
                  </a:cubicBezTo>
                  <a:cubicBezTo>
                    <a:pt x="150" y="61"/>
                    <a:pt x="150" y="61"/>
                    <a:pt x="149" y="61"/>
                  </a:cubicBezTo>
                  <a:cubicBezTo>
                    <a:pt x="147" y="60"/>
                    <a:pt x="145" y="59"/>
                    <a:pt x="142" y="58"/>
                  </a:cubicBezTo>
                  <a:cubicBezTo>
                    <a:pt x="139" y="57"/>
                    <a:pt x="137" y="56"/>
                    <a:pt x="134" y="55"/>
                  </a:cubicBezTo>
                  <a:cubicBezTo>
                    <a:pt x="132" y="54"/>
                    <a:pt x="130" y="53"/>
                    <a:pt x="129" y="53"/>
                  </a:cubicBezTo>
                  <a:cubicBezTo>
                    <a:pt x="128" y="52"/>
                    <a:pt x="127" y="52"/>
                    <a:pt x="125" y="52"/>
                  </a:cubicBezTo>
                  <a:cubicBezTo>
                    <a:pt x="123" y="51"/>
                    <a:pt x="120" y="50"/>
                    <a:pt x="117" y="49"/>
                  </a:cubicBezTo>
                  <a:cubicBezTo>
                    <a:pt x="114" y="47"/>
                    <a:pt x="112" y="46"/>
                    <a:pt x="109" y="45"/>
                  </a:cubicBezTo>
                  <a:cubicBezTo>
                    <a:pt x="109" y="45"/>
                    <a:pt x="108" y="45"/>
                    <a:pt x="108" y="45"/>
                  </a:cubicBezTo>
                  <a:cubicBezTo>
                    <a:pt x="105" y="44"/>
                    <a:pt x="103" y="43"/>
                    <a:pt x="101" y="42"/>
                  </a:cubicBezTo>
                  <a:cubicBezTo>
                    <a:pt x="98" y="41"/>
                    <a:pt x="95" y="40"/>
                    <a:pt x="92" y="39"/>
                  </a:cubicBezTo>
                  <a:cubicBezTo>
                    <a:pt x="91" y="38"/>
                    <a:pt x="89" y="37"/>
                    <a:pt x="87" y="37"/>
                  </a:cubicBezTo>
                  <a:cubicBezTo>
                    <a:pt x="86" y="36"/>
                    <a:pt x="85" y="36"/>
                    <a:pt x="84" y="35"/>
                  </a:cubicBezTo>
                  <a:cubicBezTo>
                    <a:pt x="81" y="34"/>
                    <a:pt x="79" y="33"/>
                    <a:pt x="76" y="32"/>
                  </a:cubicBezTo>
                  <a:cubicBezTo>
                    <a:pt x="73" y="31"/>
                    <a:pt x="71" y="30"/>
                    <a:pt x="69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4" y="27"/>
                    <a:pt x="62" y="26"/>
                    <a:pt x="59" y="25"/>
                  </a:cubicBezTo>
                  <a:cubicBezTo>
                    <a:pt x="57" y="24"/>
                    <a:pt x="54" y="22"/>
                    <a:pt x="51" y="21"/>
                  </a:cubicBezTo>
                  <a:cubicBezTo>
                    <a:pt x="50" y="20"/>
                    <a:pt x="48" y="20"/>
                    <a:pt x="46" y="19"/>
                  </a:cubicBezTo>
                  <a:cubicBezTo>
                    <a:pt x="45" y="18"/>
                    <a:pt x="44" y="18"/>
                    <a:pt x="43" y="17"/>
                  </a:cubicBezTo>
                  <a:cubicBezTo>
                    <a:pt x="41" y="16"/>
                    <a:pt x="38" y="15"/>
                    <a:pt x="35" y="13"/>
                  </a:cubicBezTo>
                  <a:cubicBezTo>
                    <a:pt x="32" y="12"/>
                    <a:pt x="30" y="11"/>
                    <a:pt x="27" y="9"/>
                  </a:cubicBezTo>
                  <a:cubicBezTo>
                    <a:pt x="27" y="9"/>
                    <a:pt x="26" y="9"/>
                    <a:pt x="26" y="9"/>
                  </a:cubicBezTo>
                  <a:cubicBezTo>
                    <a:pt x="24" y="8"/>
                    <a:pt x="21" y="6"/>
                    <a:pt x="19" y="5"/>
                  </a:cubicBezTo>
                  <a:cubicBezTo>
                    <a:pt x="16" y="4"/>
                    <a:pt x="14" y="2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3"/>
                    <a:pt x="5" y="6"/>
                    <a:pt x="3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4" y="15"/>
                    <a:pt x="5" y="16"/>
                    <a:pt x="7" y="17"/>
                  </a:cubicBezTo>
                  <a:cubicBezTo>
                    <a:pt x="10" y="19"/>
                    <a:pt x="12" y="20"/>
                    <a:pt x="15" y="21"/>
                  </a:cubicBezTo>
                  <a:cubicBezTo>
                    <a:pt x="17" y="23"/>
                    <a:pt x="20" y="24"/>
                    <a:pt x="22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6" y="27"/>
                    <a:pt x="29" y="28"/>
                    <a:pt x="31" y="30"/>
                  </a:cubicBezTo>
                  <a:cubicBezTo>
                    <a:pt x="34" y="31"/>
                    <a:pt x="37" y="32"/>
                    <a:pt x="39" y="34"/>
                  </a:cubicBezTo>
                  <a:cubicBezTo>
                    <a:pt x="40" y="34"/>
                    <a:pt x="41" y="35"/>
                    <a:pt x="42" y="35"/>
                  </a:cubicBezTo>
                  <a:cubicBezTo>
                    <a:pt x="44" y="36"/>
                    <a:pt x="46" y="37"/>
                    <a:pt x="47" y="37"/>
                  </a:cubicBezTo>
                  <a:cubicBezTo>
                    <a:pt x="50" y="39"/>
                    <a:pt x="53" y="40"/>
                    <a:pt x="56" y="41"/>
                  </a:cubicBezTo>
                  <a:cubicBezTo>
                    <a:pt x="58" y="42"/>
                    <a:pt x="60" y="43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3" y="44"/>
                    <a:pt x="64" y="45"/>
                  </a:cubicBezTo>
                  <a:cubicBezTo>
                    <a:pt x="67" y="46"/>
                    <a:pt x="69" y="47"/>
                    <a:pt x="72" y="48"/>
                  </a:cubicBezTo>
                  <a:cubicBezTo>
                    <a:pt x="75" y="49"/>
                    <a:pt x="78" y="50"/>
                    <a:pt x="80" y="51"/>
                  </a:cubicBezTo>
                  <a:cubicBezTo>
                    <a:pt x="81" y="52"/>
                    <a:pt x="82" y="52"/>
                    <a:pt x="83" y="53"/>
                  </a:cubicBezTo>
                  <a:cubicBezTo>
                    <a:pt x="85" y="53"/>
                    <a:pt x="87" y="54"/>
                    <a:pt x="89" y="55"/>
                  </a:cubicBezTo>
                  <a:cubicBezTo>
                    <a:pt x="91" y="56"/>
                    <a:pt x="94" y="57"/>
                    <a:pt x="97" y="58"/>
                  </a:cubicBezTo>
                  <a:cubicBezTo>
                    <a:pt x="99" y="59"/>
                    <a:pt x="102" y="60"/>
                    <a:pt x="104" y="61"/>
                  </a:cubicBezTo>
                  <a:cubicBezTo>
                    <a:pt x="104" y="61"/>
                    <a:pt x="105" y="61"/>
                    <a:pt x="105" y="61"/>
                  </a:cubicBezTo>
                  <a:cubicBezTo>
                    <a:pt x="108" y="62"/>
                    <a:pt x="111" y="63"/>
                    <a:pt x="113" y="64"/>
                  </a:cubicBezTo>
                  <a:cubicBezTo>
                    <a:pt x="116" y="65"/>
                    <a:pt x="119" y="66"/>
                    <a:pt x="122" y="67"/>
                  </a:cubicBezTo>
                  <a:cubicBezTo>
                    <a:pt x="123" y="68"/>
                    <a:pt x="124" y="68"/>
                    <a:pt x="125" y="69"/>
                  </a:cubicBezTo>
                  <a:cubicBezTo>
                    <a:pt x="127" y="69"/>
                    <a:pt x="128" y="70"/>
                    <a:pt x="130" y="71"/>
                  </a:cubicBezTo>
                  <a:cubicBezTo>
                    <a:pt x="133" y="72"/>
                    <a:pt x="136" y="73"/>
                    <a:pt x="138" y="74"/>
                  </a:cubicBezTo>
                  <a:cubicBezTo>
                    <a:pt x="141" y="75"/>
                    <a:pt x="143" y="75"/>
                    <a:pt x="146" y="76"/>
                  </a:cubicBezTo>
                  <a:cubicBezTo>
                    <a:pt x="146" y="76"/>
                    <a:pt x="146" y="77"/>
                    <a:pt x="147" y="77"/>
                  </a:cubicBezTo>
                  <a:cubicBezTo>
                    <a:pt x="150" y="78"/>
                    <a:pt x="152" y="79"/>
                    <a:pt x="155" y="80"/>
                  </a:cubicBezTo>
                  <a:cubicBezTo>
                    <a:pt x="156" y="80"/>
                    <a:pt x="157" y="80"/>
                    <a:pt x="158" y="81"/>
                  </a:cubicBezTo>
                  <a:cubicBezTo>
                    <a:pt x="160" y="82"/>
                    <a:pt x="162" y="82"/>
                    <a:pt x="163" y="83"/>
                  </a:cubicBezTo>
                  <a:cubicBezTo>
                    <a:pt x="164" y="83"/>
                    <a:pt x="165" y="84"/>
                    <a:pt x="167" y="84"/>
                  </a:cubicBezTo>
                  <a:cubicBezTo>
                    <a:pt x="168" y="85"/>
                    <a:pt x="170" y="85"/>
                    <a:pt x="172" y="86"/>
                  </a:cubicBezTo>
                  <a:cubicBezTo>
                    <a:pt x="175" y="87"/>
                    <a:pt x="177" y="88"/>
                    <a:pt x="180" y="89"/>
                  </a:cubicBezTo>
                  <a:cubicBezTo>
                    <a:pt x="181" y="89"/>
                    <a:pt x="182" y="90"/>
                    <a:pt x="183" y="90"/>
                  </a:cubicBezTo>
                  <a:cubicBezTo>
                    <a:pt x="185" y="91"/>
                    <a:pt x="186" y="91"/>
                    <a:pt x="187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91" y="93"/>
                    <a:pt x="192" y="94"/>
                    <a:pt x="192" y="94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6" y="78"/>
                    <a:pt x="192" y="76"/>
                  </a:cubicBezTo>
                  <a:cubicBezTo>
                    <a:pt x="192" y="76"/>
                    <a:pt x="191" y="76"/>
                    <a:pt x="191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59F27C1-1DC5-4081-A146-4EA82E190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8" y="1722438"/>
              <a:ext cx="373063" cy="80963"/>
            </a:xfrm>
            <a:custGeom>
              <a:avLst/>
              <a:gdLst>
                <a:gd name="T0" fmla="*/ 135 w 147"/>
                <a:gd name="T1" fmla="*/ 16 h 32"/>
                <a:gd name="T2" fmla="*/ 134 w 147"/>
                <a:gd name="T3" fmla="*/ 15 h 32"/>
                <a:gd name="T4" fmla="*/ 126 w 147"/>
                <a:gd name="T5" fmla="*/ 14 h 32"/>
                <a:gd name="T6" fmla="*/ 117 w 147"/>
                <a:gd name="T7" fmla="*/ 13 h 32"/>
                <a:gd name="T8" fmla="*/ 112 w 147"/>
                <a:gd name="T9" fmla="*/ 12 h 32"/>
                <a:gd name="T10" fmla="*/ 109 w 147"/>
                <a:gd name="T11" fmla="*/ 12 h 32"/>
                <a:gd name="T12" fmla="*/ 100 w 147"/>
                <a:gd name="T13" fmla="*/ 11 h 32"/>
                <a:gd name="T14" fmla="*/ 91 w 147"/>
                <a:gd name="T15" fmla="*/ 10 h 32"/>
                <a:gd name="T16" fmla="*/ 90 w 147"/>
                <a:gd name="T17" fmla="*/ 9 h 32"/>
                <a:gd name="T18" fmla="*/ 82 w 147"/>
                <a:gd name="T19" fmla="*/ 9 h 32"/>
                <a:gd name="T20" fmla="*/ 74 w 147"/>
                <a:gd name="T21" fmla="*/ 8 h 32"/>
                <a:gd name="T22" fmla="*/ 68 w 147"/>
                <a:gd name="T23" fmla="*/ 7 h 32"/>
                <a:gd name="T24" fmla="*/ 65 w 147"/>
                <a:gd name="T25" fmla="*/ 6 h 32"/>
                <a:gd name="T26" fmla="*/ 56 w 147"/>
                <a:gd name="T27" fmla="*/ 6 h 32"/>
                <a:gd name="T28" fmla="*/ 47 w 147"/>
                <a:gd name="T29" fmla="*/ 5 h 32"/>
                <a:gd name="T30" fmla="*/ 46 w 147"/>
                <a:gd name="T31" fmla="*/ 4 h 32"/>
                <a:gd name="T32" fmla="*/ 38 w 147"/>
                <a:gd name="T33" fmla="*/ 4 h 32"/>
                <a:gd name="T34" fmla="*/ 37 w 147"/>
                <a:gd name="T35" fmla="*/ 3 h 32"/>
                <a:gd name="T36" fmla="*/ 30 w 147"/>
                <a:gd name="T37" fmla="*/ 3 h 32"/>
                <a:gd name="T38" fmla="*/ 24 w 147"/>
                <a:gd name="T39" fmla="*/ 2 h 32"/>
                <a:gd name="T40" fmla="*/ 21 w 147"/>
                <a:gd name="T41" fmla="*/ 2 h 32"/>
                <a:gd name="T42" fmla="*/ 12 w 147"/>
                <a:gd name="T43" fmla="*/ 1 h 32"/>
                <a:gd name="T44" fmla="*/ 3 w 147"/>
                <a:gd name="T45" fmla="*/ 0 h 32"/>
                <a:gd name="T46" fmla="*/ 2 w 147"/>
                <a:gd name="T47" fmla="*/ 0 h 32"/>
                <a:gd name="T48" fmla="*/ 0 w 147"/>
                <a:gd name="T49" fmla="*/ 0 h 32"/>
                <a:gd name="T50" fmla="*/ 0 w 147"/>
                <a:gd name="T51" fmla="*/ 8 h 32"/>
                <a:gd name="T52" fmla="*/ 0 w 147"/>
                <a:gd name="T53" fmla="*/ 14 h 32"/>
                <a:gd name="T54" fmla="*/ 0 w 147"/>
                <a:gd name="T55" fmla="*/ 14 h 32"/>
                <a:gd name="T56" fmla="*/ 9 w 147"/>
                <a:gd name="T57" fmla="*/ 15 h 32"/>
                <a:gd name="T58" fmla="*/ 17 w 147"/>
                <a:gd name="T59" fmla="*/ 16 h 32"/>
                <a:gd name="T60" fmla="*/ 20 w 147"/>
                <a:gd name="T61" fmla="*/ 16 h 32"/>
                <a:gd name="T62" fmla="*/ 26 w 147"/>
                <a:gd name="T63" fmla="*/ 17 h 32"/>
                <a:gd name="T64" fmla="*/ 35 w 147"/>
                <a:gd name="T65" fmla="*/ 18 h 32"/>
                <a:gd name="T66" fmla="*/ 35 w 147"/>
                <a:gd name="T67" fmla="*/ 18 h 32"/>
                <a:gd name="T68" fmla="*/ 43 w 147"/>
                <a:gd name="T69" fmla="*/ 18 h 32"/>
                <a:gd name="T70" fmla="*/ 44 w 147"/>
                <a:gd name="T71" fmla="*/ 18 h 32"/>
                <a:gd name="T72" fmla="*/ 53 w 147"/>
                <a:gd name="T73" fmla="*/ 19 h 32"/>
                <a:gd name="T74" fmla="*/ 61 w 147"/>
                <a:gd name="T75" fmla="*/ 20 h 32"/>
                <a:gd name="T76" fmla="*/ 65 w 147"/>
                <a:gd name="T77" fmla="*/ 21 h 32"/>
                <a:gd name="T78" fmla="*/ 70 w 147"/>
                <a:gd name="T79" fmla="*/ 21 h 32"/>
                <a:gd name="T80" fmla="*/ 79 w 147"/>
                <a:gd name="T81" fmla="*/ 23 h 32"/>
                <a:gd name="T82" fmla="*/ 87 w 147"/>
                <a:gd name="T83" fmla="*/ 24 h 32"/>
                <a:gd name="T84" fmla="*/ 88 w 147"/>
                <a:gd name="T85" fmla="*/ 24 h 32"/>
                <a:gd name="T86" fmla="*/ 97 w 147"/>
                <a:gd name="T87" fmla="*/ 25 h 32"/>
                <a:gd name="T88" fmla="*/ 105 w 147"/>
                <a:gd name="T89" fmla="*/ 26 h 32"/>
                <a:gd name="T90" fmla="*/ 109 w 147"/>
                <a:gd name="T91" fmla="*/ 26 h 32"/>
                <a:gd name="T92" fmla="*/ 114 w 147"/>
                <a:gd name="T93" fmla="*/ 27 h 32"/>
                <a:gd name="T94" fmla="*/ 123 w 147"/>
                <a:gd name="T95" fmla="*/ 28 h 32"/>
                <a:gd name="T96" fmla="*/ 130 w 147"/>
                <a:gd name="T97" fmla="*/ 30 h 32"/>
                <a:gd name="T98" fmla="*/ 132 w 147"/>
                <a:gd name="T99" fmla="*/ 30 h 32"/>
                <a:gd name="T100" fmla="*/ 140 w 147"/>
                <a:gd name="T101" fmla="*/ 31 h 32"/>
                <a:gd name="T102" fmla="*/ 144 w 147"/>
                <a:gd name="T103" fmla="*/ 32 h 32"/>
                <a:gd name="T104" fmla="*/ 147 w 147"/>
                <a:gd name="T105" fmla="*/ 17 h 32"/>
                <a:gd name="T106" fmla="*/ 144 w 147"/>
                <a:gd name="T107" fmla="*/ 17 h 32"/>
                <a:gd name="T108" fmla="*/ 135 w 147"/>
                <a:gd name="T10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" h="32">
                  <a:moveTo>
                    <a:pt x="135" y="16"/>
                  </a:moveTo>
                  <a:cubicBezTo>
                    <a:pt x="135" y="16"/>
                    <a:pt x="134" y="15"/>
                    <a:pt x="134" y="15"/>
                  </a:cubicBezTo>
                  <a:cubicBezTo>
                    <a:pt x="131" y="15"/>
                    <a:pt x="129" y="15"/>
                    <a:pt x="126" y="14"/>
                  </a:cubicBezTo>
                  <a:cubicBezTo>
                    <a:pt x="123" y="14"/>
                    <a:pt x="120" y="13"/>
                    <a:pt x="117" y="13"/>
                  </a:cubicBezTo>
                  <a:cubicBezTo>
                    <a:pt x="116" y="13"/>
                    <a:pt x="114" y="13"/>
                    <a:pt x="112" y="12"/>
                  </a:cubicBezTo>
                  <a:cubicBezTo>
                    <a:pt x="111" y="12"/>
                    <a:pt x="110" y="12"/>
                    <a:pt x="109" y="12"/>
                  </a:cubicBezTo>
                  <a:cubicBezTo>
                    <a:pt x="106" y="12"/>
                    <a:pt x="103" y="11"/>
                    <a:pt x="100" y="11"/>
                  </a:cubicBezTo>
                  <a:cubicBezTo>
                    <a:pt x="97" y="10"/>
                    <a:pt x="94" y="10"/>
                    <a:pt x="91" y="10"/>
                  </a:cubicBezTo>
                  <a:cubicBezTo>
                    <a:pt x="91" y="10"/>
                    <a:pt x="90" y="10"/>
                    <a:pt x="90" y="9"/>
                  </a:cubicBezTo>
                  <a:cubicBezTo>
                    <a:pt x="87" y="9"/>
                    <a:pt x="85" y="9"/>
                    <a:pt x="82" y="9"/>
                  </a:cubicBezTo>
                  <a:cubicBezTo>
                    <a:pt x="79" y="8"/>
                    <a:pt x="77" y="8"/>
                    <a:pt x="74" y="8"/>
                  </a:cubicBezTo>
                  <a:cubicBezTo>
                    <a:pt x="72" y="7"/>
                    <a:pt x="70" y="7"/>
                    <a:pt x="68" y="7"/>
                  </a:cubicBezTo>
                  <a:cubicBezTo>
                    <a:pt x="67" y="7"/>
                    <a:pt x="66" y="7"/>
                    <a:pt x="65" y="6"/>
                  </a:cubicBezTo>
                  <a:cubicBezTo>
                    <a:pt x="62" y="6"/>
                    <a:pt x="59" y="6"/>
                    <a:pt x="56" y="6"/>
                  </a:cubicBezTo>
                  <a:cubicBezTo>
                    <a:pt x="53" y="5"/>
                    <a:pt x="50" y="5"/>
                    <a:pt x="47" y="5"/>
                  </a:cubicBezTo>
                  <a:cubicBezTo>
                    <a:pt x="47" y="5"/>
                    <a:pt x="46" y="4"/>
                    <a:pt x="46" y="4"/>
                  </a:cubicBezTo>
                  <a:cubicBezTo>
                    <a:pt x="43" y="4"/>
                    <a:pt x="41" y="4"/>
                    <a:pt x="38" y="4"/>
                  </a:cubicBezTo>
                  <a:cubicBezTo>
                    <a:pt x="38" y="4"/>
                    <a:pt x="37" y="3"/>
                    <a:pt x="37" y="3"/>
                  </a:cubicBezTo>
                  <a:cubicBezTo>
                    <a:pt x="34" y="3"/>
                    <a:pt x="32" y="3"/>
                    <a:pt x="30" y="3"/>
                  </a:cubicBezTo>
                  <a:cubicBezTo>
                    <a:pt x="28" y="3"/>
                    <a:pt x="26" y="2"/>
                    <a:pt x="24" y="2"/>
                  </a:cubicBezTo>
                  <a:cubicBezTo>
                    <a:pt x="23" y="2"/>
                    <a:pt x="22" y="2"/>
                    <a:pt x="21" y="2"/>
                  </a:cubicBezTo>
                  <a:cubicBezTo>
                    <a:pt x="18" y="2"/>
                    <a:pt x="15" y="1"/>
                    <a:pt x="12" y="1"/>
                  </a:cubicBezTo>
                  <a:cubicBezTo>
                    <a:pt x="9" y="1"/>
                    <a:pt x="6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6" y="15"/>
                    <a:pt x="9" y="15"/>
                  </a:cubicBezTo>
                  <a:cubicBezTo>
                    <a:pt x="12" y="15"/>
                    <a:pt x="14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22" y="16"/>
                    <a:pt x="24" y="16"/>
                    <a:pt x="26" y="17"/>
                  </a:cubicBezTo>
                  <a:cubicBezTo>
                    <a:pt x="29" y="17"/>
                    <a:pt x="32" y="17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8" y="18"/>
                    <a:pt x="40" y="18"/>
                    <a:pt x="43" y="18"/>
                  </a:cubicBezTo>
                  <a:cubicBezTo>
                    <a:pt x="43" y="18"/>
                    <a:pt x="43" y="18"/>
                    <a:pt x="44" y="18"/>
                  </a:cubicBezTo>
                  <a:cubicBezTo>
                    <a:pt x="47" y="19"/>
                    <a:pt x="50" y="19"/>
                    <a:pt x="53" y="19"/>
                  </a:cubicBezTo>
                  <a:cubicBezTo>
                    <a:pt x="56" y="20"/>
                    <a:pt x="59" y="20"/>
                    <a:pt x="61" y="20"/>
                  </a:cubicBezTo>
                  <a:cubicBezTo>
                    <a:pt x="63" y="21"/>
                    <a:pt x="64" y="21"/>
                    <a:pt x="65" y="21"/>
                  </a:cubicBezTo>
                  <a:cubicBezTo>
                    <a:pt x="66" y="21"/>
                    <a:pt x="68" y="21"/>
                    <a:pt x="70" y="21"/>
                  </a:cubicBezTo>
                  <a:cubicBezTo>
                    <a:pt x="73" y="22"/>
                    <a:pt x="76" y="22"/>
                    <a:pt x="79" y="23"/>
                  </a:cubicBezTo>
                  <a:cubicBezTo>
                    <a:pt x="82" y="23"/>
                    <a:pt x="84" y="23"/>
                    <a:pt x="87" y="24"/>
                  </a:cubicBezTo>
                  <a:cubicBezTo>
                    <a:pt x="87" y="24"/>
                    <a:pt x="87" y="24"/>
                    <a:pt x="88" y="24"/>
                  </a:cubicBezTo>
                  <a:cubicBezTo>
                    <a:pt x="91" y="24"/>
                    <a:pt x="94" y="24"/>
                    <a:pt x="97" y="25"/>
                  </a:cubicBezTo>
                  <a:cubicBezTo>
                    <a:pt x="100" y="25"/>
                    <a:pt x="102" y="26"/>
                    <a:pt x="105" y="26"/>
                  </a:cubicBezTo>
                  <a:cubicBezTo>
                    <a:pt x="106" y="26"/>
                    <a:pt x="107" y="26"/>
                    <a:pt x="109" y="26"/>
                  </a:cubicBezTo>
                  <a:cubicBezTo>
                    <a:pt x="110" y="27"/>
                    <a:pt x="112" y="27"/>
                    <a:pt x="114" y="27"/>
                  </a:cubicBezTo>
                  <a:cubicBezTo>
                    <a:pt x="117" y="28"/>
                    <a:pt x="120" y="28"/>
                    <a:pt x="123" y="28"/>
                  </a:cubicBezTo>
                  <a:cubicBezTo>
                    <a:pt x="125" y="29"/>
                    <a:pt x="128" y="29"/>
                    <a:pt x="130" y="30"/>
                  </a:cubicBezTo>
                  <a:cubicBezTo>
                    <a:pt x="131" y="30"/>
                    <a:pt x="131" y="30"/>
                    <a:pt x="132" y="30"/>
                  </a:cubicBezTo>
                  <a:cubicBezTo>
                    <a:pt x="134" y="30"/>
                    <a:pt x="137" y="31"/>
                    <a:pt x="140" y="31"/>
                  </a:cubicBezTo>
                  <a:cubicBezTo>
                    <a:pt x="142" y="31"/>
                    <a:pt x="143" y="31"/>
                    <a:pt x="144" y="32"/>
                  </a:cubicBezTo>
                  <a:cubicBezTo>
                    <a:pt x="145" y="27"/>
                    <a:pt x="146" y="22"/>
                    <a:pt x="147" y="17"/>
                  </a:cubicBezTo>
                  <a:cubicBezTo>
                    <a:pt x="146" y="17"/>
                    <a:pt x="145" y="17"/>
                    <a:pt x="144" y="17"/>
                  </a:cubicBezTo>
                  <a:cubicBezTo>
                    <a:pt x="141" y="16"/>
                    <a:pt x="138" y="16"/>
                    <a:pt x="135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8ACC080-300B-49BF-9D05-64848212F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1685925"/>
              <a:ext cx="411163" cy="61913"/>
            </a:xfrm>
            <a:custGeom>
              <a:avLst/>
              <a:gdLst>
                <a:gd name="T0" fmla="*/ 149 w 162"/>
                <a:gd name="T1" fmla="*/ 9 h 24"/>
                <a:gd name="T2" fmla="*/ 143 w 162"/>
                <a:gd name="T3" fmla="*/ 9 h 24"/>
                <a:gd name="T4" fmla="*/ 140 w 162"/>
                <a:gd name="T5" fmla="*/ 9 h 24"/>
                <a:gd name="T6" fmla="*/ 131 w 162"/>
                <a:gd name="T7" fmla="*/ 8 h 24"/>
                <a:gd name="T8" fmla="*/ 122 w 162"/>
                <a:gd name="T9" fmla="*/ 8 h 24"/>
                <a:gd name="T10" fmla="*/ 121 w 162"/>
                <a:gd name="T11" fmla="*/ 7 h 24"/>
                <a:gd name="T12" fmla="*/ 113 w 162"/>
                <a:gd name="T13" fmla="*/ 7 h 24"/>
                <a:gd name="T14" fmla="*/ 104 w 162"/>
                <a:gd name="T15" fmla="*/ 6 h 24"/>
                <a:gd name="T16" fmla="*/ 98 w 162"/>
                <a:gd name="T17" fmla="*/ 6 h 24"/>
                <a:gd name="T18" fmla="*/ 96 w 162"/>
                <a:gd name="T19" fmla="*/ 6 h 24"/>
                <a:gd name="T20" fmla="*/ 87 w 162"/>
                <a:gd name="T21" fmla="*/ 5 h 24"/>
                <a:gd name="T22" fmla="*/ 78 w 162"/>
                <a:gd name="T23" fmla="*/ 5 h 24"/>
                <a:gd name="T24" fmla="*/ 76 w 162"/>
                <a:gd name="T25" fmla="*/ 5 h 24"/>
                <a:gd name="T26" fmla="*/ 69 w 162"/>
                <a:gd name="T27" fmla="*/ 4 h 24"/>
                <a:gd name="T28" fmla="*/ 60 w 162"/>
                <a:gd name="T29" fmla="*/ 4 h 24"/>
                <a:gd name="T30" fmla="*/ 54 w 162"/>
                <a:gd name="T31" fmla="*/ 3 h 24"/>
                <a:gd name="T32" fmla="*/ 51 w 162"/>
                <a:gd name="T33" fmla="*/ 3 h 24"/>
                <a:gd name="T34" fmla="*/ 42 w 162"/>
                <a:gd name="T35" fmla="*/ 3 h 24"/>
                <a:gd name="T36" fmla="*/ 33 w 162"/>
                <a:gd name="T37" fmla="*/ 2 h 24"/>
                <a:gd name="T38" fmla="*/ 31 w 162"/>
                <a:gd name="T39" fmla="*/ 2 h 24"/>
                <a:gd name="T40" fmla="*/ 24 w 162"/>
                <a:gd name="T41" fmla="*/ 2 h 24"/>
                <a:gd name="T42" fmla="*/ 15 w 162"/>
                <a:gd name="T43" fmla="*/ 1 h 24"/>
                <a:gd name="T44" fmla="*/ 9 w 162"/>
                <a:gd name="T45" fmla="*/ 1 h 24"/>
                <a:gd name="T46" fmla="*/ 6 w 162"/>
                <a:gd name="T47" fmla="*/ 1 h 24"/>
                <a:gd name="T48" fmla="*/ 0 w 162"/>
                <a:gd name="T49" fmla="*/ 0 h 24"/>
                <a:gd name="T50" fmla="*/ 0 w 162"/>
                <a:gd name="T51" fmla="*/ 14 h 24"/>
                <a:gd name="T52" fmla="*/ 3 w 162"/>
                <a:gd name="T53" fmla="*/ 14 h 24"/>
                <a:gd name="T54" fmla="*/ 6 w 162"/>
                <a:gd name="T55" fmla="*/ 14 h 24"/>
                <a:gd name="T56" fmla="*/ 12 w 162"/>
                <a:gd name="T57" fmla="*/ 14 h 24"/>
                <a:gd name="T58" fmla="*/ 21 w 162"/>
                <a:gd name="T59" fmla="*/ 15 h 24"/>
                <a:gd name="T60" fmla="*/ 28 w 162"/>
                <a:gd name="T61" fmla="*/ 15 h 24"/>
                <a:gd name="T62" fmla="*/ 30 w 162"/>
                <a:gd name="T63" fmla="*/ 15 h 24"/>
                <a:gd name="T64" fmla="*/ 39 w 162"/>
                <a:gd name="T65" fmla="*/ 16 h 24"/>
                <a:gd name="T66" fmla="*/ 48 w 162"/>
                <a:gd name="T67" fmla="*/ 17 h 24"/>
                <a:gd name="T68" fmla="*/ 51 w 162"/>
                <a:gd name="T69" fmla="*/ 17 h 24"/>
                <a:gd name="T70" fmla="*/ 57 w 162"/>
                <a:gd name="T71" fmla="*/ 17 h 24"/>
                <a:gd name="T72" fmla="*/ 66 w 162"/>
                <a:gd name="T73" fmla="*/ 18 h 24"/>
                <a:gd name="T74" fmla="*/ 73 w 162"/>
                <a:gd name="T75" fmla="*/ 18 h 24"/>
                <a:gd name="T76" fmla="*/ 75 w 162"/>
                <a:gd name="T77" fmla="*/ 18 h 24"/>
                <a:gd name="T78" fmla="*/ 83 w 162"/>
                <a:gd name="T79" fmla="*/ 19 h 24"/>
                <a:gd name="T80" fmla="*/ 92 w 162"/>
                <a:gd name="T81" fmla="*/ 19 h 24"/>
                <a:gd name="T82" fmla="*/ 95 w 162"/>
                <a:gd name="T83" fmla="*/ 19 h 24"/>
                <a:gd name="T84" fmla="*/ 101 w 162"/>
                <a:gd name="T85" fmla="*/ 20 h 24"/>
                <a:gd name="T86" fmla="*/ 110 w 162"/>
                <a:gd name="T87" fmla="*/ 20 h 24"/>
                <a:gd name="T88" fmla="*/ 117 w 162"/>
                <a:gd name="T89" fmla="*/ 21 h 24"/>
                <a:gd name="T90" fmla="*/ 119 w 162"/>
                <a:gd name="T91" fmla="*/ 21 h 24"/>
                <a:gd name="T92" fmla="*/ 128 w 162"/>
                <a:gd name="T93" fmla="*/ 22 h 24"/>
                <a:gd name="T94" fmla="*/ 137 w 162"/>
                <a:gd name="T95" fmla="*/ 22 h 24"/>
                <a:gd name="T96" fmla="*/ 140 w 162"/>
                <a:gd name="T97" fmla="*/ 23 h 24"/>
                <a:gd name="T98" fmla="*/ 146 w 162"/>
                <a:gd name="T99" fmla="*/ 23 h 24"/>
                <a:gd name="T100" fmla="*/ 155 w 162"/>
                <a:gd name="T101" fmla="*/ 24 h 24"/>
                <a:gd name="T102" fmla="*/ 162 w 162"/>
                <a:gd name="T103" fmla="*/ 24 h 24"/>
                <a:gd name="T104" fmla="*/ 162 w 162"/>
                <a:gd name="T105" fmla="*/ 10 h 24"/>
                <a:gd name="T106" fmla="*/ 158 w 162"/>
                <a:gd name="T107" fmla="*/ 10 h 24"/>
                <a:gd name="T108" fmla="*/ 149 w 162"/>
                <a:gd name="T10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" h="24">
                  <a:moveTo>
                    <a:pt x="149" y="9"/>
                  </a:moveTo>
                  <a:cubicBezTo>
                    <a:pt x="147" y="9"/>
                    <a:pt x="145" y="9"/>
                    <a:pt x="143" y="9"/>
                  </a:cubicBezTo>
                  <a:cubicBezTo>
                    <a:pt x="142" y="9"/>
                    <a:pt x="141" y="9"/>
                    <a:pt x="140" y="9"/>
                  </a:cubicBezTo>
                  <a:cubicBezTo>
                    <a:pt x="137" y="9"/>
                    <a:pt x="134" y="8"/>
                    <a:pt x="131" y="8"/>
                  </a:cubicBezTo>
                  <a:cubicBezTo>
                    <a:pt x="128" y="8"/>
                    <a:pt x="125" y="8"/>
                    <a:pt x="122" y="8"/>
                  </a:cubicBezTo>
                  <a:cubicBezTo>
                    <a:pt x="122" y="8"/>
                    <a:pt x="121" y="7"/>
                    <a:pt x="121" y="7"/>
                  </a:cubicBezTo>
                  <a:cubicBezTo>
                    <a:pt x="118" y="7"/>
                    <a:pt x="116" y="7"/>
                    <a:pt x="113" y="7"/>
                  </a:cubicBezTo>
                  <a:cubicBezTo>
                    <a:pt x="110" y="7"/>
                    <a:pt x="107" y="7"/>
                    <a:pt x="104" y="6"/>
                  </a:cubicBezTo>
                  <a:cubicBezTo>
                    <a:pt x="102" y="6"/>
                    <a:pt x="100" y="6"/>
                    <a:pt x="98" y="6"/>
                  </a:cubicBezTo>
                  <a:cubicBezTo>
                    <a:pt x="97" y="6"/>
                    <a:pt x="96" y="6"/>
                    <a:pt x="96" y="6"/>
                  </a:cubicBezTo>
                  <a:cubicBezTo>
                    <a:pt x="93" y="6"/>
                    <a:pt x="90" y="5"/>
                    <a:pt x="87" y="5"/>
                  </a:cubicBezTo>
                  <a:cubicBezTo>
                    <a:pt x="84" y="5"/>
                    <a:pt x="81" y="5"/>
                    <a:pt x="78" y="5"/>
                  </a:cubicBezTo>
                  <a:cubicBezTo>
                    <a:pt x="77" y="5"/>
                    <a:pt x="77" y="5"/>
                    <a:pt x="76" y="5"/>
                  </a:cubicBezTo>
                  <a:cubicBezTo>
                    <a:pt x="74" y="5"/>
                    <a:pt x="71" y="4"/>
                    <a:pt x="69" y="4"/>
                  </a:cubicBezTo>
                  <a:cubicBezTo>
                    <a:pt x="66" y="4"/>
                    <a:pt x="63" y="4"/>
                    <a:pt x="60" y="4"/>
                  </a:cubicBezTo>
                  <a:cubicBezTo>
                    <a:pt x="58" y="4"/>
                    <a:pt x="56" y="4"/>
                    <a:pt x="54" y="3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8" y="3"/>
                    <a:pt x="45" y="3"/>
                    <a:pt x="42" y="3"/>
                  </a:cubicBezTo>
                  <a:cubicBezTo>
                    <a:pt x="39" y="3"/>
                    <a:pt x="36" y="2"/>
                    <a:pt x="33" y="2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29" y="2"/>
                    <a:pt x="27" y="2"/>
                    <a:pt x="24" y="2"/>
                  </a:cubicBezTo>
                  <a:cubicBezTo>
                    <a:pt x="21" y="2"/>
                    <a:pt x="18" y="1"/>
                    <a:pt x="15" y="1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8" y="14"/>
                    <a:pt x="10" y="14"/>
                    <a:pt x="12" y="14"/>
                  </a:cubicBezTo>
                  <a:cubicBezTo>
                    <a:pt x="15" y="15"/>
                    <a:pt x="18" y="15"/>
                    <a:pt x="21" y="15"/>
                  </a:cubicBezTo>
                  <a:cubicBezTo>
                    <a:pt x="23" y="15"/>
                    <a:pt x="26" y="15"/>
                    <a:pt x="28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3" y="16"/>
                    <a:pt x="36" y="16"/>
                    <a:pt x="39" y="16"/>
                  </a:cubicBezTo>
                  <a:cubicBezTo>
                    <a:pt x="42" y="16"/>
                    <a:pt x="45" y="16"/>
                    <a:pt x="48" y="17"/>
                  </a:cubicBezTo>
                  <a:cubicBezTo>
                    <a:pt x="49" y="17"/>
                    <a:pt x="50" y="17"/>
                    <a:pt x="51" y="17"/>
                  </a:cubicBezTo>
                  <a:cubicBezTo>
                    <a:pt x="53" y="17"/>
                    <a:pt x="55" y="17"/>
                    <a:pt x="57" y="17"/>
                  </a:cubicBezTo>
                  <a:cubicBezTo>
                    <a:pt x="60" y="17"/>
                    <a:pt x="63" y="17"/>
                    <a:pt x="66" y="18"/>
                  </a:cubicBezTo>
                  <a:cubicBezTo>
                    <a:pt x="68" y="18"/>
                    <a:pt x="70" y="18"/>
                    <a:pt x="73" y="18"/>
                  </a:cubicBezTo>
                  <a:cubicBezTo>
                    <a:pt x="73" y="18"/>
                    <a:pt x="74" y="18"/>
                    <a:pt x="75" y="18"/>
                  </a:cubicBezTo>
                  <a:cubicBezTo>
                    <a:pt x="78" y="18"/>
                    <a:pt x="80" y="19"/>
                    <a:pt x="83" y="19"/>
                  </a:cubicBezTo>
                  <a:cubicBezTo>
                    <a:pt x="86" y="19"/>
                    <a:pt x="89" y="19"/>
                    <a:pt x="92" y="19"/>
                  </a:cubicBezTo>
                  <a:cubicBezTo>
                    <a:pt x="93" y="19"/>
                    <a:pt x="94" y="19"/>
                    <a:pt x="95" y="19"/>
                  </a:cubicBezTo>
                  <a:cubicBezTo>
                    <a:pt x="97" y="20"/>
                    <a:pt x="99" y="20"/>
                    <a:pt x="101" y="20"/>
                  </a:cubicBezTo>
                  <a:cubicBezTo>
                    <a:pt x="104" y="20"/>
                    <a:pt x="107" y="20"/>
                    <a:pt x="110" y="20"/>
                  </a:cubicBezTo>
                  <a:cubicBezTo>
                    <a:pt x="113" y="21"/>
                    <a:pt x="115" y="21"/>
                    <a:pt x="117" y="21"/>
                  </a:cubicBezTo>
                  <a:cubicBezTo>
                    <a:pt x="118" y="21"/>
                    <a:pt x="118" y="21"/>
                    <a:pt x="119" y="21"/>
                  </a:cubicBezTo>
                  <a:cubicBezTo>
                    <a:pt x="122" y="21"/>
                    <a:pt x="125" y="21"/>
                    <a:pt x="128" y="22"/>
                  </a:cubicBezTo>
                  <a:cubicBezTo>
                    <a:pt x="131" y="22"/>
                    <a:pt x="134" y="22"/>
                    <a:pt x="137" y="22"/>
                  </a:cubicBezTo>
                  <a:cubicBezTo>
                    <a:pt x="138" y="22"/>
                    <a:pt x="139" y="22"/>
                    <a:pt x="140" y="23"/>
                  </a:cubicBezTo>
                  <a:cubicBezTo>
                    <a:pt x="142" y="23"/>
                    <a:pt x="144" y="23"/>
                    <a:pt x="146" y="23"/>
                  </a:cubicBezTo>
                  <a:cubicBezTo>
                    <a:pt x="149" y="23"/>
                    <a:pt x="152" y="23"/>
                    <a:pt x="155" y="24"/>
                  </a:cubicBezTo>
                  <a:cubicBezTo>
                    <a:pt x="157" y="24"/>
                    <a:pt x="159" y="24"/>
                    <a:pt x="162" y="24"/>
                  </a:cubicBezTo>
                  <a:cubicBezTo>
                    <a:pt x="162" y="20"/>
                    <a:pt x="162" y="15"/>
                    <a:pt x="162" y="10"/>
                  </a:cubicBezTo>
                  <a:cubicBezTo>
                    <a:pt x="160" y="10"/>
                    <a:pt x="159" y="10"/>
                    <a:pt x="158" y="10"/>
                  </a:cubicBezTo>
                  <a:cubicBezTo>
                    <a:pt x="155" y="10"/>
                    <a:pt x="152" y="10"/>
                    <a:pt x="14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CDBF3CA-A47D-4DEA-81F4-FA2175DB9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8" y="1785938"/>
              <a:ext cx="438150" cy="136525"/>
            </a:xfrm>
            <a:custGeom>
              <a:avLst/>
              <a:gdLst>
                <a:gd name="T0" fmla="*/ 160 w 173"/>
                <a:gd name="T1" fmla="*/ 35 h 54"/>
                <a:gd name="T2" fmla="*/ 160 w 173"/>
                <a:gd name="T3" fmla="*/ 35 h 54"/>
                <a:gd name="T4" fmla="*/ 152 w 173"/>
                <a:gd name="T5" fmla="*/ 33 h 54"/>
                <a:gd name="T6" fmla="*/ 143 w 173"/>
                <a:gd name="T7" fmla="*/ 31 h 54"/>
                <a:gd name="T8" fmla="*/ 138 w 173"/>
                <a:gd name="T9" fmla="*/ 29 h 54"/>
                <a:gd name="T10" fmla="*/ 135 w 173"/>
                <a:gd name="T11" fmla="*/ 28 h 54"/>
                <a:gd name="T12" fmla="*/ 135 w 173"/>
                <a:gd name="T13" fmla="*/ 28 h 54"/>
                <a:gd name="T14" fmla="*/ 126 w 173"/>
                <a:gd name="T15" fmla="*/ 26 h 54"/>
                <a:gd name="T16" fmla="*/ 118 w 173"/>
                <a:gd name="T17" fmla="*/ 24 h 54"/>
                <a:gd name="T18" fmla="*/ 117 w 173"/>
                <a:gd name="T19" fmla="*/ 24 h 54"/>
                <a:gd name="T20" fmla="*/ 109 w 173"/>
                <a:gd name="T21" fmla="*/ 22 h 54"/>
                <a:gd name="T22" fmla="*/ 101 w 173"/>
                <a:gd name="T23" fmla="*/ 20 h 54"/>
                <a:gd name="T24" fmla="*/ 96 w 173"/>
                <a:gd name="T25" fmla="*/ 18 h 54"/>
                <a:gd name="T26" fmla="*/ 92 w 173"/>
                <a:gd name="T27" fmla="*/ 18 h 54"/>
                <a:gd name="T28" fmla="*/ 84 w 173"/>
                <a:gd name="T29" fmla="*/ 16 h 54"/>
                <a:gd name="T30" fmla="*/ 75 w 173"/>
                <a:gd name="T31" fmla="*/ 14 h 54"/>
                <a:gd name="T32" fmla="*/ 74 w 173"/>
                <a:gd name="T33" fmla="*/ 14 h 54"/>
                <a:gd name="T34" fmla="*/ 66 w 173"/>
                <a:gd name="T35" fmla="*/ 12 h 54"/>
                <a:gd name="T36" fmla="*/ 58 w 173"/>
                <a:gd name="T37" fmla="*/ 10 h 54"/>
                <a:gd name="T38" fmla="*/ 53 w 173"/>
                <a:gd name="T39" fmla="*/ 9 h 54"/>
                <a:gd name="T40" fmla="*/ 49 w 173"/>
                <a:gd name="T41" fmla="*/ 8 h 54"/>
                <a:gd name="T42" fmla="*/ 41 w 173"/>
                <a:gd name="T43" fmla="*/ 7 h 54"/>
                <a:gd name="T44" fmla="*/ 32 w 173"/>
                <a:gd name="T45" fmla="*/ 5 h 54"/>
                <a:gd name="T46" fmla="*/ 31 w 173"/>
                <a:gd name="T47" fmla="*/ 5 h 54"/>
                <a:gd name="T48" fmla="*/ 23 w 173"/>
                <a:gd name="T49" fmla="*/ 3 h 54"/>
                <a:gd name="T50" fmla="*/ 15 w 173"/>
                <a:gd name="T51" fmla="*/ 2 h 54"/>
                <a:gd name="T52" fmla="*/ 9 w 173"/>
                <a:gd name="T53" fmla="*/ 1 h 54"/>
                <a:gd name="T54" fmla="*/ 6 w 173"/>
                <a:gd name="T55" fmla="*/ 0 h 54"/>
                <a:gd name="T56" fmla="*/ 2 w 173"/>
                <a:gd name="T57" fmla="*/ 0 h 54"/>
                <a:gd name="T58" fmla="*/ 0 w 173"/>
                <a:gd name="T59" fmla="*/ 14 h 54"/>
                <a:gd name="T60" fmla="*/ 3 w 173"/>
                <a:gd name="T61" fmla="*/ 15 h 54"/>
                <a:gd name="T62" fmla="*/ 6 w 173"/>
                <a:gd name="T63" fmla="*/ 15 h 54"/>
                <a:gd name="T64" fmla="*/ 11 w 173"/>
                <a:gd name="T65" fmla="*/ 16 h 54"/>
                <a:gd name="T66" fmla="*/ 20 w 173"/>
                <a:gd name="T67" fmla="*/ 18 h 54"/>
                <a:gd name="T68" fmla="*/ 27 w 173"/>
                <a:gd name="T69" fmla="*/ 19 h 54"/>
                <a:gd name="T70" fmla="*/ 28 w 173"/>
                <a:gd name="T71" fmla="*/ 19 h 54"/>
                <a:gd name="T72" fmla="*/ 37 w 173"/>
                <a:gd name="T73" fmla="*/ 21 h 54"/>
                <a:gd name="T74" fmla="*/ 46 w 173"/>
                <a:gd name="T75" fmla="*/ 23 h 54"/>
                <a:gd name="T76" fmla="*/ 49 w 173"/>
                <a:gd name="T77" fmla="*/ 24 h 54"/>
                <a:gd name="T78" fmla="*/ 54 w 173"/>
                <a:gd name="T79" fmla="*/ 25 h 54"/>
                <a:gd name="T80" fmla="*/ 63 w 173"/>
                <a:gd name="T81" fmla="*/ 26 h 54"/>
                <a:gd name="T82" fmla="*/ 71 w 173"/>
                <a:gd name="T83" fmla="*/ 28 h 54"/>
                <a:gd name="T84" fmla="*/ 72 w 173"/>
                <a:gd name="T85" fmla="*/ 28 h 54"/>
                <a:gd name="T86" fmla="*/ 80 w 173"/>
                <a:gd name="T87" fmla="*/ 30 h 54"/>
                <a:gd name="T88" fmla="*/ 89 w 173"/>
                <a:gd name="T89" fmla="*/ 32 h 54"/>
                <a:gd name="T90" fmla="*/ 92 w 173"/>
                <a:gd name="T91" fmla="*/ 33 h 54"/>
                <a:gd name="T92" fmla="*/ 97 w 173"/>
                <a:gd name="T93" fmla="*/ 34 h 54"/>
                <a:gd name="T94" fmla="*/ 106 w 173"/>
                <a:gd name="T95" fmla="*/ 36 h 54"/>
                <a:gd name="T96" fmla="*/ 114 w 173"/>
                <a:gd name="T97" fmla="*/ 38 h 54"/>
                <a:gd name="T98" fmla="*/ 114 w 173"/>
                <a:gd name="T99" fmla="*/ 39 h 54"/>
                <a:gd name="T100" fmla="*/ 123 w 173"/>
                <a:gd name="T101" fmla="*/ 41 h 54"/>
                <a:gd name="T102" fmla="*/ 131 w 173"/>
                <a:gd name="T103" fmla="*/ 43 h 54"/>
                <a:gd name="T104" fmla="*/ 131 w 173"/>
                <a:gd name="T105" fmla="*/ 43 h 54"/>
                <a:gd name="T106" fmla="*/ 135 w 173"/>
                <a:gd name="T107" fmla="*/ 44 h 54"/>
                <a:gd name="T108" fmla="*/ 140 w 173"/>
                <a:gd name="T109" fmla="*/ 45 h 54"/>
                <a:gd name="T110" fmla="*/ 148 w 173"/>
                <a:gd name="T111" fmla="*/ 48 h 54"/>
                <a:gd name="T112" fmla="*/ 156 w 173"/>
                <a:gd name="T113" fmla="*/ 50 h 54"/>
                <a:gd name="T114" fmla="*/ 157 w 173"/>
                <a:gd name="T115" fmla="*/ 50 h 54"/>
                <a:gd name="T116" fmla="*/ 165 w 173"/>
                <a:gd name="T117" fmla="*/ 53 h 54"/>
                <a:gd name="T118" fmla="*/ 170 w 173"/>
                <a:gd name="T119" fmla="*/ 54 h 54"/>
                <a:gd name="T120" fmla="*/ 173 w 173"/>
                <a:gd name="T121" fmla="*/ 39 h 54"/>
                <a:gd name="T122" fmla="*/ 169 w 173"/>
                <a:gd name="T123" fmla="*/ 38 h 54"/>
                <a:gd name="T124" fmla="*/ 160 w 173"/>
                <a:gd name="T12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" h="54">
                  <a:moveTo>
                    <a:pt x="160" y="35"/>
                  </a:moveTo>
                  <a:cubicBezTo>
                    <a:pt x="160" y="35"/>
                    <a:pt x="160" y="35"/>
                    <a:pt x="160" y="35"/>
                  </a:cubicBezTo>
                  <a:cubicBezTo>
                    <a:pt x="157" y="34"/>
                    <a:pt x="154" y="34"/>
                    <a:pt x="152" y="33"/>
                  </a:cubicBezTo>
                  <a:cubicBezTo>
                    <a:pt x="149" y="32"/>
                    <a:pt x="146" y="31"/>
                    <a:pt x="143" y="31"/>
                  </a:cubicBezTo>
                  <a:cubicBezTo>
                    <a:pt x="142" y="30"/>
                    <a:pt x="140" y="30"/>
                    <a:pt x="138" y="29"/>
                  </a:cubicBezTo>
                  <a:cubicBezTo>
                    <a:pt x="137" y="29"/>
                    <a:pt x="136" y="28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2" y="27"/>
                    <a:pt x="129" y="27"/>
                    <a:pt x="126" y="26"/>
                  </a:cubicBezTo>
                  <a:cubicBezTo>
                    <a:pt x="124" y="25"/>
                    <a:pt x="121" y="24"/>
                    <a:pt x="118" y="24"/>
                  </a:cubicBezTo>
                  <a:cubicBezTo>
                    <a:pt x="118" y="24"/>
                    <a:pt x="117" y="24"/>
                    <a:pt x="117" y="24"/>
                  </a:cubicBezTo>
                  <a:cubicBezTo>
                    <a:pt x="114" y="23"/>
                    <a:pt x="112" y="22"/>
                    <a:pt x="109" y="22"/>
                  </a:cubicBezTo>
                  <a:cubicBezTo>
                    <a:pt x="106" y="21"/>
                    <a:pt x="104" y="20"/>
                    <a:pt x="101" y="20"/>
                  </a:cubicBezTo>
                  <a:cubicBezTo>
                    <a:pt x="99" y="19"/>
                    <a:pt x="97" y="19"/>
                    <a:pt x="96" y="18"/>
                  </a:cubicBezTo>
                  <a:cubicBezTo>
                    <a:pt x="94" y="18"/>
                    <a:pt x="93" y="18"/>
                    <a:pt x="92" y="18"/>
                  </a:cubicBezTo>
                  <a:cubicBezTo>
                    <a:pt x="89" y="17"/>
                    <a:pt x="86" y="16"/>
                    <a:pt x="84" y="16"/>
                  </a:cubicBezTo>
                  <a:cubicBezTo>
                    <a:pt x="81" y="15"/>
                    <a:pt x="78" y="14"/>
                    <a:pt x="75" y="14"/>
                  </a:cubicBezTo>
                  <a:cubicBezTo>
                    <a:pt x="75" y="14"/>
                    <a:pt x="74" y="14"/>
                    <a:pt x="74" y="14"/>
                  </a:cubicBezTo>
                  <a:cubicBezTo>
                    <a:pt x="72" y="13"/>
                    <a:pt x="69" y="12"/>
                    <a:pt x="66" y="12"/>
                  </a:cubicBezTo>
                  <a:cubicBezTo>
                    <a:pt x="64" y="11"/>
                    <a:pt x="61" y="11"/>
                    <a:pt x="58" y="10"/>
                  </a:cubicBezTo>
                  <a:cubicBezTo>
                    <a:pt x="56" y="10"/>
                    <a:pt x="54" y="9"/>
                    <a:pt x="53" y="9"/>
                  </a:cubicBezTo>
                  <a:cubicBezTo>
                    <a:pt x="51" y="9"/>
                    <a:pt x="50" y="9"/>
                    <a:pt x="49" y="8"/>
                  </a:cubicBezTo>
                  <a:cubicBezTo>
                    <a:pt x="46" y="8"/>
                    <a:pt x="43" y="7"/>
                    <a:pt x="41" y="7"/>
                  </a:cubicBezTo>
                  <a:cubicBezTo>
                    <a:pt x="38" y="6"/>
                    <a:pt x="35" y="6"/>
                    <a:pt x="32" y="5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28" y="4"/>
                    <a:pt x="26" y="4"/>
                    <a:pt x="23" y="3"/>
                  </a:cubicBezTo>
                  <a:cubicBezTo>
                    <a:pt x="20" y="3"/>
                    <a:pt x="17" y="2"/>
                    <a:pt x="15" y="2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4"/>
                    <a:pt x="1" y="9"/>
                    <a:pt x="0" y="14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8" y="16"/>
                    <a:pt x="9" y="16"/>
                    <a:pt x="11" y="16"/>
                  </a:cubicBezTo>
                  <a:cubicBezTo>
                    <a:pt x="14" y="17"/>
                    <a:pt x="17" y="17"/>
                    <a:pt x="20" y="18"/>
                  </a:cubicBezTo>
                  <a:cubicBezTo>
                    <a:pt x="22" y="18"/>
                    <a:pt x="25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1" y="20"/>
                    <a:pt x="34" y="21"/>
                    <a:pt x="37" y="21"/>
                  </a:cubicBezTo>
                  <a:cubicBezTo>
                    <a:pt x="40" y="22"/>
                    <a:pt x="43" y="22"/>
                    <a:pt x="46" y="23"/>
                  </a:cubicBezTo>
                  <a:cubicBezTo>
                    <a:pt x="47" y="23"/>
                    <a:pt x="48" y="23"/>
                    <a:pt x="49" y="24"/>
                  </a:cubicBezTo>
                  <a:cubicBezTo>
                    <a:pt x="51" y="24"/>
                    <a:pt x="53" y="24"/>
                    <a:pt x="54" y="25"/>
                  </a:cubicBezTo>
                  <a:cubicBezTo>
                    <a:pt x="57" y="25"/>
                    <a:pt x="60" y="26"/>
                    <a:pt x="63" y="26"/>
                  </a:cubicBezTo>
                  <a:cubicBezTo>
                    <a:pt x="66" y="27"/>
                    <a:pt x="68" y="28"/>
                    <a:pt x="71" y="28"/>
                  </a:cubicBezTo>
                  <a:cubicBezTo>
                    <a:pt x="71" y="28"/>
                    <a:pt x="71" y="28"/>
                    <a:pt x="72" y="28"/>
                  </a:cubicBezTo>
                  <a:cubicBezTo>
                    <a:pt x="74" y="29"/>
                    <a:pt x="77" y="30"/>
                    <a:pt x="80" y="30"/>
                  </a:cubicBezTo>
                  <a:cubicBezTo>
                    <a:pt x="83" y="31"/>
                    <a:pt x="86" y="32"/>
                    <a:pt x="89" y="32"/>
                  </a:cubicBezTo>
                  <a:cubicBezTo>
                    <a:pt x="90" y="33"/>
                    <a:pt x="91" y="33"/>
                    <a:pt x="92" y="33"/>
                  </a:cubicBezTo>
                  <a:cubicBezTo>
                    <a:pt x="94" y="33"/>
                    <a:pt x="96" y="34"/>
                    <a:pt x="97" y="34"/>
                  </a:cubicBezTo>
                  <a:cubicBezTo>
                    <a:pt x="100" y="35"/>
                    <a:pt x="103" y="36"/>
                    <a:pt x="106" y="36"/>
                  </a:cubicBezTo>
                  <a:cubicBezTo>
                    <a:pt x="108" y="37"/>
                    <a:pt x="111" y="38"/>
                    <a:pt x="114" y="38"/>
                  </a:cubicBezTo>
                  <a:cubicBezTo>
                    <a:pt x="114" y="38"/>
                    <a:pt x="114" y="38"/>
                    <a:pt x="114" y="39"/>
                  </a:cubicBezTo>
                  <a:cubicBezTo>
                    <a:pt x="117" y="39"/>
                    <a:pt x="120" y="40"/>
                    <a:pt x="123" y="41"/>
                  </a:cubicBezTo>
                  <a:cubicBezTo>
                    <a:pt x="126" y="41"/>
                    <a:pt x="128" y="42"/>
                    <a:pt x="131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3"/>
                    <a:pt x="134" y="44"/>
                    <a:pt x="135" y="44"/>
                  </a:cubicBezTo>
                  <a:cubicBezTo>
                    <a:pt x="137" y="44"/>
                    <a:pt x="138" y="45"/>
                    <a:pt x="140" y="45"/>
                  </a:cubicBezTo>
                  <a:cubicBezTo>
                    <a:pt x="143" y="46"/>
                    <a:pt x="145" y="47"/>
                    <a:pt x="148" y="48"/>
                  </a:cubicBezTo>
                  <a:cubicBezTo>
                    <a:pt x="151" y="49"/>
                    <a:pt x="153" y="49"/>
                    <a:pt x="156" y="50"/>
                  </a:cubicBezTo>
                  <a:cubicBezTo>
                    <a:pt x="156" y="50"/>
                    <a:pt x="157" y="50"/>
                    <a:pt x="157" y="50"/>
                  </a:cubicBezTo>
                  <a:cubicBezTo>
                    <a:pt x="160" y="51"/>
                    <a:pt x="162" y="52"/>
                    <a:pt x="165" y="53"/>
                  </a:cubicBezTo>
                  <a:cubicBezTo>
                    <a:pt x="167" y="53"/>
                    <a:pt x="168" y="54"/>
                    <a:pt x="170" y="54"/>
                  </a:cubicBezTo>
                  <a:cubicBezTo>
                    <a:pt x="171" y="49"/>
                    <a:pt x="172" y="44"/>
                    <a:pt x="173" y="39"/>
                  </a:cubicBezTo>
                  <a:cubicBezTo>
                    <a:pt x="172" y="39"/>
                    <a:pt x="170" y="38"/>
                    <a:pt x="169" y="38"/>
                  </a:cubicBezTo>
                  <a:cubicBezTo>
                    <a:pt x="166" y="37"/>
                    <a:pt x="163" y="36"/>
                    <a:pt x="160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28AA254-A074-4EB4-8E26-93E33949B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5" y="2813050"/>
              <a:ext cx="403225" cy="200025"/>
            </a:xfrm>
            <a:custGeom>
              <a:avLst/>
              <a:gdLst>
                <a:gd name="T0" fmla="*/ 2 w 159"/>
                <a:gd name="T1" fmla="*/ 66 h 79"/>
                <a:gd name="T2" fmla="*/ 8 w 159"/>
                <a:gd name="T3" fmla="*/ 78 h 79"/>
                <a:gd name="T4" fmla="*/ 8 w 159"/>
                <a:gd name="T5" fmla="*/ 79 h 79"/>
                <a:gd name="T6" fmla="*/ 12 w 159"/>
                <a:gd name="T7" fmla="*/ 77 h 79"/>
                <a:gd name="T8" fmla="*/ 17 w 159"/>
                <a:gd name="T9" fmla="*/ 75 h 79"/>
                <a:gd name="T10" fmla="*/ 22 w 159"/>
                <a:gd name="T11" fmla="*/ 74 h 79"/>
                <a:gd name="T12" fmla="*/ 27 w 159"/>
                <a:gd name="T13" fmla="*/ 71 h 79"/>
                <a:gd name="T14" fmla="*/ 37 w 159"/>
                <a:gd name="T15" fmla="*/ 67 h 79"/>
                <a:gd name="T16" fmla="*/ 47 w 159"/>
                <a:gd name="T17" fmla="*/ 64 h 79"/>
                <a:gd name="T18" fmla="*/ 47 w 159"/>
                <a:gd name="T19" fmla="*/ 63 h 79"/>
                <a:gd name="T20" fmla="*/ 57 w 159"/>
                <a:gd name="T21" fmla="*/ 59 h 79"/>
                <a:gd name="T22" fmla="*/ 67 w 159"/>
                <a:gd name="T23" fmla="*/ 55 h 79"/>
                <a:gd name="T24" fmla="*/ 72 w 159"/>
                <a:gd name="T25" fmla="*/ 53 h 79"/>
                <a:gd name="T26" fmla="*/ 78 w 159"/>
                <a:gd name="T27" fmla="*/ 50 h 79"/>
                <a:gd name="T28" fmla="*/ 88 w 159"/>
                <a:gd name="T29" fmla="*/ 46 h 79"/>
                <a:gd name="T30" fmla="*/ 97 w 159"/>
                <a:gd name="T31" fmla="*/ 41 h 79"/>
                <a:gd name="T32" fmla="*/ 98 w 159"/>
                <a:gd name="T33" fmla="*/ 41 h 79"/>
                <a:gd name="T34" fmla="*/ 108 w 159"/>
                <a:gd name="T35" fmla="*/ 36 h 79"/>
                <a:gd name="T36" fmla="*/ 118 w 159"/>
                <a:gd name="T37" fmla="*/ 31 h 79"/>
                <a:gd name="T38" fmla="*/ 123 w 159"/>
                <a:gd name="T39" fmla="*/ 29 h 79"/>
                <a:gd name="T40" fmla="*/ 129 w 159"/>
                <a:gd name="T41" fmla="*/ 26 h 79"/>
                <a:gd name="T42" fmla="*/ 139 w 159"/>
                <a:gd name="T43" fmla="*/ 20 h 79"/>
                <a:gd name="T44" fmla="*/ 147 w 159"/>
                <a:gd name="T45" fmla="*/ 16 h 79"/>
                <a:gd name="T46" fmla="*/ 149 w 159"/>
                <a:gd name="T47" fmla="*/ 15 h 79"/>
                <a:gd name="T48" fmla="*/ 149 w 159"/>
                <a:gd name="T49" fmla="*/ 14 h 79"/>
                <a:gd name="T50" fmla="*/ 159 w 159"/>
                <a:gd name="T51" fmla="*/ 9 h 79"/>
                <a:gd name="T52" fmla="*/ 152 w 159"/>
                <a:gd name="T53" fmla="*/ 5 h 79"/>
                <a:gd name="T54" fmla="*/ 151 w 159"/>
                <a:gd name="T55" fmla="*/ 5 h 79"/>
                <a:gd name="T56" fmla="*/ 144 w 159"/>
                <a:gd name="T57" fmla="*/ 1 h 79"/>
                <a:gd name="T58" fmla="*/ 142 w 159"/>
                <a:gd name="T59" fmla="*/ 0 h 79"/>
                <a:gd name="T60" fmla="*/ 139 w 159"/>
                <a:gd name="T61" fmla="*/ 1 h 79"/>
                <a:gd name="T62" fmla="*/ 134 w 159"/>
                <a:gd name="T63" fmla="*/ 4 h 79"/>
                <a:gd name="T64" fmla="*/ 128 w 159"/>
                <a:gd name="T65" fmla="*/ 7 h 79"/>
                <a:gd name="T66" fmla="*/ 123 w 159"/>
                <a:gd name="T67" fmla="*/ 10 h 79"/>
                <a:gd name="T68" fmla="*/ 113 w 159"/>
                <a:gd name="T69" fmla="*/ 15 h 79"/>
                <a:gd name="T70" fmla="*/ 103 w 159"/>
                <a:gd name="T71" fmla="*/ 20 h 79"/>
                <a:gd name="T72" fmla="*/ 102 w 159"/>
                <a:gd name="T73" fmla="*/ 20 h 79"/>
                <a:gd name="T74" fmla="*/ 93 w 159"/>
                <a:gd name="T75" fmla="*/ 25 h 79"/>
                <a:gd name="T76" fmla="*/ 82 w 159"/>
                <a:gd name="T77" fmla="*/ 30 h 79"/>
                <a:gd name="T78" fmla="*/ 77 w 159"/>
                <a:gd name="T79" fmla="*/ 32 h 79"/>
                <a:gd name="T80" fmla="*/ 72 w 159"/>
                <a:gd name="T81" fmla="*/ 34 h 79"/>
                <a:gd name="T82" fmla="*/ 62 w 159"/>
                <a:gd name="T83" fmla="*/ 39 h 79"/>
                <a:gd name="T84" fmla="*/ 52 w 159"/>
                <a:gd name="T85" fmla="*/ 43 h 79"/>
                <a:gd name="T86" fmla="*/ 51 w 159"/>
                <a:gd name="T87" fmla="*/ 43 h 79"/>
                <a:gd name="T88" fmla="*/ 42 w 159"/>
                <a:gd name="T89" fmla="*/ 47 h 79"/>
                <a:gd name="T90" fmla="*/ 32 w 159"/>
                <a:gd name="T91" fmla="*/ 51 h 79"/>
                <a:gd name="T92" fmla="*/ 26 w 159"/>
                <a:gd name="T93" fmla="*/ 54 h 79"/>
                <a:gd name="T94" fmla="*/ 22 w 159"/>
                <a:gd name="T95" fmla="*/ 55 h 79"/>
                <a:gd name="T96" fmla="*/ 12 w 159"/>
                <a:gd name="T97" fmla="*/ 59 h 79"/>
                <a:gd name="T98" fmla="*/ 6 w 159"/>
                <a:gd name="T99" fmla="*/ 62 h 79"/>
                <a:gd name="T100" fmla="*/ 2 w 159"/>
                <a:gd name="T101" fmla="*/ 63 h 79"/>
                <a:gd name="T102" fmla="*/ 2 w 159"/>
                <a:gd name="T103" fmla="*/ 63 h 79"/>
                <a:gd name="T104" fmla="*/ 0 w 159"/>
                <a:gd name="T105" fmla="*/ 64 h 79"/>
                <a:gd name="T106" fmla="*/ 1 w 159"/>
                <a:gd name="T107" fmla="*/ 65 h 79"/>
                <a:gd name="T108" fmla="*/ 2 w 159"/>
                <a:gd name="T109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79">
                  <a:moveTo>
                    <a:pt x="2" y="66"/>
                  </a:moveTo>
                  <a:cubicBezTo>
                    <a:pt x="4" y="70"/>
                    <a:pt x="6" y="74"/>
                    <a:pt x="8" y="78"/>
                  </a:cubicBezTo>
                  <a:cubicBezTo>
                    <a:pt x="8" y="78"/>
                    <a:pt x="8" y="78"/>
                    <a:pt x="8" y="79"/>
                  </a:cubicBezTo>
                  <a:cubicBezTo>
                    <a:pt x="10" y="78"/>
                    <a:pt x="11" y="78"/>
                    <a:pt x="12" y="77"/>
                  </a:cubicBezTo>
                  <a:cubicBezTo>
                    <a:pt x="14" y="77"/>
                    <a:pt x="16" y="76"/>
                    <a:pt x="17" y="75"/>
                  </a:cubicBezTo>
                  <a:cubicBezTo>
                    <a:pt x="19" y="75"/>
                    <a:pt x="20" y="74"/>
                    <a:pt x="22" y="74"/>
                  </a:cubicBezTo>
                  <a:cubicBezTo>
                    <a:pt x="24" y="73"/>
                    <a:pt x="26" y="72"/>
                    <a:pt x="27" y="71"/>
                  </a:cubicBezTo>
                  <a:cubicBezTo>
                    <a:pt x="31" y="70"/>
                    <a:pt x="34" y="69"/>
                    <a:pt x="37" y="67"/>
                  </a:cubicBezTo>
                  <a:cubicBezTo>
                    <a:pt x="41" y="66"/>
                    <a:pt x="44" y="65"/>
                    <a:pt x="47" y="64"/>
                  </a:cubicBezTo>
                  <a:cubicBezTo>
                    <a:pt x="47" y="64"/>
                    <a:pt x="47" y="63"/>
                    <a:pt x="47" y="63"/>
                  </a:cubicBezTo>
                  <a:cubicBezTo>
                    <a:pt x="51" y="62"/>
                    <a:pt x="54" y="61"/>
                    <a:pt x="57" y="59"/>
                  </a:cubicBezTo>
                  <a:cubicBezTo>
                    <a:pt x="61" y="58"/>
                    <a:pt x="64" y="56"/>
                    <a:pt x="67" y="55"/>
                  </a:cubicBezTo>
                  <a:cubicBezTo>
                    <a:pt x="69" y="54"/>
                    <a:pt x="70" y="53"/>
                    <a:pt x="72" y="53"/>
                  </a:cubicBezTo>
                  <a:cubicBezTo>
                    <a:pt x="74" y="52"/>
                    <a:pt x="76" y="51"/>
                    <a:pt x="78" y="50"/>
                  </a:cubicBezTo>
                  <a:cubicBezTo>
                    <a:pt x="81" y="49"/>
                    <a:pt x="84" y="47"/>
                    <a:pt x="88" y="46"/>
                  </a:cubicBezTo>
                  <a:cubicBezTo>
                    <a:pt x="91" y="44"/>
                    <a:pt x="94" y="43"/>
                    <a:pt x="97" y="41"/>
                  </a:cubicBezTo>
                  <a:cubicBezTo>
                    <a:pt x="97" y="41"/>
                    <a:pt x="98" y="41"/>
                    <a:pt x="98" y="41"/>
                  </a:cubicBezTo>
                  <a:cubicBezTo>
                    <a:pt x="101" y="39"/>
                    <a:pt x="105" y="38"/>
                    <a:pt x="108" y="36"/>
                  </a:cubicBezTo>
                  <a:cubicBezTo>
                    <a:pt x="111" y="34"/>
                    <a:pt x="115" y="33"/>
                    <a:pt x="118" y="31"/>
                  </a:cubicBezTo>
                  <a:cubicBezTo>
                    <a:pt x="120" y="30"/>
                    <a:pt x="121" y="29"/>
                    <a:pt x="123" y="29"/>
                  </a:cubicBezTo>
                  <a:cubicBezTo>
                    <a:pt x="125" y="28"/>
                    <a:pt x="127" y="27"/>
                    <a:pt x="129" y="26"/>
                  </a:cubicBezTo>
                  <a:cubicBezTo>
                    <a:pt x="132" y="24"/>
                    <a:pt x="135" y="22"/>
                    <a:pt x="139" y="20"/>
                  </a:cubicBezTo>
                  <a:cubicBezTo>
                    <a:pt x="142" y="19"/>
                    <a:pt x="144" y="17"/>
                    <a:pt x="147" y="16"/>
                  </a:cubicBezTo>
                  <a:cubicBezTo>
                    <a:pt x="148" y="15"/>
                    <a:pt x="148" y="15"/>
                    <a:pt x="149" y="15"/>
                  </a:cubicBezTo>
                  <a:cubicBezTo>
                    <a:pt x="149" y="15"/>
                    <a:pt x="149" y="14"/>
                    <a:pt x="149" y="14"/>
                  </a:cubicBezTo>
                  <a:cubicBezTo>
                    <a:pt x="152" y="13"/>
                    <a:pt x="156" y="11"/>
                    <a:pt x="159" y="9"/>
                  </a:cubicBezTo>
                  <a:cubicBezTo>
                    <a:pt x="156" y="8"/>
                    <a:pt x="154" y="6"/>
                    <a:pt x="152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9" y="4"/>
                    <a:pt x="146" y="2"/>
                    <a:pt x="144" y="1"/>
                  </a:cubicBezTo>
                  <a:cubicBezTo>
                    <a:pt x="143" y="0"/>
                    <a:pt x="142" y="0"/>
                    <a:pt x="142" y="0"/>
                  </a:cubicBezTo>
                  <a:cubicBezTo>
                    <a:pt x="141" y="0"/>
                    <a:pt x="140" y="1"/>
                    <a:pt x="139" y="1"/>
                  </a:cubicBezTo>
                  <a:cubicBezTo>
                    <a:pt x="137" y="2"/>
                    <a:pt x="135" y="3"/>
                    <a:pt x="134" y="4"/>
                  </a:cubicBezTo>
                  <a:cubicBezTo>
                    <a:pt x="132" y="5"/>
                    <a:pt x="130" y="6"/>
                    <a:pt x="128" y="7"/>
                  </a:cubicBezTo>
                  <a:cubicBezTo>
                    <a:pt x="126" y="8"/>
                    <a:pt x="125" y="9"/>
                    <a:pt x="123" y="10"/>
                  </a:cubicBezTo>
                  <a:cubicBezTo>
                    <a:pt x="120" y="11"/>
                    <a:pt x="116" y="13"/>
                    <a:pt x="113" y="15"/>
                  </a:cubicBezTo>
                  <a:cubicBezTo>
                    <a:pt x="110" y="17"/>
                    <a:pt x="106" y="18"/>
                    <a:pt x="103" y="20"/>
                  </a:cubicBezTo>
                  <a:cubicBezTo>
                    <a:pt x="103" y="20"/>
                    <a:pt x="102" y="20"/>
                    <a:pt x="102" y="20"/>
                  </a:cubicBezTo>
                  <a:cubicBezTo>
                    <a:pt x="99" y="22"/>
                    <a:pt x="96" y="24"/>
                    <a:pt x="93" y="25"/>
                  </a:cubicBezTo>
                  <a:cubicBezTo>
                    <a:pt x="89" y="27"/>
                    <a:pt x="86" y="28"/>
                    <a:pt x="82" y="30"/>
                  </a:cubicBezTo>
                  <a:cubicBezTo>
                    <a:pt x="81" y="31"/>
                    <a:pt x="79" y="32"/>
                    <a:pt x="77" y="32"/>
                  </a:cubicBezTo>
                  <a:cubicBezTo>
                    <a:pt x="75" y="33"/>
                    <a:pt x="74" y="34"/>
                    <a:pt x="72" y="34"/>
                  </a:cubicBezTo>
                  <a:cubicBezTo>
                    <a:pt x="69" y="36"/>
                    <a:pt x="66" y="37"/>
                    <a:pt x="62" y="39"/>
                  </a:cubicBezTo>
                  <a:cubicBezTo>
                    <a:pt x="59" y="40"/>
                    <a:pt x="55" y="42"/>
                    <a:pt x="52" y="43"/>
                  </a:cubicBezTo>
                  <a:cubicBezTo>
                    <a:pt x="52" y="43"/>
                    <a:pt x="52" y="43"/>
                    <a:pt x="51" y="43"/>
                  </a:cubicBezTo>
                  <a:cubicBezTo>
                    <a:pt x="48" y="45"/>
                    <a:pt x="45" y="46"/>
                    <a:pt x="42" y="47"/>
                  </a:cubicBezTo>
                  <a:cubicBezTo>
                    <a:pt x="39" y="49"/>
                    <a:pt x="35" y="50"/>
                    <a:pt x="32" y="51"/>
                  </a:cubicBezTo>
                  <a:cubicBezTo>
                    <a:pt x="30" y="52"/>
                    <a:pt x="28" y="53"/>
                    <a:pt x="26" y="54"/>
                  </a:cubicBezTo>
                  <a:cubicBezTo>
                    <a:pt x="25" y="54"/>
                    <a:pt x="24" y="55"/>
                    <a:pt x="22" y="55"/>
                  </a:cubicBezTo>
                  <a:cubicBezTo>
                    <a:pt x="19" y="57"/>
                    <a:pt x="16" y="58"/>
                    <a:pt x="12" y="59"/>
                  </a:cubicBezTo>
                  <a:cubicBezTo>
                    <a:pt x="10" y="60"/>
                    <a:pt x="8" y="61"/>
                    <a:pt x="6" y="62"/>
                  </a:cubicBezTo>
                  <a:cubicBezTo>
                    <a:pt x="5" y="62"/>
                    <a:pt x="4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4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1" y="66"/>
                    <a:pt x="1" y="66"/>
                    <a:pt x="2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65EB740-A0B0-42F1-A5DE-E518E8C16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263" y="2419350"/>
              <a:ext cx="255588" cy="315913"/>
            </a:xfrm>
            <a:custGeom>
              <a:avLst/>
              <a:gdLst>
                <a:gd name="T0" fmla="*/ 65 w 101"/>
                <a:gd name="T1" fmla="*/ 51 h 124"/>
                <a:gd name="T2" fmla="*/ 64 w 101"/>
                <a:gd name="T3" fmla="*/ 52 h 124"/>
                <a:gd name="T4" fmla="*/ 53 w 101"/>
                <a:gd name="T5" fmla="*/ 69 h 124"/>
                <a:gd name="T6" fmla="*/ 51 w 101"/>
                <a:gd name="T7" fmla="*/ 71 h 124"/>
                <a:gd name="T8" fmla="*/ 39 w 101"/>
                <a:gd name="T9" fmla="*/ 84 h 124"/>
                <a:gd name="T10" fmla="*/ 32 w 101"/>
                <a:gd name="T11" fmla="*/ 90 h 124"/>
                <a:gd name="T12" fmla="*/ 27 w 101"/>
                <a:gd name="T13" fmla="*/ 95 h 124"/>
                <a:gd name="T14" fmla="*/ 16 w 101"/>
                <a:gd name="T15" fmla="*/ 105 h 124"/>
                <a:gd name="T16" fmla="*/ 5 w 101"/>
                <a:gd name="T17" fmla="*/ 113 h 124"/>
                <a:gd name="T18" fmla="*/ 4 w 101"/>
                <a:gd name="T19" fmla="*/ 113 h 124"/>
                <a:gd name="T20" fmla="*/ 0 w 101"/>
                <a:gd name="T21" fmla="*/ 117 h 124"/>
                <a:gd name="T22" fmla="*/ 3 w 101"/>
                <a:gd name="T23" fmla="*/ 118 h 124"/>
                <a:gd name="T24" fmla="*/ 4 w 101"/>
                <a:gd name="T25" fmla="*/ 118 h 124"/>
                <a:gd name="T26" fmla="*/ 12 w 101"/>
                <a:gd name="T27" fmla="*/ 121 h 124"/>
                <a:gd name="T28" fmla="*/ 17 w 101"/>
                <a:gd name="T29" fmla="*/ 123 h 124"/>
                <a:gd name="T30" fmla="*/ 18 w 101"/>
                <a:gd name="T31" fmla="*/ 124 h 124"/>
                <a:gd name="T32" fmla="*/ 21 w 101"/>
                <a:gd name="T33" fmla="*/ 122 h 124"/>
                <a:gd name="T34" fmla="*/ 26 w 101"/>
                <a:gd name="T35" fmla="*/ 118 h 124"/>
                <a:gd name="T36" fmla="*/ 32 w 101"/>
                <a:gd name="T37" fmla="*/ 113 h 124"/>
                <a:gd name="T38" fmla="*/ 43 w 101"/>
                <a:gd name="T39" fmla="*/ 103 h 124"/>
                <a:gd name="T40" fmla="*/ 55 w 101"/>
                <a:gd name="T41" fmla="*/ 91 h 124"/>
                <a:gd name="T42" fmla="*/ 55 w 101"/>
                <a:gd name="T43" fmla="*/ 91 h 124"/>
                <a:gd name="T44" fmla="*/ 66 w 101"/>
                <a:gd name="T45" fmla="*/ 79 h 124"/>
                <a:gd name="T46" fmla="*/ 68 w 101"/>
                <a:gd name="T47" fmla="*/ 76 h 124"/>
                <a:gd name="T48" fmla="*/ 82 w 101"/>
                <a:gd name="T49" fmla="*/ 53 h 124"/>
                <a:gd name="T50" fmla="*/ 86 w 101"/>
                <a:gd name="T51" fmla="*/ 45 h 124"/>
                <a:gd name="T52" fmla="*/ 91 w 101"/>
                <a:gd name="T53" fmla="*/ 35 h 124"/>
                <a:gd name="T54" fmla="*/ 99 w 101"/>
                <a:gd name="T55" fmla="*/ 8 h 124"/>
                <a:gd name="T56" fmla="*/ 101 w 101"/>
                <a:gd name="T57" fmla="*/ 0 h 124"/>
                <a:gd name="T58" fmla="*/ 99 w 101"/>
                <a:gd name="T59" fmla="*/ 0 h 124"/>
                <a:gd name="T60" fmla="*/ 99 w 101"/>
                <a:gd name="T61" fmla="*/ 0 h 124"/>
                <a:gd name="T62" fmla="*/ 95 w 101"/>
                <a:gd name="T63" fmla="*/ 0 h 124"/>
                <a:gd name="T64" fmla="*/ 86 w 101"/>
                <a:gd name="T65" fmla="*/ 0 h 124"/>
                <a:gd name="T66" fmla="*/ 84 w 101"/>
                <a:gd name="T67" fmla="*/ 0 h 124"/>
                <a:gd name="T68" fmla="*/ 84 w 101"/>
                <a:gd name="T69" fmla="*/ 4 h 124"/>
                <a:gd name="T70" fmla="*/ 72 w 101"/>
                <a:gd name="T71" fmla="*/ 38 h 124"/>
                <a:gd name="T72" fmla="*/ 65 w 101"/>
                <a:gd name="T73" fmla="*/ 5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24">
                  <a:moveTo>
                    <a:pt x="65" y="51"/>
                  </a:moveTo>
                  <a:cubicBezTo>
                    <a:pt x="64" y="51"/>
                    <a:pt x="64" y="52"/>
                    <a:pt x="64" y="52"/>
                  </a:cubicBezTo>
                  <a:cubicBezTo>
                    <a:pt x="61" y="58"/>
                    <a:pt x="57" y="63"/>
                    <a:pt x="53" y="69"/>
                  </a:cubicBezTo>
                  <a:cubicBezTo>
                    <a:pt x="52" y="69"/>
                    <a:pt x="52" y="70"/>
                    <a:pt x="51" y="71"/>
                  </a:cubicBezTo>
                  <a:cubicBezTo>
                    <a:pt x="47" y="75"/>
                    <a:pt x="43" y="80"/>
                    <a:pt x="39" y="84"/>
                  </a:cubicBezTo>
                  <a:cubicBezTo>
                    <a:pt x="37" y="86"/>
                    <a:pt x="35" y="88"/>
                    <a:pt x="32" y="90"/>
                  </a:cubicBezTo>
                  <a:cubicBezTo>
                    <a:pt x="31" y="92"/>
                    <a:pt x="29" y="94"/>
                    <a:pt x="27" y="95"/>
                  </a:cubicBezTo>
                  <a:cubicBezTo>
                    <a:pt x="23" y="98"/>
                    <a:pt x="20" y="102"/>
                    <a:pt x="16" y="105"/>
                  </a:cubicBezTo>
                  <a:cubicBezTo>
                    <a:pt x="12" y="107"/>
                    <a:pt x="9" y="110"/>
                    <a:pt x="5" y="113"/>
                  </a:cubicBezTo>
                  <a:cubicBezTo>
                    <a:pt x="5" y="113"/>
                    <a:pt x="5" y="113"/>
                    <a:pt x="4" y="113"/>
                  </a:cubicBezTo>
                  <a:cubicBezTo>
                    <a:pt x="3" y="114"/>
                    <a:pt x="1" y="116"/>
                    <a:pt x="0" y="117"/>
                  </a:cubicBezTo>
                  <a:cubicBezTo>
                    <a:pt x="1" y="117"/>
                    <a:pt x="2" y="118"/>
                    <a:pt x="3" y="118"/>
                  </a:cubicBezTo>
                  <a:cubicBezTo>
                    <a:pt x="3" y="118"/>
                    <a:pt x="4" y="118"/>
                    <a:pt x="4" y="118"/>
                  </a:cubicBezTo>
                  <a:cubicBezTo>
                    <a:pt x="6" y="119"/>
                    <a:pt x="9" y="120"/>
                    <a:pt x="12" y="121"/>
                  </a:cubicBezTo>
                  <a:cubicBezTo>
                    <a:pt x="14" y="122"/>
                    <a:pt x="15" y="122"/>
                    <a:pt x="17" y="123"/>
                  </a:cubicBezTo>
                  <a:cubicBezTo>
                    <a:pt x="17" y="123"/>
                    <a:pt x="18" y="123"/>
                    <a:pt x="18" y="124"/>
                  </a:cubicBezTo>
                  <a:cubicBezTo>
                    <a:pt x="19" y="123"/>
                    <a:pt x="20" y="122"/>
                    <a:pt x="21" y="122"/>
                  </a:cubicBezTo>
                  <a:cubicBezTo>
                    <a:pt x="23" y="120"/>
                    <a:pt x="24" y="119"/>
                    <a:pt x="26" y="118"/>
                  </a:cubicBezTo>
                  <a:cubicBezTo>
                    <a:pt x="28" y="116"/>
                    <a:pt x="30" y="114"/>
                    <a:pt x="32" y="113"/>
                  </a:cubicBezTo>
                  <a:cubicBezTo>
                    <a:pt x="36" y="109"/>
                    <a:pt x="40" y="106"/>
                    <a:pt x="43" y="103"/>
                  </a:cubicBezTo>
                  <a:cubicBezTo>
                    <a:pt x="47" y="99"/>
                    <a:pt x="51" y="95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9" y="87"/>
                    <a:pt x="62" y="83"/>
                    <a:pt x="66" y="79"/>
                  </a:cubicBezTo>
                  <a:cubicBezTo>
                    <a:pt x="66" y="78"/>
                    <a:pt x="67" y="77"/>
                    <a:pt x="68" y="76"/>
                  </a:cubicBezTo>
                  <a:cubicBezTo>
                    <a:pt x="73" y="69"/>
                    <a:pt x="78" y="61"/>
                    <a:pt x="82" y="53"/>
                  </a:cubicBezTo>
                  <a:cubicBezTo>
                    <a:pt x="84" y="51"/>
                    <a:pt x="85" y="48"/>
                    <a:pt x="86" y="45"/>
                  </a:cubicBezTo>
                  <a:cubicBezTo>
                    <a:pt x="88" y="42"/>
                    <a:pt x="89" y="39"/>
                    <a:pt x="91" y="35"/>
                  </a:cubicBezTo>
                  <a:cubicBezTo>
                    <a:pt x="94" y="27"/>
                    <a:pt x="97" y="17"/>
                    <a:pt x="99" y="8"/>
                  </a:cubicBezTo>
                  <a:cubicBezTo>
                    <a:pt x="100" y="5"/>
                    <a:pt x="101" y="3"/>
                    <a:pt x="101" y="0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5" y="0"/>
                  </a:cubicBezTo>
                  <a:cubicBezTo>
                    <a:pt x="92" y="0"/>
                    <a:pt x="89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2"/>
                    <a:pt x="84" y="3"/>
                    <a:pt x="84" y="4"/>
                  </a:cubicBezTo>
                  <a:cubicBezTo>
                    <a:pt x="81" y="16"/>
                    <a:pt x="77" y="27"/>
                    <a:pt x="72" y="38"/>
                  </a:cubicBezTo>
                  <a:cubicBezTo>
                    <a:pt x="69" y="43"/>
                    <a:pt x="67" y="47"/>
                    <a:pt x="65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7D5E267-483A-459A-A826-3920CC02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1943100"/>
              <a:ext cx="374650" cy="260350"/>
            </a:xfrm>
            <a:custGeom>
              <a:avLst/>
              <a:gdLst>
                <a:gd name="T0" fmla="*/ 3 w 148"/>
                <a:gd name="T1" fmla="*/ 18 h 103"/>
                <a:gd name="T2" fmla="*/ 11 w 148"/>
                <a:gd name="T3" fmla="*/ 21 h 103"/>
                <a:gd name="T4" fmla="*/ 20 w 148"/>
                <a:gd name="T5" fmla="*/ 25 h 103"/>
                <a:gd name="T6" fmla="*/ 23 w 148"/>
                <a:gd name="T7" fmla="*/ 26 h 103"/>
                <a:gd name="T8" fmla="*/ 28 w 148"/>
                <a:gd name="T9" fmla="*/ 28 h 103"/>
                <a:gd name="T10" fmla="*/ 34 w 148"/>
                <a:gd name="T11" fmla="*/ 31 h 103"/>
                <a:gd name="T12" fmla="*/ 36 w 148"/>
                <a:gd name="T13" fmla="*/ 32 h 103"/>
                <a:gd name="T14" fmla="*/ 43 w 148"/>
                <a:gd name="T15" fmla="*/ 36 h 103"/>
                <a:gd name="T16" fmla="*/ 44 w 148"/>
                <a:gd name="T17" fmla="*/ 36 h 103"/>
                <a:gd name="T18" fmla="*/ 52 w 148"/>
                <a:gd name="T19" fmla="*/ 41 h 103"/>
                <a:gd name="T20" fmla="*/ 60 w 148"/>
                <a:gd name="T21" fmla="*/ 45 h 103"/>
                <a:gd name="T22" fmla="*/ 63 w 148"/>
                <a:gd name="T23" fmla="*/ 47 h 103"/>
                <a:gd name="T24" fmla="*/ 68 w 148"/>
                <a:gd name="T25" fmla="*/ 50 h 103"/>
                <a:gd name="T26" fmla="*/ 76 w 148"/>
                <a:gd name="T27" fmla="*/ 55 h 103"/>
                <a:gd name="T28" fmla="*/ 83 w 148"/>
                <a:gd name="T29" fmla="*/ 60 h 103"/>
                <a:gd name="T30" fmla="*/ 83 w 148"/>
                <a:gd name="T31" fmla="*/ 60 h 103"/>
                <a:gd name="T32" fmla="*/ 91 w 148"/>
                <a:gd name="T33" fmla="*/ 66 h 103"/>
                <a:gd name="T34" fmla="*/ 96 w 148"/>
                <a:gd name="T35" fmla="*/ 70 h 103"/>
                <a:gd name="T36" fmla="*/ 99 w 148"/>
                <a:gd name="T37" fmla="*/ 72 h 103"/>
                <a:gd name="T38" fmla="*/ 102 w 148"/>
                <a:gd name="T39" fmla="*/ 75 h 103"/>
                <a:gd name="T40" fmla="*/ 106 w 148"/>
                <a:gd name="T41" fmla="*/ 78 h 103"/>
                <a:gd name="T42" fmla="*/ 114 w 148"/>
                <a:gd name="T43" fmla="*/ 85 h 103"/>
                <a:gd name="T44" fmla="*/ 121 w 148"/>
                <a:gd name="T45" fmla="*/ 92 h 103"/>
                <a:gd name="T46" fmla="*/ 121 w 148"/>
                <a:gd name="T47" fmla="*/ 93 h 103"/>
                <a:gd name="T48" fmla="*/ 128 w 148"/>
                <a:gd name="T49" fmla="*/ 101 h 103"/>
                <a:gd name="T50" fmla="*/ 129 w 148"/>
                <a:gd name="T51" fmla="*/ 103 h 103"/>
                <a:gd name="T52" fmla="*/ 137 w 148"/>
                <a:gd name="T53" fmla="*/ 102 h 103"/>
                <a:gd name="T54" fmla="*/ 141 w 148"/>
                <a:gd name="T55" fmla="*/ 102 h 103"/>
                <a:gd name="T56" fmla="*/ 146 w 148"/>
                <a:gd name="T57" fmla="*/ 101 h 103"/>
                <a:gd name="T58" fmla="*/ 148 w 148"/>
                <a:gd name="T59" fmla="*/ 101 h 103"/>
                <a:gd name="T60" fmla="*/ 147 w 148"/>
                <a:gd name="T61" fmla="*/ 99 h 103"/>
                <a:gd name="T62" fmla="*/ 143 w 148"/>
                <a:gd name="T63" fmla="*/ 94 h 103"/>
                <a:gd name="T64" fmla="*/ 140 w 148"/>
                <a:gd name="T65" fmla="*/ 90 h 103"/>
                <a:gd name="T66" fmla="*/ 133 w 148"/>
                <a:gd name="T67" fmla="*/ 81 h 103"/>
                <a:gd name="T68" fmla="*/ 125 w 148"/>
                <a:gd name="T69" fmla="*/ 74 h 103"/>
                <a:gd name="T70" fmla="*/ 125 w 148"/>
                <a:gd name="T71" fmla="*/ 74 h 103"/>
                <a:gd name="T72" fmla="*/ 118 w 148"/>
                <a:gd name="T73" fmla="*/ 67 h 103"/>
                <a:gd name="T74" fmla="*/ 111 w 148"/>
                <a:gd name="T75" fmla="*/ 61 h 103"/>
                <a:gd name="T76" fmla="*/ 106 w 148"/>
                <a:gd name="T77" fmla="*/ 57 h 103"/>
                <a:gd name="T78" fmla="*/ 106 w 148"/>
                <a:gd name="T79" fmla="*/ 57 h 103"/>
                <a:gd name="T80" fmla="*/ 103 w 148"/>
                <a:gd name="T81" fmla="*/ 55 h 103"/>
                <a:gd name="T82" fmla="*/ 95 w 148"/>
                <a:gd name="T83" fmla="*/ 49 h 103"/>
                <a:gd name="T84" fmla="*/ 87 w 148"/>
                <a:gd name="T85" fmla="*/ 44 h 103"/>
                <a:gd name="T86" fmla="*/ 87 w 148"/>
                <a:gd name="T87" fmla="*/ 43 h 103"/>
                <a:gd name="T88" fmla="*/ 80 w 148"/>
                <a:gd name="T89" fmla="*/ 38 h 103"/>
                <a:gd name="T90" fmla="*/ 72 w 148"/>
                <a:gd name="T91" fmla="*/ 34 h 103"/>
                <a:gd name="T92" fmla="*/ 67 w 148"/>
                <a:gd name="T93" fmla="*/ 31 h 103"/>
                <a:gd name="T94" fmla="*/ 64 w 148"/>
                <a:gd name="T95" fmla="*/ 29 h 103"/>
                <a:gd name="T96" fmla="*/ 56 w 148"/>
                <a:gd name="T97" fmla="*/ 25 h 103"/>
                <a:gd name="T98" fmla="*/ 48 w 148"/>
                <a:gd name="T99" fmla="*/ 21 h 103"/>
                <a:gd name="T100" fmla="*/ 47 w 148"/>
                <a:gd name="T101" fmla="*/ 20 h 103"/>
                <a:gd name="T102" fmla="*/ 40 w 148"/>
                <a:gd name="T103" fmla="*/ 17 h 103"/>
                <a:gd name="T104" fmla="*/ 40 w 148"/>
                <a:gd name="T105" fmla="*/ 17 h 103"/>
                <a:gd name="T106" fmla="*/ 31 w 148"/>
                <a:gd name="T107" fmla="*/ 13 h 103"/>
                <a:gd name="T108" fmla="*/ 27 w 148"/>
                <a:gd name="T109" fmla="*/ 11 h 103"/>
                <a:gd name="T110" fmla="*/ 23 w 148"/>
                <a:gd name="T111" fmla="*/ 9 h 103"/>
                <a:gd name="T112" fmla="*/ 15 w 148"/>
                <a:gd name="T113" fmla="*/ 6 h 103"/>
                <a:gd name="T114" fmla="*/ 7 w 148"/>
                <a:gd name="T115" fmla="*/ 2 h 103"/>
                <a:gd name="T116" fmla="*/ 6 w 148"/>
                <a:gd name="T117" fmla="*/ 2 h 103"/>
                <a:gd name="T118" fmla="*/ 2 w 148"/>
                <a:gd name="T119" fmla="*/ 0 h 103"/>
                <a:gd name="T120" fmla="*/ 0 w 148"/>
                <a:gd name="T121" fmla="*/ 16 h 103"/>
                <a:gd name="T122" fmla="*/ 3 w 148"/>
                <a:gd name="T123" fmla="*/ 17 h 103"/>
                <a:gd name="T124" fmla="*/ 3 w 148"/>
                <a:gd name="T125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" h="103">
                  <a:moveTo>
                    <a:pt x="3" y="18"/>
                  </a:moveTo>
                  <a:cubicBezTo>
                    <a:pt x="6" y="19"/>
                    <a:pt x="9" y="20"/>
                    <a:pt x="11" y="21"/>
                  </a:cubicBezTo>
                  <a:cubicBezTo>
                    <a:pt x="14" y="22"/>
                    <a:pt x="17" y="23"/>
                    <a:pt x="20" y="25"/>
                  </a:cubicBezTo>
                  <a:cubicBezTo>
                    <a:pt x="21" y="25"/>
                    <a:pt x="22" y="26"/>
                    <a:pt x="23" y="26"/>
                  </a:cubicBezTo>
                  <a:cubicBezTo>
                    <a:pt x="25" y="27"/>
                    <a:pt x="26" y="28"/>
                    <a:pt x="28" y="28"/>
                  </a:cubicBezTo>
                  <a:cubicBezTo>
                    <a:pt x="30" y="29"/>
                    <a:pt x="32" y="30"/>
                    <a:pt x="34" y="31"/>
                  </a:cubicBezTo>
                  <a:cubicBezTo>
                    <a:pt x="34" y="32"/>
                    <a:pt x="35" y="32"/>
                    <a:pt x="36" y="32"/>
                  </a:cubicBezTo>
                  <a:cubicBezTo>
                    <a:pt x="38" y="34"/>
                    <a:pt x="41" y="35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8"/>
                    <a:pt x="49" y="39"/>
                    <a:pt x="52" y="41"/>
                  </a:cubicBezTo>
                  <a:cubicBezTo>
                    <a:pt x="55" y="42"/>
                    <a:pt x="57" y="44"/>
                    <a:pt x="60" y="45"/>
                  </a:cubicBezTo>
                  <a:cubicBezTo>
                    <a:pt x="61" y="46"/>
                    <a:pt x="62" y="47"/>
                    <a:pt x="63" y="47"/>
                  </a:cubicBezTo>
                  <a:cubicBezTo>
                    <a:pt x="65" y="48"/>
                    <a:pt x="66" y="49"/>
                    <a:pt x="68" y="50"/>
                  </a:cubicBezTo>
                  <a:cubicBezTo>
                    <a:pt x="70" y="52"/>
                    <a:pt x="73" y="53"/>
                    <a:pt x="76" y="55"/>
                  </a:cubicBezTo>
                  <a:cubicBezTo>
                    <a:pt x="78" y="57"/>
                    <a:pt x="81" y="58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2"/>
                    <a:pt x="89" y="64"/>
                    <a:pt x="91" y="66"/>
                  </a:cubicBezTo>
                  <a:cubicBezTo>
                    <a:pt x="93" y="67"/>
                    <a:pt x="95" y="68"/>
                    <a:pt x="96" y="70"/>
                  </a:cubicBezTo>
                  <a:cubicBezTo>
                    <a:pt x="97" y="70"/>
                    <a:pt x="98" y="71"/>
                    <a:pt x="99" y="72"/>
                  </a:cubicBezTo>
                  <a:cubicBezTo>
                    <a:pt x="100" y="73"/>
                    <a:pt x="101" y="74"/>
                    <a:pt x="102" y="75"/>
                  </a:cubicBezTo>
                  <a:cubicBezTo>
                    <a:pt x="104" y="76"/>
                    <a:pt x="105" y="77"/>
                    <a:pt x="106" y="78"/>
                  </a:cubicBezTo>
                  <a:cubicBezTo>
                    <a:pt x="109" y="80"/>
                    <a:pt x="111" y="83"/>
                    <a:pt x="114" y="85"/>
                  </a:cubicBezTo>
                  <a:cubicBezTo>
                    <a:pt x="116" y="87"/>
                    <a:pt x="119" y="90"/>
                    <a:pt x="121" y="92"/>
                  </a:cubicBezTo>
                  <a:cubicBezTo>
                    <a:pt x="121" y="92"/>
                    <a:pt x="121" y="92"/>
                    <a:pt x="121" y="93"/>
                  </a:cubicBezTo>
                  <a:cubicBezTo>
                    <a:pt x="123" y="95"/>
                    <a:pt x="126" y="98"/>
                    <a:pt x="128" y="101"/>
                  </a:cubicBezTo>
                  <a:cubicBezTo>
                    <a:pt x="129" y="102"/>
                    <a:pt x="129" y="102"/>
                    <a:pt x="129" y="103"/>
                  </a:cubicBezTo>
                  <a:cubicBezTo>
                    <a:pt x="132" y="102"/>
                    <a:pt x="134" y="102"/>
                    <a:pt x="137" y="102"/>
                  </a:cubicBezTo>
                  <a:cubicBezTo>
                    <a:pt x="138" y="102"/>
                    <a:pt x="140" y="102"/>
                    <a:pt x="141" y="102"/>
                  </a:cubicBezTo>
                  <a:cubicBezTo>
                    <a:pt x="143" y="101"/>
                    <a:pt x="145" y="101"/>
                    <a:pt x="146" y="101"/>
                  </a:cubicBezTo>
                  <a:cubicBezTo>
                    <a:pt x="147" y="101"/>
                    <a:pt x="147" y="101"/>
                    <a:pt x="148" y="101"/>
                  </a:cubicBezTo>
                  <a:cubicBezTo>
                    <a:pt x="148" y="100"/>
                    <a:pt x="147" y="99"/>
                    <a:pt x="147" y="99"/>
                  </a:cubicBezTo>
                  <a:cubicBezTo>
                    <a:pt x="145" y="97"/>
                    <a:pt x="144" y="95"/>
                    <a:pt x="143" y="94"/>
                  </a:cubicBezTo>
                  <a:cubicBezTo>
                    <a:pt x="142" y="92"/>
                    <a:pt x="141" y="91"/>
                    <a:pt x="140" y="90"/>
                  </a:cubicBezTo>
                  <a:cubicBezTo>
                    <a:pt x="138" y="87"/>
                    <a:pt x="135" y="84"/>
                    <a:pt x="133" y="81"/>
                  </a:cubicBezTo>
                  <a:cubicBezTo>
                    <a:pt x="130" y="79"/>
                    <a:pt x="128" y="76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3" y="71"/>
                    <a:pt x="120" y="69"/>
                    <a:pt x="118" y="67"/>
                  </a:cubicBezTo>
                  <a:cubicBezTo>
                    <a:pt x="116" y="65"/>
                    <a:pt x="113" y="63"/>
                    <a:pt x="111" y="61"/>
                  </a:cubicBezTo>
                  <a:cubicBezTo>
                    <a:pt x="109" y="59"/>
                    <a:pt x="108" y="58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5" y="56"/>
                    <a:pt x="104" y="55"/>
                    <a:pt x="103" y="55"/>
                  </a:cubicBezTo>
                  <a:cubicBezTo>
                    <a:pt x="100" y="53"/>
                    <a:pt x="98" y="51"/>
                    <a:pt x="95" y="49"/>
                  </a:cubicBezTo>
                  <a:cubicBezTo>
                    <a:pt x="93" y="47"/>
                    <a:pt x="90" y="45"/>
                    <a:pt x="87" y="44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5" y="42"/>
                    <a:pt x="82" y="40"/>
                    <a:pt x="80" y="38"/>
                  </a:cubicBezTo>
                  <a:cubicBezTo>
                    <a:pt x="77" y="37"/>
                    <a:pt x="74" y="35"/>
                    <a:pt x="72" y="34"/>
                  </a:cubicBezTo>
                  <a:cubicBezTo>
                    <a:pt x="70" y="33"/>
                    <a:pt x="69" y="32"/>
                    <a:pt x="67" y="31"/>
                  </a:cubicBezTo>
                  <a:cubicBezTo>
                    <a:pt x="66" y="30"/>
                    <a:pt x="65" y="30"/>
                    <a:pt x="64" y="29"/>
                  </a:cubicBezTo>
                  <a:cubicBezTo>
                    <a:pt x="61" y="28"/>
                    <a:pt x="58" y="26"/>
                    <a:pt x="56" y="25"/>
                  </a:cubicBezTo>
                  <a:cubicBezTo>
                    <a:pt x="53" y="23"/>
                    <a:pt x="50" y="22"/>
                    <a:pt x="48" y="21"/>
                  </a:cubicBezTo>
                  <a:cubicBezTo>
                    <a:pt x="48" y="21"/>
                    <a:pt x="47" y="20"/>
                    <a:pt x="47" y="20"/>
                  </a:cubicBezTo>
                  <a:cubicBezTo>
                    <a:pt x="45" y="19"/>
                    <a:pt x="43" y="18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7" y="15"/>
                    <a:pt x="34" y="14"/>
                    <a:pt x="31" y="13"/>
                  </a:cubicBezTo>
                  <a:cubicBezTo>
                    <a:pt x="30" y="12"/>
                    <a:pt x="28" y="11"/>
                    <a:pt x="27" y="11"/>
                  </a:cubicBezTo>
                  <a:cubicBezTo>
                    <a:pt x="26" y="10"/>
                    <a:pt x="24" y="10"/>
                    <a:pt x="23" y="9"/>
                  </a:cubicBezTo>
                  <a:cubicBezTo>
                    <a:pt x="21" y="8"/>
                    <a:pt x="18" y="7"/>
                    <a:pt x="15" y="6"/>
                  </a:cubicBezTo>
                  <a:cubicBezTo>
                    <a:pt x="12" y="4"/>
                    <a:pt x="10" y="3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4" y="1"/>
                    <a:pt x="2" y="0"/>
                  </a:cubicBezTo>
                  <a:cubicBezTo>
                    <a:pt x="2" y="6"/>
                    <a:pt x="1" y="11"/>
                    <a:pt x="0" y="16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53D9A26-07B8-4378-98BB-CDF004AFA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5983288"/>
              <a:ext cx="258763" cy="508000"/>
            </a:xfrm>
            <a:custGeom>
              <a:avLst/>
              <a:gdLst>
                <a:gd name="T0" fmla="*/ 93 w 102"/>
                <a:gd name="T1" fmla="*/ 161 h 200"/>
                <a:gd name="T2" fmla="*/ 89 w 102"/>
                <a:gd name="T3" fmla="*/ 146 h 200"/>
                <a:gd name="T4" fmla="*/ 87 w 102"/>
                <a:gd name="T5" fmla="*/ 138 h 200"/>
                <a:gd name="T6" fmla="*/ 84 w 102"/>
                <a:gd name="T7" fmla="*/ 131 h 200"/>
                <a:gd name="T8" fmla="*/ 84 w 102"/>
                <a:gd name="T9" fmla="*/ 129 h 200"/>
                <a:gd name="T10" fmla="*/ 71 w 102"/>
                <a:gd name="T11" fmla="*/ 93 h 200"/>
                <a:gd name="T12" fmla="*/ 71 w 102"/>
                <a:gd name="T13" fmla="*/ 93 h 200"/>
                <a:gd name="T14" fmla="*/ 56 w 102"/>
                <a:gd name="T15" fmla="*/ 59 h 200"/>
                <a:gd name="T16" fmla="*/ 41 w 102"/>
                <a:gd name="T17" fmla="*/ 28 h 200"/>
                <a:gd name="T18" fmla="*/ 41 w 102"/>
                <a:gd name="T19" fmla="*/ 27 h 200"/>
                <a:gd name="T20" fmla="*/ 30 w 102"/>
                <a:gd name="T21" fmla="*/ 7 h 200"/>
                <a:gd name="T22" fmla="*/ 26 w 102"/>
                <a:gd name="T23" fmla="*/ 0 h 200"/>
                <a:gd name="T24" fmla="*/ 25 w 102"/>
                <a:gd name="T25" fmla="*/ 0 h 200"/>
                <a:gd name="T26" fmla="*/ 0 w 102"/>
                <a:gd name="T27" fmla="*/ 15 h 200"/>
                <a:gd name="T28" fmla="*/ 4 w 102"/>
                <a:gd name="T29" fmla="*/ 22 h 200"/>
                <a:gd name="T30" fmla="*/ 15 w 102"/>
                <a:gd name="T31" fmla="*/ 42 h 200"/>
                <a:gd name="T32" fmla="*/ 15 w 102"/>
                <a:gd name="T33" fmla="*/ 42 h 200"/>
                <a:gd name="T34" fmla="*/ 30 w 102"/>
                <a:gd name="T35" fmla="*/ 74 h 200"/>
                <a:gd name="T36" fmla="*/ 43 w 102"/>
                <a:gd name="T37" fmla="*/ 104 h 200"/>
                <a:gd name="T38" fmla="*/ 44 w 102"/>
                <a:gd name="T39" fmla="*/ 109 h 200"/>
                <a:gd name="T40" fmla="*/ 55 w 102"/>
                <a:gd name="T41" fmla="*/ 139 h 200"/>
                <a:gd name="T42" fmla="*/ 57 w 102"/>
                <a:gd name="T43" fmla="*/ 147 h 200"/>
                <a:gd name="T44" fmla="*/ 58 w 102"/>
                <a:gd name="T45" fmla="*/ 148 h 200"/>
                <a:gd name="T46" fmla="*/ 60 w 102"/>
                <a:gd name="T47" fmla="*/ 155 h 200"/>
                <a:gd name="T48" fmla="*/ 64 w 102"/>
                <a:gd name="T49" fmla="*/ 170 h 200"/>
                <a:gd name="T50" fmla="*/ 70 w 102"/>
                <a:gd name="T51" fmla="*/ 191 h 200"/>
                <a:gd name="T52" fmla="*/ 73 w 102"/>
                <a:gd name="T53" fmla="*/ 200 h 200"/>
                <a:gd name="T54" fmla="*/ 92 w 102"/>
                <a:gd name="T55" fmla="*/ 195 h 200"/>
                <a:gd name="T56" fmla="*/ 102 w 102"/>
                <a:gd name="T57" fmla="*/ 192 h 200"/>
                <a:gd name="T58" fmla="*/ 97 w 102"/>
                <a:gd name="T59" fmla="*/ 173 h 200"/>
                <a:gd name="T60" fmla="*/ 93 w 102"/>
                <a:gd name="T61" fmla="*/ 16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" h="200">
                  <a:moveTo>
                    <a:pt x="93" y="161"/>
                  </a:moveTo>
                  <a:cubicBezTo>
                    <a:pt x="92" y="157"/>
                    <a:pt x="91" y="152"/>
                    <a:pt x="89" y="146"/>
                  </a:cubicBezTo>
                  <a:cubicBezTo>
                    <a:pt x="88" y="144"/>
                    <a:pt x="88" y="141"/>
                    <a:pt x="87" y="138"/>
                  </a:cubicBezTo>
                  <a:cubicBezTo>
                    <a:pt x="86" y="136"/>
                    <a:pt x="85" y="133"/>
                    <a:pt x="84" y="131"/>
                  </a:cubicBezTo>
                  <a:cubicBezTo>
                    <a:pt x="84" y="130"/>
                    <a:pt x="84" y="130"/>
                    <a:pt x="84" y="129"/>
                  </a:cubicBezTo>
                  <a:cubicBezTo>
                    <a:pt x="80" y="118"/>
                    <a:pt x="76" y="105"/>
                    <a:pt x="71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66" y="81"/>
                    <a:pt x="61" y="69"/>
                    <a:pt x="56" y="59"/>
                  </a:cubicBezTo>
                  <a:cubicBezTo>
                    <a:pt x="51" y="47"/>
                    <a:pt x="46" y="37"/>
                    <a:pt x="41" y="28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37" y="19"/>
                    <a:pt x="33" y="12"/>
                    <a:pt x="30" y="7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7"/>
                    <a:pt x="4" y="22"/>
                  </a:cubicBezTo>
                  <a:cubicBezTo>
                    <a:pt x="7" y="27"/>
                    <a:pt x="10" y="34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9" y="51"/>
                    <a:pt x="25" y="62"/>
                    <a:pt x="30" y="74"/>
                  </a:cubicBezTo>
                  <a:cubicBezTo>
                    <a:pt x="34" y="84"/>
                    <a:pt x="39" y="94"/>
                    <a:pt x="43" y="104"/>
                  </a:cubicBezTo>
                  <a:cubicBezTo>
                    <a:pt x="43" y="106"/>
                    <a:pt x="44" y="107"/>
                    <a:pt x="44" y="109"/>
                  </a:cubicBezTo>
                  <a:cubicBezTo>
                    <a:pt x="48" y="119"/>
                    <a:pt x="52" y="129"/>
                    <a:pt x="55" y="139"/>
                  </a:cubicBezTo>
                  <a:cubicBezTo>
                    <a:pt x="56" y="142"/>
                    <a:pt x="56" y="144"/>
                    <a:pt x="57" y="147"/>
                  </a:cubicBezTo>
                  <a:cubicBezTo>
                    <a:pt x="57" y="147"/>
                    <a:pt x="58" y="148"/>
                    <a:pt x="58" y="148"/>
                  </a:cubicBezTo>
                  <a:cubicBezTo>
                    <a:pt x="58" y="150"/>
                    <a:pt x="59" y="153"/>
                    <a:pt x="60" y="155"/>
                  </a:cubicBezTo>
                  <a:cubicBezTo>
                    <a:pt x="61" y="160"/>
                    <a:pt x="63" y="165"/>
                    <a:pt x="64" y="170"/>
                  </a:cubicBezTo>
                  <a:cubicBezTo>
                    <a:pt x="66" y="179"/>
                    <a:pt x="69" y="186"/>
                    <a:pt x="70" y="191"/>
                  </a:cubicBezTo>
                  <a:cubicBezTo>
                    <a:pt x="72" y="197"/>
                    <a:pt x="73" y="200"/>
                    <a:pt x="73" y="200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92"/>
                    <a:pt x="100" y="185"/>
                    <a:pt x="97" y="173"/>
                  </a:cubicBezTo>
                  <a:cubicBezTo>
                    <a:pt x="96" y="170"/>
                    <a:pt x="95" y="166"/>
                    <a:pt x="93" y="1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BC713B3-7145-4E7B-8159-D4E223289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882" y="5297662"/>
              <a:ext cx="469900" cy="344488"/>
            </a:xfrm>
            <a:custGeom>
              <a:avLst/>
              <a:gdLst>
                <a:gd name="T0" fmla="*/ 176 w 185"/>
                <a:gd name="T1" fmla="*/ 107 h 136"/>
                <a:gd name="T2" fmla="*/ 160 w 185"/>
                <a:gd name="T3" fmla="*/ 94 h 136"/>
                <a:gd name="T4" fmla="*/ 157 w 185"/>
                <a:gd name="T5" fmla="*/ 91 h 136"/>
                <a:gd name="T6" fmla="*/ 138 w 185"/>
                <a:gd name="T7" fmla="*/ 77 h 136"/>
                <a:gd name="T8" fmla="*/ 119 w 185"/>
                <a:gd name="T9" fmla="*/ 63 h 136"/>
                <a:gd name="T10" fmla="*/ 102 w 185"/>
                <a:gd name="T11" fmla="*/ 52 h 136"/>
                <a:gd name="T12" fmla="*/ 99 w 185"/>
                <a:gd name="T13" fmla="*/ 50 h 136"/>
                <a:gd name="T14" fmla="*/ 79 w 185"/>
                <a:gd name="T15" fmla="*/ 37 h 136"/>
                <a:gd name="T16" fmla="*/ 60 w 185"/>
                <a:gd name="T17" fmla="*/ 25 h 136"/>
                <a:gd name="T18" fmla="*/ 41 w 185"/>
                <a:gd name="T19" fmla="*/ 15 h 136"/>
                <a:gd name="T20" fmla="*/ 40 w 185"/>
                <a:gd name="T21" fmla="*/ 14 h 136"/>
                <a:gd name="T22" fmla="*/ 21 w 185"/>
                <a:gd name="T23" fmla="*/ 4 h 136"/>
                <a:gd name="T24" fmla="*/ 20 w 185"/>
                <a:gd name="T25" fmla="*/ 3 h 136"/>
                <a:gd name="T26" fmla="*/ 13 w 185"/>
                <a:gd name="T27" fmla="*/ 0 h 136"/>
                <a:gd name="T28" fmla="*/ 0 w 185"/>
                <a:gd name="T29" fmla="*/ 25 h 136"/>
                <a:gd name="T30" fmla="*/ 8 w 185"/>
                <a:gd name="T31" fmla="*/ 29 h 136"/>
                <a:gd name="T32" fmla="*/ 13 w 185"/>
                <a:gd name="T33" fmla="*/ 31 h 136"/>
                <a:gd name="T34" fmla="*/ 28 w 185"/>
                <a:gd name="T35" fmla="*/ 40 h 136"/>
                <a:gd name="T36" fmla="*/ 33 w 185"/>
                <a:gd name="T37" fmla="*/ 43 h 136"/>
                <a:gd name="T38" fmla="*/ 53 w 185"/>
                <a:gd name="T39" fmla="*/ 54 h 136"/>
                <a:gd name="T40" fmla="*/ 72 w 185"/>
                <a:gd name="T41" fmla="*/ 66 h 136"/>
                <a:gd name="T42" fmla="*/ 87 w 185"/>
                <a:gd name="T43" fmla="*/ 76 h 136"/>
                <a:gd name="T44" fmla="*/ 92 w 185"/>
                <a:gd name="T45" fmla="*/ 79 h 136"/>
                <a:gd name="T46" fmla="*/ 112 w 185"/>
                <a:gd name="T47" fmla="*/ 93 h 136"/>
                <a:gd name="T48" fmla="*/ 131 w 185"/>
                <a:gd name="T49" fmla="*/ 107 h 136"/>
                <a:gd name="T50" fmla="*/ 142 w 185"/>
                <a:gd name="T51" fmla="*/ 116 h 136"/>
                <a:gd name="T52" fmla="*/ 150 w 185"/>
                <a:gd name="T53" fmla="*/ 122 h 136"/>
                <a:gd name="T54" fmla="*/ 160 w 185"/>
                <a:gd name="T55" fmla="*/ 131 h 136"/>
                <a:gd name="T56" fmla="*/ 166 w 185"/>
                <a:gd name="T57" fmla="*/ 136 h 136"/>
                <a:gd name="T58" fmla="*/ 170 w 185"/>
                <a:gd name="T59" fmla="*/ 131 h 136"/>
                <a:gd name="T60" fmla="*/ 185 w 185"/>
                <a:gd name="T61" fmla="*/ 114 h 136"/>
                <a:gd name="T62" fmla="*/ 178 w 185"/>
                <a:gd name="T63" fmla="*/ 109 h 136"/>
                <a:gd name="T64" fmla="*/ 176 w 185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36">
                  <a:moveTo>
                    <a:pt x="176" y="107"/>
                  </a:moveTo>
                  <a:cubicBezTo>
                    <a:pt x="172" y="103"/>
                    <a:pt x="167" y="99"/>
                    <a:pt x="160" y="94"/>
                  </a:cubicBezTo>
                  <a:cubicBezTo>
                    <a:pt x="159" y="93"/>
                    <a:pt x="158" y="92"/>
                    <a:pt x="157" y="91"/>
                  </a:cubicBezTo>
                  <a:cubicBezTo>
                    <a:pt x="151" y="87"/>
                    <a:pt x="145" y="82"/>
                    <a:pt x="138" y="77"/>
                  </a:cubicBezTo>
                  <a:cubicBezTo>
                    <a:pt x="132" y="72"/>
                    <a:pt x="125" y="67"/>
                    <a:pt x="119" y="63"/>
                  </a:cubicBezTo>
                  <a:cubicBezTo>
                    <a:pt x="113" y="59"/>
                    <a:pt x="108" y="55"/>
                    <a:pt x="102" y="52"/>
                  </a:cubicBezTo>
                  <a:cubicBezTo>
                    <a:pt x="101" y="51"/>
                    <a:pt x="100" y="50"/>
                    <a:pt x="99" y="50"/>
                  </a:cubicBezTo>
                  <a:cubicBezTo>
                    <a:pt x="92" y="45"/>
                    <a:pt x="86" y="41"/>
                    <a:pt x="79" y="37"/>
                  </a:cubicBezTo>
                  <a:cubicBezTo>
                    <a:pt x="73" y="33"/>
                    <a:pt x="66" y="29"/>
                    <a:pt x="60" y="25"/>
                  </a:cubicBezTo>
                  <a:cubicBezTo>
                    <a:pt x="53" y="21"/>
                    <a:pt x="47" y="18"/>
                    <a:pt x="41" y="15"/>
                  </a:cubicBezTo>
                  <a:cubicBezTo>
                    <a:pt x="41" y="15"/>
                    <a:pt x="40" y="14"/>
                    <a:pt x="40" y="14"/>
                  </a:cubicBezTo>
                  <a:cubicBezTo>
                    <a:pt x="32" y="10"/>
                    <a:pt x="25" y="6"/>
                    <a:pt x="21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5" y="1"/>
                    <a:pt x="13" y="0"/>
                    <a:pt x="13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3" y="26"/>
                    <a:pt x="8" y="29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7" y="34"/>
                    <a:pt x="22" y="36"/>
                    <a:pt x="28" y="40"/>
                  </a:cubicBezTo>
                  <a:cubicBezTo>
                    <a:pt x="29" y="41"/>
                    <a:pt x="31" y="42"/>
                    <a:pt x="33" y="43"/>
                  </a:cubicBezTo>
                  <a:cubicBezTo>
                    <a:pt x="39" y="46"/>
                    <a:pt x="46" y="50"/>
                    <a:pt x="53" y="54"/>
                  </a:cubicBezTo>
                  <a:cubicBezTo>
                    <a:pt x="59" y="58"/>
                    <a:pt x="66" y="62"/>
                    <a:pt x="72" y="66"/>
                  </a:cubicBezTo>
                  <a:cubicBezTo>
                    <a:pt x="77" y="69"/>
                    <a:pt x="82" y="72"/>
                    <a:pt x="87" y="76"/>
                  </a:cubicBezTo>
                  <a:cubicBezTo>
                    <a:pt x="88" y="77"/>
                    <a:pt x="90" y="78"/>
                    <a:pt x="92" y="79"/>
                  </a:cubicBezTo>
                  <a:cubicBezTo>
                    <a:pt x="99" y="84"/>
                    <a:pt x="105" y="88"/>
                    <a:pt x="112" y="93"/>
                  </a:cubicBezTo>
                  <a:cubicBezTo>
                    <a:pt x="118" y="98"/>
                    <a:pt x="125" y="103"/>
                    <a:pt x="131" y="107"/>
                  </a:cubicBezTo>
                  <a:cubicBezTo>
                    <a:pt x="135" y="110"/>
                    <a:pt x="139" y="113"/>
                    <a:pt x="142" y="116"/>
                  </a:cubicBezTo>
                  <a:cubicBezTo>
                    <a:pt x="145" y="118"/>
                    <a:pt x="147" y="120"/>
                    <a:pt x="150" y="122"/>
                  </a:cubicBezTo>
                  <a:cubicBezTo>
                    <a:pt x="154" y="126"/>
                    <a:pt x="157" y="128"/>
                    <a:pt x="160" y="131"/>
                  </a:cubicBezTo>
                  <a:cubicBezTo>
                    <a:pt x="164" y="134"/>
                    <a:pt x="166" y="136"/>
                    <a:pt x="166" y="136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85" y="114"/>
                    <a:pt x="183" y="112"/>
                    <a:pt x="178" y="109"/>
                  </a:cubicBezTo>
                  <a:cubicBezTo>
                    <a:pt x="178" y="108"/>
                    <a:pt x="177" y="107"/>
                    <a:pt x="176" y="1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4C8D693-EBEE-446C-8E9B-1E8CA4139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4927600"/>
              <a:ext cx="515938" cy="220663"/>
            </a:xfrm>
            <a:custGeom>
              <a:avLst/>
              <a:gdLst>
                <a:gd name="T0" fmla="*/ 173 w 203"/>
                <a:gd name="T1" fmla="*/ 51 h 87"/>
                <a:gd name="T2" fmla="*/ 172 w 203"/>
                <a:gd name="T3" fmla="*/ 51 h 87"/>
                <a:gd name="T4" fmla="*/ 151 w 203"/>
                <a:gd name="T5" fmla="*/ 44 h 87"/>
                <a:gd name="T6" fmla="*/ 130 w 203"/>
                <a:gd name="T7" fmla="*/ 37 h 87"/>
                <a:gd name="T8" fmla="*/ 109 w 203"/>
                <a:gd name="T9" fmla="*/ 30 h 87"/>
                <a:gd name="T10" fmla="*/ 106 w 203"/>
                <a:gd name="T11" fmla="*/ 29 h 87"/>
                <a:gd name="T12" fmla="*/ 88 w 203"/>
                <a:gd name="T13" fmla="*/ 24 h 87"/>
                <a:gd name="T14" fmla="*/ 70 w 203"/>
                <a:gd name="T15" fmla="*/ 18 h 87"/>
                <a:gd name="T16" fmla="*/ 67 w 203"/>
                <a:gd name="T17" fmla="*/ 17 h 87"/>
                <a:gd name="T18" fmla="*/ 53 w 203"/>
                <a:gd name="T19" fmla="*/ 13 h 87"/>
                <a:gd name="T20" fmla="*/ 45 w 203"/>
                <a:gd name="T21" fmla="*/ 11 h 87"/>
                <a:gd name="T22" fmla="*/ 38 w 203"/>
                <a:gd name="T23" fmla="*/ 9 h 87"/>
                <a:gd name="T24" fmla="*/ 24 w 203"/>
                <a:gd name="T25" fmla="*/ 5 h 87"/>
                <a:gd name="T26" fmla="*/ 8 w 203"/>
                <a:gd name="T27" fmla="*/ 0 h 87"/>
                <a:gd name="T28" fmla="*/ 0 w 203"/>
                <a:gd name="T29" fmla="*/ 25 h 87"/>
                <a:gd name="T30" fmla="*/ 18 w 203"/>
                <a:gd name="T31" fmla="*/ 30 h 87"/>
                <a:gd name="T32" fmla="*/ 31 w 203"/>
                <a:gd name="T33" fmla="*/ 34 h 87"/>
                <a:gd name="T34" fmla="*/ 39 w 203"/>
                <a:gd name="T35" fmla="*/ 37 h 87"/>
                <a:gd name="T36" fmla="*/ 46 w 203"/>
                <a:gd name="T37" fmla="*/ 38 h 87"/>
                <a:gd name="T38" fmla="*/ 60 w 203"/>
                <a:gd name="T39" fmla="*/ 43 h 87"/>
                <a:gd name="T40" fmla="*/ 62 w 203"/>
                <a:gd name="T41" fmla="*/ 43 h 87"/>
                <a:gd name="T42" fmla="*/ 82 w 203"/>
                <a:gd name="T43" fmla="*/ 50 h 87"/>
                <a:gd name="T44" fmla="*/ 98 w 203"/>
                <a:gd name="T45" fmla="*/ 55 h 87"/>
                <a:gd name="T46" fmla="*/ 103 w 203"/>
                <a:gd name="T47" fmla="*/ 56 h 87"/>
                <a:gd name="T48" fmla="*/ 124 w 203"/>
                <a:gd name="T49" fmla="*/ 63 h 87"/>
                <a:gd name="T50" fmla="*/ 145 w 203"/>
                <a:gd name="T51" fmla="*/ 70 h 87"/>
                <a:gd name="T52" fmla="*/ 164 w 203"/>
                <a:gd name="T53" fmla="*/ 76 h 87"/>
                <a:gd name="T54" fmla="*/ 166 w 203"/>
                <a:gd name="T55" fmla="*/ 77 h 87"/>
                <a:gd name="T56" fmla="*/ 187 w 203"/>
                <a:gd name="T57" fmla="*/ 84 h 87"/>
                <a:gd name="T58" fmla="*/ 194 w 203"/>
                <a:gd name="T59" fmla="*/ 87 h 87"/>
                <a:gd name="T60" fmla="*/ 203 w 203"/>
                <a:gd name="T61" fmla="*/ 61 h 87"/>
                <a:gd name="T62" fmla="*/ 193 w 203"/>
                <a:gd name="T63" fmla="*/ 58 h 87"/>
                <a:gd name="T64" fmla="*/ 173 w 203"/>
                <a:gd name="T6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87">
                  <a:moveTo>
                    <a:pt x="173" y="51"/>
                  </a:moveTo>
                  <a:cubicBezTo>
                    <a:pt x="172" y="51"/>
                    <a:pt x="172" y="51"/>
                    <a:pt x="172" y="51"/>
                  </a:cubicBezTo>
                  <a:cubicBezTo>
                    <a:pt x="166" y="48"/>
                    <a:pt x="158" y="46"/>
                    <a:pt x="151" y="44"/>
                  </a:cubicBezTo>
                  <a:cubicBezTo>
                    <a:pt x="144" y="41"/>
                    <a:pt x="137" y="39"/>
                    <a:pt x="130" y="37"/>
                  </a:cubicBezTo>
                  <a:cubicBezTo>
                    <a:pt x="123" y="35"/>
                    <a:pt x="116" y="32"/>
                    <a:pt x="109" y="30"/>
                  </a:cubicBezTo>
                  <a:cubicBezTo>
                    <a:pt x="108" y="30"/>
                    <a:pt x="107" y="29"/>
                    <a:pt x="106" y="29"/>
                  </a:cubicBezTo>
                  <a:cubicBezTo>
                    <a:pt x="100" y="27"/>
                    <a:pt x="94" y="25"/>
                    <a:pt x="88" y="24"/>
                  </a:cubicBezTo>
                  <a:cubicBezTo>
                    <a:pt x="82" y="22"/>
                    <a:pt x="76" y="20"/>
                    <a:pt x="70" y="18"/>
                  </a:cubicBezTo>
                  <a:cubicBezTo>
                    <a:pt x="69" y="18"/>
                    <a:pt x="68" y="17"/>
                    <a:pt x="67" y="17"/>
                  </a:cubicBezTo>
                  <a:cubicBezTo>
                    <a:pt x="62" y="16"/>
                    <a:pt x="57" y="14"/>
                    <a:pt x="53" y="13"/>
                  </a:cubicBezTo>
                  <a:cubicBezTo>
                    <a:pt x="50" y="12"/>
                    <a:pt x="48" y="12"/>
                    <a:pt x="45" y="11"/>
                  </a:cubicBezTo>
                  <a:cubicBezTo>
                    <a:pt x="43" y="10"/>
                    <a:pt x="40" y="9"/>
                    <a:pt x="38" y="9"/>
                  </a:cubicBezTo>
                  <a:cubicBezTo>
                    <a:pt x="33" y="7"/>
                    <a:pt x="28" y="6"/>
                    <a:pt x="24" y="5"/>
                  </a:cubicBezTo>
                  <a:cubicBezTo>
                    <a:pt x="14" y="2"/>
                    <a:pt x="8" y="0"/>
                    <a:pt x="8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7" y="27"/>
                    <a:pt x="18" y="30"/>
                  </a:cubicBezTo>
                  <a:cubicBezTo>
                    <a:pt x="22" y="32"/>
                    <a:pt x="26" y="33"/>
                    <a:pt x="31" y="34"/>
                  </a:cubicBezTo>
                  <a:cubicBezTo>
                    <a:pt x="34" y="35"/>
                    <a:pt x="36" y="36"/>
                    <a:pt x="39" y="37"/>
                  </a:cubicBezTo>
                  <a:cubicBezTo>
                    <a:pt x="41" y="37"/>
                    <a:pt x="44" y="38"/>
                    <a:pt x="46" y="38"/>
                  </a:cubicBezTo>
                  <a:cubicBezTo>
                    <a:pt x="50" y="40"/>
                    <a:pt x="55" y="41"/>
                    <a:pt x="60" y="43"/>
                  </a:cubicBezTo>
                  <a:cubicBezTo>
                    <a:pt x="61" y="43"/>
                    <a:pt x="61" y="43"/>
                    <a:pt x="62" y="43"/>
                  </a:cubicBezTo>
                  <a:cubicBezTo>
                    <a:pt x="68" y="45"/>
                    <a:pt x="75" y="47"/>
                    <a:pt x="82" y="50"/>
                  </a:cubicBezTo>
                  <a:cubicBezTo>
                    <a:pt x="87" y="51"/>
                    <a:pt x="92" y="53"/>
                    <a:pt x="98" y="55"/>
                  </a:cubicBezTo>
                  <a:cubicBezTo>
                    <a:pt x="99" y="55"/>
                    <a:pt x="101" y="56"/>
                    <a:pt x="103" y="56"/>
                  </a:cubicBezTo>
                  <a:cubicBezTo>
                    <a:pt x="110" y="58"/>
                    <a:pt x="117" y="61"/>
                    <a:pt x="124" y="63"/>
                  </a:cubicBezTo>
                  <a:cubicBezTo>
                    <a:pt x="131" y="65"/>
                    <a:pt x="138" y="68"/>
                    <a:pt x="145" y="70"/>
                  </a:cubicBezTo>
                  <a:cubicBezTo>
                    <a:pt x="152" y="72"/>
                    <a:pt x="158" y="74"/>
                    <a:pt x="164" y="76"/>
                  </a:cubicBezTo>
                  <a:cubicBezTo>
                    <a:pt x="164" y="77"/>
                    <a:pt x="165" y="77"/>
                    <a:pt x="166" y="77"/>
                  </a:cubicBezTo>
                  <a:cubicBezTo>
                    <a:pt x="174" y="80"/>
                    <a:pt x="182" y="83"/>
                    <a:pt x="187" y="84"/>
                  </a:cubicBezTo>
                  <a:cubicBezTo>
                    <a:pt x="191" y="86"/>
                    <a:pt x="194" y="87"/>
                    <a:pt x="194" y="87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199" y="60"/>
                    <a:pt x="193" y="58"/>
                  </a:cubicBezTo>
                  <a:cubicBezTo>
                    <a:pt x="188" y="56"/>
                    <a:pt x="181" y="54"/>
                    <a:pt x="173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3896119-877D-4B42-AF4B-47E0D838E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4740275"/>
              <a:ext cx="520700" cy="136525"/>
            </a:xfrm>
            <a:custGeom>
              <a:avLst/>
              <a:gdLst>
                <a:gd name="T0" fmla="*/ 174 w 205"/>
                <a:gd name="T1" fmla="*/ 24 h 54"/>
                <a:gd name="T2" fmla="*/ 164 w 205"/>
                <a:gd name="T3" fmla="*/ 22 h 54"/>
                <a:gd name="T4" fmla="*/ 142 w 205"/>
                <a:gd name="T5" fmla="*/ 19 h 54"/>
                <a:gd name="T6" fmla="*/ 120 w 205"/>
                <a:gd name="T7" fmla="*/ 16 h 54"/>
                <a:gd name="T8" fmla="*/ 104 w 205"/>
                <a:gd name="T9" fmla="*/ 13 h 54"/>
                <a:gd name="T10" fmla="*/ 98 w 205"/>
                <a:gd name="T11" fmla="*/ 12 h 54"/>
                <a:gd name="T12" fmla="*/ 76 w 205"/>
                <a:gd name="T13" fmla="*/ 9 h 54"/>
                <a:gd name="T14" fmla="*/ 54 w 205"/>
                <a:gd name="T15" fmla="*/ 6 h 54"/>
                <a:gd name="T16" fmla="*/ 35 w 205"/>
                <a:gd name="T17" fmla="*/ 4 h 54"/>
                <a:gd name="T18" fmla="*/ 33 w 205"/>
                <a:gd name="T19" fmla="*/ 4 h 54"/>
                <a:gd name="T20" fmla="*/ 10 w 205"/>
                <a:gd name="T21" fmla="*/ 1 h 54"/>
                <a:gd name="T22" fmla="*/ 3 w 205"/>
                <a:gd name="T23" fmla="*/ 0 h 54"/>
                <a:gd name="T24" fmla="*/ 0 w 205"/>
                <a:gd name="T25" fmla="*/ 24 h 54"/>
                <a:gd name="T26" fmla="*/ 5 w 205"/>
                <a:gd name="T27" fmla="*/ 25 h 54"/>
                <a:gd name="T28" fmla="*/ 27 w 205"/>
                <a:gd name="T29" fmla="*/ 28 h 54"/>
                <a:gd name="T30" fmla="*/ 32 w 205"/>
                <a:gd name="T31" fmla="*/ 28 h 54"/>
                <a:gd name="T32" fmla="*/ 49 w 205"/>
                <a:gd name="T33" fmla="*/ 30 h 54"/>
                <a:gd name="T34" fmla="*/ 71 w 205"/>
                <a:gd name="T35" fmla="*/ 33 h 54"/>
                <a:gd name="T36" fmla="*/ 93 w 205"/>
                <a:gd name="T37" fmla="*/ 37 h 54"/>
                <a:gd name="T38" fmla="*/ 101 w 205"/>
                <a:gd name="T39" fmla="*/ 38 h 54"/>
                <a:gd name="T40" fmla="*/ 115 w 205"/>
                <a:gd name="T41" fmla="*/ 40 h 54"/>
                <a:gd name="T42" fmla="*/ 136 w 205"/>
                <a:gd name="T43" fmla="*/ 43 h 54"/>
                <a:gd name="T44" fmla="*/ 158 w 205"/>
                <a:gd name="T45" fmla="*/ 47 h 54"/>
                <a:gd name="T46" fmla="*/ 170 w 205"/>
                <a:gd name="T47" fmla="*/ 49 h 54"/>
                <a:gd name="T48" fmla="*/ 180 w 205"/>
                <a:gd name="T49" fmla="*/ 51 h 54"/>
                <a:gd name="T50" fmla="*/ 201 w 205"/>
                <a:gd name="T51" fmla="*/ 54 h 54"/>
                <a:gd name="T52" fmla="*/ 205 w 205"/>
                <a:gd name="T53" fmla="*/ 29 h 54"/>
                <a:gd name="T54" fmla="*/ 186 w 205"/>
                <a:gd name="T55" fmla="*/ 26 h 54"/>
                <a:gd name="T56" fmla="*/ 174 w 205"/>
                <a:gd name="T5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54">
                  <a:moveTo>
                    <a:pt x="174" y="24"/>
                  </a:moveTo>
                  <a:cubicBezTo>
                    <a:pt x="171" y="23"/>
                    <a:pt x="167" y="23"/>
                    <a:pt x="164" y="22"/>
                  </a:cubicBezTo>
                  <a:cubicBezTo>
                    <a:pt x="157" y="21"/>
                    <a:pt x="150" y="20"/>
                    <a:pt x="142" y="19"/>
                  </a:cubicBezTo>
                  <a:cubicBezTo>
                    <a:pt x="135" y="18"/>
                    <a:pt x="128" y="17"/>
                    <a:pt x="120" y="16"/>
                  </a:cubicBezTo>
                  <a:cubicBezTo>
                    <a:pt x="115" y="15"/>
                    <a:pt x="110" y="14"/>
                    <a:pt x="104" y="13"/>
                  </a:cubicBezTo>
                  <a:cubicBezTo>
                    <a:pt x="102" y="13"/>
                    <a:pt x="100" y="13"/>
                    <a:pt x="98" y="12"/>
                  </a:cubicBezTo>
                  <a:cubicBezTo>
                    <a:pt x="91" y="11"/>
                    <a:pt x="84" y="10"/>
                    <a:pt x="76" y="9"/>
                  </a:cubicBezTo>
                  <a:cubicBezTo>
                    <a:pt x="69" y="8"/>
                    <a:pt x="61" y="7"/>
                    <a:pt x="54" y="6"/>
                  </a:cubicBezTo>
                  <a:cubicBezTo>
                    <a:pt x="47" y="6"/>
                    <a:pt x="41" y="5"/>
                    <a:pt x="35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23" y="3"/>
                    <a:pt x="16" y="2"/>
                    <a:pt x="10" y="1"/>
                  </a:cubicBezTo>
                  <a:cubicBezTo>
                    <a:pt x="6" y="0"/>
                    <a:pt x="3" y="0"/>
                    <a:pt x="3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2" y="25"/>
                    <a:pt x="5" y="25"/>
                  </a:cubicBezTo>
                  <a:cubicBezTo>
                    <a:pt x="9" y="25"/>
                    <a:pt x="17" y="26"/>
                    <a:pt x="27" y="28"/>
                  </a:cubicBezTo>
                  <a:cubicBezTo>
                    <a:pt x="28" y="28"/>
                    <a:pt x="30" y="28"/>
                    <a:pt x="32" y="28"/>
                  </a:cubicBezTo>
                  <a:cubicBezTo>
                    <a:pt x="37" y="29"/>
                    <a:pt x="43" y="30"/>
                    <a:pt x="49" y="30"/>
                  </a:cubicBezTo>
                  <a:cubicBezTo>
                    <a:pt x="56" y="31"/>
                    <a:pt x="63" y="32"/>
                    <a:pt x="71" y="33"/>
                  </a:cubicBezTo>
                  <a:cubicBezTo>
                    <a:pt x="78" y="34"/>
                    <a:pt x="85" y="35"/>
                    <a:pt x="93" y="37"/>
                  </a:cubicBezTo>
                  <a:cubicBezTo>
                    <a:pt x="95" y="37"/>
                    <a:pt x="98" y="37"/>
                    <a:pt x="101" y="38"/>
                  </a:cubicBezTo>
                  <a:cubicBezTo>
                    <a:pt x="105" y="38"/>
                    <a:pt x="110" y="39"/>
                    <a:pt x="115" y="40"/>
                  </a:cubicBezTo>
                  <a:cubicBezTo>
                    <a:pt x="122" y="41"/>
                    <a:pt x="129" y="42"/>
                    <a:pt x="136" y="43"/>
                  </a:cubicBezTo>
                  <a:cubicBezTo>
                    <a:pt x="144" y="44"/>
                    <a:pt x="151" y="46"/>
                    <a:pt x="158" y="47"/>
                  </a:cubicBezTo>
                  <a:cubicBezTo>
                    <a:pt x="162" y="47"/>
                    <a:pt x="166" y="48"/>
                    <a:pt x="170" y="49"/>
                  </a:cubicBezTo>
                  <a:cubicBezTo>
                    <a:pt x="173" y="49"/>
                    <a:pt x="177" y="50"/>
                    <a:pt x="180" y="51"/>
                  </a:cubicBezTo>
                  <a:cubicBezTo>
                    <a:pt x="193" y="53"/>
                    <a:pt x="201" y="54"/>
                    <a:pt x="201" y="54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5" y="29"/>
                    <a:pt x="198" y="28"/>
                    <a:pt x="186" y="26"/>
                  </a:cubicBezTo>
                  <a:cubicBezTo>
                    <a:pt x="182" y="25"/>
                    <a:pt x="178" y="25"/>
                    <a:pt x="17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40EE990-270A-4B33-ACAF-EC0576EF1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375" y="4656138"/>
              <a:ext cx="520700" cy="93663"/>
            </a:xfrm>
            <a:custGeom>
              <a:avLst/>
              <a:gdLst>
                <a:gd name="T0" fmla="*/ 277 w 328"/>
                <a:gd name="T1" fmla="*/ 19 h 59"/>
                <a:gd name="T2" fmla="*/ 240 w 328"/>
                <a:gd name="T3" fmla="*/ 16 h 59"/>
                <a:gd name="T4" fmla="*/ 205 w 328"/>
                <a:gd name="T5" fmla="*/ 14 h 59"/>
                <a:gd name="T6" fmla="*/ 170 w 328"/>
                <a:gd name="T7" fmla="*/ 11 h 59"/>
                <a:gd name="T8" fmla="*/ 135 w 328"/>
                <a:gd name="T9" fmla="*/ 9 h 59"/>
                <a:gd name="T10" fmla="*/ 98 w 328"/>
                <a:gd name="T11" fmla="*/ 6 h 59"/>
                <a:gd name="T12" fmla="*/ 63 w 328"/>
                <a:gd name="T13" fmla="*/ 5 h 59"/>
                <a:gd name="T14" fmla="*/ 28 w 328"/>
                <a:gd name="T15" fmla="*/ 1 h 59"/>
                <a:gd name="T16" fmla="*/ 4 w 328"/>
                <a:gd name="T17" fmla="*/ 0 h 59"/>
                <a:gd name="T18" fmla="*/ 0 w 328"/>
                <a:gd name="T19" fmla="*/ 37 h 59"/>
                <a:gd name="T20" fmla="*/ 20 w 328"/>
                <a:gd name="T21" fmla="*/ 38 h 59"/>
                <a:gd name="T22" fmla="*/ 55 w 328"/>
                <a:gd name="T23" fmla="*/ 40 h 59"/>
                <a:gd name="T24" fmla="*/ 90 w 328"/>
                <a:gd name="T25" fmla="*/ 43 h 59"/>
                <a:gd name="T26" fmla="*/ 125 w 328"/>
                <a:gd name="T27" fmla="*/ 45 h 59"/>
                <a:gd name="T28" fmla="*/ 162 w 328"/>
                <a:gd name="T29" fmla="*/ 48 h 59"/>
                <a:gd name="T30" fmla="*/ 197 w 328"/>
                <a:gd name="T31" fmla="*/ 51 h 59"/>
                <a:gd name="T32" fmla="*/ 232 w 328"/>
                <a:gd name="T33" fmla="*/ 53 h 59"/>
                <a:gd name="T34" fmla="*/ 267 w 328"/>
                <a:gd name="T35" fmla="*/ 56 h 59"/>
                <a:gd name="T36" fmla="*/ 304 w 328"/>
                <a:gd name="T37" fmla="*/ 57 h 59"/>
                <a:gd name="T38" fmla="*/ 326 w 328"/>
                <a:gd name="T39" fmla="*/ 59 h 59"/>
                <a:gd name="T40" fmla="*/ 328 w 328"/>
                <a:gd name="T41" fmla="*/ 22 h 59"/>
                <a:gd name="T42" fmla="*/ 312 w 328"/>
                <a:gd name="T43" fmla="*/ 21 h 59"/>
                <a:gd name="T44" fmla="*/ 277 w 328"/>
                <a:gd name="T45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8" h="59">
                  <a:moveTo>
                    <a:pt x="277" y="19"/>
                  </a:moveTo>
                  <a:lnTo>
                    <a:pt x="240" y="16"/>
                  </a:lnTo>
                  <a:lnTo>
                    <a:pt x="205" y="14"/>
                  </a:lnTo>
                  <a:lnTo>
                    <a:pt x="170" y="11"/>
                  </a:lnTo>
                  <a:lnTo>
                    <a:pt x="135" y="9"/>
                  </a:lnTo>
                  <a:lnTo>
                    <a:pt x="98" y="6"/>
                  </a:lnTo>
                  <a:lnTo>
                    <a:pt x="63" y="5"/>
                  </a:lnTo>
                  <a:lnTo>
                    <a:pt x="28" y="1"/>
                  </a:lnTo>
                  <a:lnTo>
                    <a:pt x="4" y="0"/>
                  </a:lnTo>
                  <a:lnTo>
                    <a:pt x="0" y="37"/>
                  </a:lnTo>
                  <a:lnTo>
                    <a:pt x="20" y="38"/>
                  </a:lnTo>
                  <a:lnTo>
                    <a:pt x="55" y="40"/>
                  </a:lnTo>
                  <a:lnTo>
                    <a:pt x="90" y="43"/>
                  </a:lnTo>
                  <a:lnTo>
                    <a:pt x="125" y="45"/>
                  </a:lnTo>
                  <a:lnTo>
                    <a:pt x="162" y="48"/>
                  </a:lnTo>
                  <a:lnTo>
                    <a:pt x="197" y="51"/>
                  </a:lnTo>
                  <a:lnTo>
                    <a:pt x="232" y="53"/>
                  </a:lnTo>
                  <a:lnTo>
                    <a:pt x="267" y="56"/>
                  </a:lnTo>
                  <a:lnTo>
                    <a:pt x="304" y="57"/>
                  </a:lnTo>
                  <a:lnTo>
                    <a:pt x="326" y="59"/>
                  </a:lnTo>
                  <a:lnTo>
                    <a:pt x="328" y="22"/>
                  </a:lnTo>
                  <a:lnTo>
                    <a:pt x="312" y="21"/>
                  </a:lnTo>
                  <a:lnTo>
                    <a:pt x="27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ECDFF3C-E72B-48D8-B798-5D8A82C2D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675" y="4594225"/>
              <a:ext cx="519113" cy="82550"/>
            </a:xfrm>
            <a:custGeom>
              <a:avLst/>
              <a:gdLst>
                <a:gd name="T0" fmla="*/ 196 w 205"/>
                <a:gd name="T1" fmla="*/ 10 h 32"/>
                <a:gd name="T2" fmla="*/ 187 w 205"/>
                <a:gd name="T3" fmla="*/ 10 h 32"/>
                <a:gd name="T4" fmla="*/ 178 w 205"/>
                <a:gd name="T5" fmla="*/ 9 h 32"/>
                <a:gd name="T6" fmla="*/ 169 w 205"/>
                <a:gd name="T7" fmla="*/ 9 h 32"/>
                <a:gd name="T8" fmla="*/ 155 w 205"/>
                <a:gd name="T9" fmla="*/ 8 h 32"/>
                <a:gd name="T10" fmla="*/ 142 w 205"/>
                <a:gd name="T11" fmla="*/ 7 h 32"/>
                <a:gd name="T12" fmla="*/ 133 w 205"/>
                <a:gd name="T13" fmla="*/ 7 h 32"/>
                <a:gd name="T14" fmla="*/ 115 w 205"/>
                <a:gd name="T15" fmla="*/ 6 h 32"/>
                <a:gd name="T16" fmla="*/ 106 w 205"/>
                <a:gd name="T17" fmla="*/ 5 h 32"/>
                <a:gd name="T18" fmla="*/ 98 w 205"/>
                <a:gd name="T19" fmla="*/ 5 h 32"/>
                <a:gd name="T20" fmla="*/ 88 w 205"/>
                <a:gd name="T21" fmla="*/ 5 h 32"/>
                <a:gd name="T22" fmla="*/ 71 w 205"/>
                <a:gd name="T23" fmla="*/ 4 h 32"/>
                <a:gd name="T24" fmla="*/ 62 w 205"/>
                <a:gd name="T25" fmla="*/ 4 h 32"/>
                <a:gd name="T26" fmla="*/ 44 w 205"/>
                <a:gd name="T27" fmla="*/ 3 h 32"/>
                <a:gd name="T28" fmla="*/ 35 w 205"/>
                <a:gd name="T29" fmla="*/ 2 h 32"/>
                <a:gd name="T30" fmla="*/ 26 w 205"/>
                <a:gd name="T31" fmla="*/ 2 h 32"/>
                <a:gd name="T32" fmla="*/ 17 w 205"/>
                <a:gd name="T33" fmla="*/ 1 h 32"/>
                <a:gd name="T34" fmla="*/ 1 w 205"/>
                <a:gd name="T35" fmla="*/ 0 h 32"/>
                <a:gd name="T36" fmla="*/ 3 w 205"/>
                <a:gd name="T37" fmla="*/ 21 h 32"/>
                <a:gd name="T38" fmla="*/ 16 w 205"/>
                <a:gd name="T39" fmla="*/ 22 h 32"/>
                <a:gd name="T40" fmla="*/ 30 w 205"/>
                <a:gd name="T41" fmla="*/ 23 h 32"/>
                <a:gd name="T42" fmla="*/ 38 w 205"/>
                <a:gd name="T43" fmla="*/ 23 h 32"/>
                <a:gd name="T44" fmla="*/ 48 w 205"/>
                <a:gd name="T45" fmla="*/ 24 h 32"/>
                <a:gd name="T46" fmla="*/ 61 w 205"/>
                <a:gd name="T47" fmla="*/ 24 h 32"/>
                <a:gd name="T48" fmla="*/ 75 w 205"/>
                <a:gd name="T49" fmla="*/ 25 h 32"/>
                <a:gd name="T50" fmla="*/ 84 w 205"/>
                <a:gd name="T51" fmla="*/ 26 h 32"/>
                <a:gd name="T52" fmla="*/ 102 w 205"/>
                <a:gd name="T53" fmla="*/ 26 h 32"/>
                <a:gd name="T54" fmla="*/ 106 w 205"/>
                <a:gd name="T55" fmla="*/ 27 h 32"/>
                <a:gd name="T56" fmla="*/ 119 w 205"/>
                <a:gd name="T57" fmla="*/ 27 h 32"/>
                <a:gd name="T58" fmla="*/ 128 w 205"/>
                <a:gd name="T59" fmla="*/ 28 h 32"/>
                <a:gd name="T60" fmla="*/ 146 w 205"/>
                <a:gd name="T61" fmla="*/ 29 h 32"/>
                <a:gd name="T62" fmla="*/ 155 w 205"/>
                <a:gd name="T63" fmla="*/ 29 h 32"/>
                <a:gd name="T64" fmla="*/ 171 w 205"/>
                <a:gd name="T65" fmla="*/ 30 h 32"/>
                <a:gd name="T66" fmla="*/ 173 w 205"/>
                <a:gd name="T67" fmla="*/ 30 h 32"/>
                <a:gd name="T68" fmla="*/ 191 w 205"/>
                <a:gd name="T69" fmla="*/ 31 h 32"/>
                <a:gd name="T70" fmla="*/ 195 w 205"/>
                <a:gd name="T71" fmla="*/ 32 h 32"/>
                <a:gd name="T72" fmla="*/ 203 w 205"/>
                <a:gd name="T73" fmla="*/ 32 h 32"/>
                <a:gd name="T74" fmla="*/ 205 w 205"/>
                <a:gd name="T7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32">
                  <a:moveTo>
                    <a:pt x="200" y="11"/>
                  </a:moveTo>
                  <a:cubicBezTo>
                    <a:pt x="199" y="11"/>
                    <a:pt x="197" y="10"/>
                    <a:pt x="196" y="10"/>
                  </a:cubicBezTo>
                  <a:cubicBezTo>
                    <a:pt x="196" y="10"/>
                    <a:pt x="196" y="10"/>
                    <a:pt x="196" y="10"/>
                  </a:cubicBezTo>
                  <a:cubicBezTo>
                    <a:pt x="193" y="10"/>
                    <a:pt x="190" y="10"/>
                    <a:pt x="187" y="10"/>
                  </a:cubicBezTo>
                  <a:cubicBezTo>
                    <a:pt x="184" y="10"/>
                    <a:pt x="181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6" y="9"/>
                    <a:pt x="174" y="9"/>
                    <a:pt x="173" y="9"/>
                  </a:cubicBezTo>
                  <a:cubicBezTo>
                    <a:pt x="172" y="9"/>
                    <a:pt x="170" y="9"/>
                    <a:pt x="169" y="9"/>
                  </a:cubicBezTo>
                  <a:cubicBezTo>
                    <a:pt x="166" y="8"/>
                    <a:pt x="163" y="8"/>
                    <a:pt x="160" y="8"/>
                  </a:cubicBezTo>
                  <a:cubicBezTo>
                    <a:pt x="159" y="8"/>
                    <a:pt x="157" y="8"/>
                    <a:pt x="155" y="8"/>
                  </a:cubicBezTo>
                  <a:cubicBezTo>
                    <a:pt x="154" y="8"/>
                    <a:pt x="153" y="8"/>
                    <a:pt x="151" y="8"/>
                  </a:cubicBezTo>
                  <a:cubicBezTo>
                    <a:pt x="148" y="7"/>
                    <a:pt x="145" y="7"/>
                    <a:pt x="142" y="7"/>
                  </a:cubicBezTo>
                  <a:cubicBezTo>
                    <a:pt x="139" y="7"/>
                    <a:pt x="136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0" y="7"/>
                    <a:pt x="127" y="6"/>
                    <a:pt x="124" y="6"/>
                  </a:cubicBezTo>
                  <a:cubicBezTo>
                    <a:pt x="121" y="6"/>
                    <a:pt x="118" y="6"/>
                    <a:pt x="115" y="6"/>
                  </a:cubicBezTo>
                  <a:cubicBezTo>
                    <a:pt x="114" y="6"/>
                    <a:pt x="112" y="6"/>
                    <a:pt x="111" y="6"/>
                  </a:cubicBezTo>
                  <a:cubicBezTo>
                    <a:pt x="109" y="6"/>
                    <a:pt x="108" y="6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1" y="5"/>
                    <a:pt x="99" y="5"/>
                    <a:pt x="98" y="5"/>
                  </a:cubicBezTo>
                  <a:cubicBezTo>
                    <a:pt x="95" y="5"/>
                    <a:pt x="92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5" y="5"/>
                    <a:pt x="82" y="4"/>
                    <a:pt x="80" y="4"/>
                  </a:cubicBezTo>
                  <a:cubicBezTo>
                    <a:pt x="77" y="4"/>
                    <a:pt x="74" y="4"/>
                    <a:pt x="71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3" y="4"/>
                    <a:pt x="62" y="4"/>
                  </a:cubicBezTo>
                  <a:cubicBezTo>
                    <a:pt x="59" y="3"/>
                    <a:pt x="56" y="3"/>
                    <a:pt x="53" y="3"/>
                  </a:cubicBezTo>
                  <a:cubicBezTo>
                    <a:pt x="50" y="3"/>
                    <a:pt x="47" y="3"/>
                    <a:pt x="44" y="3"/>
                  </a:cubicBezTo>
                  <a:cubicBezTo>
                    <a:pt x="44" y="3"/>
                    <a:pt x="43" y="3"/>
                    <a:pt x="43" y="3"/>
                  </a:cubicBezTo>
                  <a:cubicBezTo>
                    <a:pt x="40" y="3"/>
                    <a:pt x="38" y="2"/>
                    <a:pt x="35" y="2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0" y="2"/>
                    <a:pt x="28" y="2"/>
                    <a:pt x="26" y="2"/>
                  </a:cubicBezTo>
                  <a:cubicBezTo>
                    <a:pt x="24" y="2"/>
                    <a:pt x="23" y="2"/>
                    <a:pt x="21" y="2"/>
                  </a:cubicBezTo>
                  <a:cubicBezTo>
                    <a:pt x="20" y="1"/>
                    <a:pt x="18" y="1"/>
                    <a:pt x="17" y="1"/>
                  </a:cubicBezTo>
                  <a:cubicBezTo>
                    <a:pt x="14" y="1"/>
                    <a:pt x="11" y="1"/>
                    <a:pt x="8" y="1"/>
                  </a:cubicBezTo>
                  <a:cubicBezTo>
                    <a:pt x="4" y="1"/>
                    <a:pt x="1" y="0"/>
                    <a:pt x="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3" y="21"/>
                  </a:cubicBezTo>
                  <a:cubicBezTo>
                    <a:pt x="6" y="21"/>
                    <a:pt x="9" y="22"/>
                    <a:pt x="12" y="22"/>
                  </a:cubicBezTo>
                  <a:cubicBezTo>
                    <a:pt x="13" y="22"/>
                    <a:pt x="15" y="22"/>
                    <a:pt x="16" y="22"/>
                  </a:cubicBezTo>
                  <a:cubicBezTo>
                    <a:pt x="18" y="22"/>
                    <a:pt x="19" y="22"/>
                    <a:pt x="21" y="22"/>
                  </a:cubicBezTo>
                  <a:cubicBezTo>
                    <a:pt x="24" y="22"/>
                    <a:pt x="27" y="23"/>
                    <a:pt x="30" y="23"/>
                  </a:cubicBezTo>
                  <a:cubicBezTo>
                    <a:pt x="31" y="23"/>
                    <a:pt x="31" y="23"/>
                    <a:pt x="32" y="23"/>
                  </a:cubicBezTo>
                  <a:cubicBezTo>
                    <a:pt x="34" y="23"/>
                    <a:pt x="36" y="23"/>
                    <a:pt x="38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2" y="23"/>
                    <a:pt x="45" y="24"/>
                    <a:pt x="48" y="24"/>
                  </a:cubicBezTo>
                  <a:cubicBezTo>
                    <a:pt x="51" y="24"/>
                    <a:pt x="54" y="24"/>
                    <a:pt x="57" y="24"/>
                  </a:cubicBezTo>
                  <a:cubicBezTo>
                    <a:pt x="58" y="24"/>
                    <a:pt x="60" y="24"/>
                    <a:pt x="61" y="24"/>
                  </a:cubicBezTo>
                  <a:cubicBezTo>
                    <a:pt x="62" y="25"/>
                    <a:pt x="64" y="25"/>
                    <a:pt x="66" y="25"/>
                  </a:cubicBezTo>
                  <a:cubicBezTo>
                    <a:pt x="69" y="25"/>
                    <a:pt x="72" y="25"/>
                    <a:pt x="75" y="25"/>
                  </a:cubicBezTo>
                  <a:cubicBezTo>
                    <a:pt x="78" y="25"/>
                    <a:pt x="80" y="25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7" y="26"/>
                    <a:pt x="90" y="26"/>
                    <a:pt x="93" y="26"/>
                  </a:cubicBezTo>
                  <a:cubicBezTo>
                    <a:pt x="96" y="26"/>
                    <a:pt x="99" y="26"/>
                    <a:pt x="102" y="2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3" y="26"/>
                    <a:pt x="104" y="26"/>
                    <a:pt x="106" y="27"/>
                  </a:cubicBezTo>
                  <a:cubicBezTo>
                    <a:pt x="107" y="27"/>
                    <a:pt x="109" y="27"/>
                    <a:pt x="111" y="27"/>
                  </a:cubicBezTo>
                  <a:cubicBezTo>
                    <a:pt x="113" y="27"/>
                    <a:pt x="116" y="27"/>
                    <a:pt x="119" y="27"/>
                  </a:cubicBezTo>
                  <a:cubicBezTo>
                    <a:pt x="122" y="27"/>
                    <a:pt x="125" y="27"/>
                    <a:pt x="128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1" y="28"/>
                    <a:pt x="134" y="28"/>
                    <a:pt x="137" y="28"/>
                  </a:cubicBezTo>
                  <a:cubicBezTo>
                    <a:pt x="140" y="28"/>
                    <a:pt x="143" y="28"/>
                    <a:pt x="146" y="29"/>
                  </a:cubicBezTo>
                  <a:cubicBezTo>
                    <a:pt x="148" y="29"/>
                    <a:pt x="149" y="29"/>
                    <a:pt x="150" y="29"/>
                  </a:cubicBezTo>
                  <a:cubicBezTo>
                    <a:pt x="152" y="29"/>
                    <a:pt x="154" y="29"/>
                    <a:pt x="155" y="29"/>
                  </a:cubicBezTo>
                  <a:cubicBezTo>
                    <a:pt x="158" y="29"/>
                    <a:pt x="161" y="29"/>
                    <a:pt x="164" y="30"/>
                  </a:cubicBezTo>
                  <a:cubicBezTo>
                    <a:pt x="167" y="30"/>
                    <a:pt x="169" y="30"/>
                    <a:pt x="171" y="30"/>
                  </a:cubicBezTo>
                  <a:cubicBezTo>
                    <a:pt x="172" y="30"/>
                    <a:pt x="172" y="30"/>
                    <a:pt x="173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30"/>
                    <a:pt x="179" y="31"/>
                    <a:pt x="182" y="31"/>
                  </a:cubicBezTo>
                  <a:cubicBezTo>
                    <a:pt x="185" y="31"/>
                    <a:pt x="188" y="31"/>
                    <a:pt x="191" y="31"/>
                  </a:cubicBezTo>
                  <a:cubicBezTo>
                    <a:pt x="192" y="32"/>
                    <a:pt x="193" y="32"/>
                    <a:pt x="194" y="32"/>
                  </a:cubicBezTo>
                  <a:cubicBezTo>
                    <a:pt x="194" y="32"/>
                    <a:pt x="195" y="32"/>
                    <a:pt x="195" y="32"/>
                  </a:cubicBezTo>
                  <a:cubicBezTo>
                    <a:pt x="197" y="32"/>
                    <a:pt x="198" y="32"/>
                    <a:pt x="200" y="32"/>
                  </a:cubicBezTo>
                  <a:cubicBezTo>
                    <a:pt x="202" y="32"/>
                    <a:pt x="203" y="32"/>
                    <a:pt x="203" y="32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3" y="11"/>
                    <a:pt x="200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56F90FD-655A-4B11-BC5A-1C30B441D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8" y="1643063"/>
              <a:ext cx="165100" cy="34925"/>
            </a:xfrm>
            <a:custGeom>
              <a:avLst/>
              <a:gdLst>
                <a:gd name="T0" fmla="*/ 65 w 65"/>
                <a:gd name="T1" fmla="*/ 2 h 14"/>
                <a:gd name="T2" fmla="*/ 56 w 65"/>
                <a:gd name="T3" fmla="*/ 2 h 14"/>
                <a:gd name="T4" fmla="*/ 48 w 65"/>
                <a:gd name="T5" fmla="*/ 2 h 14"/>
                <a:gd name="T6" fmla="*/ 47 w 65"/>
                <a:gd name="T7" fmla="*/ 1 h 14"/>
                <a:gd name="T8" fmla="*/ 38 w 65"/>
                <a:gd name="T9" fmla="*/ 1 h 14"/>
                <a:gd name="T10" fmla="*/ 29 w 65"/>
                <a:gd name="T11" fmla="*/ 1 h 14"/>
                <a:gd name="T12" fmla="*/ 26 w 65"/>
                <a:gd name="T13" fmla="*/ 1 h 14"/>
                <a:gd name="T14" fmla="*/ 20 w 65"/>
                <a:gd name="T15" fmla="*/ 1 h 14"/>
                <a:gd name="T16" fmla="*/ 11 w 65"/>
                <a:gd name="T17" fmla="*/ 1 h 14"/>
                <a:gd name="T18" fmla="*/ 3 w 65"/>
                <a:gd name="T19" fmla="*/ 1 h 14"/>
                <a:gd name="T20" fmla="*/ 2 w 65"/>
                <a:gd name="T21" fmla="*/ 0 h 14"/>
                <a:gd name="T22" fmla="*/ 0 w 65"/>
                <a:gd name="T23" fmla="*/ 0 h 14"/>
                <a:gd name="T24" fmla="*/ 1 w 65"/>
                <a:gd name="T25" fmla="*/ 4 h 14"/>
                <a:gd name="T26" fmla="*/ 1 w 65"/>
                <a:gd name="T27" fmla="*/ 9 h 14"/>
                <a:gd name="T28" fmla="*/ 2 w 65"/>
                <a:gd name="T29" fmla="*/ 12 h 14"/>
                <a:gd name="T30" fmla="*/ 8 w 65"/>
                <a:gd name="T31" fmla="*/ 12 h 14"/>
                <a:gd name="T32" fmla="*/ 17 w 65"/>
                <a:gd name="T33" fmla="*/ 13 h 14"/>
                <a:gd name="T34" fmla="*/ 23 w 65"/>
                <a:gd name="T35" fmla="*/ 13 h 14"/>
                <a:gd name="T36" fmla="*/ 26 w 65"/>
                <a:gd name="T37" fmla="*/ 13 h 14"/>
                <a:gd name="T38" fmla="*/ 35 w 65"/>
                <a:gd name="T39" fmla="*/ 13 h 14"/>
                <a:gd name="T40" fmla="*/ 44 w 65"/>
                <a:gd name="T41" fmla="*/ 13 h 14"/>
                <a:gd name="T42" fmla="*/ 46 w 65"/>
                <a:gd name="T43" fmla="*/ 13 h 14"/>
                <a:gd name="T44" fmla="*/ 53 w 65"/>
                <a:gd name="T45" fmla="*/ 13 h 14"/>
                <a:gd name="T46" fmla="*/ 62 w 65"/>
                <a:gd name="T47" fmla="*/ 14 h 14"/>
                <a:gd name="T48" fmla="*/ 65 w 65"/>
                <a:gd name="T49" fmla="*/ 14 h 14"/>
                <a:gd name="T50" fmla="*/ 65 w 65"/>
                <a:gd name="T51" fmla="*/ 2 h 14"/>
                <a:gd name="T52" fmla="*/ 65 w 65"/>
                <a:gd name="T5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14">
                  <a:moveTo>
                    <a:pt x="65" y="2"/>
                  </a:moveTo>
                  <a:cubicBezTo>
                    <a:pt x="62" y="2"/>
                    <a:pt x="59" y="2"/>
                    <a:pt x="56" y="2"/>
                  </a:cubicBezTo>
                  <a:cubicBezTo>
                    <a:pt x="53" y="2"/>
                    <a:pt x="51" y="2"/>
                    <a:pt x="48" y="2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4" y="1"/>
                    <a:pt x="41" y="1"/>
                    <a:pt x="38" y="1"/>
                  </a:cubicBezTo>
                  <a:cubicBezTo>
                    <a:pt x="35" y="1"/>
                    <a:pt x="32" y="1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7" y="1"/>
                    <a:pt x="14" y="1"/>
                    <a:pt x="11" y="1"/>
                  </a:cubicBezTo>
                  <a:cubicBezTo>
                    <a:pt x="8" y="1"/>
                    <a:pt x="6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1" y="12"/>
                    <a:pt x="14" y="12"/>
                    <a:pt x="17" y="13"/>
                  </a:cubicBezTo>
                  <a:cubicBezTo>
                    <a:pt x="19" y="13"/>
                    <a:pt x="21" y="13"/>
                    <a:pt x="23" y="13"/>
                  </a:cubicBezTo>
                  <a:cubicBezTo>
                    <a:pt x="24" y="13"/>
                    <a:pt x="25" y="13"/>
                    <a:pt x="26" y="13"/>
                  </a:cubicBezTo>
                  <a:cubicBezTo>
                    <a:pt x="29" y="13"/>
                    <a:pt x="32" y="13"/>
                    <a:pt x="35" y="13"/>
                  </a:cubicBezTo>
                  <a:cubicBezTo>
                    <a:pt x="38" y="13"/>
                    <a:pt x="41" y="13"/>
                    <a:pt x="44" y="13"/>
                  </a:cubicBezTo>
                  <a:cubicBezTo>
                    <a:pt x="44" y="13"/>
                    <a:pt x="45" y="13"/>
                    <a:pt x="46" y="13"/>
                  </a:cubicBezTo>
                  <a:cubicBezTo>
                    <a:pt x="48" y="13"/>
                    <a:pt x="50" y="13"/>
                    <a:pt x="53" y="13"/>
                  </a:cubicBezTo>
                  <a:cubicBezTo>
                    <a:pt x="56" y="14"/>
                    <a:pt x="59" y="14"/>
                    <a:pt x="62" y="14"/>
                  </a:cubicBezTo>
                  <a:cubicBezTo>
                    <a:pt x="63" y="14"/>
                    <a:pt x="64" y="14"/>
                    <a:pt x="65" y="1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F48A991-10F3-4372-80CC-8525D7C7E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475" y="2201863"/>
              <a:ext cx="109538" cy="204788"/>
            </a:xfrm>
            <a:custGeom>
              <a:avLst/>
              <a:gdLst>
                <a:gd name="T0" fmla="*/ 43 w 43"/>
                <a:gd name="T1" fmla="*/ 81 h 81"/>
                <a:gd name="T2" fmla="*/ 24 w 43"/>
                <a:gd name="T3" fmla="*/ 31 h 81"/>
                <a:gd name="T4" fmla="*/ 0 w 43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1">
                  <a:moveTo>
                    <a:pt x="43" y="81"/>
                  </a:moveTo>
                  <a:cubicBezTo>
                    <a:pt x="39" y="63"/>
                    <a:pt x="32" y="47"/>
                    <a:pt x="24" y="31"/>
                  </a:cubicBezTo>
                  <a:cubicBezTo>
                    <a:pt x="18" y="20"/>
                    <a:pt x="8" y="1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3A19E47-C927-4025-8098-25C0FF49A587}"/>
              </a:ext>
            </a:extLst>
          </p:cNvPr>
          <p:cNvSpPr/>
          <p:nvPr/>
        </p:nvSpPr>
        <p:spPr>
          <a:xfrm>
            <a:off x="199982" y="1740601"/>
            <a:ext cx="3072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Определение необходимых компетенций для руководителей среднего и высшего звена</a:t>
            </a:r>
            <a:endParaRPr lang="en-US" sz="1000" b="1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12A906-DE9E-4E10-9790-8FD298CE3BD6}"/>
              </a:ext>
            </a:extLst>
          </p:cNvPr>
          <p:cNvSpPr/>
          <p:nvPr/>
        </p:nvSpPr>
        <p:spPr>
          <a:xfrm>
            <a:off x="4516274" y="1047139"/>
            <a:ext cx="3595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Вовлечение руководителей среднего звена в обучение лидерским качествам</a:t>
            </a:r>
            <a:endParaRPr lang="en-US" sz="1000" b="1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9FD411-FC80-4C4B-B4BD-C7C9D8A62DD6}"/>
              </a:ext>
            </a:extLst>
          </p:cNvPr>
          <p:cNvSpPr/>
          <p:nvPr/>
        </p:nvSpPr>
        <p:spPr>
          <a:xfrm>
            <a:off x="4583493" y="2679722"/>
            <a:ext cx="2435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LMS - приложение для платформы электронного обучения</a:t>
            </a:r>
            <a:endParaRPr lang="en-US" sz="1000" b="1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E02F23-4028-4421-8FE2-3BE76EC07C55}"/>
              </a:ext>
            </a:extLst>
          </p:cNvPr>
          <p:cNvSpPr/>
          <p:nvPr/>
        </p:nvSpPr>
        <p:spPr>
          <a:xfrm>
            <a:off x="4130912" y="4862929"/>
            <a:ext cx="2317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Внедрение инструментов оценки лидерства (360 и LPA*)</a:t>
            </a:r>
            <a:endParaRPr lang="en-US" sz="1000" b="1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170B5F-1D83-4BCF-9E68-15D26D5AEB9C}"/>
              </a:ext>
            </a:extLst>
          </p:cNvPr>
          <p:cNvSpPr/>
          <p:nvPr/>
        </p:nvSpPr>
        <p:spPr>
          <a:xfrm>
            <a:off x="212559" y="4505110"/>
            <a:ext cx="2563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Тренинги лидерства для руководителей высшего звена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C8065F-2B52-4A9A-B91C-5459759B9826}"/>
              </a:ext>
            </a:extLst>
          </p:cNvPr>
          <p:cNvSpPr/>
          <p:nvPr/>
        </p:nvSpPr>
        <p:spPr>
          <a:xfrm>
            <a:off x="6560040" y="3219003"/>
            <a:ext cx="3751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Назначение преемников на руководящие должности высшего звена и применение процесса наставничества</a:t>
            </a:r>
            <a:endParaRPr lang="en-US" sz="1000" b="1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Graphic 34" descr="Bullseye">
            <a:extLst>
              <a:ext uri="{FF2B5EF4-FFF2-40B4-BE49-F238E27FC236}">
                <a16:creationId xmlns:a16="http://schemas.microsoft.com/office/drawing/2014/main" id="{D1BE06B0-A83A-4C9C-9505-BED889AE59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2909" y="1768468"/>
            <a:ext cx="351699" cy="357452"/>
          </a:xfrm>
          <a:prstGeom prst="rect">
            <a:avLst/>
          </a:prstGeom>
        </p:spPr>
      </p:pic>
      <p:pic>
        <p:nvPicPr>
          <p:cNvPr id="36" name="Graphic 35" descr="Bullseye">
            <a:extLst>
              <a:ext uri="{FF2B5EF4-FFF2-40B4-BE49-F238E27FC236}">
                <a16:creationId xmlns:a16="http://schemas.microsoft.com/office/drawing/2014/main" id="{D49CB63D-82B1-42EC-BBC1-6D0E58330D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3946" y="1011273"/>
            <a:ext cx="350152" cy="350152"/>
          </a:xfrm>
          <a:prstGeom prst="rect">
            <a:avLst/>
          </a:prstGeom>
        </p:spPr>
      </p:pic>
      <p:pic>
        <p:nvPicPr>
          <p:cNvPr id="37" name="Graphic 36" descr="Bullseye">
            <a:extLst>
              <a:ext uri="{FF2B5EF4-FFF2-40B4-BE49-F238E27FC236}">
                <a16:creationId xmlns:a16="http://schemas.microsoft.com/office/drawing/2014/main" id="{E845426A-32D3-40AE-9853-E3D7BF264F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3482" y="2688747"/>
            <a:ext cx="392265" cy="354788"/>
          </a:xfrm>
          <a:prstGeom prst="rect">
            <a:avLst/>
          </a:prstGeom>
        </p:spPr>
      </p:pic>
      <p:pic>
        <p:nvPicPr>
          <p:cNvPr id="38" name="Graphic 37" descr="Bullseye">
            <a:extLst>
              <a:ext uri="{FF2B5EF4-FFF2-40B4-BE49-F238E27FC236}">
                <a16:creationId xmlns:a16="http://schemas.microsoft.com/office/drawing/2014/main" id="{9D90A3CF-810D-4D93-802B-1A0B53597A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4986" y="3265840"/>
            <a:ext cx="350152" cy="35015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5F8D2B3-9625-4E30-AAD9-B16DC986CD01}"/>
              </a:ext>
            </a:extLst>
          </p:cNvPr>
          <p:cNvSpPr/>
          <p:nvPr/>
        </p:nvSpPr>
        <p:spPr>
          <a:xfrm>
            <a:off x="5955399" y="1622816"/>
            <a:ext cx="2480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Цифровизация тренингов по функциональным направлениям</a:t>
            </a:r>
            <a:endParaRPr lang="en-US" sz="1000" b="1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34908B8-13BA-4031-9270-2B4C650AEFFB}"/>
              </a:ext>
            </a:extLst>
          </p:cNvPr>
          <p:cNvSpPr/>
          <p:nvPr/>
        </p:nvSpPr>
        <p:spPr>
          <a:xfrm>
            <a:off x="9867527" y="3893098"/>
            <a:ext cx="2284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Профессиональная подготовка функциональных областей</a:t>
            </a:r>
            <a:endParaRPr lang="en-US" sz="1000" b="1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9E1FA7-7733-42A4-A93D-792BA527A60B}"/>
              </a:ext>
            </a:extLst>
          </p:cNvPr>
          <p:cNvSpPr txBox="1"/>
          <p:nvPr/>
        </p:nvSpPr>
        <p:spPr>
          <a:xfrm>
            <a:off x="253800" y="5703695"/>
            <a:ext cx="1787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Завершено</a:t>
            </a:r>
            <a:endParaRPr lang="ru-RU" sz="1000" b="1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Продолжается</a:t>
            </a:r>
          </a:p>
          <a:p>
            <a:r>
              <a:rPr lang="ru-RU" sz="10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Еще не начато</a:t>
            </a:r>
            <a:endParaRPr lang="en-US" sz="10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Graphic 41" descr="Bullseye">
            <a:extLst>
              <a:ext uri="{FF2B5EF4-FFF2-40B4-BE49-F238E27FC236}">
                <a16:creationId xmlns:a16="http://schemas.microsoft.com/office/drawing/2014/main" id="{528AE71B-7584-4DA0-95FB-B6C6BBE6AB5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8431" y="5736515"/>
            <a:ext cx="380465" cy="36822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BB7F168-ED12-4C46-9323-46C4B016F5B5}"/>
              </a:ext>
            </a:extLst>
          </p:cNvPr>
          <p:cNvSpPr/>
          <p:nvPr/>
        </p:nvSpPr>
        <p:spPr>
          <a:xfrm>
            <a:off x="4514375" y="5680133"/>
            <a:ext cx="2698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ККО*для сотрудников точек соприкосновения</a:t>
            </a:r>
            <a:endParaRPr lang="en-US" sz="10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4" name="Graphic 43" descr="Bullseye">
            <a:extLst>
              <a:ext uri="{FF2B5EF4-FFF2-40B4-BE49-F238E27FC236}">
                <a16:creationId xmlns:a16="http://schemas.microsoft.com/office/drawing/2014/main" id="{FB64DA62-4602-47F0-8E6C-868352C87B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4323" y="1659259"/>
            <a:ext cx="350152" cy="350152"/>
          </a:xfrm>
          <a:prstGeom prst="rect">
            <a:avLst/>
          </a:prstGeom>
        </p:spPr>
      </p:pic>
      <p:pic>
        <p:nvPicPr>
          <p:cNvPr id="45" name="Graphic 44" descr="Bullseye">
            <a:extLst>
              <a:ext uri="{FF2B5EF4-FFF2-40B4-BE49-F238E27FC236}">
                <a16:creationId xmlns:a16="http://schemas.microsoft.com/office/drawing/2014/main" id="{5BACD966-EB0A-43C6-B63F-E64FBBBA62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695" y="4492854"/>
            <a:ext cx="350152" cy="350152"/>
          </a:xfrm>
          <a:prstGeom prst="rect">
            <a:avLst/>
          </a:prstGeom>
        </p:spPr>
      </p:pic>
      <p:pic>
        <p:nvPicPr>
          <p:cNvPr id="46" name="Graphic 45" descr="Bullseye">
            <a:extLst>
              <a:ext uri="{FF2B5EF4-FFF2-40B4-BE49-F238E27FC236}">
                <a16:creationId xmlns:a16="http://schemas.microsoft.com/office/drawing/2014/main" id="{FAF2D1A3-2EC8-4E51-AC0F-A1BEAA4A137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4964" y="4891547"/>
            <a:ext cx="350152" cy="335122"/>
          </a:xfrm>
          <a:prstGeom prst="rect">
            <a:avLst/>
          </a:prstGeom>
        </p:spPr>
      </p:pic>
      <p:pic>
        <p:nvPicPr>
          <p:cNvPr id="47" name="Graphic 46" descr="Bullseye">
            <a:extLst>
              <a:ext uri="{FF2B5EF4-FFF2-40B4-BE49-F238E27FC236}">
                <a16:creationId xmlns:a16="http://schemas.microsoft.com/office/drawing/2014/main" id="{E62F8B4F-06BB-459A-B123-6718218518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9858" y="3960489"/>
            <a:ext cx="350152" cy="33979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421A934-B61B-4D1F-99C5-90E99F1B4E76}"/>
              </a:ext>
            </a:extLst>
          </p:cNvPr>
          <p:cNvSpPr txBox="1"/>
          <p:nvPr/>
        </p:nvSpPr>
        <p:spPr>
          <a:xfrm>
            <a:off x="51960" y="6446409"/>
            <a:ext cx="4412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*оценка лидерского потенциала</a:t>
            </a:r>
            <a:endParaRPr lang="az-Latn-AZ" sz="1100" i="1" dirty="0"/>
          </a:p>
          <a:p>
            <a:r>
              <a:rPr lang="az-Latn-AZ" sz="1100" i="1" dirty="0"/>
              <a:t>**</a:t>
            </a:r>
            <a:r>
              <a:rPr lang="ru-RU" sz="1100" i="1" dirty="0"/>
              <a:t>клиент ориентированная культура обслуживания - тренинг 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62888702"/>
      </p:ext>
    </p:extLst>
  </p:cSld>
  <p:clrMapOvr>
    <a:masterClrMapping/>
  </p:clrMapOvr>
</p:sld>
</file>

<file path=ppt/theme/theme1.xml><?xml version="1.0" encoding="utf-8"?>
<a:theme xmlns:a="http://schemas.openxmlformats.org/drawingml/2006/main" name="DVX RU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603</Words>
  <Application>Microsoft Office PowerPoint</Application>
  <PresentationFormat>Widescreen</PresentationFormat>
  <Paragraphs>144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DVX RU</vt:lpstr>
      <vt:lpstr>PowerPoint Presentation</vt:lpstr>
      <vt:lpstr>Демографическая информация</vt:lpstr>
      <vt:lpstr>Основные цели по Управлению человеческими ресурсами на  2022-2025 годы</vt:lpstr>
      <vt:lpstr>PowerPoint Presentation</vt:lpstr>
      <vt:lpstr>PowerPoint Presentation</vt:lpstr>
      <vt:lpstr>LMS</vt:lpstr>
      <vt:lpstr>Проекты оценки – 360֯ и лидерского потенциала</vt:lpstr>
      <vt:lpstr>PowerPoint Presentation</vt:lpstr>
      <vt:lpstr>Карта обучения и развития за 2022-2024 годы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Rovshan Nasibli</dc:creator>
  <cp:lastModifiedBy>Bibarys Shapetov</cp:lastModifiedBy>
  <cp:revision>50</cp:revision>
  <cp:lastPrinted>2023-10-02T07:45:24Z</cp:lastPrinted>
  <dcterms:created xsi:type="dcterms:W3CDTF">2019-02-21T16:38:31Z</dcterms:created>
  <dcterms:modified xsi:type="dcterms:W3CDTF">2023-10-05T19:49:55Z</dcterms:modified>
</cp:coreProperties>
</file>