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9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44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25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12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07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6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28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6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2AA4-5175-464C-89C5-4EB304B0F18B}" type="datetimeFigureOut">
              <a:rPr lang="ru-RU" smtClean="0"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F9058-9792-45A1-916B-B9AD4E91A7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7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sz="11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деятельности Межпарламентской Ассамблеи государств – участников СНГ по реализации Перспективного плана модельного законотворчества в Содружестве Независимых Государств на 2016–2020 годы в социально-трудовой сфере</a:t>
            </a:r>
          </a:p>
          <a:p>
            <a:pPr marL="0" indent="0" algn="ctr">
              <a:buNone/>
            </a:pPr>
            <a:endParaRPr lang="ru-RU" sz="6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6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Владимирова </a:t>
            </a:r>
            <a:r>
              <a:rPr lang="ru-RU" sz="6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Евгения Юрьевна,</a:t>
            </a:r>
          </a:p>
          <a:p>
            <a:pPr marL="0" indent="0" algn="ctr">
              <a:buNone/>
            </a:pPr>
            <a:r>
              <a:rPr lang="ru-RU" sz="6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Секретарь Постоянной комиссии МПА СНГ </a:t>
            </a:r>
            <a:br>
              <a:rPr lang="ru-RU" sz="6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социальной политике и правам человека, ответственный секретарь Экспертного совета по здравоохранению</a:t>
            </a:r>
          </a:p>
          <a:p>
            <a:pPr marL="0" indent="0" algn="ctr">
              <a:buNone/>
            </a:pP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175" y="250860"/>
            <a:ext cx="2026498" cy="2026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86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Модельный закон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имеющий рекомендательный характер акт, принимаемый  международной организацией в целях гармонизации и сближения законодательства разных государств. Формируя образцы будущих законодательных решений модельные законы получают официальную юридическую силу лишь после принятия их национальным парламентом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004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ru-RU" dirty="0" smtClean="0"/>
              <a:t>Сфера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Основным направлением  деятельности Межпарламентской Ассамблеи государств – участников СНГ является подготовка модельных законов и рекомендаций, способствующих гармонизации национального законодательства стран Содружества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За почти  27 лет работы принято около 500 документов в различных сферах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3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раздела «социальная политика» Перспективного 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плана модельного законотворчества в Содружестве Независимых Государств на 2016-2020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 приняты:</a:t>
            </a:r>
            <a: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/>
              <a:t>Модельный закон «О  страховой медицине»;</a:t>
            </a:r>
          </a:p>
          <a:p>
            <a:pPr lvl="0"/>
            <a:r>
              <a:rPr lang="ru-RU" dirty="0"/>
              <a:t>Рекомендации по охране медицинского персонала и объектов здравоохранения в период вооруженных конфликтов и других ситуациях насилия;</a:t>
            </a:r>
          </a:p>
          <a:p>
            <a:pPr lvl="0"/>
            <a:r>
              <a:rPr lang="ru-RU" dirty="0"/>
              <a:t>Модельный закон «О деятельности студенческих отрядов»;</a:t>
            </a:r>
          </a:p>
          <a:p>
            <a:pPr lvl="0"/>
            <a:r>
              <a:rPr lang="ru-RU" dirty="0"/>
              <a:t>Рекомендации по установлению и соблюдению стандартов требований к программам в сфере первичной профилактики социально опасных явлений в молодежной среде;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49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Приняты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Рекомендации по установлению единых подходов к расследованию повреждений здоровья работников при исполнении трудовых (профессиональных) обязанностей в государствах – участниках Содружества Независимых Государств;</a:t>
            </a:r>
          </a:p>
          <a:p>
            <a:pPr lvl="0"/>
            <a:r>
              <a:rPr lang="ru-RU" dirty="0"/>
              <a:t>Рекомендации по установлению единых подходов к формированию статистической отчетности в сфере условий и охраны труда в государствах – участниках СНГ.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91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Приступили к работе: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модельный Миграционный кодекс;</a:t>
            </a:r>
          </a:p>
          <a:p>
            <a:r>
              <a:rPr lang="ru-RU" dirty="0" smtClean="0"/>
              <a:t>модельный Трудовой кодекс;</a:t>
            </a:r>
          </a:p>
          <a:p>
            <a:r>
              <a:rPr lang="ru-RU" dirty="0" smtClean="0"/>
              <a:t>Рекомендации </a:t>
            </a:r>
            <a:r>
              <a:rPr lang="ru-RU" dirty="0"/>
              <a:t>по пенсионному обеспечению граждан государств – участников </a:t>
            </a:r>
            <a:r>
              <a:rPr lang="ru-RU" dirty="0" smtClean="0"/>
              <a:t>СНГ; </a:t>
            </a:r>
          </a:p>
          <a:p>
            <a:r>
              <a:rPr lang="ru-RU" dirty="0" smtClean="0"/>
              <a:t>Рекомендации </a:t>
            </a:r>
            <a:r>
              <a:rPr lang="ru-RU" dirty="0"/>
              <a:t>«О доступе к информации о правовом статусе граждан</a:t>
            </a:r>
            <a:r>
              <a:rPr lang="ru-RU" dirty="0" smtClean="0"/>
              <a:t>»;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323585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В 2018 году началась работа: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модельный закон «О беженцах»;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модельный закон «О психиатрической помощи  и гарантиях прав граждан при ее оказании»;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модельный закон «О донорстве органов»;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 Соглашение о банке недействительных документов, удостоверяющих личность, государств – участников СНГ (проект).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5791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278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Модельный закон </vt:lpstr>
      <vt:lpstr>Сфера деятельности</vt:lpstr>
      <vt:lpstr> Из раздела «социальная политика» Перспективного плана модельного законотворчества в Содружестве Независимых Государств на 2016-2020 годы приняты: </vt:lpstr>
      <vt:lpstr>Приняты</vt:lpstr>
      <vt:lpstr>Приступили к работе:</vt:lpstr>
      <vt:lpstr>В 2018 году началась работа: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деятельности Межпарламентской Ассамблеи государств – участников СНГ по реализации Перспективного плана модельного законотворчества в Содружестве Независимых Государств на 2016–2020 годы в социально-трудовой сфере</dc:title>
  <dc:creator>Владимирова Евгения Юрьевна</dc:creator>
  <cp:lastModifiedBy>Владимирова Евгения Юрьевна</cp:lastModifiedBy>
  <cp:revision>9</cp:revision>
  <dcterms:created xsi:type="dcterms:W3CDTF">2018-09-18T11:14:51Z</dcterms:created>
  <dcterms:modified xsi:type="dcterms:W3CDTF">2018-09-18T14:33:47Z</dcterms:modified>
</cp:coreProperties>
</file>