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2"/>
  </p:notesMasterIdLst>
  <p:sldIdLst>
    <p:sldId id="256" r:id="rId2"/>
    <p:sldId id="258" r:id="rId3"/>
    <p:sldId id="262" r:id="rId4"/>
    <p:sldId id="267" r:id="rId5"/>
    <p:sldId id="300" r:id="rId6"/>
    <p:sldId id="301" r:id="rId7"/>
    <p:sldId id="302" r:id="rId8"/>
    <p:sldId id="303" r:id="rId9"/>
    <p:sldId id="304" r:id="rId10"/>
    <p:sldId id="257" r:id="rId11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13"/>
      <p:bold r:id="rId14"/>
      <p:italic r:id="rId15"/>
      <p:boldItalic r:id="rId16"/>
    </p:embeddedFont>
    <p:embeddedFont>
      <p:font typeface="Montserrat Black" panose="020B0604020202020204" charset="0"/>
      <p:bold r:id="rId17"/>
      <p:boldItalic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Lato Light" panose="020F0302020204030203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Montserrat ExtraBold" panose="020B0604020202020204" charset="0"/>
      <p:bold r:id="rId31"/>
      <p:boldItalic r:id="rId32"/>
    </p:embeddedFont>
    <p:embeddedFont>
      <p:font typeface="Montserrat Medium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832"/>
    <a:srgbClr val="073763"/>
    <a:srgbClr val="BEA388"/>
    <a:srgbClr val="768BE4"/>
    <a:srgbClr val="ADBABF"/>
    <a:srgbClr val="A8B6D8"/>
    <a:srgbClr val="2C5A94"/>
    <a:srgbClr val="CE4A4F"/>
    <a:srgbClr val="153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460A94-B55E-4530-A6E8-8650811F663A}">
  <a:tblStyle styleId="{5A460A94-B55E-4530-A6E8-8650811F663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0" autoAdjust="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ff66f77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ff66f77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fff66f7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fff66f7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66438d498_0_2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66438d498_0_2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866438d498_0_24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866438d498_0_24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52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6d693301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6d693301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0625" y="1337725"/>
            <a:ext cx="3645000" cy="25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61825" y="3961400"/>
            <a:ext cx="31938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85300" y="3868895"/>
            <a:ext cx="2086800" cy="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18600" y="3485800"/>
            <a:ext cx="15813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2390975" y="632375"/>
            <a:ext cx="6286500" cy="39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38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66925" y="3485800"/>
            <a:ext cx="17331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23177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614100" y="2472866"/>
            <a:ext cx="381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4614100" y="4063266"/>
            <a:ext cx="28527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-36075" y="0"/>
            <a:ext cx="4465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idx="2" hasCustomPrompt="1"/>
          </p:nvPr>
        </p:nvSpPr>
        <p:spPr>
          <a:xfrm>
            <a:off x="2198025" y="2553241"/>
            <a:ext cx="2452500" cy="12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10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9"/>
          <p:cNvSpPr/>
          <p:nvPr/>
        </p:nvSpPr>
        <p:spPr>
          <a:xfrm>
            <a:off x="2342325" y="4571700"/>
            <a:ext cx="20868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-36075" y="-68125"/>
            <a:ext cx="2235900" cy="527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606000" y="3159760"/>
            <a:ext cx="1298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2"/>
          </p:nvPr>
        </p:nvSpPr>
        <p:spPr>
          <a:xfrm>
            <a:off x="3615025" y="3667394"/>
            <a:ext cx="1920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3"/>
          </p:nvPr>
        </p:nvSpPr>
        <p:spPr>
          <a:xfrm>
            <a:off x="6633275" y="1107480"/>
            <a:ext cx="12975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4"/>
          </p:nvPr>
        </p:nvSpPr>
        <p:spPr>
          <a:xfrm>
            <a:off x="6633275" y="3667394"/>
            <a:ext cx="19203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5"/>
          </p:nvPr>
        </p:nvSpPr>
        <p:spPr>
          <a:xfrm>
            <a:off x="6633275" y="3159760"/>
            <a:ext cx="1298400" cy="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633275" y="1616071"/>
            <a:ext cx="1920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 hasCustomPrompt="1"/>
          </p:nvPr>
        </p:nvSpPr>
        <p:spPr>
          <a:xfrm>
            <a:off x="5951800" y="1056943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7"/>
          </p:nvPr>
        </p:nvSpPr>
        <p:spPr>
          <a:xfrm>
            <a:off x="3607454" y="1109348"/>
            <a:ext cx="1297500" cy="4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8"/>
          </p:nvPr>
        </p:nvSpPr>
        <p:spPr>
          <a:xfrm>
            <a:off x="3607454" y="1616071"/>
            <a:ext cx="19206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9" hasCustomPrompt="1"/>
          </p:nvPr>
        </p:nvSpPr>
        <p:spPr>
          <a:xfrm>
            <a:off x="2922354" y="1056943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3" hasCustomPrompt="1"/>
          </p:nvPr>
        </p:nvSpPr>
        <p:spPr>
          <a:xfrm>
            <a:off x="2922354" y="3114019"/>
            <a:ext cx="8322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14" hasCustomPrompt="1"/>
          </p:nvPr>
        </p:nvSpPr>
        <p:spPr>
          <a:xfrm>
            <a:off x="5950150" y="3115069"/>
            <a:ext cx="8355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/>
          <p:nvPr/>
        </p:nvSpPr>
        <p:spPr>
          <a:xfrm>
            <a:off x="712251" y="4571700"/>
            <a:ext cx="16062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15"/>
          </p:nvPr>
        </p:nvSpPr>
        <p:spPr>
          <a:xfrm>
            <a:off x="618600" y="3485800"/>
            <a:ext cx="1581300" cy="1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2466" y="445025"/>
            <a:ext cx="81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ontserrat"/>
              <a:buNone/>
              <a:defRPr sz="2800" b="1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97845" y="1152475"/>
            <a:ext cx="8192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●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Medium"/>
              <a:buChar char="○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Medium"/>
              <a:buChar char="■"/>
              <a:defRPr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5760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19">
          <p15:clr>
            <a:srgbClr val="EA4335"/>
          </p15:clr>
        </p15:guide>
        <p15:guide id="7" pos="449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252163" y="353895"/>
            <a:ext cx="5632950" cy="2516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-RU" sz="2800" dirty="0" smtClean="0">
                <a:latin typeface="Bookman Old Style" panose="02050604050505020204" pitchFamily="18" charset="0"/>
              </a:rPr>
              <a:t>ЦИФРОВЫЕ РЕШЕНИЯ ПРИ АДМИНИСТРИРОВАНИИ НДС ДЛЯ ПРОЗРАЧНОСТИ УПЛАТЫ И ПРОСТОТЫ ЕГО ВОЗВРАТА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-778058" y="4401612"/>
            <a:ext cx="5183574" cy="9035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Clr>
                <a:schemeClr val="lt2"/>
              </a:buClr>
              <a:buSzPts val="5200"/>
            </a:pPr>
            <a:r>
              <a:rPr lang="en-US" sz="1600" dirty="0" smtClean="0">
                <a:solidFill>
                  <a:srgbClr val="C00000"/>
                </a:solidFill>
              </a:rPr>
              <a:t>	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Bookman Old Style" panose="02050604050505020204" pitchFamily="18" charset="0"/>
              </a:rPr>
              <a:t>А.О. МУРАДЯН</a:t>
            </a:r>
            <a:endParaRPr lang="en-US" sz="1600" b="1" dirty="0">
              <a:solidFill>
                <a:schemeClr val="accent3">
                  <a:lumMod val="25000"/>
                </a:schemeClr>
              </a:solidFill>
              <a:latin typeface="Bookman Old Style" panose="02050604050505020204" pitchFamily="18" charset="0"/>
            </a:endParaRPr>
          </a:p>
          <a:p>
            <a:pPr marL="114300" indent="0" algn="l">
              <a:buClr>
                <a:schemeClr val="lt2"/>
              </a:buClr>
              <a:buSzPts val="5200"/>
            </a:pP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Bookman Old Style" panose="02050604050505020204" pitchFamily="18" charset="0"/>
              </a:rPr>
              <a:t>Заместитель председателя</a:t>
            </a:r>
            <a:r>
              <a:rPr lang="en-US" sz="1600" b="1" dirty="0">
                <a:solidFill>
                  <a:schemeClr val="accent3">
                    <a:lumMod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25000"/>
                  </a:schemeClr>
                </a:solidFill>
                <a:latin typeface="Bookman Old Style" panose="02050604050505020204" pitchFamily="18" charset="0"/>
              </a:rPr>
              <a:t>КГД РА </a:t>
            </a:r>
          </a:p>
        </p:txBody>
      </p:sp>
      <p:sp>
        <p:nvSpPr>
          <p:cNvPr id="173" name="Google Shape;828;p44"/>
          <p:cNvSpPr/>
          <p:nvPr/>
        </p:nvSpPr>
        <p:spPr>
          <a:xfrm>
            <a:off x="4274434" y="4258932"/>
            <a:ext cx="4122900" cy="250800"/>
          </a:xfrm>
          <a:prstGeom prst="ellipse">
            <a:avLst/>
          </a:prstGeom>
          <a:solidFill>
            <a:srgbClr val="212529">
              <a:alpha val="39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4" name="Google Shape;829;p44"/>
          <p:cNvGrpSpPr/>
          <p:nvPr/>
        </p:nvGrpSpPr>
        <p:grpSpPr>
          <a:xfrm>
            <a:off x="3835791" y="584635"/>
            <a:ext cx="4891133" cy="3789517"/>
            <a:chOff x="-2139550" y="2500825"/>
            <a:chExt cx="6190524" cy="4796250"/>
          </a:xfrm>
        </p:grpSpPr>
        <p:sp>
          <p:nvSpPr>
            <p:cNvPr id="175" name="Google Shape;830;p44"/>
            <p:cNvSpPr/>
            <p:nvPr/>
          </p:nvSpPr>
          <p:spPr>
            <a:xfrm>
              <a:off x="-2139550" y="3097200"/>
              <a:ext cx="5635800" cy="4199875"/>
            </a:xfrm>
            <a:custGeom>
              <a:avLst/>
              <a:gdLst/>
              <a:ahLst/>
              <a:cxnLst/>
              <a:rect l="l" t="t" r="r" b="b"/>
              <a:pathLst>
                <a:path w="225432" h="167995" extrusionOk="0">
                  <a:moveTo>
                    <a:pt x="0" y="167995"/>
                  </a:moveTo>
                  <a:lnTo>
                    <a:pt x="90683" y="60923"/>
                  </a:lnTo>
                  <a:lnTo>
                    <a:pt x="119454" y="79133"/>
                  </a:lnTo>
                  <a:lnTo>
                    <a:pt x="156238" y="36157"/>
                  </a:lnTo>
                  <a:lnTo>
                    <a:pt x="180639" y="54731"/>
                  </a:lnTo>
                  <a:lnTo>
                    <a:pt x="225432" y="0"/>
                  </a:lnTo>
                </a:path>
              </a:pathLst>
            </a:custGeom>
            <a:noFill/>
            <a:ln w="152400" cap="flat" cmpd="sng">
              <a:solidFill>
                <a:srgbClr val="2C5A94"/>
              </a:solidFill>
              <a:prstDash val="solid"/>
              <a:miter lim="8000"/>
              <a:headEnd type="none" w="med" len="med"/>
              <a:tailEnd type="none" w="med" len="med"/>
            </a:ln>
          </p:spPr>
        </p:sp>
        <p:sp>
          <p:nvSpPr>
            <p:cNvPr id="176" name="Google Shape;831;p44"/>
            <p:cNvSpPr/>
            <p:nvPr/>
          </p:nvSpPr>
          <p:spPr>
            <a:xfrm rot="2161912">
              <a:off x="3352814" y="2604351"/>
              <a:ext cx="562020" cy="645548"/>
            </a:xfrm>
            <a:prstGeom prst="triangle">
              <a:avLst>
                <a:gd name="adj" fmla="val 50000"/>
              </a:avLst>
            </a:pr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7" name="Google Shape;832;p44"/>
          <p:cNvGrpSpPr/>
          <p:nvPr/>
        </p:nvGrpSpPr>
        <p:grpSpPr>
          <a:xfrm>
            <a:off x="6958228" y="2105602"/>
            <a:ext cx="1193538" cy="1119548"/>
            <a:chOff x="6410375" y="703200"/>
            <a:chExt cx="2108725" cy="1978000"/>
          </a:xfrm>
        </p:grpSpPr>
        <p:sp>
          <p:nvSpPr>
            <p:cNvPr id="178" name="Google Shape;833;p44"/>
            <p:cNvSpPr/>
            <p:nvPr/>
          </p:nvSpPr>
          <p:spPr>
            <a:xfrm>
              <a:off x="6410375" y="703200"/>
              <a:ext cx="2108725" cy="1978000"/>
            </a:xfrm>
            <a:custGeom>
              <a:avLst/>
              <a:gdLst/>
              <a:ahLst/>
              <a:cxnLst/>
              <a:rect l="l" t="t" r="r" b="b"/>
              <a:pathLst>
                <a:path w="84349" h="79120" extrusionOk="0">
                  <a:moveTo>
                    <a:pt x="1" y="0"/>
                  </a:moveTo>
                  <a:lnTo>
                    <a:pt x="1" y="79120"/>
                  </a:lnTo>
                  <a:lnTo>
                    <a:pt x="84349" y="79120"/>
                  </a:lnTo>
                  <a:lnTo>
                    <a:pt x="8434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834;p44"/>
            <p:cNvSpPr/>
            <p:nvPr/>
          </p:nvSpPr>
          <p:spPr>
            <a:xfrm>
              <a:off x="6410375" y="703200"/>
              <a:ext cx="2108725" cy="179350"/>
            </a:xfrm>
            <a:custGeom>
              <a:avLst/>
              <a:gdLst/>
              <a:ahLst/>
              <a:cxnLst/>
              <a:rect l="l" t="t" r="r" b="b"/>
              <a:pathLst>
                <a:path w="84349" h="7174" extrusionOk="0">
                  <a:moveTo>
                    <a:pt x="1" y="0"/>
                  </a:moveTo>
                  <a:lnTo>
                    <a:pt x="1" y="7173"/>
                  </a:lnTo>
                  <a:lnTo>
                    <a:pt x="84349" y="7173"/>
                  </a:lnTo>
                  <a:lnTo>
                    <a:pt x="84349" y="0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835;p44"/>
            <p:cNvSpPr/>
            <p:nvPr/>
          </p:nvSpPr>
          <p:spPr>
            <a:xfrm>
              <a:off x="8383050" y="748025"/>
              <a:ext cx="91975" cy="91200"/>
            </a:xfrm>
            <a:custGeom>
              <a:avLst/>
              <a:gdLst/>
              <a:ahLst/>
              <a:cxnLst/>
              <a:rect l="l" t="t" r="r" b="b"/>
              <a:pathLst>
                <a:path w="3679" h="3648" fill="none" extrusionOk="0">
                  <a:moveTo>
                    <a:pt x="1" y="0"/>
                  </a:moveTo>
                  <a:lnTo>
                    <a:pt x="3679" y="3648"/>
                  </a:lnTo>
                </a:path>
              </a:pathLst>
            </a:custGeom>
            <a:noFill/>
            <a:ln w="15950" cap="rnd" cmpd="sng">
              <a:solidFill>
                <a:srgbClr val="F2F2F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836;p44"/>
            <p:cNvSpPr/>
            <p:nvPr/>
          </p:nvSpPr>
          <p:spPr>
            <a:xfrm>
              <a:off x="8383050" y="748025"/>
              <a:ext cx="91975" cy="91200"/>
            </a:xfrm>
            <a:custGeom>
              <a:avLst/>
              <a:gdLst/>
              <a:ahLst/>
              <a:cxnLst/>
              <a:rect l="l" t="t" r="r" b="b"/>
              <a:pathLst>
                <a:path w="3679" h="3648" fill="none" extrusionOk="0">
                  <a:moveTo>
                    <a:pt x="3679" y="0"/>
                  </a:moveTo>
                  <a:lnTo>
                    <a:pt x="1" y="3648"/>
                  </a:lnTo>
                </a:path>
              </a:pathLst>
            </a:custGeom>
            <a:noFill/>
            <a:ln w="15950" cap="rnd" cmpd="sng">
              <a:solidFill>
                <a:srgbClr val="F2F2F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837;p44"/>
            <p:cNvSpPr/>
            <p:nvPr/>
          </p:nvSpPr>
          <p:spPr>
            <a:xfrm>
              <a:off x="7290325" y="1232075"/>
              <a:ext cx="620100" cy="79050"/>
            </a:xfrm>
            <a:custGeom>
              <a:avLst/>
              <a:gdLst/>
              <a:ahLst/>
              <a:cxnLst/>
              <a:rect l="l" t="t" r="r" b="b"/>
              <a:pathLst>
                <a:path w="24804" h="3162" extrusionOk="0">
                  <a:moveTo>
                    <a:pt x="1" y="0"/>
                  </a:moveTo>
                  <a:lnTo>
                    <a:pt x="1" y="3162"/>
                  </a:lnTo>
                  <a:lnTo>
                    <a:pt x="24804" y="3162"/>
                  </a:lnTo>
                  <a:lnTo>
                    <a:pt x="24804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838;p44"/>
            <p:cNvSpPr/>
            <p:nvPr/>
          </p:nvSpPr>
          <p:spPr>
            <a:xfrm>
              <a:off x="7290325" y="1089975"/>
              <a:ext cx="957500" cy="79050"/>
            </a:xfrm>
            <a:custGeom>
              <a:avLst/>
              <a:gdLst/>
              <a:ahLst/>
              <a:cxnLst/>
              <a:rect l="l" t="t" r="r" b="b"/>
              <a:pathLst>
                <a:path w="38300" h="3162" extrusionOk="0">
                  <a:moveTo>
                    <a:pt x="1" y="0"/>
                  </a:moveTo>
                  <a:lnTo>
                    <a:pt x="1" y="3162"/>
                  </a:lnTo>
                  <a:lnTo>
                    <a:pt x="38299" y="3162"/>
                  </a:lnTo>
                  <a:lnTo>
                    <a:pt x="38299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839;p44"/>
            <p:cNvSpPr/>
            <p:nvPr/>
          </p:nvSpPr>
          <p:spPr>
            <a:xfrm>
              <a:off x="7504625" y="1377200"/>
              <a:ext cx="743950" cy="78300"/>
            </a:xfrm>
            <a:custGeom>
              <a:avLst/>
              <a:gdLst/>
              <a:ahLst/>
              <a:cxnLst/>
              <a:rect l="l" t="t" r="r" b="b"/>
              <a:pathLst>
                <a:path w="29758" h="3132" extrusionOk="0">
                  <a:moveTo>
                    <a:pt x="0" y="1"/>
                  </a:moveTo>
                  <a:lnTo>
                    <a:pt x="0" y="3132"/>
                  </a:lnTo>
                  <a:lnTo>
                    <a:pt x="29758" y="3132"/>
                  </a:lnTo>
                  <a:lnTo>
                    <a:pt x="29758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840;p44"/>
            <p:cNvSpPr/>
            <p:nvPr/>
          </p:nvSpPr>
          <p:spPr>
            <a:xfrm>
              <a:off x="7504625" y="1529200"/>
              <a:ext cx="743950" cy="78275"/>
            </a:xfrm>
            <a:custGeom>
              <a:avLst/>
              <a:gdLst/>
              <a:ahLst/>
              <a:cxnLst/>
              <a:rect l="l" t="t" r="r" b="b"/>
              <a:pathLst>
                <a:path w="29758" h="3131" extrusionOk="0">
                  <a:moveTo>
                    <a:pt x="0" y="0"/>
                  </a:moveTo>
                  <a:lnTo>
                    <a:pt x="0" y="3131"/>
                  </a:lnTo>
                  <a:lnTo>
                    <a:pt x="29758" y="3131"/>
                  </a:lnTo>
                  <a:lnTo>
                    <a:pt x="29758" y="0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841;p44"/>
            <p:cNvSpPr/>
            <p:nvPr/>
          </p:nvSpPr>
          <p:spPr>
            <a:xfrm>
              <a:off x="6977250" y="1681925"/>
              <a:ext cx="1271325" cy="79050"/>
            </a:xfrm>
            <a:custGeom>
              <a:avLst/>
              <a:gdLst/>
              <a:ahLst/>
              <a:cxnLst/>
              <a:rect l="l" t="t" r="r" b="b"/>
              <a:pathLst>
                <a:path w="50853" h="3162" extrusionOk="0">
                  <a:moveTo>
                    <a:pt x="1" y="1"/>
                  </a:moveTo>
                  <a:lnTo>
                    <a:pt x="1" y="3162"/>
                  </a:lnTo>
                  <a:lnTo>
                    <a:pt x="50853" y="3162"/>
                  </a:lnTo>
                  <a:lnTo>
                    <a:pt x="50853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842;p44"/>
            <p:cNvSpPr/>
            <p:nvPr/>
          </p:nvSpPr>
          <p:spPr>
            <a:xfrm>
              <a:off x="7329075" y="1377975"/>
              <a:ext cx="95025" cy="87400"/>
            </a:xfrm>
            <a:custGeom>
              <a:avLst/>
              <a:gdLst/>
              <a:ahLst/>
              <a:cxnLst/>
              <a:rect l="l" t="t" r="r" b="b"/>
              <a:pathLst>
                <a:path w="3801" h="3496" extrusionOk="0">
                  <a:moveTo>
                    <a:pt x="3314" y="487"/>
                  </a:moveTo>
                  <a:lnTo>
                    <a:pt x="3314" y="3009"/>
                  </a:lnTo>
                  <a:lnTo>
                    <a:pt x="518" y="3009"/>
                  </a:lnTo>
                  <a:lnTo>
                    <a:pt x="518" y="487"/>
                  </a:lnTo>
                  <a:close/>
                  <a:moveTo>
                    <a:pt x="1" y="0"/>
                  </a:moveTo>
                  <a:lnTo>
                    <a:pt x="1" y="3496"/>
                  </a:lnTo>
                  <a:lnTo>
                    <a:pt x="3800" y="3496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AEC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843;p44"/>
            <p:cNvSpPr/>
            <p:nvPr/>
          </p:nvSpPr>
          <p:spPr>
            <a:xfrm>
              <a:off x="7347325" y="1381000"/>
              <a:ext cx="85900" cy="55500"/>
            </a:xfrm>
            <a:custGeom>
              <a:avLst/>
              <a:gdLst/>
              <a:ahLst/>
              <a:cxnLst/>
              <a:rect l="l" t="t" r="r" b="b"/>
              <a:pathLst>
                <a:path w="3436" h="2220" fill="none" extrusionOk="0">
                  <a:moveTo>
                    <a:pt x="3435" y="1"/>
                  </a:moveTo>
                  <a:lnTo>
                    <a:pt x="1155" y="2220"/>
                  </a:lnTo>
                  <a:lnTo>
                    <a:pt x="0" y="1095"/>
                  </a:lnTo>
                </a:path>
              </a:pathLst>
            </a:custGeom>
            <a:noFill/>
            <a:ln w="19000" cap="rnd" cmpd="sng">
              <a:solidFill>
                <a:srgbClr val="C9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844;p44"/>
            <p:cNvSpPr/>
            <p:nvPr/>
          </p:nvSpPr>
          <p:spPr>
            <a:xfrm>
              <a:off x="7329075" y="1522350"/>
              <a:ext cx="95025" cy="87400"/>
            </a:xfrm>
            <a:custGeom>
              <a:avLst/>
              <a:gdLst/>
              <a:ahLst/>
              <a:cxnLst/>
              <a:rect l="l" t="t" r="r" b="b"/>
              <a:pathLst>
                <a:path w="3801" h="3496" extrusionOk="0">
                  <a:moveTo>
                    <a:pt x="3314" y="487"/>
                  </a:moveTo>
                  <a:lnTo>
                    <a:pt x="3314" y="3010"/>
                  </a:lnTo>
                  <a:lnTo>
                    <a:pt x="518" y="3010"/>
                  </a:lnTo>
                  <a:lnTo>
                    <a:pt x="518" y="487"/>
                  </a:lnTo>
                  <a:close/>
                  <a:moveTo>
                    <a:pt x="1" y="0"/>
                  </a:moveTo>
                  <a:lnTo>
                    <a:pt x="1" y="3496"/>
                  </a:lnTo>
                  <a:lnTo>
                    <a:pt x="3800" y="3496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AEC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845;p44"/>
            <p:cNvSpPr/>
            <p:nvPr/>
          </p:nvSpPr>
          <p:spPr>
            <a:xfrm>
              <a:off x="7346575" y="1535275"/>
              <a:ext cx="60800" cy="60800"/>
            </a:xfrm>
            <a:custGeom>
              <a:avLst/>
              <a:gdLst/>
              <a:ahLst/>
              <a:cxnLst/>
              <a:rect l="l" t="t" r="r" b="b"/>
              <a:pathLst>
                <a:path w="2432" h="2432" fill="none" extrusionOk="0">
                  <a:moveTo>
                    <a:pt x="2432" y="0"/>
                  </a:moveTo>
                  <a:lnTo>
                    <a:pt x="0" y="2432"/>
                  </a:lnTo>
                </a:path>
              </a:pathLst>
            </a:custGeom>
            <a:noFill/>
            <a:ln w="18225" cap="rnd" cmpd="sng">
              <a:solidFill>
                <a:srgbClr val="A5162E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846;p44"/>
            <p:cNvSpPr/>
            <p:nvPr/>
          </p:nvSpPr>
          <p:spPr>
            <a:xfrm>
              <a:off x="7342775" y="1531475"/>
              <a:ext cx="66875" cy="67650"/>
            </a:xfrm>
            <a:custGeom>
              <a:avLst/>
              <a:gdLst/>
              <a:ahLst/>
              <a:cxnLst/>
              <a:rect l="l" t="t" r="r" b="b"/>
              <a:pathLst>
                <a:path w="2675" h="2706" fill="none" extrusionOk="0">
                  <a:moveTo>
                    <a:pt x="0" y="0"/>
                  </a:moveTo>
                  <a:lnTo>
                    <a:pt x="2675" y="2705"/>
                  </a:lnTo>
                </a:path>
              </a:pathLst>
            </a:custGeom>
            <a:noFill/>
            <a:ln w="18225" cap="rnd" cmpd="sng">
              <a:solidFill>
                <a:srgbClr val="C9272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847;p44"/>
            <p:cNvSpPr/>
            <p:nvPr/>
          </p:nvSpPr>
          <p:spPr>
            <a:xfrm>
              <a:off x="6574500" y="1047425"/>
              <a:ext cx="587425" cy="552450"/>
            </a:xfrm>
            <a:custGeom>
              <a:avLst/>
              <a:gdLst/>
              <a:ahLst/>
              <a:cxnLst/>
              <a:rect l="l" t="t" r="r" b="b"/>
              <a:pathLst>
                <a:path w="23497" h="22098" extrusionOk="0">
                  <a:moveTo>
                    <a:pt x="1" y="0"/>
                  </a:moveTo>
                  <a:lnTo>
                    <a:pt x="1" y="22098"/>
                  </a:lnTo>
                  <a:lnTo>
                    <a:pt x="23497" y="22098"/>
                  </a:lnTo>
                  <a:lnTo>
                    <a:pt x="23497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848;p44"/>
            <p:cNvSpPr/>
            <p:nvPr/>
          </p:nvSpPr>
          <p:spPr>
            <a:xfrm>
              <a:off x="6644425" y="1320225"/>
              <a:ext cx="446850" cy="279650"/>
            </a:xfrm>
            <a:custGeom>
              <a:avLst/>
              <a:gdLst/>
              <a:ahLst/>
              <a:cxnLst/>
              <a:rect l="l" t="t" r="r" b="b"/>
              <a:pathLst>
                <a:path w="17874" h="11186" extrusionOk="0">
                  <a:moveTo>
                    <a:pt x="13466" y="0"/>
                  </a:moveTo>
                  <a:cubicBezTo>
                    <a:pt x="12311" y="1216"/>
                    <a:pt x="10730" y="1976"/>
                    <a:pt x="8937" y="1976"/>
                  </a:cubicBezTo>
                  <a:cubicBezTo>
                    <a:pt x="7235" y="1976"/>
                    <a:pt x="5654" y="1277"/>
                    <a:pt x="4560" y="152"/>
                  </a:cubicBezTo>
                  <a:cubicBezTo>
                    <a:pt x="1915" y="1155"/>
                    <a:pt x="0" y="3739"/>
                    <a:pt x="0" y="6778"/>
                  </a:cubicBezTo>
                  <a:lnTo>
                    <a:pt x="0" y="11186"/>
                  </a:lnTo>
                  <a:lnTo>
                    <a:pt x="17873" y="11186"/>
                  </a:lnTo>
                  <a:lnTo>
                    <a:pt x="17873" y="6140"/>
                  </a:lnTo>
                  <a:cubicBezTo>
                    <a:pt x="17873" y="3283"/>
                    <a:pt x="15989" y="851"/>
                    <a:pt x="13466" y="0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849;p44"/>
            <p:cNvSpPr/>
            <p:nvPr/>
          </p:nvSpPr>
          <p:spPr>
            <a:xfrm>
              <a:off x="6725725" y="1087100"/>
              <a:ext cx="284225" cy="258050"/>
            </a:xfrm>
            <a:custGeom>
              <a:avLst/>
              <a:gdLst/>
              <a:ahLst/>
              <a:cxnLst/>
              <a:rect l="l" t="t" r="r" b="b"/>
              <a:pathLst>
                <a:path w="11369" h="10322" extrusionOk="0">
                  <a:moveTo>
                    <a:pt x="5657" y="1"/>
                  </a:moveTo>
                  <a:cubicBezTo>
                    <a:pt x="3329" y="1"/>
                    <a:pt x="1210" y="1590"/>
                    <a:pt x="639" y="3976"/>
                  </a:cubicBezTo>
                  <a:cubicBezTo>
                    <a:pt x="1" y="6742"/>
                    <a:pt x="1703" y="9538"/>
                    <a:pt x="4499" y="10176"/>
                  </a:cubicBezTo>
                  <a:cubicBezTo>
                    <a:pt x="4905" y="10275"/>
                    <a:pt x="5312" y="10322"/>
                    <a:pt x="5713" y="10322"/>
                  </a:cubicBezTo>
                  <a:cubicBezTo>
                    <a:pt x="8040" y="10322"/>
                    <a:pt x="10155" y="8732"/>
                    <a:pt x="10700" y="6346"/>
                  </a:cubicBezTo>
                  <a:cubicBezTo>
                    <a:pt x="11369" y="3580"/>
                    <a:pt x="9667" y="784"/>
                    <a:pt x="6870" y="146"/>
                  </a:cubicBezTo>
                  <a:cubicBezTo>
                    <a:pt x="6464" y="48"/>
                    <a:pt x="6057" y="1"/>
                    <a:pt x="5657" y="1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850;p44"/>
            <p:cNvSpPr/>
            <p:nvPr/>
          </p:nvSpPr>
          <p:spPr>
            <a:xfrm>
              <a:off x="7312375" y="2038325"/>
              <a:ext cx="239375" cy="321450"/>
            </a:xfrm>
            <a:custGeom>
              <a:avLst/>
              <a:gdLst/>
              <a:ahLst/>
              <a:cxnLst/>
              <a:rect l="l" t="t" r="r" b="b"/>
              <a:pathLst>
                <a:path w="9575" h="12858" extrusionOk="0">
                  <a:moveTo>
                    <a:pt x="4833" y="0"/>
                  </a:moveTo>
                  <a:lnTo>
                    <a:pt x="0" y="4803"/>
                  </a:lnTo>
                  <a:cubicBezTo>
                    <a:pt x="1702" y="6748"/>
                    <a:pt x="2736" y="9301"/>
                    <a:pt x="2736" y="12067"/>
                  </a:cubicBezTo>
                  <a:cubicBezTo>
                    <a:pt x="2736" y="12341"/>
                    <a:pt x="2736" y="12614"/>
                    <a:pt x="2705" y="12857"/>
                  </a:cubicBezTo>
                  <a:lnTo>
                    <a:pt x="9544" y="12857"/>
                  </a:lnTo>
                  <a:cubicBezTo>
                    <a:pt x="9575" y="12614"/>
                    <a:pt x="9575" y="12341"/>
                    <a:pt x="9575" y="12067"/>
                  </a:cubicBezTo>
                  <a:cubicBezTo>
                    <a:pt x="9575" y="7386"/>
                    <a:pt x="7782" y="3131"/>
                    <a:pt x="4833" y="0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851;p44"/>
            <p:cNvSpPr/>
            <p:nvPr/>
          </p:nvSpPr>
          <p:spPr>
            <a:xfrm>
              <a:off x="6658100" y="2031475"/>
              <a:ext cx="244700" cy="328300"/>
            </a:xfrm>
            <a:custGeom>
              <a:avLst/>
              <a:gdLst/>
              <a:ahLst/>
              <a:cxnLst/>
              <a:rect l="l" t="t" r="r" b="b"/>
              <a:pathLst>
                <a:path w="9788" h="13132" extrusionOk="0">
                  <a:moveTo>
                    <a:pt x="4955" y="1"/>
                  </a:moveTo>
                  <a:cubicBezTo>
                    <a:pt x="1885" y="3192"/>
                    <a:pt x="1" y="7569"/>
                    <a:pt x="1" y="12341"/>
                  </a:cubicBezTo>
                  <a:cubicBezTo>
                    <a:pt x="1" y="12615"/>
                    <a:pt x="31" y="12888"/>
                    <a:pt x="31" y="13131"/>
                  </a:cubicBezTo>
                  <a:lnTo>
                    <a:pt x="6870" y="13131"/>
                  </a:lnTo>
                  <a:cubicBezTo>
                    <a:pt x="6840" y="12888"/>
                    <a:pt x="6840" y="12615"/>
                    <a:pt x="6840" y="12341"/>
                  </a:cubicBezTo>
                  <a:cubicBezTo>
                    <a:pt x="6840" y="9454"/>
                    <a:pt x="7934" y="6809"/>
                    <a:pt x="9788" y="4833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DD5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852;p44"/>
            <p:cNvSpPr/>
            <p:nvPr/>
          </p:nvSpPr>
          <p:spPr>
            <a:xfrm>
              <a:off x="6781975" y="1893925"/>
              <a:ext cx="329050" cy="259150"/>
            </a:xfrm>
            <a:custGeom>
              <a:avLst/>
              <a:gdLst/>
              <a:ahLst/>
              <a:cxnLst/>
              <a:rect l="l" t="t" r="r" b="b"/>
              <a:pathLst>
                <a:path w="13162" h="10366" extrusionOk="0">
                  <a:moveTo>
                    <a:pt x="13161" y="1"/>
                  </a:moveTo>
                  <a:cubicBezTo>
                    <a:pt x="13070" y="1"/>
                    <a:pt x="13009" y="1"/>
                    <a:pt x="12918" y="31"/>
                  </a:cubicBezTo>
                  <a:cubicBezTo>
                    <a:pt x="7842" y="31"/>
                    <a:pt x="3283" y="2159"/>
                    <a:pt x="0" y="5533"/>
                  </a:cubicBezTo>
                  <a:lnTo>
                    <a:pt x="4833" y="10366"/>
                  </a:lnTo>
                  <a:cubicBezTo>
                    <a:pt x="6839" y="8208"/>
                    <a:pt x="9727" y="6840"/>
                    <a:pt x="12918" y="6840"/>
                  </a:cubicBezTo>
                  <a:lnTo>
                    <a:pt x="13161" y="6840"/>
                  </a:lnTo>
                  <a:lnTo>
                    <a:pt x="13161" y="1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853;p44"/>
            <p:cNvSpPr/>
            <p:nvPr/>
          </p:nvSpPr>
          <p:spPr>
            <a:xfrm>
              <a:off x="7111750" y="1893175"/>
              <a:ext cx="322225" cy="265225"/>
            </a:xfrm>
            <a:custGeom>
              <a:avLst/>
              <a:gdLst/>
              <a:ahLst/>
              <a:cxnLst/>
              <a:rect l="l" t="t" r="r" b="b"/>
              <a:pathLst>
                <a:path w="12889" h="10609" extrusionOk="0">
                  <a:moveTo>
                    <a:pt x="1" y="1"/>
                  </a:moveTo>
                  <a:lnTo>
                    <a:pt x="1" y="6870"/>
                  </a:lnTo>
                  <a:cubicBezTo>
                    <a:pt x="3192" y="6931"/>
                    <a:pt x="6080" y="8390"/>
                    <a:pt x="8056" y="10609"/>
                  </a:cubicBezTo>
                  <a:lnTo>
                    <a:pt x="12889" y="5806"/>
                  </a:lnTo>
                  <a:cubicBezTo>
                    <a:pt x="9667" y="2311"/>
                    <a:pt x="5046" y="92"/>
                    <a:pt x="1" y="1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854;p44"/>
            <p:cNvSpPr/>
            <p:nvPr/>
          </p:nvSpPr>
          <p:spPr>
            <a:xfrm>
              <a:off x="6617825" y="2340000"/>
              <a:ext cx="976500" cy="30400"/>
            </a:xfrm>
            <a:custGeom>
              <a:avLst/>
              <a:gdLst/>
              <a:ahLst/>
              <a:cxnLst/>
              <a:rect l="l" t="t" r="r" b="b"/>
              <a:pathLst>
                <a:path w="39060" h="1216" extrusionOk="0">
                  <a:moveTo>
                    <a:pt x="1" y="0"/>
                  </a:moveTo>
                  <a:lnTo>
                    <a:pt x="1" y="1216"/>
                  </a:lnTo>
                  <a:lnTo>
                    <a:pt x="39059" y="1216"/>
                  </a:lnTo>
                  <a:lnTo>
                    <a:pt x="39059" y="0"/>
                  </a:lnTo>
                  <a:close/>
                </a:path>
              </a:pathLst>
            </a:custGeom>
            <a:solidFill>
              <a:srgbClr val="6A8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855;p44"/>
            <p:cNvSpPr/>
            <p:nvPr/>
          </p:nvSpPr>
          <p:spPr>
            <a:xfrm>
              <a:off x="6747000" y="2089975"/>
              <a:ext cx="386050" cy="235600"/>
            </a:xfrm>
            <a:custGeom>
              <a:avLst/>
              <a:gdLst/>
              <a:ahLst/>
              <a:cxnLst/>
              <a:rect l="l" t="t" r="r" b="b"/>
              <a:pathLst>
                <a:path w="15442" h="9424" extrusionOk="0">
                  <a:moveTo>
                    <a:pt x="1" y="1"/>
                  </a:moveTo>
                  <a:lnTo>
                    <a:pt x="14469" y="9424"/>
                  </a:lnTo>
                  <a:lnTo>
                    <a:pt x="15442" y="86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D0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856;p44"/>
            <p:cNvSpPr/>
            <p:nvPr/>
          </p:nvSpPr>
          <p:spPr>
            <a:xfrm>
              <a:off x="6574500" y="2504125"/>
              <a:ext cx="1674075" cy="79050"/>
            </a:xfrm>
            <a:custGeom>
              <a:avLst/>
              <a:gdLst/>
              <a:ahLst/>
              <a:cxnLst/>
              <a:rect l="l" t="t" r="r" b="b"/>
              <a:pathLst>
                <a:path w="66963" h="3162" extrusionOk="0">
                  <a:moveTo>
                    <a:pt x="1" y="1"/>
                  </a:moveTo>
                  <a:lnTo>
                    <a:pt x="1" y="3162"/>
                  </a:lnTo>
                  <a:lnTo>
                    <a:pt x="66963" y="3162"/>
                  </a:lnTo>
                  <a:lnTo>
                    <a:pt x="66963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857;p44"/>
            <p:cNvSpPr/>
            <p:nvPr/>
          </p:nvSpPr>
          <p:spPr>
            <a:xfrm>
              <a:off x="7769075" y="1903825"/>
              <a:ext cx="467350" cy="467350"/>
            </a:xfrm>
            <a:custGeom>
              <a:avLst/>
              <a:gdLst/>
              <a:ahLst/>
              <a:cxnLst/>
              <a:rect l="l" t="t" r="r" b="b"/>
              <a:pathLst>
                <a:path w="18694" h="18694" extrusionOk="0">
                  <a:moveTo>
                    <a:pt x="17447" y="1246"/>
                  </a:moveTo>
                  <a:lnTo>
                    <a:pt x="17447" y="17417"/>
                  </a:lnTo>
                  <a:lnTo>
                    <a:pt x="1277" y="17417"/>
                  </a:lnTo>
                  <a:lnTo>
                    <a:pt x="1277" y="1246"/>
                  </a:lnTo>
                  <a:close/>
                  <a:moveTo>
                    <a:pt x="0" y="0"/>
                  </a:moveTo>
                  <a:lnTo>
                    <a:pt x="0" y="18693"/>
                  </a:lnTo>
                  <a:lnTo>
                    <a:pt x="18693" y="18693"/>
                  </a:lnTo>
                  <a:lnTo>
                    <a:pt x="18693" y="0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858;p44"/>
            <p:cNvSpPr/>
            <p:nvPr/>
          </p:nvSpPr>
          <p:spPr>
            <a:xfrm>
              <a:off x="7807825" y="1959275"/>
              <a:ext cx="389850" cy="355100"/>
            </a:xfrm>
            <a:custGeom>
              <a:avLst/>
              <a:gdLst/>
              <a:ahLst/>
              <a:cxnLst/>
              <a:rect l="l" t="t" r="r" b="b"/>
              <a:pathLst>
                <a:path w="15594" h="14204" extrusionOk="0">
                  <a:moveTo>
                    <a:pt x="7812" y="1"/>
                  </a:moveTo>
                  <a:cubicBezTo>
                    <a:pt x="5996" y="1"/>
                    <a:pt x="4180" y="700"/>
                    <a:pt x="2797" y="2098"/>
                  </a:cubicBezTo>
                  <a:cubicBezTo>
                    <a:pt x="0" y="4864"/>
                    <a:pt x="0" y="9363"/>
                    <a:pt x="2797" y="12129"/>
                  </a:cubicBezTo>
                  <a:cubicBezTo>
                    <a:pt x="4180" y="13512"/>
                    <a:pt x="5996" y="14203"/>
                    <a:pt x="7812" y="14203"/>
                  </a:cubicBezTo>
                  <a:cubicBezTo>
                    <a:pt x="9628" y="14203"/>
                    <a:pt x="11444" y="13512"/>
                    <a:pt x="12827" y="12129"/>
                  </a:cubicBezTo>
                  <a:cubicBezTo>
                    <a:pt x="15593" y="9363"/>
                    <a:pt x="15593" y="4864"/>
                    <a:pt x="12827" y="2098"/>
                  </a:cubicBezTo>
                  <a:cubicBezTo>
                    <a:pt x="11444" y="700"/>
                    <a:pt x="9628" y="1"/>
                    <a:pt x="7812" y="1"/>
                  </a:cubicBezTo>
                  <a:close/>
                </a:path>
              </a:pathLst>
            </a:custGeom>
            <a:solidFill>
              <a:srgbClr val="AC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859;p44"/>
            <p:cNvSpPr/>
            <p:nvPr/>
          </p:nvSpPr>
          <p:spPr>
            <a:xfrm>
              <a:off x="7839725" y="1987600"/>
              <a:ext cx="326775" cy="298475"/>
            </a:xfrm>
            <a:custGeom>
              <a:avLst/>
              <a:gdLst/>
              <a:ahLst/>
              <a:cxnLst/>
              <a:rect l="l" t="t" r="r" b="b"/>
              <a:pathLst>
                <a:path w="13071" h="11939" extrusionOk="0">
                  <a:moveTo>
                    <a:pt x="6536" y="0"/>
                  </a:moveTo>
                  <a:cubicBezTo>
                    <a:pt x="5009" y="0"/>
                    <a:pt x="3481" y="585"/>
                    <a:pt x="2311" y="1756"/>
                  </a:cubicBezTo>
                  <a:cubicBezTo>
                    <a:pt x="1" y="4096"/>
                    <a:pt x="1" y="7865"/>
                    <a:pt x="2311" y="10205"/>
                  </a:cubicBezTo>
                  <a:cubicBezTo>
                    <a:pt x="3481" y="11361"/>
                    <a:pt x="5009" y="11938"/>
                    <a:pt x="6536" y="11938"/>
                  </a:cubicBezTo>
                  <a:cubicBezTo>
                    <a:pt x="8063" y="11938"/>
                    <a:pt x="9591" y="11361"/>
                    <a:pt x="10761" y="10205"/>
                  </a:cubicBezTo>
                  <a:cubicBezTo>
                    <a:pt x="13071" y="7865"/>
                    <a:pt x="13071" y="4096"/>
                    <a:pt x="10761" y="1756"/>
                  </a:cubicBezTo>
                  <a:cubicBezTo>
                    <a:pt x="9591" y="585"/>
                    <a:pt x="8063" y="0"/>
                    <a:pt x="653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860;p44"/>
            <p:cNvSpPr/>
            <p:nvPr/>
          </p:nvSpPr>
          <p:spPr>
            <a:xfrm>
              <a:off x="7915725" y="2044400"/>
              <a:ext cx="175550" cy="175550"/>
            </a:xfrm>
            <a:custGeom>
              <a:avLst/>
              <a:gdLst/>
              <a:ahLst/>
              <a:cxnLst/>
              <a:rect l="l" t="t" r="r" b="b"/>
              <a:pathLst>
                <a:path w="7022" h="7022" extrusionOk="0">
                  <a:moveTo>
                    <a:pt x="1003" y="0"/>
                  </a:moveTo>
                  <a:lnTo>
                    <a:pt x="0" y="1003"/>
                  </a:lnTo>
                  <a:lnTo>
                    <a:pt x="6019" y="7022"/>
                  </a:lnTo>
                  <a:lnTo>
                    <a:pt x="7022" y="601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C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861;p44"/>
            <p:cNvSpPr/>
            <p:nvPr/>
          </p:nvSpPr>
          <p:spPr>
            <a:xfrm>
              <a:off x="7915725" y="2043625"/>
              <a:ext cx="176325" cy="176325"/>
            </a:xfrm>
            <a:custGeom>
              <a:avLst/>
              <a:gdLst/>
              <a:ahLst/>
              <a:cxnLst/>
              <a:rect l="l" t="t" r="r" b="b"/>
              <a:pathLst>
                <a:path w="7053" h="7053" extrusionOk="0">
                  <a:moveTo>
                    <a:pt x="6019" y="1"/>
                  </a:moveTo>
                  <a:lnTo>
                    <a:pt x="0" y="6019"/>
                  </a:lnTo>
                  <a:lnTo>
                    <a:pt x="1034" y="7053"/>
                  </a:lnTo>
                  <a:lnTo>
                    <a:pt x="7052" y="1034"/>
                  </a:lnTo>
                  <a:lnTo>
                    <a:pt x="6019" y="1"/>
                  </a:lnTo>
                  <a:close/>
                </a:path>
              </a:pathLst>
            </a:custGeom>
            <a:solidFill>
              <a:srgbClr val="AC1C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7" name="Google Shape;864;p44"/>
          <p:cNvGrpSpPr/>
          <p:nvPr/>
        </p:nvGrpSpPr>
        <p:grpSpPr>
          <a:xfrm>
            <a:off x="4988664" y="2938113"/>
            <a:ext cx="2586336" cy="1404578"/>
            <a:chOff x="5361198" y="3162832"/>
            <a:chExt cx="2586336" cy="1404578"/>
          </a:xfrm>
        </p:grpSpPr>
        <p:sp>
          <p:nvSpPr>
            <p:cNvPr id="208" name="Google Shape;865;p44"/>
            <p:cNvSpPr/>
            <p:nvPr/>
          </p:nvSpPr>
          <p:spPr>
            <a:xfrm>
              <a:off x="7003488" y="3867117"/>
              <a:ext cx="636640" cy="666872"/>
            </a:xfrm>
            <a:custGeom>
              <a:avLst/>
              <a:gdLst/>
              <a:ahLst/>
              <a:cxnLst/>
              <a:rect l="l" t="t" r="r" b="b"/>
              <a:pathLst>
                <a:path w="46898" h="49125" extrusionOk="0">
                  <a:moveTo>
                    <a:pt x="18451" y="0"/>
                  </a:moveTo>
                  <a:cubicBezTo>
                    <a:pt x="0" y="0"/>
                    <a:pt x="13340" y="32221"/>
                    <a:pt x="39329" y="49124"/>
                  </a:cubicBezTo>
                  <a:lnTo>
                    <a:pt x="46897" y="49124"/>
                  </a:lnTo>
                  <a:cubicBezTo>
                    <a:pt x="46897" y="49124"/>
                    <a:pt x="37900" y="431"/>
                    <a:pt x="18842" y="5"/>
                  </a:cubicBezTo>
                  <a:cubicBezTo>
                    <a:pt x="18710" y="2"/>
                    <a:pt x="18580" y="0"/>
                    <a:pt x="18451" y="0"/>
                  </a:cubicBezTo>
                  <a:close/>
                </a:path>
              </a:pathLst>
            </a:custGeom>
            <a:solidFill>
              <a:srgbClr val="1D9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866;p44"/>
            <p:cNvSpPr/>
            <p:nvPr/>
          </p:nvSpPr>
          <p:spPr>
            <a:xfrm>
              <a:off x="7219236" y="3941453"/>
              <a:ext cx="380046" cy="592535"/>
            </a:xfrm>
            <a:custGeom>
              <a:avLst/>
              <a:gdLst/>
              <a:ahLst/>
              <a:cxnLst/>
              <a:rect l="l" t="t" r="r" b="b"/>
              <a:pathLst>
                <a:path w="27996" h="43649" fill="none" extrusionOk="0">
                  <a:moveTo>
                    <a:pt x="27995" y="43648"/>
                  </a:moveTo>
                  <a:cubicBezTo>
                    <a:pt x="27995" y="43648"/>
                    <a:pt x="9727" y="1854"/>
                    <a:pt x="1" y="0"/>
                  </a:cubicBezTo>
                </a:path>
              </a:pathLst>
            </a:custGeom>
            <a:noFill/>
            <a:ln w="42550" cap="flat" cmpd="sng">
              <a:solidFill>
                <a:srgbClr val="14723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867;p44"/>
            <p:cNvSpPr/>
            <p:nvPr/>
          </p:nvSpPr>
          <p:spPr>
            <a:xfrm>
              <a:off x="7613291" y="3167787"/>
              <a:ext cx="48286" cy="48286"/>
            </a:xfrm>
            <a:custGeom>
              <a:avLst/>
              <a:gdLst/>
              <a:ahLst/>
              <a:cxnLst/>
              <a:rect l="l" t="t" r="r" b="b"/>
              <a:pathLst>
                <a:path w="3557" h="3557" extrusionOk="0">
                  <a:moveTo>
                    <a:pt x="1764" y="1"/>
                  </a:moveTo>
                  <a:cubicBezTo>
                    <a:pt x="791" y="1"/>
                    <a:pt x="1" y="791"/>
                    <a:pt x="1" y="1764"/>
                  </a:cubicBezTo>
                  <a:cubicBezTo>
                    <a:pt x="1" y="2767"/>
                    <a:pt x="791" y="3557"/>
                    <a:pt x="1764" y="3557"/>
                  </a:cubicBezTo>
                  <a:cubicBezTo>
                    <a:pt x="2767" y="3557"/>
                    <a:pt x="3557" y="2767"/>
                    <a:pt x="3557" y="1764"/>
                  </a:cubicBezTo>
                  <a:cubicBezTo>
                    <a:pt x="3557" y="791"/>
                    <a:pt x="2767" y="1"/>
                    <a:pt x="1764" y="1"/>
                  </a:cubicBezTo>
                  <a:close/>
                </a:path>
              </a:pathLst>
            </a:custGeom>
            <a:solidFill>
              <a:srgbClr val="1D0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868;p44"/>
            <p:cNvSpPr/>
            <p:nvPr/>
          </p:nvSpPr>
          <p:spPr>
            <a:xfrm>
              <a:off x="5600118" y="3162832"/>
              <a:ext cx="2108510" cy="1300594"/>
            </a:xfrm>
            <a:custGeom>
              <a:avLst/>
              <a:gdLst/>
              <a:ahLst/>
              <a:cxnLst/>
              <a:rect l="l" t="t" r="r" b="b"/>
              <a:pathLst>
                <a:path w="155323" h="95808" extrusionOk="0">
                  <a:moveTo>
                    <a:pt x="6231" y="1"/>
                  </a:moveTo>
                  <a:cubicBezTo>
                    <a:pt x="2766" y="1"/>
                    <a:pt x="0" y="2797"/>
                    <a:pt x="0" y="6232"/>
                  </a:cubicBezTo>
                  <a:lnTo>
                    <a:pt x="0" y="95808"/>
                  </a:lnTo>
                  <a:lnTo>
                    <a:pt x="155322" y="95808"/>
                  </a:lnTo>
                  <a:lnTo>
                    <a:pt x="155322" y="6232"/>
                  </a:lnTo>
                  <a:cubicBezTo>
                    <a:pt x="155322" y="2797"/>
                    <a:pt x="152556" y="1"/>
                    <a:pt x="149091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869;p44"/>
            <p:cNvSpPr/>
            <p:nvPr/>
          </p:nvSpPr>
          <p:spPr>
            <a:xfrm>
              <a:off x="5361198" y="4463833"/>
              <a:ext cx="2586336" cy="72626"/>
            </a:xfrm>
            <a:custGeom>
              <a:avLst/>
              <a:gdLst/>
              <a:ahLst/>
              <a:cxnLst/>
              <a:rect l="l" t="t" r="r" b="b"/>
              <a:pathLst>
                <a:path w="190522" h="5350" extrusionOk="0">
                  <a:moveTo>
                    <a:pt x="1" y="0"/>
                  </a:moveTo>
                  <a:lnTo>
                    <a:pt x="1" y="4985"/>
                  </a:lnTo>
                  <a:cubicBezTo>
                    <a:pt x="1" y="5076"/>
                    <a:pt x="1" y="5228"/>
                    <a:pt x="62" y="5350"/>
                  </a:cubicBezTo>
                  <a:lnTo>
                    <a:pt x="190491" y="5350"/>
                  </a:lnTo>
                  <a:cubicBezTo>
                    <a:pt x="190521" y="5228"/>
                    <a:pt x="190521" y="5076"/>
                    <a:pt x="190521" y="4985"/>
                  </a:cubicBezTo>
                  <a:lnTo>
                    <a:pt x="19052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870;p44"/>
            <p:cNvSpPr/>
            <p:nvPr/>
          </p:nvSpPr>
          <p:spPr>
            <a:xfrm>
              <a:off x="5362026" y="4536446"/>
              <a:ext cx="2585087" cy="30965"/>
            </a:xfrm>
            <a:custGeom>
              <a:avLst/>
              <a:gdLst/>
              <a:ahLst/>
              <a:cxnLst/>
              <a:rect l="l" t="t" r="r" b="b"/>
              <a:pathLst>
                <a:path w="190430" h="2281" extrusionOk="0">
                  <a:moveTo>
                    <a:pt x="1" y="1"/>
                  </a:moveTo>
                  <a:cubicBezTo>
                    <a:pt x="183" y="1308"/>
                    <a:pt x="1277" y="2280"/>
                    <a:pt x="2615" y="2280"/>
                  </a:cubicBezTo>
                  <a:lnTo>
                    <a:pt x="187785" y="2280"/>
                  </a:lnTo>
                  <a:cubicBezTo>
                    <a:pt x="189123" y="2280"/>
                    <a:pt x="190217" y="1308"/>
                    <a:pt x="190430" y="1"/>
                  </a:cubicBezTo>
                  <a:close/>
                </a:path>
              </a:pathLst>
            </a:custGeom>
            <a:solidFill>
              <a:srgbClr val="CBCA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871;p44"/>
            <p:cNvSpPr/>
            <p:nvPr/>
          </p:nvSpPr>
          <p:spPr>
            <a:xfrm>
              <a:off x="6453823" y="4463005"/>
              <a:ext cx="400666" cy="42096"/>
            </a:xfrm>
            <a:custGeom>
              <a:avLst/>
              <a:gdLst/>
              <a:ahLst/>
              <a:cxnLst/>
              <a:rect l="l" t="t" r="r" b="b"/>
              <a:pathLst>
                <a:path w="29515" h="3101" extrusionOk="0">
                  <a:moveTo>
                    <a:pt x="1" y="0"/>
                  </a:moveTo>
                  <a:lnTo>
                    <a:pt x="1" y="1855"/>
                  </a:lnTo>
                  <a:cubicBezTo>
                    <a:pt x="1" y="2523"/>
                    <a:pt x="578" y="3101"/>
                    <a:pt x="1247" y="3101"/>
                  </a:cubicBezTo>
                  <a:lnTo>
                    <a:pt x="28269" y="3101"/>
                  </a:lnTo>
                  <a:cubicBezTo>
                    <a:pt x="28937" y="3101"/>
                    <a:pt x="29515" y="2523"/>
                    <a:pt x="29485" y="1855"/>
                  </a:cubicBezTo>
                  <a:lnTo>
                    <a:pt x="2948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872;p44"/>
            <p:cNvSpPr/>
            <p:nvPr/>
          </p:nvSpPr>
          <p:spPr>
            <a:xfrm>
              <a:off x="5600118" y="4401931"/>
              <a:ext cx="2108510" cy="61088"/>
            </a:xfrm>
            <a:custGeom>
              <a:avLst/>
              <a:gdLst/>
              <a:ahLst/>
              <a:cxnLst/>
              <a:rect l="l" t="t" r="r" b="b"/>
              <a:pathLst>
                <a:path w="155323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155322" y="4499"/>
                  </a:lnTo>
                  <a:lnTo>
                    <a:pt x="15532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873;p44"/>
            <p:cNvSpPr/>
            <p:nvPr/>
          </p:nvSpPr>
          <p:spPr>
            <a:xfrm>
              <a:off x="5684704" y="3255264"/>
              <a:ext cx="1939325" cy="1146680"/>
            </a:xfrm>
            <a:custGeom>
              <a:avLst/>
              <a:gdLst/>
              <a:ahLst/>
              <a:cxnLst/>
              <a:rect l="l" t="t" r="r" b="b"/>
              <a:pathLst>
                <a:path w="142860" h="84470" extrusionOk="0">
                  <a:moveTo>
                    <a:pt x="0" y="1"/>
                  </a:moveTo>
                  <a:lnTo>
                    <a:pt x="0" y="84470"/>
                  </a:lnTo>
                  <a:lnTo>
                    <a:pt x="142860" y="84470"/>
                  </a:lnTo>
                  <a:lnTo>
                    <a:pt x="142860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874;p44"/>
            <p:cNvSpPr/>
            <p:nvPr/>
          </p:nvSpPr>
          <p:spPr>
            <a:xfrm>
              <a:off x="6486837" y="3420730"/>
              <a:ext cx="1007632" cy="766241"/>
            </a:xfrm>
            <a:custGeom>
              <a:avLst/>
              <a:gdLst/>
              <a:ahLst/>
              <a:cxnLst/>
              <a:rect l="l" t="t" r="r" b="b"/>
              <a:pathLst>
                <a:path w="74227" h="56445" extrusionOk="0">
                  <a:moveTo>
                    <a:pt x="66445" y="0"/>
                  </a:moveTo>
                  <a:lnTo>
                    <a:pt x="7782" y="31"/>
                  </a:lnTo>
                  <a:cubicBezTo>
                    <a:pt x="3496" y="31"/>
                    <a:pt x="0" y="3526"/>
                    <a:pt x="0" y="7842"/>
                  </a:cubicBezTo>
                  <a:lnTo>
                    <a:pt x="0" y="48633"/>
                  </a:lnTo>
                  <a:cubicBezTo>
                    <a:pt x="0" y="52949"/>
                    <a:pt x="3496" y="56445"/>
                    <a:pt x="7782" y="56445"/>
                  </a:cubicBezTo>
                  <a:lnTo>
                    <a:pt x="66445" y="56384"/>
                  </a:lnTo>
                  <a:cubicBezTo>
                    <a:pt x="70762" y="56384"/>
                    <a:pt x="74227" y="52888"/>
                    <a:pt x="74227" y="48603"/>
                  </a:cubicBezTo>
                  <a:lnTo>
                    <a:pt x="74227" y="7781"/>
                  </a:lnTo>
                  <a:cubicBezTo>
                    <a:pt x="74227" y="3496"/>
                    <a:pt x="70731" y="0"/>
                    <a:pt x="66445" y="0"/>
                  </a:cubicBez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8" name="Google Shape;875;p44"/>
            <p:cNvGrpSpPr/>
            <p:nvPr/>
          </p:nvGrpSpPr>
          <p:grpSpPr>
            <a:xfrm>
              <a:off x="6490761" y="3417051"/>
              <a:ext cx="1007613" cy="766303"/>
              <a:chOff x="3484693" y="2832063"/>
              <a:chExt cx="1957840" cy="1488963"/>
            </a:xfrm>
          </p:grpSpPr>
          <p:sp>
            <p:nvSpPr>
              <p:cNvPr id="224" name="Google Shape;876;p44"/>
              <p:cNvSpPr/>
              <p:nvPr/>
            </p:nvSpPr>
            <p:spPr>
              <a:xfrm>
                <a:off x="3555434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877;p44"/>
              <p:cNvSpPr/>
              <p:nvPr/>
            </p:nvSpPr>
            <p:spPr>
              <a:xfrm>
                <a:off x="3687400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878;p44"/>
              <p:cNvSpPr/>
              <p:nvPr/>
            </p:nvSpPr>
            <p:spPr>
              <a:xfrm>
                <a:off x="3818463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879;p44"/>
              <p:cNvSpPr/>
              <p:nvPr/>
            </p:nvSpPr>
            <p:spPr>
              <a:xfrm>
                <a:off x="3949985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880;p44"/>
              <p:cNvSpPr/>
              <p:nvPr/>
            </p:nvSpPr>
            <p:spPr>
              <a:xfrm>
                <a:off x="4081952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881;p44"/>
              <p:cNvSpPr/>
              <p:nvPr/>
            </p:nvSpPr>
            <p:spPr>
              <a:xfrm>
                <a:off x="4213918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882;p44"/>
              <p:cNvSpPr/>
              <p:nvPr/>
            </p:nvSpPr>
            <p:spPr>
              <a:xfrm>
                <a:off x="4345426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883;p44"/>
              <p:cNvSpPr/>
              <p:nvPr/>
            </p:nvSpPr>
            <p:spPr>
              <a:xfrm>
                <a:off x="4476503" y="2832063"/>
                <a:ext cx="0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884;p44"/>
              <p:cNvSpPr/>
              <p:nvPr/>
            </p:nvSpPr>
            <p:spPr>
              <a:xfrm>
                <a:off x="4608455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885;p44"/>
              <p:cNvSpPr/>
              <p:nvPr/>
            </p:nvSpPr>
            <p:spPr>
              <a:xfrm>
                <a:off x="4739977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886;p44"/>
              <p:cNvSpPr/>
              <p:nvPr/>
            </p:nvSpPr>
            <p:spPr>
              <a:xfrm>
                <a:off x="4871943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887;p44"/>
              <p:cNvSpPr/>
              <p:nvPr/>
            </p:nvSpPr>
            <p:spPr>
              <a:xfrm>
                <a:off x="5003006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888;p44"/>
              <p:cNvSpPr/>
              <p:nvPr/>
            </p:nvSpPr>
            <p:spPr>
              <a:xfrm>
                <a:off x="5134528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889;p44"/>
              <p:cNvSpPr/>
              <p:nvPr/>
            </p:nvSpPr>
            <p:spPr>
              <a:xfrm>
                <a:off x="5266495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0" y="0"/>
                    </a:moveTo>
                    <a:lnTo>
                      <a:pt x="0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890;p44"/>
              <p:cNvSpPr/>
              <p:nvPr/>
            </p:nvSpPr>
            <p:spPr>
              <a:xfrm>
                <a:off x="5398002" y="2832063"/>
                <a:ext cx="15" cy="14889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07935" fill="none" extrusionOk="0">
                    <a:moveTo>
                      <a:pt x="1" y="0"/>
                    </a:moveTo>
                    <a:lnTo>
                      <a:pt x="1" y="107935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891;p44"/>
              <p:cNvSpPr/>
              <p:nvPr/>
            </p:nvSpPr>
            <p:spPr>
              <a:xfrm>
                <a:off x="3484693" y="2954426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1"/>
                    </a:moveTo>
                    <a:lnTo>
                      <a:pt x="160216" y="1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892;p44"/>
              <p:cNvSpPr/>
              <p:nvPr/>
            </p:nvSpPr>
            <p:spPr>
              <a:xfrm>
                <a:off x="3484693" y="3086391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1"/>
                    </a:moveTo>
                    <a:lnTo>
                      <a:pt x="160216" y="1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893;p44"/>
              <p:cNvSpPr/>
              <p:nvPr/>
            </p:nvSpPr>
            <p:spPr>
              <a:xfrm>
                <a:off x="3484693" y="3217912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0"/>
                    </a:moveTo>
                    <a:lnTo>
                      <a:pt x="160216" y="0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894;p44"/>
              <p:cNvSpPr/>
              <p:nvPr/>
            </p:nvSpPr>
            <p:spPr>
              <a:xfrm>
                <a:off x="3484693" y="3348973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0"/>
                    </a:moveTo>
                    <a:lnTo>
                      <a:pt x="160216" y="0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895;p44"/>
              <p:cNvSpPr/>
              <p:nvPr/>
            </p:nvSpPr>
            <p:spPr>
              <a:xfrm>
                <a:off x="3484693" y="3480938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0"/>
                    </a:moveTo>
                    <a:lnTo>
                      <a:pt x="160216" y="0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896;p44"/>
              <p:cNvSpPr/>
              <p:nvPr/>
            </p:nvSpPr>
            <p:spPr>
              <a:xfrm>
                <a:off x="3484693" y="3612889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1"/>
                    </a:moveTo>
                    <a:lnTo>
                      <a:pt x="160216" y="1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897;p44"/>
              <p:cNvSpPr/>
              <p:nvPr/>
            </p:nvSpPr>
            <p:spPr>
              <a:xfrm>
                <a:off x="3484693" y="3744410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0"/>
                    </a:moveTo>
                    <a:lnTo>
                      <a:pt x="160216" y="0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898;p44"/>
              <p:cNvSpPr/>
              <p:nvPr/>
            </p:nvSpPr>
            <p:spPr>
              <a:xfrm>
                <a:off x="3484693" y="3876375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0"/>
                    </a:moveTo>
                    <a:lnTo>
                      <a:pt x="160216" y="0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899;p44"/>
              <p:cNvSpPr/>
              <p:nvPr/>
            </p:nvSpPr>
            <p:spPr>
              <a:xfrm>
                <a:off x="3484693" y="4007436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0"/>
                    </a:moveTo>
                    <a:lnTo>
                      <a:pt x="160216" y="0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900;p44"/>
              <p:cNvSpPr/>
              <p:nvPr/>
            </p:nvSpPr>
            <p:spPr>
              <a:xfrm>
                <a:off x="3484693" y="4138942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1"/>
                    </a:moveTo>
                    <a:lnTo>
                      <a:pt x="160216" y="1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901;p44"/>
              <p:cNvSpPr/>
              <p:nvPr/>
            </p:nvSpPr>
            <p:spPr>
              <a:xfrm>
                <a:off x="3484693" y="4270907"/>
                <a:ext cx="1957840" cy="15"/>
              </a:xfrm>
              <a:custGeom>
                <a:avLst/>
                <a:gdLst/>
                <a:ahLst/>
                <a:cxnLst/>
                <a:rect l="l" t="t" r="r" b="b"/>
                <a:pathLst>
                  <a:path w="160216" h="1" fill="none" extrusionOk="0">
                    <a:moveTo>
                      <a:pt x="0" y="1"/>
                    </a:moveTo>
                    <a:lnTo>
                      <a:pt x="160216" y="1"/>
                    </a:lnTo>
                  </a:path>
                </a:pathLst>
              </a:custGeom>
              <a:noFill/>
              <a:ln w="5325" cap="flat" cmpd="sng">
                <a:solidFill>
                  <a:srgbClr val="D2E3FF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9" name="Google Shape;902;p44"/>
            <p:cNvSpPr/>
            <p:nvPr/>
          </p:nvSpPr>
          <p:spPr>
            <a:xfrm>
              <a:off x="6552445" y="3597734"/>
              <a:ext cx="873524" cy="499696"/>
            </a:xfrm>
            <a:custGeom>
              <a:avLst/>
              <a:gdLst/>
              <a:ahLst/>
              <a:cxnLst/>
              <a:rect l="l" t="t" r="r" b="b"/>
              <a:pathLst>
                <a:path w="64348" h="36810" fill="none" extrusionOk="0">
                  <a:moveTo>
                    <a:pt x="0" y="35138"/>
                  </a:moveTo>
                  <a:cubicBezTo>
                    <a:pt x="0" y="35138"/>
                    <a:pt x="4347" y="36810"/>
                    <a:pt x="6079" y="31126"/>
                  </a:cubicBezTo>
                  <a:cubicBezTo>
                    <a:pt x="7782" y="25472"/>
                    <a:pt x="12250" y="30427"/>
                    <a:pt x="15532" y="21855"/>
                  </a:cubicBezTo>
                  <a:cubicBezTo>
                    <a:pt x="18785" y="13253"/>
                    <a:pt x="23435" y="13253"/>
                    <a:pt x="25654" y="16870"/>
                  </a:cubicBezTo>
                  <a:cubicBezTo>
                    <a:pt x="27904" y="20487"/>
                    <a:pt x="31338" y="24743"/>
                    <a:pt x="34773" y="15199"/>
                  </a:cubicBezTo>
                  <a:cubicBezTo>
                    <a:pt x="38208" y="5715"/>
                    <a:pt x="39606" y="1034"/>
                    <a:pt x="43375" y="518"/>
                  </a:cubicBezTo>
                  <a:cubicBezTo>
                    <a:pt x="47174" y="1"/>
                    <a:pt x="49576" y="12250"/>
                    <a:pt x="54409" y="11369"/>
                  </a:cubicBezTo>
                  <a:cubicBezTo>
                    <a:pt x="59211" y="10487"/>
                    <a:pt x="57995" y="1703"/>
                    <a:pt x="64348" y="487"/>
                  </a:cubicBezTo>
                </a:path>
              </a:pathLst>
            </a:custGeom>
            <a:noFill/>
            <a:ln w="34200" cap="flat" cmpd="sng">
              <a:solidFill>
                <a:srgbClr val="C9272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903;p44"/>
            <p:cNvSpPr/>
            <p:nvPr/>
          </p:nvSpPr>
          <p:spPr>
            <a:xfrm>
              <a:off x="6536345" y="4054927"/>
              <a:ext cx="33856" cy="33842"/>
            </a:xfrm>
            <a:custGeom>
              <a:avLst/>
              <a:gdLst/>
              <a:ahLst/>
              <a:cxnLst/>
              <a:rect l="l" t="t" r="r" b="b"/>
              <a:pathLst>
                <a:path w="2494" h="2493" extrusionOk="0">
                  <a:moveTo>
                    <a:pt x="1247" y="0"/>
                  </a:moveTo>
                  <a:cubicBezTo>
                    <a:pt x="578" y="0"/>
                    <a:pt x="1" y="547"/>
                    <a:pt x="1" y="1246"/>
                  </a:cubicBezTo>
                  <a:cubicBezTo>
                    <a:pt x="1" y="1915"/>
                    <a:pt x="578" y="2493"/>
                    <a:pt x="1247" y="2493"/>
                  </a:cubicBezTo>
                  <a:cubicBezTo>
                    <a:pt x="1946" y="2493"/>
                    <a:pt x="2493" y="1915"/>
                    <a:pt x="2493" y="1246"/>
                  </a:cubicBezTo>
                  <a:cubicBezTo>
                    <a:pt x="2493" y="547"/>
                    <a:pt x="1977" y="0"/>
                    <a:pt x="1247" y="0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904;p44"/>
            <p:cNvSpPr/>
            <p:nvPr/>
          </p:nvSpPr>
          <p:spPr>
            <a:xfrm>
              <a:off x="7408634" y="3587417"/>
              <a:ext cx="33842" cy="33856"/>
            </a:xfrm>
            <a:custGeom>
              <a:avLst/>
              <a:gdLst/>
              <a:ahLst/>
              <a:cxnLst/>
              <a:rect l="l" t="t" r="r" b="b"/>
              <a:pathLst>
                <a:path w="2493" h="2494" extrusionOk="0">
                  <a:moveTo>
                    <a:pt x="1247" y="1"/>
                  </a:moveTo>
                  <a:cubicBezTo>
                    <a:pt x="547" y="1"/>
                    <a:pt x="0" y="548"/>
                    <a:pt x="0" y="1247"/>
                  </a:cubicBezTo>
                  <a:cubicBezTo>
                    <a:pt x="0" y="1946"/>
                    <a:pt x="547" y="2493"/>
                    <a:pt x="1247" y="2493"/>
                  </a:cubicBezTo>
                  <a:cubicBezTo>
                    <a:pt x="1946" y="2493"/>
                    <a:pt x="2493" y="1946"/>
                    <a:pt x="2493" y="1247"/>
                  </a:cubicBezTo>
                  <a:cubicBezTo>
                    <a:pt x="2493" y="548"/>
                    <a:pt x="1946" y="1"/>
                    <a:pt x="1247" y="1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905;p44"/>
            <p:cNvSpPr/>
            <p:nvPr/>
          </p:nvSpPr>
          <p:spPr>
            <a:xfrm>
              <a:off x="6024703" y="4221207"/>
              <a:ext cx="1471001" cy="101107"/>
            </a:xfrm>
            <a:custGeom>
              <a:avLst/>
              <a:gdLst/>
              <a:ahLst/>
              <a:cxnLst/>
              <a:rect l="l" t="t" r="r" b="b"/>
              <a:pathLst>
                <a:path w="108361" h="7448" fill="none" extrusionOk="0">
                  <a:moveTo>
                    <a:pt x="104622" y="7447"/>
                  </a:moveTo>
                  <a:lnTo>
                    <a:pt x="3708" y="7447"/>
                  </a:lnTo>
                  <a:cubicBezTo>
                    <a:pt x="1672" y="7447"/>
                    <a:pt x="0" y="5776"/>
                    <a:pt x="0" y="3739"/>
                  </a:cubicBezTo>
                  <a:lnTo>
                    <a:pt x="0" y="3739"/>
                  </a:lnTo>
                  <a:cubicBezTo>
                    <a:pt x="0" y="1672"/>
                    <a:pt x="1672" y="1"/>
                    <a:pt x="3708" y="1"/>
                  </a:cubicBezTo>
                  <a:lnTo>
                    <a:pt x="104622" y="1"/>
                  </a:lnTo>
                  <a:cubicBezTo>
                    <a:pt x="106689" y="1"/>
                    <a:pt x="108361" y="1672"/>
                    <a:pt x="108361" y="3739"/>
                  </a:cubicBezTo>
                  <a:lnTo>
                    <a:pt x="108361" y="3739"/>
                  </a:lnTo>
                  <a:cubicBezTo>
                    <a:pt x="108361" y="5776"/>
                    <a:pt x="106689" y="7447"/>
                    <a:pt x="104622" y="7447"/>
                  </a:cubicBezTo>
                  <a:close/>
                </a:path>
              </a:pathLst>
            </a:custGeom>
            <a:noFill/>
            <a:ln w="21275" cap="flat" cmpd="sng">
              <a:solidFill>
                <a:srgbClr val="2C5A9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Google Shape;906;p44"/>
            <p:cNvSpPr/>
            <p:nvPr/>
          </p:nvSpPr>
          <p:spPr>
            <a:xfrm>
              <a:off x="7204792" y="3375335"/>
              <a:ext cx="146081" cy="136592"/>
            </a:xfrm>
            <a:custGeom>
              <a:avLst/>
              <a:gdLst/>
              <a:ahLst/>
              <a:cxnLst/>
              <a:rect l="l" t="t" r="r" b="b"/>
              <a:pathLst>
                <a:path w="10761" h="10062" extrusionOk="0">
                  <a:moveTo>
                    <a:pt x="1" y="1"/>
                  </a:moveTo>
                  <a:lnTo>
                    <a:pt x="2737" y="8937"/>
                  </a:lnTo>
                  <a:lnTo>
                    <a:pt x="4773" y="6809"/>
                  </a:lnTo>
                  <a:lnTo>
                    <a:pt x="8056" y="10062"/>
                  </a:lnTo>
                  <a:lnTo>
                    <a:pt x="10761" y="7539"/>
                  </a:lnTo>
                  <a:lnTo>
                    <a:pt x="7113" y="4256"/>
                  </a:lnTo>
                  <a:lnTo>
                    <a:pt x="9332" y="20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0" name="Google Shape;907;p44"/>
          <p:cNvGrpSpPr/>
          <p:nvPr/>
        </p:nvGrpSpPr>
        <p:grpSpPr>
          <a:xfrm>
            <a:off x="4628986" y="2531947"/>
            <a:ext cx="1344605" cy="1261182"/>
            <a:chOff x="1072475" y="1387850"/>
            <a:chExt cx="2988675" cy="2803250"/>
          </a:xfrm>
        </p:grpSpPr>
        <p:sp>
          <p:nvSpPr>
            <p:cNvPr id="251" name="Google Shape;908;p44"/>
            <p:cNvSpPr/>
            <p:nvPr/>
          </p:nvSpPr>
          <p:spPr>
            <a:xfrm>
              <a:off x="1072475" y="1387850"/>
              <a:ext cx="2988675" cy="2803250"/>
            </a:xfrm>
            <a:custGeom>
              <a:avLst/>
              <a:gdLst/>
              <a:ahLst/>
              <a:cxnLst/>
              <a:rect l="l" t="t" r="r" b="b"/>
              <a:pathLst>
                <a:path w="119547" h="112130" extrusionOk="0">
                  <a:moveTo>
                    <a:pt x="0" y="0"/>
                  </a:moveTo>
                  <a:lnTo>
                    <a:pt x="0" y="112130"/>
                  </a:lnTo>
                  <a:lnTo>
                    <a:pt x="119547" y="112130"/>
                  </a:lnTo>
                  <a:lnTo>
                    <a:pt x="11954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909;p44"/>
            <p:cNvSpPr/>
            <p:nvPr/>
          </p:nvSpPr>
          <p:spPr>
            <a:xfrm>
              <a:off x="1072475" y="1387850"/>
              <a:ext cx="2988675" cy="254575"/>
            </a:xfrm>
            <a:custGeom>
              <a:avLst/>
              <a:gdLst/>
              <a:ahLst/>
              <a:cxnLst/>
              <a:rect l="l" t="t" r="r" b="b"/>
              <a:pathLst>
                <a:path w="119547" h="10183" extrusionOk="0">
                  <a:moveTo>
                    <a:pt x="0" y="0"/>
                  </a:moveTo>
                  <a:lnTo>
                    <a:pt x="0" y="10183"/>
                  </a:lnTo>
                  <a:lnTo>
                    <a:pt x="119547" y="10183"/>
                  </a:lnTo>
                  <a:lnTo>
                    <a:pt x="119547" y="0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910;p44"/>
            <p:cNvSpPr/>
            <p:nvPr/>
          </p:nvSpPr>
          <p:spPr>
            <a:xfrm>
              <a:off x="3867350" y="1450925"/>
              <a:ext cx="129225" cy="129200"/>
            </a:xfrm>
            <a:custGeom>
              <a:avLst/>
              <a:gdLst/>
              <a:ahLst/>
              <a:cxnLst/>
              <a:rect l="l" t="t" r="r" b="b"/>
              <a:pathLst>
                <a:path w="5169" h="5168" fill="none" extrusionOk="0">
                  <a:moveTo>
                    <a:pt x="1" y="0"/>
                  </a:moveTo>
                  <a:lnTo>
                    <a:pt x="5168" y="5168"/>
                  </a:lnTo>
                </a:path>
              </a:pathLst>
            </a:custGeom>
            <a:noFill/>
            <a:ln w="22025" cap="rnd" cmpd="sng">
              <a:solidFill>
                <a:srgbClr val="F2F2F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911;p44"/>
            <p:cNvSpPr/>
            <p:nvPr/>
          </p:nvSpPr>
          <p:spPr>
            <a:xfrm>
              <a:off x="3867350" y="1450925"/>
              <a:ext cx="129225" cy="129200"/>
            </a:xfrm>
            <a:custGeom>
              <a:avLst/>
              <a:gdLst/>
              <a:ahLst/>
              <a:cxnLst/>
              <a:rect l="l" t="t" r="r" b="b"/>
              <a:pathLst>
                <a:path w="5169" h="5168" fill="none" extrusionOk="0">
                  <a:moveTo>
                    <a:pt x="5168" y="0"/>
                  </a:moveTo>
                  <a:lnTo>
                    <a:pt x="1" y="5168"/>
                  </a:lnTo>
                </a:path>
              </a:pathLst>
            </a:custGeom>
            <a:noFill/>
            <a:ln w="22025" cap="rnd" cmpd="sng">
              <a:solidFill>
                <a:srgbClr val="F2F2F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912;p44"/>
            <p:cNvSpPr/>
            <p:nvPr/>
          </p:nvSpPr>
          <p:spPr>
            <a:xfrm>
              <a:off x="2319450" y="2137850"/>
              <a:ext cx="879225" cy="111750"/>
            </a:xfrm>
            <a:custGeom>
              <a:avLst/>
              <a:gdLst/>
              <a:ahLst/>
              <a:cxnLst/>
              <a:rect l="l" t="t" r="r" b="b"/>
              <a:pathLst>
                <a:path w="35169" h="4470" extrusionOk="0">
                  <a:moveTo>
                    <a:pt x="1" y="1"/>
                  </a:moveTo>
                  <a:lnTo>
                    <a:pt x="1" y="4469"/>
                  </a:lnTo>
                  <a:lnTo>
                    <a:pt x="35169" y="4469"/>
                  </a:lnTo>
                  <a:lnTo>
                    <a:pt x="35169" y="1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913;p44"/>
            <p:cNvSpPr/>
            <p:nvPr/>
          </p:nvSpPr>
          <p:spPr>
            <a:xfrm>
              <a:off x="2319450" y="1936500"/>
              <a:ext cx="1357200" cy="111725"/>
            </a:xfrm>
            <a:custGeom>
              <a:avLst/>
              <a:gdLst/>
              <a:ahLst/>
              <a:cxnLst/>
              <a:rect l="l" t="t" r="r" b="b"/>
              <a:pathLst>
                <a:path w="54288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54288" y="4468"/>
                  </a:lnTo>
                  <a:lnTo>
                    <a:pt x="54288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914;p44"/>
            <p:cNvSpPr/>
            <p:nvPr/>
          </p:nvSpPr>
          <p:spPr>
            <a:xfrm>
              <a:off x="2609725" y="2342275"/>
              <a:ext cx="1066925" cy="111725"/>
            </a:xfrm>
            <a:custGeom>
              <a:avLst/>
              <a:gdLst/>
              <a:ahLst/>
              <a:cxnLst/>
              <a:rect l="l" t="t" r="r" b="b"/>
              <a:pathLst>
                <a:path w="4267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42677" y="4468"/>
                  </a:lnTo>
                  <a:lnTo>
                    <a:pt x="42677" y="0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915;p44"/>
            <p:cNvSpPr/>
            <p:nvPr/>
          </p:nvSpPr>
          <p:spPr>
            <a:xfrm>
              <a:off x="2609725" y="2558850"/>
              <a:ext cx="1066925" cy="111725"/>
            </a:xfrm>
            <a:custGeom>
              <a:avLst/>
              <a:gdLst/>
              <a:ahLst/>
              <a:cxnLst/>
              <a:rect l="l" t="t" r="r" b="b"/>
              <a:pathLst>
                <a:path w="42677" h="4469" extrusionOk="0">
                  <a:moveTo>
                    <a:pt x="1" y="0"/>
                  </a:moveTo>
                  <a:lnTo>
                    <a:pt x="1" y="4468"/>
                  </a:lnTo>
                  <a:lnTo>
                    <a:pt x="42677" y="4468"/>
                  </a:lnTo>
                  <a:lnTo>
                    <a:pt x="42677" y="0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916;p44"/>
            <p:cNvSpPr/>
            <p:nvPr/>
          </p:nvSpPr>
          <p:spPr>
            <a:xfrm>
              <a:off x="1874925" y="2773875"/>
              <a:ext cx="1801725" cy="112500"/>
            </a:xfrm>
            <a:custGeom>
              <a:avLst/>
              <a:gdLst/>
              <a:ahLst/>
              <a:cxnLst/>
              <a:rect l="l" t="t" r="r" b="b"/>
              <a:pathLst>
                <a:path w="72069" h="4500" extrusionOk="0">
                  <a:moveTo>
                    <a:pt x="0" y="1"/>
                  </a:moveTo>
                  <a:lnTo>
                    <a:pt x="0" y="4500"/>
                  </a:lnTo>
                  <a:lnTo>
                    <a:pt x="72069" y="4500"/>
                  </a:lnTo>
                  <a:lnTo>
                    <a:pt x="72069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917;p44"/>
            <p:cNvSpPr/>
            <p:nvPr/>
          </p:nvSpPr>
          <p:spPr>
            <a:xfrm>
              <a:off x="2388600" y="2332400"/>
              <a:ext cx="142900" cy="131475"/>
            </a:xfrm>
            <a:custGeom>
              <a:avLst/>
              <a:gdLst/>
              <a:ahLst/>
              <a:cxnLst/>
              <a:rect l="l" t="t" r="r" b="b"/>
              <a:pathLst>
                <a:path w="5716" h="5259" extrusionOk="0">
                  <a:moveTo>
                    <a:pt x="4955" y="760"/>
                  </a:moveTo>
                  <a:lnTo>
                    <a:pt x="4955" y="4529"/>
                  </a:lnTo>
                  <a:lnTo>
                    <a:pt x="730" y="4529"/>
                  </a:lnTo>
                  <a:lnTo>
                    <a:pt x="730" y="760"/>
                  </a:lnTo>
                  <a:close/>
                  <a:moveTo>
                    <a:pt x="1" y="0"/>
                  </a:moveTo>
                  <a:lnTo>
                    <a:pt x="1" y="5259"/>
                  </a:lnTo>
                  <a:lnTo>
                    <a:pt x="5715" y="525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EC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918;p44"/>
            <p:cNvSpPr/>
            <p:nvPr/>
          </p:nvSpPr>
          <p:spPr>
            <a:xfrm>
              <a:off x="2415975" y="2336950"/>
              <a:ext cx="127675" cy="85125"/>
            </a:xfrm>
            <a:custGeom>
              <a:avLst/>
              <a:gdLst/>
              <a:ahLst/>
              <a:cxnLst/>
              <a:rect l="l" t="t" r="r" b="b"/>
              <a:pathLst>
                <a:path w="5107" h="3405" fill="none" extrusionOk="0">
                  <a:moveTo>
                    <a:pt x="5107" y="1"/>
                  </a:moveTo>
                  <a:lnTo>
                    <a:pt x="1763" y="3405"/>
                  </a:lnTo>
                  <a:lnTo>
                    <a:pt x="0" y="1642"/>
                  </a:lnTo>
                </a:path>
              </a:pathLst>
            </a:custGeom>
            <a:noFill/>
            <a:ln w="28125" cap="rnd" cmpd="sng">
              <a:solidFill>
                <a:srgbClr val="C9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919;p44"/>
            <p:cNvSpPr/>
            <p:nvPr/>
          </p:nvSpPr>
          <p:spPr>
            <a:xfrm>
              <a:off x="2388600" y="2548950"/>
              <a:ext cx="142900" cy="131500"/>
            </a:xfrm>
            <a:custGeom>
              <a:avLst/>
              <a:gdLst/>
              <a:ahLst/>
              <a:cxnLst/>
              <a:rect l="l" t="t" r="r" b="b"/>
              <a:pathLst>
                <a:path w="5716" h="5260" extrusionOk="0">
                  <a:moveTo>
                    <a:pt x="4955" y="730"/>
                  </a:moveTo>
                  <a:lnTo>
                    <a:pt x="4955" y="4499"/>
                  </a:lnTo>
                  <a:lnTo>
                    <a:pt x="730" y="4499"/>
                  </a:lnTo>
                  <a:lnTo>
                    <a:pt x="730" y="730"/>
                  </a:lnTo>
                  <a:close/>
                  <a:moveTo>
                    <a:pt x="1" y="1"/>
                  </a:moveTo>
                  <a:lnTo>
                    <a:pt x="1" y="5259"/>
                  </a:lnTo>
                  <a:lnTo>
                    <a:pt x="5715" y="5259"/>
                  </a:lnTo>
                  <a:lnTo>
                    <a:pt x="5715" y="1"/>
                  </a:lnTo>
                  <a:close/>
                </a:path>
              </a:pathLst>
            </a:custGeom>
            <a:solidFill>
              <a:srgbClr val="AEC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920;p44"/>
            <p:cNvSpPr/>
            <p:nvPr/>
          </p:nvSpPr>
          <p:spPr>
            <a:xfrm>
              <a:off x="2415975" y="2553525"/>
              <a:ext cx="127675" cy="83600"/>
            </a:xfrm>
            <a:custGeom>
              <a:avLst/>
              <a:gdLst/>
              <a:ahLst/>
              <a:cxnLst/>
              <a:rect l="l" t="t" r="r" b="b"/>
              <a:pathLst>
                <a:path w="5107" h="3344" fill="none" extrusionOk="0">
                  <a:moveTo>
                    <a:pt x="5107" y="0"/>
                  </a:moveTo>
                  <a:lnTo>
                    <a:pt x="1763" y="3344"/>
                  </a:lnTo>
                  <a:lnTo>
                    <a:pt x="0" y="1611"/>
                  </a:lnTo>
                </a:path>
              </a:pathLst>
            </a:custGeom>
            <a:noFill/>
            <a:ln w="28125" cap="rnd" cmpd="sng">
              <a:solidFill>
                <a:srgbClr val="C9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921;p44"/>
            <p:cNvSpPr/>
            <p:nvPr/>
          </p:nvSpPr>
          <p:spPr>
            <a:xfrm>
              <a:off x="1302725" y="1875700"/>
              <a:ext cx="832875" cy="782700"/>
            </a:xfrm>
            <a:custGeom>
              <a:avLst/>
              <a:gdLst/>
              <a:ahLst/>
              <a:cxnLst/>
              <a:rect l="l" t="t" r="r" b="b"/>
              <a:pathLst>
                <a:path w="33315" h="31308" extrusionOk="0">
                  <a:moveTo>
                    <a:pt x="0" y="0"/>
                  </a:moveTo>
                  <a:lnTo>
                    <a:pt x="0" y="31308"/>
                  </a:lnTo>
                  <a:lnTo>
                    <a:pt x="33314" y="31308"/>
                  </a:lnTo>
                  <a:lnTo>
                    <a:pt x="33314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922;p44"/>
            <p:cNvSpPr/>
            <p:nvPr/>
          </p:nvSpPr>
          <p:spPr>
            <a:xfrm>
              <a:off x="1403800" y="2262475"/>
              <a:ext cx="631475" cy="396700"/>
            </a:xfrm>
            <a:custGeom>
              <a:avLst/>
              <a:gdLst/>
              <a:ahLst/>
              <a:cxnLst/>
              <a:rect l="l" t="t" r="r" b="b"/>
              <a:pathLst>
                <a:path w="25259" h="15868" extrusionOk="0">
                  <a:moveTo>
                    <a:pt x="19028" y="1"/>
                  </a:moveTo>
                  <a:cubicBezTo>
                    <a:pt x="17447" y="1733"/>
                    <a:pt x="15167" y="2797"/>
                    <a:pt x="12645" y="2797"/>
                  </a:cubicBezTo>
                  <a:cubicBezTo>
                    <a:pt x="10213" y="2797"/>
                    <a:pt x="7994" y="1794"/>
                    <a:pt x="6444" y="214"/>
                  </a:cubicBezTo>
                  <a:cubicBezTo>
                    <a:pt x="2644" y="1703"/>
                    <a:pt x="0" y="5350"/>
                    <a:pt x="0" y="9636"/>
                  </a:cubicBezTo>
                  <a:lnTo>
                    <a:pt x="0" y="15867"/>
                  </a:lnTo>
                  <a:lnTo>
                    <a:pt x="25259" y="15867"/>
                  </a:lnTo>
                  <a:lnTo>
                    <a:pt x="25259" y="8694"/>
                  </a:lnTo>
                  <a:cubicBezTo>
                    <a:pt x="25259" y="4651"/>
                    <a:pt x="22645" y="1217"/>
                    <a:pt x="19028" y="1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923;p44"/>
            <p:cNvSpPr/>
            <p:nvPr/>
          </p:nvSpPr>
          <p:spPr>
            <a:xfrm>
              <a:off x="1517775" y="1931550"/>
              <a:ext cx="402775" cy="367050"/>
            </a:xfrm>
            <a:custGeom>
              <a:avLst/>
              <a:gdLst/>
              <a:ahLst/>
              <a:cxnLst/>
              <a:rect l="l" t="t" r="r" b="b"/>
              <a:pathLst>
                <a:path w="16111" h="14682" extrusionOk="0">
                  <a:moveTo>
                    <a:pt x="8070" y="0"/>
                  </a:moveTo>
                  <a:cubicBezTo>
                    <a:pt x="6193" y="0"/>
                    <a:pt x="4317" y="715"/>
                    <a:pt x="2888" y="2143"/>
                  </a:cubicBezTo>
                  <a:cubicBezTo>
                    <a:pt x="0" y="5031"/>
                    <a:pt x="0" y="9651"/>
                    <a:pt x="2888" y="12539"/>
                  </a:cubicBezTo>
                  <a:cubicBezTo>
                    <a:pt x="4317" y="13967"/>
                    <a:pt x="6193" y="14682"/>
                    <a:pt x="8070" y="14682"/>
                  </a:cubicBezTo>
                  <a:cubicBezTo>
                    <a:pt x="9947" y="14682"/>
                    <a:pt x="11824" y="13967"/>
                    <a:pt x="13253" y="12539"/>
                  </a:cubicBezTo>
                  <a:cubicBezTo>
                    <a:pt x="16110" y="9651"/>
                    <a:pt x="16110" y="5031"/>
                    <a:pt x="13253" y="2143"/>
                  </a:cubicBezTo>
                  <a:cubicBezTo>
                    <a:pt x="11824" y="715"/>
                    <a:pt x="9947" y="0"/>
                    <a:pt x="8070" y="0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924;p44"/>
            <p:cNvSpPr/>
            <p:nvPr/>
          </p:nvSpPr>
          <p:spPr>
            <a:xfrm>
              <a:off x="2349850" y="3279225"/>
              <a:ext cx="338950" cy="457475"/>
            </a:xfrm>
            <a:custGeom>
              <a:avLst/>
              <a:gdLst/>
              <a:ahLst/>
              <a:cxnLst/>
              <a:rect l="l" t="t" r="r" b="b"/>
              <a:pathLst>
                <a:path w="13558" h="18299" extrusionOk="0">
                  <a:moveTo>
                    <a:pt x="6840" y="0"/>
                  </a:moveTo>
                  <a:lnTo>
                    <a:pt x="1" y="6839"/>
                  </a:lnTo>
                  <a:cubicBezTo>
                    <a:pt x="2432" y="9575"/>
                    <a:pt x="3861" y="13192"/>
                    <a:pt x="3861" y="17143"/>
                  </a:cubicBezTo>
                  <a:cubicBezTo>
                    <a:pt x="3861" y="17538"/>
                    <a:pt x="3861" y="17903"/>
                    <a:pt x="3831" y="18298"/>
                  </a:cubicBezTo>
                  <a:lnTo>
                    <a:pt x="13527" y="18298"/>
                  </a:lnTo>
                  <a:cubicBezTo>
                    <a:pt x="13557" y="17903"/>
                    <a:pt x="13557" y="17538"/>
                    <a:pt x="13557" y="17143"/>
                  </a:cubicBezTo>
                  <a:cubicBezTo>
                    <a:pt x="13557" y="10517"/>
                    <a:pt x="11004" y="4499"/>
                    <a:pt x="6840" y="0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925;p44"/>
            <p:cNvSpPr/>
            <p:nvPr/>
          </p:nvSpPr>
          <p:spPr>
            <a:xfrm>
              <a:off x="1422775" y="3270100"/>
              <a:ext cx="346550" cy="466600"/>
            </a:xfrm>
            <a:custGeom>
              <a:avLst/>
              <a:gdLst/>
              <a:ahLst/>
              <a:cxnLst/>
              <a:rect l="l" t="t" r="r" b="b"/>
              <a:pathLst>
                <a:path w="13862" h="18664" extrusionOk="0">
                  <a:moveTo>
                    <a:pt x="7022" y="0"/>
                  </a:moveTo>
                  <a:cubicBezTo>
                    <a:pt x="2645" y="4560"/>
                    <a:pt x="1" y="10700"/>
                    <a:pt x="1" y="17508"/>
                  </a:cubicBezTo>
                  <a:cubicBezTo>
                    <a:pt x="1" y="17903"/>
                    <a:pt x="1" y="18268"/>
                    <a:pt x="31" y="18663"/>
                  </a:cubicBezTo>
                  <a:lnTo>
                    <a:pt x="9728" y="18663"/>
                  </a:lnTo>
                  <a:cubicBezTo>
                    <a:pt x="9667" y="18268"/>
                    <a:pt x="9667" y="17903"/>
                    <a:pt x="9667" y="17508"/>
                  </a:cubicBezTo>
                  <a:cubicBezTo>
                    <a:pt x="9667" y="13405"/>
                    <a:pt x="11247" y="9636"/>
                    <a:pt x="13861" y="6839"/>
                  </a:cubicBezTo>
                  <a:lnTo>
                    <a:pt x="7022" y="0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926;p44"/>
            <p:cNvSpPr/>
            <p:nvPr/>
          </p:nvSpPr>
          <p:spPr>
            <a:xfrm>
              <a:off x="1598325" y="3074050"/>
              <a:ext cx="465825" cy="367050"/>
            </a:xfrm>
            <a:custGeom>
              <a:avLst/>
              <a:gdLst/>
              <a:ahLst/>
              <a:cxnLst/>
              <a:rect l="l" t="t" r="r" b="b"/>
              <a:pathLst>
                <a:path w="18633" h="14682" extrusionOk="0">
                  <a:moveTo>
                    <a:pt x="18299" y="0"/>
                  </a:moveTo>
                  <a:cubicBezTo>
                    <a:pt x="11095" y="0"/>
                    <a:pt x="4590" y="3009"/>
                    <a:pt x="0" y="7842"/>
                  </a:cubicBezTo>
                  <a:lnTo>
                    <a:pt x="6839" y="14681"/>
                  </a:lnTo>
                  <a:cubicBezTo>
                    <a:pt x="9697" y="11611"/>
                    <a:pt x="13739" y="9696"/>
                    <a:pt x="18268" y="9696"/>
                  </a:cubicBezTo>
                  <a:lnTo>
                    <a:pt x="18633" y="969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927;p44"/>
            <p:cNvSpPr/>
            <p:nvPr/>
          </p:nvSpPr>
          <p:spPr>
            <a:xfrm>
              <a:off x="2064900" y="3073275"/>
              <a:ext cx="456725" cy="376175"/>
            </a:xfrm>
            <a:custGeom>
              <a:avLst/>
              <a:gdLst/>
              <a:ahLst/>
              <a:cxnLst/>
              <a:rect l="l" t="t" r="r" b="b"/>
              <a:pathLst>
                <a:path w="18269" h="15047" extrusionOk="0">
                  <a:moveTo>
                    <a:pt x="0" y="1"/>
                  </a:moveTo>
                  <a:lnTo>
                    <a:pt x="0" y="9697"/>
                  </a:lnTo>
                  <a:cubicBezTo>
                    <a:pt x="4560" y="9819"/>
                    <a:pt x="8633" y="11855"/>
                    <a:pt x="11429" y="15047"/>
                  </a:cubicBezTo>
                  <a:lnTo>
                    <a:pt x="18268" y="8208"/>
                  </a:lnTo>
                  <a:cubicBezTo>
                    <a:pt x="13709" y="3284"/>
                    <a:pt x="7204" y="153"/>
                    <a:pt x="0" y="1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928;p44"/>
            <p:cNvSpPr/>
            <p:nvPr/>
          </p:nvSpPr>
          <p:spPr>
            <a:xfrm>
              <a:off x="1995750" y="3624975"/>
              <a:ext cx="125400" cy="125400"/>
            </a:xfrm>
            <a:custGeom>
              <a:avLst/>
              <a:gdLst/>
              <a:ahLst/>
              <a:cxnLst/>
              <a:rect l="l" t="t" r="r" b="b"/>
              <a:pathLst>
                <a:path w="5016" h="5016" extrusionOk="0">
                  <a:moveTo>
                    <a:pt x="2493" y="0"/>
                  </a:moveTo>
                  <a:cubicBezTo>
                    <a:pt x="1095" y="0"/>
                    <a:pt x="0" y="1125"/>
                    <a:pt x="0" y="2523"/>
                  </a:cubicBezTo>
                  <a:cubicBezTo>
                    <a:pt x="0" y="3891"/>
                    <a:pt x="1095" y="5015"/>
                    <a:pt x="2493" y="5015"/>
                  </a:cubicBezTo>
                  <a:cubicBezTo>
                    <a:pt x="3891" y="5015"/>
                    <a:pt x="5016" y="3891"/>
                    <a:pt x="5016" y="2523"/>
                  </a:cubicBezTo>
                  <a:cubicBezTo>
                    <a:pt x="5016" y="1125"/>
                    <a:pt x="3891" y="0"/>
                    <a:pt x="2493" y="0"/>
                  </a:cubicBezTo>
                  <a:close/>
                </a:path>
              </a:pathLst>
            </a:custGeom>
            <a:solidFill>
              <a:srgbClr val="1D0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929;p44"/>
            <p:cNvSpPr/>
            <p:nvPr/>
          </p:nvSpPr>
          <p:spPr>
            <a:xfrm>
              <a:off x="1365800" y="3707800"/>
              <a:ext cx="1383775" cy="42575"/>
            </a:xfrm>
            <a:custGeom>
              <a:avLst/>
              <a:gdLst/>
              <a:ahLst/>
              <a:cxnLst/>
              <a:rect l="l" t="t" r="r" b="b"/>
              <a:pathLst>
                <a:path w="55351" h="1703" extrusionOk="0">
                  <a:moveTo>
                    <a:pt x="0" y="0"/>
                  </a:moveTo>
                  <a:lnTo>
                    <a:pt x="0" y="1702"/>
                  </a:lnTo>
                  <a:lnTo>
                    <a:pt x="55351" y="1702"/>
                  </a:lnTo>
                  <a:lnTo>
                    <a:pt x="55351" y="0"/>
                  </a:lnTo>
                  <a:close/>
                </a:path>
              </a:pathLst>
            </a:custGeom>
            <a:solidFill>
              <a:srgbClr val="6A88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930;p44"/>
            <p:cNvSpPr/>
            <p:nvPr/>
          </p:nvSpPr>
          <p:spPr>
            <a:xfrm>
              <a:off x="2058050" y="3402325"/>
              <a:ext cx="553225" cy="305500"/>
            </a:xfrm>
            <a:custGeom>
              <a:avLst/>
              <a:gdLst/>
              <a:ahLst/>
              <a:cxnLst/>
              <a:rect l="l" t="t" r="r" b="b"/>
              <a:pathLst>
                <a:path w="22129" h="12220" extrusionOk="0">
                  <a:moveTo>
                    <a:pt x="22129" y="0"/>
                  </a:moveTo>
                  <a:lnTo>
                    <a:pt x="1" y="10426"/>
                  </a:lnTo>
                  <a:lnTo>
                    <a:pt x="244" y="12219"/>
                  </a:lnTo>
                  <a:lnTo>
                    <a:pt x="22129" y="0"/>
                  </a:lnTo>
                  <a:close/>
                </a:path>
              </a:pathLst>
            </a:custGeom>
            <a:solidFill>
              <a:srgbClr val="1D0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931;p44"/>
            <p:cNvSpPr/>
            <p:nvPr/>
          </p:nvSpPr>
          <p:spPr>
            <a:xfrm>
              <a:off x="1302725" y="3939550"/>
              <a:ext cx="2373925" cy="112500"/>
            </a:xfrm>
            <a:custGeom>
              <a:avLst/>
              <a:gdLst/>
              <a:ahLst/>
              <a:cxnLst/>
              <a:rect l="l" t="t" r="r" b="b"/>
              <a:pathLst>
                <a:path w="94957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94957" y="4499"/>
                  </a:lnTo>
                  <a:lnTo>
                    <a:pt x="94957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932;p44"/>
            <p:cNvSpPr/>
            <p:nvPr/>
          </p:nvSpPr>
          <p:spPr>
            <a:xfrm>
              <a:off x="2997275" y="3090750"/>
              <a:ext cx="662650" cy="661900"/>
            </a:xfrm>
            <a:custGeom>
              <a:avLst/>
              <a:gdLst/>
              <a:ahLst/>
              <a:cxnLst/>
              <a:rect l="l" t="t" r="r" b="b"/>
              <a:pathLst>
                <a:path w="26506" h="26476" extrusionOk="0">
                  <a:moveTo>
                    <a:pt x="24713" y="1764"/>
                  </a:moveTo>
                  <a:lnTo>
                    <a:pt x="24713" y="24682"/>
                  </a:lnTo>
                  <a:lnTo>
                    <a:pt x="1794" y="24682"/>
                  </a:lnTo>
                  <a:lnTo>
                    <a:pt x="1794" y="1764"/>
                  </a:lnTo>
                  <a:close/>
                  <a:moveTo>
                    <a:pt x="1" y="1"/>
                  </a:moveTo>
                  <a:lnTo>
                    <a:pt x="1" y="26475"/>
                  </a:lnTo>
                  <a:lnTo>
                    <a:pt x="26506" y="26475"/>
                  </a:lnTo>
                  <a:lnTo>
                    <a:pt x="26506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933;p44"/>
            <p:cNvSpPr/>
            <p:nvPr/>
          </p:nvSpPr>
          <p:spPr>
            <a:xfrm>
              <a:off x="3077075" y="3167500"/>
              <a:ext cx="503825" cy="503075"/>
            </a:xfrm>
            <a:custGeom>
              <a:avLst/>
              <a:gdLst/>
              <a:ahLst/>
              <a:cxnLst/>
              <a:rect l="l" t="t" r="r" b="b"/>
              <a:pathLst>
                <a:path w="20153" h="20123" extrusionOk="0">
                  <a:moveTo>
                    <a:pt x="10061" y="1"/>
                  </a:moveTo>
                  <a:cubicBezTo>
                    <a:pt x="4529" y="1"/>
                    <a:pt x="0" y="4499"/>
                    <a:pt x="0" y="10062"/>
                  </a:cubicBezTo>
                  <a:cubicBezTo>
                    <a:pt x="0" y="15624"/>
                    <a:pt x="4529" y="20123"/>
                    <a:pt x="10061" y="20123"/>
                  </a:cubicBezTo>
                  <a:cubicBezTo>
                    <a:pt x="15624" y="20123"/>
                    <a:pt x="20153" y="15624"/>
                    <a:pt x="20153" y="10062"/>
                  </a:cubicBezTo>
                  <a:cubicBezTo>
                    <a:pt x="20153" y="4499"/>
                    <a:pt x="15624" y="1"/>
                    <a:pt x="10061" y="1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934;p44"/>
            <p:cNvSpPr/>
            <p:nvPr/>
          </p:nvSpPr>
          <p:spPr>
            <a:xfrm>
              <a:off x="3117350" y="3207025"/>
              <a:ext cx="423275" cy="424050"/>
            </a:xfrm>
            <a:custGeom>
              <a:avLst/>
              <a:gdLst/>
              <a:ahLst/>
              <a:cxnLst/>
              <a:rect l="l" t="t" r="r" b="b"/>
              <a:pathLst>
                <a:path w="16931" h="16962" extrusionOk="0">
                  <a:moveTo>
                    <a:pt x="8450" y="0"/>
                  </a:moveTo>
                  <a:cubicBezTo>
                    <a:pt x="3800" y="0"/>
                    <a:pt x="0" y="3800"/>
                    <a:pt x="0" y="8481"/>
                  </a:cubicBezTo>
                  <a:cubicBezTo>
                    <a:pt x="0" y="13162"/>
                    <a:pt x="3800" y="16961"/>
                    <a:pt x="8450" y="16961"/>
                  </a:cubicBezTo>
                  <a:cubicBezTo>
                    <a:pt x="13131" y="16961"/>
                    <a:pt x="16931" y="13162"/>
                    <a:pt x="16931" y="8481"/>
                  </a:cubicBezTo>
                  <a:cubicBezTo>
                    <a:pt x="16931" y="3800"/>
                    <a:pt x="13131" y="0"/>
                    <a:pt x="8450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935;p44"/>
            <p:cNvSpPr/>
            <p:nvPr/>
          </p:nvSpPr>
          <p:spPr>
            <a:xfrm>
              <a:off x="3202450" y="3292900"/>
              <a:ext cx="276625" cy="216575"/>
            </a:xfrm>
            <a:custGeom>
              <a:avLst/>
              <a:gdLst/>
              <a:ahLst/>
              <a:cxnLst/>
              <a:rect l="l" t="t" r="r" b="b"/>
              <a:pathLst>
                <a:path w="11065" h="8663" extrusionOk="0">
                  <a:moveTo>
                    <a:pt x="11065" y="0"/>
                  </a:moveTo>
                  <a:lnTo>
                    <a:pt x="4499" y="5076"/>
                  </a:lnTo>
                  <a:lnTo>
                    <a:pt x="1" y="2888"/>
                  </a:lnTo>
                  <a:lnTo>
                    <a:pt x="4378" y="8663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9" name="Google Shape;946;p44"/>
          <p:cNvGrpSpPr/>
          <p:nvPr/>
        </p:nvGrpSpPr>
        <p:grpSpPr>
          <a:xfrm>
            <a:off x="6889893" y="3657521"/>
            <a:ext cx="1193472" cy="716633"/>
            <a:chOff x="501325" y="4100602"/>
            <a:chExt cx="1775471" cy="1066101"/>
          </a:xfrm>
        </p:grpSpPr>
        <p:sp>
          <p:nvSpPr>
            <p:cNvPr id="280" name="Google Shape;947;p44"/>
            <p:cNvSpPr/>
            <p:nvPr/>
          </p:nvSpPr>
          <p:spPr>
            <a:xfrm>
              <a:off x="547489" y="5008751"/>
              <a:ext cx="677290" cy="157952"/>
            </a:xfrm>
            <a:custGeom>
              <a:avLst/>
              <a:gdLst/>
              <a:ahLst/>
              <a:cxnLst/>
              <a:rect l="l" t="t" r="r" b="b"/>
              <a:pathLst>
                <a:path w="33759" h="7873" extrusionOk="0">
                  <a:moveTo>
                    <a:pt x="668" y="0"/>
                  </a:moveTo>
                  <a:cubicBezTo>
                    <a:pt x="301" y="0"/>
                    <a:pt x="1" y="267"/>
                    <a:pt x="1" y="667"/>
                  </a:cubicBezTo>
                  <a:lnTo>
                    <a:pt x="1" y="7205"/>
                  </a:lnTo>
                  <a:cubicBezTo>
                    <a:pt x="1" y="7572"/>
                    <a:pt x="301" y="7873"/>
                    <a:pt x="668" y="7873"/>
                  </a:cubicBezTo>
                  <a:lnTo>
                    <a:pt x="33091" y="7873"/>
                  </a:lnTo>
                  <a:cubicBezTo>
                    <a:pt x="33458" y="7873"/>
                    <a:pt x="33758" y="7572"/>
                    <a:pt x="33758" y="7205"/>
                  </a:cubicBezTo>
                  <a:lnTo>
                    <a:pt x="33758" y="667"/>
                  </a:lnTo>
                  <a:cubicBezTo>
                    <a:pt x="33758" y="267"/>
                    <a:pt x="33458" y="0"/>
                    <a:pt x="3309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948;p44"/>
            <p:cNvSpPr/>
            <p:nvPr/>
          </p:nvSpPr>
          <p:spPr>
            <a:xfrm>
              <a:off x="605049" y="5022795"/>
              <a:ext cx="28790" cy="129182"/>
            </a:xfrm>
            <a:custGeom>
              <a:avLst/>
              <a:gdLst/>
              <a:ahLst/>
              <a:cxnLst/>
              <a:rect l="l" t="t" r="r" b="b"/>
              <a:pathLst>
                <a:path w="1435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35" y="6439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949;p44"/>
            <p:cNvSpPr/>
            <p:nvPr/>
          </p:nvSpPr>
          <p:spPr>
            <a:xfrm>
              <a:off x="694046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469" y="643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950;p44"/>
            <p:cNvSpPr/>
            <p:nvPr/>
          </p:nvSpPr>
          <p:spPr>
            <a:xfrm>
              <a:off x="783063" y="5022795"/>
              <a:ext cx="28790" cy="129182"/>
            </a:xfrm>
            <a:custGeom>
              <a:avLst/>
              <a:gdLst/>
              <a:ahLst/>
              <a:cxnLst/>
              <a:rect l="l" t="t" r="r" b="b"/>
              <a:pathLst>
                <a:path w="1435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35" y="6439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951;p44"/>
            <p:cNvSpPr/>
            <p:nvPr/>
          </p:nvSpPr>
          <p:spPr>
            <a:xfrm>
              <a:off x="871398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952;p44"/>
            <p:cNvSpPr/>
            <p:nvPr/>
          </p:nvSpPr>
          <p:spPr>
            <a:xfrm>
              <a:off x="960416" y="5022795"/>
              <a:ext cx="29452" cy="129182"/>
            </a:xfrm>
            <a:custGeom>
              <a:avLst/>
              <a:gdLst/>
              <a:ahLst/>
              <a:cxnLst/>
              <a:rect l="l" t="t" r="r" b="b"/>
              <a:pathLst>
                <a:path w="1468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953;p44"/>
            <p:cNvSpPr/>
            <p:nvPr/>
          </p:nvSpPr>
          <p:spPr>
            <a:xfrm>
              <a:off x="1050075" y="5022795"/>
              <a:ext cx="28810" cy="129182"/>
            </a:xfrm>
            <a:custGeom>
              <a:avLst/>
              <a:gdLst/>
              <a:ahLst/>
              <a:cxnLst/>
              <a:rect l="l" t="t" r="r" b="b"/>
              <a:pathLst>
                <a:path w="1436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435" y="6439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954;p44"/>
            <p:cNvSpPr/>
            <p:nvPr/>
          </p:nvSpPr>
          <p:spPr>
            <a:xfrm>
              <a:off x="1138430" y="5022795"/>
              <a:ext cx="29452" cy="129182"/>
            </a:xfrm>
            <a:custGeom>
              <a:avLst/>
              <a:gdLst/>
              <a:ahLst/>
              <a:cxnLst/>
              <a:rect l="l" t="t" r="r" b="b"/>
              <a:pathLst>
                <a:path w="1468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955;p44"/>
            <p:cNvSpPr/>
            <p:nvPr/>
          </p:nvSpPr>
          <p:spPr>
            <a:xfrm>
              <a:off x="577603" y="5022795"/>
              <a:ext cx="187404" cy="128520"/>
            </a:xfrm>
            <a:custGeom>
              <a:avLst/>
              <a:gdLst/>
              <a:ahLst/>
              <a:cxnLst/>
              <a:rect l="l" t="t" r="r" b="b"/>
              <a:pathLst>
                <a:path w="9341" h="6406" extrusionOk="0">
                  <a:moveTo>
                    <a:pt x="1" y="1"/>
                  </a:moveTo>
                  <a:lnTo>
                    <a:pt x="1" y="6405"/>
                  </a:lnTo>
                  <a:lnTo>
                    <a:pt x="9341" y="6405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956;p44"/>
            <p:cNvSpPr/>
            <p:nvPr/>
          </p:nvSpPr>
          <p:spPr>
            <a:xfrm>
              <a:off x="547489" y="5008751"/>
              <a:ext cx="677290" cy="14064"/>
            </a:xfrm>
            <a:custGeom>
              <a:avLst/>
              <a:gdLst/>
              <a:ahLst/>
              <a:cxnLst/>
              <a:rect l="l" t="t" r="r" b="b"/>
              <a:pathLst>
                <a:path w="33759" h="701" extrusionOk="0">
                  <a:moveTo>
                    <a:pt x="668" y="0"/>
                  </a:moveTo>
                  <a:cubicBezTo>
                    <a:pt x="301" y="0"/>
                    <a:pt x="1" y="267"/>
                    <a:pt x="1" y="667"/>
                  </a:cubicBezTo>
                  <a:lnTo>
                    <a:pt x="1" y="701"/>
                  </a:lnTo>
                  <a:lnTo>
                    <a:pt x="33758" y="701"/>
                  </a:lnTo>
                  <a:lnTo>
                    <a:pt x="33758" y="667"/>
                  </a:lnTo>
                  <a:cubicBezTo>
                    <a:pt x="33758" y="267"/>
                    <a:pt x="33458" y="0"/>
                    <a:pt x="3309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957;p44"/>
            <p:cNvSpPr/>
            <p:nvPr/>
          </p:nvSpPr>
          <p:spPr>
            <a:xfrm>
              <a:off x="501325" y="4849475"/>
              <a:ext cx="676608" cy="157952"/>
            </a:xfrm>
            <a:custGeom>
              <a:avLst/>
              <a:gdLst/>
              <a:ahLst/>
              <a:cxnLst/>
              <a:rect l="l" t="t" r="r" b="b"/>
              <a:pathLst>
                <a:path w="33725" h="7873" extrusionOk="0">
                  <a:moveTo>
                    <a:pt x="667" y="0"/>
                  </a:moveTo>
                  <a:cubicBezTo>
                    <a:pt x="267" y="0"/>
                    <a:pt x="0" y="300"/>
                    <a:pt x="0" y="667"/>
                  </a:cubicBezTo>
                  <a:lnTo>
                    <a:pt x="0" y="7205"/>
                  </a:lnTo>
                  <a:cubicBezTo>
                    <a:pt x="0" y="7606"/>
                    <a:pt x="267" y="7873"/>
                    <a:pt x="667" y="7873"/>
                  </a:cubicBezTo>
                  <a:lnTo>
                    <a:pt x="33057" y="7873"/>
                  </a:lnTo>
                  <a:cubicBezTo>
                    <a:pt x="33424" y="7873"/>
                    <a:pt x="33724" y="7606"/>
                    <a:pt x="33724" y="7205"/>
                  </a:cubicBezTo>
                  <a:lnTo>
                    <a:pt x="33724" y="667"/>
                  </a:lnTo>
                  <a:cubicBezTo>
                    <a:pt x="33724" y="300"/>
                    <a:pt x="33424" y="0"/>
                    <a:pt x="33057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958;p44"/>
            <p:cNvSpPr/>
            <p:nvPr/>
          </p:nvSpPr>
          <p:spPr>
            <a:xfrm>
              <a:off x="558203" y="4863519"/>
              <a:ext cx="28790" cy="129844"/>
            </a:xfrm>
            <a:custGeom>
              <a:avLst/>
              <a:gdLst/>
              <a:ahLst/>
              <a:cxnLst/>
              <a:rect l="l" t="t" r="r" b="b"/>
              <a:pathLst>
                <a:path w="1435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35" y="6472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959;p44"/>
            <p:cNvSpPr/>
            <p:nvPr/>
          </p:nvSpPr>
          <p:spPr>
            <a:xfrm>
              <a:off x="646538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960;p44"/>
            <p:cNvSpPr/>
            <p:nvPr/>
          </p:nvSpPr>
          <p:spPr>
            <a:xfrm>
              <a:off x="736217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961;p44"/>
            <p:cNvSpPr/>
            <p:nvPr/>
          </p:nvSpPr>
          <p:spPr>
            <a:xfrm>
              <a:off x="824552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962;p44"/>
            <p:cNvSpPr/>
            <p:nvPr/>
          </p:nvSpPr>
          <p:spPr>
            <a:xfrm>
              <a:off x="913570" y="4863519"/>
              <a:ext cx="29452" cy="129844"/>
            </a:xfrm>
            <a:custGeom>
              <a:avLst/>
              <a:gdLst/>
              <a:ahLst/>
              <a:cxnLst/>
              <a:rect l="l" t="t" r="r" b="b"/>
              <a:pathLst>
                <a:path w="1468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963;p44"/>
            <p:cNvSpPr/>
            <p:nvPr/>
          </p:nvSpPr>
          <p:spPr>
            <a:xfrm>
              <a:off x="1001905" y="4863519"/>
              <a:ext cx="29452" cy="129844"/>
            </a:xfrm>
            <a:custGeom>
              <a:avLst/>
              <a:gdLst/>
              <a:ahLst/>
              <a:cxnLst/>
              <a:rect l="l" t="t" r="r" b="b"/>
              <a:pathLst>
                <a:path w="1468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964;p44"/>
            <p:cNvSpPr/>
            <p:nvPr/>
          </p:nvSpPr>
          <p:spPr>
            <a:xfrm>
              <a:off x="1091584" y="4863519"/>
              <a:ext cx="29452" cy="129844"/>
            </a:xfrm>
            <a:custGeom>
              <a:avLst/>
              <a:gdLst/>
              <a:ahLst/>
              <a:cxnLst/>
              <a:rect l="l" t="t" r="r" b="b"/>
              <a:pathLst>
                <a:path w="1468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965;p44"/>
            <p:cNvSpPr/>
            <p:nvPr/>
          </p:nvSpPr>
          <p:spPr>
            <a:xfrm>
              <a:off x="531439" y="4863519"/>
              <a:ext cx="187404" cy="129182"/>
            </a:xfrm>
            <a:custGeom>
              <a:avLst/>
              <a:gdLst/>
              <a:ahLst/>
              <a:cxnLst/>
              <a:rect l="l" t="t" r="r" b="b"/>
              <a:pathLst>
                <a:path w="9341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9340" y="6439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966;p44"/>
            <p:cNvSpPr/>
            <p:nvPr/>
          </p:nvSpPr>
          <p:spPr>
            <a:xfrm>
              <a:off x="501325" y="4849475"/>
              <a:ext cx="676608" cy="14064"/>
            </a:xfrm>
            <a:custGeom>
              <a:avLst/>
              <a:gdLst/>
              <a:ahLst/>
              <a:cxnLst/>
              <a:rect l="l" t="t" r="r" b="b"/>
              <a:pathLst>
                <a:path w="33725" h="701" extrusionOk="0">
                  <a:moveTo>
                    <a:pt x="667" y="0"/>
                  </a:moveTo>
                  <a:cubicBezTo>
                    <a:pt x="267" y="0"/>
                    <a:pt x="0" y="300"/>
                    <a:pt x="0" y="667"/>
                  </a:cubicBezTo>
                  <a:lnTo>
                    <a:pt x="0" y="701"/>
                  </a:lnTo>
                  <a:lnTo>
                    <a:pt x="33724" y="701"/>
                  </a:lnTo>
                  <a:lnTo>
                    <a:pt x="33724" y="667"/>
                  </a:lnTo>
                  <a:cubicBezTo>
                    <a:pt x="33724" y="300"/>
                    <a:pt x="33424" y="0"/>
                    <a:pt x="33057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967;p44"/>
            <p:cNvSpPr/>
            <p:nvPr/>
          </p:nvSpPr>
          <p:spPr>
            <a:xfrm>
              <a:off x="1574749" y="5008751"/>
              <a:ext cx="677290" cy="157952"/>
            </a:xfrm>
            <a:custGeom>
              <a:avLst/>
              <a:gdLst/>
              <a:ahLst/>
              <a:cxnLst/>
              <a:rect l="l" t="t" r="r" b="b"/>
              <a:pathLst>
                <a:path w="33759" h="7873" extrusionOk="0">
                  <a:moveTo>
                    <a:pt x="701" y="0"/>
                  </a:moveTo>
                  <a:cubicBezTo>
                    <a:pt x="301" y="0"/>
                    <a:pt x="1" y="267"/>
                    <a:pt x="1" y="667"/>
                  </a:cubicBezTo>
                  <a:lnTo>
                    <a:pt x="1" y="7205"/>
                  </a:lnTo>
                  <a:cubicBezTo>
                    <a:pt x="1" y="7572"/>
                    <a:pt x="301" y="7873"/>
                    <a:pt x="701" y="7873"/>
                  </a:cubicBezTo>
                  <a:lnTo>
                    <a:pt x="33091" y="7873"/>
                  </a:lnTo>
                  <a:cubicBezTo>
                    <a:pt x="33458" y="7873"/>
                    <a:pt x="33758" y="7572"/>
                    <a:pt x="33758" y="7205"/>
                  </a:cubicBezTo>
                  <a:lnTo>
                    <a:pt x="33758" y="667"/>
                  </a:lnTo>
                  <a:cubicBezTo>
                    <a:pt x="33758" y="267"/>
                    <a:pt x="33458" y="0"/>
                    <a:pt x="33091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968;p44"/>
            <p:cNvSpPr/>
            <p:nvPr/>
          </p:nvSpPr>
          <p:spPr>
            <a:xfrm>
              <a:off x="1631647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969;p44"/>
            <p:cNvSpPr/>
            <p:nvPr/>
          </p:nvSpPr>
          <p:spPr>
            <a:xfrm>
              <a:off x="1720644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469" y="643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970;p44"/>
            <p:cNvSpPr/>
            <p:nvPr/>
          </p:nvSpPr>
          <p:spPr>
            <a:xfrm>
              <a:off x="1810323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971;p44"/>
            <p:cNvSpPr/>
            <p:nvPr/>
          </p:nvSpPr>
          <p:spPr>
            <a:xfrm>
              <a:off x="1898659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1469" y="643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972;p44"/>
            <p:cNvSpPr/>
            <p:nvPr/>
          </p:nvSpPr>
          <p:spPr>
            <a:xfrm>
              <a:off x="1987676" y="5022795"/>
              <a:ext cx="28790" cy="129182"/>
            </a:xfrm>
            <a:custGeom>
              <a:avLst/>
              <a:gdLst/>
              <a:ahLst/>
              <a:cxnLst/>
              <a:rect l="l" t="t" r="r" b="b"/>
              <a:pathLst>
                <a:path w="1435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35" y="6439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973;p44"/>
            <p:cNvSpPr/>
            <p:nvPr/>
          </p:nvSpPr>
          <p:spPr>
            <a:xfrm>
              <a:off x="2076011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974;p44"/>
            <p:cNvSpPr/>
            <p:nvPr/>
          </p:nvSpPr>
          <p:spPr>
            <a:xfrm>
              <a:off x="2165690" y="5022795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0" y="1"/>
                  </a:moveTo>
                  <a:lnTo>
                    <a:pt x="0" y="6439"/>
                  </a:lnTo>
                  <a:lnTo>
                    <a:pt x="1468" y="6439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975;p44"/>
            <p:cNvSpPr/>
            <p:nvPr/>
          </p:nvSpPr>
          <p:spPr>
            <a:xfrm>
              <a:off x="1605545" y="5022795"/>
              <a:ext cx="187404" cy="128520"/>
            </a:xfrm>
            <a:custGeom>
              <a:avLst/>
              <a:gdLst/>
              <a:ahLst/>
              <a:cxnLst/>
              <a:rect l="l" t="t" r="r" b="b"/>
              <a:pathLst>
                <a:path w="9341" h="6406" extrusionOk="0">
                  <a:moveTo>
                    <a:pt x="0" y="1"/>
                  </a:moveTo>
                  <a:lnTo>
                    <a:pt x="0" y="6405"/>
                  </a:lnTo>
                  <a:lnTo>
                    <a:pt x="9340" y="6405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976;p44"/>
            <p:cNvSpPr/>
            <p:nvPr/>
          </p:nvSpPr>
          <p:spPr>
            <a:xfrm>
              <a:off x="1605545" y="5022795"/>
              <a:ext cx="187404" cy="128520"/>
            </a:xfrm>
            <a:custGeom>
              <a:avLst/>
              <a:gdLst/>
              <a:ahLst/>
              <a:cxnLst/>
              <a:rect l="l" t="t" r="r" b="b"/>
              <a:pathLst>
                <a:path w="9341" h="6406" extrusionOk="0">
                  <a:moveTo>
                    <a:pt x="0" y="1"/>
                  </a:moveTo>
                  <a:lnTo>
                    <a:pt x="0" y="6405"/>
                  </a:lnTo>
                  <a:lnTo>
                    <a:pt x="9340" y="6405"/>
                  </a:lnTo>
                  <a:lnTo>
                    <a:pt x="934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977;p44"/>
            <p:cNvSpPr/>
            <p:nvPr/>
          </p:nvSpPr>
          <p:spPr>
            <a:xfrm>
              <a:off x="1574749" y="5008751"/>
              <a:ext cx="677290" cy="14064"/>
            </a:xfrm>
            <a:custGeom>
              <a:avLst/>
              <a:gdLst/>
              <a:ahLst/>
              <a:cxnLst/>
              <a:rect l="l" t="t" r="r" b="b"/>
              <a:pathLst>
                <a:path w="33759" h="701" extrusionOk="0">
                  <a:moveTo>
                    <a:pt x="701" y="0"/>
                  </a:moveTo>
                  <a:cubicBezTo>
                    <a:pt x="301" y="0"/>
                    <a:pt x="1" y="267"/>
                    <a:pt x="1" y="667"/>
                  </a:cubicBezTo>
                  <a:lnTo>
                    <a:pt x="1" y="701"/>
                  </a:lnTo>
                  <a:lnTo>
                    <a:pt x="33758" y="701"/>
                  </a:lnTo>
                  <a:lnTo>
                    <a:pt x="33758" y="667"/>
                  </a:lnTo>
                  <a:cubicBezTo>
                    <a:pt x="33758" y="267"/>
                    <a:pt x="33458" y="0"/>
                    <a:pt x="33091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978;p44"/>
            <p:cNvSpPr/>
            <p:nvPr/>
          </p:nvSpPr>
          <p:spPr>
            <a:xfrm>
              <a:off x="1308400" y="4850137"/>
              <a:ext cx="676608" cy="158634"/>
            </a:xfrm>
            <a:custGeom>
              <a:avLst/>
              <a:gdLst/>
              <a:ahLst/>
              <a:cxnLst/>
              <a:rect l="l" t="t" r="r" b="b"/>
              <a:pathLst>
                <a:path w="33725" h="7907" extrusionOk="0">
                  <a:moveTo>
                    <a:pt x="668" y="1"/>
                  </a:moveTo>
                  <a:cubicBezTo>
                    <a:pt x="301" y="1"/>
                    <a:pt x="1" y="301"/>
                    <a:pt x="1" y="668"/>
                  </a:cubicBezTo>
                  <a:lnTo>
                    <a:pt x="1" y="7239"/>
                  </a:lnTo>
                  <a:cubicBezTo>
                    <a:pt x="1" y="7606"/>
                    <a:pt x="301" y="7906"/>
                    <a:pt x="668" y="7906"/>
                  </a:cubicBezTo>
                  <a:lnTo>
                    <a:pt x="33058" y="7906"/>
                  </a:lnTo>
                  <a:cubicBezTo>
                    <a:pt x="33425" y="7906"/>
                    <a:pt x="33725" y="7573"/>
                    <a:pt x="33725" y="7239"/>
                  </a:cubicBezTo>
                  <a:lnTo>
                    <a:pt x="33725" y="668"/>
                  </a:lnTo>
                  <a:cubicBezTo>
                    <a:pt x="33725" y="301"/>
                    <a:pt x="33425" y="1"/>
                    <a:pt x="33058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979;p44"/>
            <p:cNvSpPr/>
            <p:nvPr/>
          </p:nvSpPr>
          <p:spPr>
            <a:xfrm>
              <a:off x="1365297" y="4863519"/>
              <a:ext cx="29452" cy="129844"/>
            </a:xfrm>
            <a:custGeom>
              <a:avLst/>
              <a:gdLst/>
              <a:ahLst/>
              <a:cxnLst/>
              <a:rect l="l" t="t" r="r" b="b"/>
              <a:pathLst>
                <a:path w="1468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980;p44"/>
            <p:cNvSpPr/>
            <p:nvPr/>
          </p:nvSpPr>
          <p:spPr>
            <a:xfrm>
              <a:off x="1454294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981;p44"/>
            <p:cNvSpPr/>
            <p:nvPr/>
          </p:nvSpPr>
          <p:spPr>
            <a:xfrm>
              <a:off x="1543312" y="4863519"/>
              <a:ext cx="29452" cy="129844"/>
            </a:xfrm>
            <a:custGeom>
              <a:avLst/>
              <a:gdLst/>
              <a:ahLst/>
              <a:cxnLst/>
              <a:rect l="l" t="t" r="r" b="b"/>
              <a:pathLst>
                <a:path w="1468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982;p44"/>
            <p:cNvSpPr/>
            <p:nvPr/>
          </p:nvSpPr>
          <p:spPr>
            <a:xfrm>
              <a:off x="1631647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0" y="1"/>
                  </a:moveTo>
                  <a:lnTo>
                    <a:pt x="0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983;p44"/>
            <p:cNvSpPr/>
            <p:nvPr/>
          </p:nvSpPr>
          <p:spPr>
            <a:xfrm>
              <a:off x="1720644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1469" y="6472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984;p44"/>
            <p:cNvSpPr/>
            <p:nvPr/>
          </p:nvSpPr>
          <p:spPr>
            <a:xfrm>
              <a:off x="1810323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1468" y="6472"/>
                  </a:lnTo>
                  <a:lnTo>
                    <a:pt x="146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985;p44"/>
            <p:cNvSpPr/>
            <p:nvPr/>
          </p:nvSpPr>
          <p:spPr>
            <a:xfrm>
              <a:off x="1898659" y="4863519"/>
              <a:ext cx="29472" cy="129844"/>
            </a:xfrm>
            <a:custGeom>
              <a:avLst/>
              <a:gdLst/>
              <a:ahLst/>
              <a:cxnLst/>
              <a:rect l="l" t="t" r="r" b="b"/>
              <a:pathLst>
                <a:path w="1469" h="6472" extrusionOk="0">
                  <a:moveTo>
                    <a:pt x="1" y="1"/>
                  </a:moveTo>
                  <a:lnTo>
                    <a:pt x="1" y="6472"/>
                  </a:lnTo>
                  <a:lnTo>
                    <a:pt x="1469" y="6472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986;p44"/>
            <p:cNvSpPr/>
            <p:nvPr/>
          </p:nvSpPr>
          <p:spPr>
            <a:xfrm>
              <a:off x="1338514" y="4863519"/>
              <a:ext cx="187404" cy="129182"/>
            </a:xfrm>
            <a:custGeom>
              <a:avLst/>
              <a:gdLst/>
              <a:ahLst/>
              <a:cxnLst/>
              <a:rect l="l" t="t" r="r" b="b"/>
              <a:pathLst>
                <a:path w="9341" h="6439" extrusionOk="0">
                  <a:moveTo>
                    <a:pt x="1" y="1"/>
                  </a:moveTo>
                  <a:lnTo>
                    <a:pt x="1" y="6439"/>
                  </a:lnTo>
                  <a:lnTo>
                    <a:pt x="9341" y="6439"/>
                  </a:lnTo>
                  <a:lnTo>
                    <a:pt x="934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987;p44"/>
            <p:cNvSpPr/>
            <p:nvPr/>
          </p:nvSpPr>
          <p:spPr>
            <a:xfrm>
              <a:off x="1308400" y="4849475"/>
              <a:ext cx="676608" cy="14064"/>
            </a:xfrm>
            <a:custGeom>
              <a:avLst/>
              <a:gdLst/>
              <a:ahLst/>
              <a:cxnLst/>
              <a:rect l="l" t="t" r="r" b="b"/>
              <a:pathLst>
                <a:path w="33725" h="701" extrusionOk="0">
                  <a:moveTo>
                    <a:pt x="668" y="0"/>
                  </a:moveTo>
                  <a:cubicBezTo>
                    <a:pt x="301" y="0"/>
                    <a:pt x="1" y="300"/>
                    <a:pt x="1" y="667"/>
                  </a:cubicBezTo>
                  <a:lnTo>
                    <a:pt x="1" y="701"/>
                  </a:lnTo>
                  <a:lnTo>
                    <a:pt x="33725" y="701"/>
                  </a:lnTo>
                  <a:lnTo>
                    <a:pt x="33725" y="667"/>
                  </a:lnTo>
                  <a:cubicBezTo>
                    <a:pt x="33725" y="300"/>
                    <a:pt x="33425" y="0"/>
                    <a:pt x="3305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988;p44"/>
            <p:cNvSpPr/>
            <p:nvPr/>
          </p:nvSpPr>
          <p:spPr>
            <a:xfrm>
              <a:off x="1599527" y="4693529"/>
              <a:ext cx="677270" cy="158634"/>
            </a:xfrm>
            <a:custGeom>
              <a:avLst/>
              <a:gdLst/>
              <a:ahLst/>
              <a:cxnLst/>
              <a:rect l="l" t="t" r="r" b="b"/>
              <a:pathLst>
                <a:path w="33758" h="7907" extrusionOk="0">
                  <a:moveTo>
                    <a:pt x="667" y="1"/>
                  </a:moveTo>
                  <a:cubicBezTo>
                    <a:pt x="300" y="1"/>
                    <a:pt x="0" y="301"/>
                    <a:pt x="0" y="701"/>
                  </a:cubicBezTo>
                  <a:lnTo>
                    <a:pt x="0" y="7239"/>
                  </a:lnTo>
                  <a:cubicBezTo>
                    <a:pt x="0" y="7606"/>
                    <a:pt x="300" y="7907"/>
                    <a:pt x="667" y="7907"/>
                  </a:cubicBezTo>
                  <a:lnTo>
                    <a:pt x="33057" y="7907"/>
                  </a:lnTo>
                  <a:cubicBezTo>
                    <a:pt x="33424" y="7907"/>
                    <a:pt x="33758" y="7573"/>
                    <a:pt x="33724" y="7239"/>
                  </a:cubicBezTo>
                  <a:lnTo>
                    <a:pt x="33724" y="701"/>
                  </a:lnTo>
                  <a:cubicBezTo>
                    <a:pt x="33724" y="301"/>
                    <a:pt x="33424" y="1"/>
                    <a:pt x="33057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989;p44"/>
            <p:cNvSpPr/>
            <p:nvPr/>
          </p:nvSpPr>
          <p:spPr>
            <a:xfrm>
              <a:off x="1657066" y="4707593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0"/>
                  </a:moveTo>
                  <a:lnTo>
                    <a:pt x="1" y="6438"/>
                  </a:lnTo>
                  <a:lnTo>
                    <a:pt x="1469" y="6438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990;p44"/>
            <p:cNvSpPr/>
            <p:nvPr/>
          </p:nvSpPr>
          <p:spPr>
            <a:xfrm>
              <a:off x="1746083" y="4707593"/>
              <a:ext cx="28790" cy="129182"/>
            </a:xfrm>
            <a:custGeom>
              <a:avLst/>
              <a:gdLst/>
              <a:ahLst/>
              <a:cxnLst/>
              <a:rect l="l" t="t" r="r" b="b"/>
              <a:pathLst>
                <a:path w="1435" h="6439" extrusionOk="0">
                  <a:moveTo>
                    <a:pt x="0" y="0"/>
                  </a:moveTo>
                  <a:lnTo>
                    <a:pt x="0" y="6438"/>
                  </a:lnTo>
                  <a:lnTo>
                    <a:pt x="1435" y="64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FAC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991;p44"/>
            <p:cNvSpPr/>
            <p:nvPr/>
          </p:nvSpPr>
          <p:spPr>
            <a:xfrm>
              <a:off x="1923436" y="4707593"/>
              <a:ext cx="28790" cy="129182"/>
            </a:xfrm>
            <a:custGeom>
              <a:avLst/>
              <a:gdLst/>
              <a:ahLst/>
              <a:cxnLst/>
              <a:rect l="l" t="t" r="r" b="b"/>
              <a:pathLst>
                <a:path w="1435" h="6439" extrusionOk="0">
                  <a:moveTo>
                    <a:pt x="0" y="0"/>
                  </a:moveTo>
                  <a:lnTo>
                    <a:pt x="0" y="6438"/>
                  </a:lnTo>
                  <a:lnTo>
                    <a:pt x="1434" y="6438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992;p44"/>
            <p:cNvSpPr/>
            <p:nvPr/>
          </p:nvSpPr>
          <p:spPr>
            <a:xfrm>
              <a:off x="2012433" y="4707593"/>
              <a:ext cx="29472" cy="129182"/>
            </a:xfrm>
            <a:custGeom>
              <a:avLst/>
              <a:gdLst/>
              <a:ahLst/>
              <a:cxnLst/>
              <a:rect l="l" t="t" r="r" b="b"/>
              <a:pathLst>
                <a:path w="1469" h="6439" extrusionOk="0">
                  <a:moveTo>
                    <a:pt x="1" y="0"/>
                  </a:moveTo>
                  <a:lnTo>
                    <a:pt x="1" y="6438"/>
                  </a:lnTo>
                  <a:lnTo>
                    <a:pt x="1468" y="6438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993;p44"/>
            <p:cNvSpPr/>
            <p:nvPr/>
          </p:nvSpPr>
          <p:spPr>
            <a:xfrm>
              <a:off x="2101450" y="4707593"/>
              <a:ext cx="29452" cy="129182"/>
            </a:xfrm>
            <a:custGeom>
              <a:avLst/>
              <a:gdLst/>
              <a:ahLst/>
              <a:cxnLst/>
              <a:rect l="l" t="t" r="r" b="b"/>
              <a:pathLst>
                <a:path w="1468" h="6439" extrusionOk="0">
                  <a:moveTo>
                    <a:pt x="0" y="0"/>
                  </a:moveTo>
                  <a:lnTo>
                    <a:pt x="0" y="6438"/>
                  </a:lnTo>
                  <a:lnTo>
                    <a:pt x="1468" y="6438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994;p44"/>
            <p:cNvSpPr/>
            <p:nvPr/>
          </p:nvSpPr>
          <p:spPr>
            <a:xfrm>
              <a:off x="2189785" y="4707593"/>
              <a:ext cx="29452" cy="129182"/>
            </a:xfrm>
            <a:custGeom>
              <a:avLst/>
              <a:gdLst/>
              <a:ahLst/>
              <a:cxnLst/>
              <a:rect l="l" t="t" r="r" b="b"/>
              <a:pathLst>
                <a:path w="1468" h="6439" extrusionOk="0">
                  <a:moveTo>
                    <a:pt x="0" y="0"/>
                  </a:moveTo>
                  <a:lnTo>
                    <a:pt x="0" y="6438"/>
                  </a:lnTo>
                  <a:lnTo>
                    <a:pt x="1468" y="6438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995;p44"/>
            <p:cNvSpPr/>
            <p:nvPr/>
          </p:nvSpPr>
          <p:spPr>
            <a:xfrm>
              <a:off x="1629640" y="4707593"/>
              <a:ext cx="187404" cy="128520"/>
            </a:xfrm>
            <a:custGeom>
              <a:avLst/>
              <a:gdLst/>
              <a:ahLst/>
              <a:cxnLst/>
              <a:rect l="l" t="t" r="r" b="b"/>
              <a:pathLst>
                <a:path w="9341" h="6406" extrusionOk="0">
                  <a:moveTo>
                    <a:pt x="0" y="0"/>
                  </a:moveTo>
                  <a:lnTo>
                    <a:pt x="0" y="6405"/>
                  </a:lnTo>
                  <a:lnTo>
                    <a:pt x="9340" y="6405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996;p44"/>
            <p:cNvSpPr/>
            <p:nvPr/>
          </p:nvSpPr>
          <p:spPr>
            <a:xfrm>
              <a:off x="1629640" y="4707593"/>
              <a:ext cx="187404" cy="128520"/>
            </a:xfrm>
            <a:custGeom>
              <a:avLst/>
              <a:gdLst/>
              <a:ahLst/>
              <a:cxnLst/>
              <a:rect l="l" t="t" r="r" b="b"/>
              <a:pathLst>
                <a:path w="9341" h="6406" extrusionOk="0">
                  <a:moveTo>
                    <a:pt x="0" y="0"/>
                  </a:moveTo>
                  <a:lnTo>
                    <a:pt x="0" y="6405"/>
                  </a:lnTo>
                  <a:lnTo>
                    <a:pt x="9340" y="6405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997;p44"/>
            <p:cNvSpPr/>
            <p:nvPr/>
          </p:nvSpPr>
          <p:spPr>
            <a:xfrm>
              <a:off x="1599527" y="4692867"/>
              <a:ext cx="677270" cy="14746"/>
            </a:xfrm>
            <a:custGeom>
              <a:avLst/>
              <a:gdLst/>
              <a:ahLst/>
              <a:cxnLst/>
              <a:rect l="l" t="t" r="r" b="b"/>
              <a:pathLst>
                <a:path w="33758" h="735" extrusionOk="0">
                  <a:moveTo>
                    <a:pt x="667" y="1"/>
                  </a:moveTo>
                  <a:cubicBezTo>
                    <a:pt x="300" y="1"/>
                    <a:pt x="0" y="301"/>
                    <a:pt x="0" y="668"/>
                  </a:cubicBezTo>
                  <a:lnTo>
                    <a:pt x="0" y="734"/>
                  </a:lnTo>
                  <a:lnTo>
                    <a:pt x="33724" y="734"/>
                  </a:lnTo>
                  <a:lnTo>
                    <a:pt x="33724" y="668"/>
                  </a:lnTo>
                  <a:cubicBezTo>
                    <a:pt x="33758" y="301"/>
                    <a:pt x="33424" y="1"/>
                    <a:pt x="3305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998;p44"/>
            <p:cNvSpPr/>
            <p:nvPr/>
          </p:nvSpPr>
          <p:spPr>
            <a:xfrm>
              <a:off x="1652391" y="4119340"/>
              <a:ext cx="577559" cy="560426"/>
            </a:xfrm>
            <a:custGeom>
              <a:avLst/>
              <a:gdLst/>
              <a:ahLst/>
              <a:cxnLst/>
              <a:rect l="l" t="t" r="r" b="b"/>
              <a:pathLst>
                <a:path w="28788" h="27934" extrusionOk="0">
                  <a:moveTo>
                    <a:pt x="14211" y="0"/>
                  </a:moveTo>
                  <a:cubicBezTo>
                    <a:pt x="10875" y="0"/>
                    <a:pt x="7706" y="1168"/>
                    <a:pt x="5171" y="3336"/>
                  </a:cubicBezTo>
                  <a:cubicBezTo>
                    <a:pt x="2335" y="5738"/>
                    <a:pt x="567" y="9107"/>
                    <a:pt x="267" y="12843"/>
                  </a:cubicBezTo>
                  <a:cubicBezTo>
                    <a:pt x="0" y="16546"/>
                    <a:pt x="1168" y="20182"/>
                    <a:pt x="3570" y="23017"/>
                  </a:cubicBezTo>
                  <a:cubicBezTo>
                    <a:pt x="6005" y="25852"/>
                    <a:pt x="9374" y="27587"/>
                    <a:pt x="13076" y="27887"/>
                  </a:cubicBezTo>
                  <a:cubicBezTo>
                    <a:pt x="13458" y="27918"/>
                    <a:pt x="13838" y="27933"/>
                    <a:pt x="14218" y="27933"/>
                  </a:cubicBezTo>
                  <a:cubicBezTo>
                    <a:pt x="17520" y="27933"/>
                    <a:pt x="20707" y="26769"/>
                    <a:pt x="23250" y="24585"/>
                  </a:cubicBezTo>
                  <a:cubicBezTo>
                    <a:pt x="26086" y="22183"/>
                    <a:pt x="27854" y="18814"/>
                    <a:pt x="28120" y="15078"/>
                  </a:cubicBezTo>
                  <a:cubicBezTo>
                    <a:pt x="28788" y="7406"/>
                    <a:pt x="23050" y="668"/>
                    <a:pt x="15345" y="34"/>
                  </a:cubicBezTo>
                  <a:cubicBezTo>
                    <a:pt x="14944" y="0"/>
                    <a:pt x="14577" y="0"/>
                    <a:pt x="1421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999;p44"/>
            <p:cNvSpPr/>
            <p:nvPr/>
          </p:nvSpPr>
          <p:spPr>
            <a:xfrm>
              <a:off x="1639010" y="4100602"/>
              <a:ext cx="598966" cy="598986"/>
            </a:xfrm>
            <a:custGeom>
              <a:avLst/>
              <a:gdLst/>
              <a:ahLst/>
              <a:cxnLst/>
              <a:rect l="l" t="t" r="r" b="b"/>
              <a:pathLst>
                <a:path w="29855" h="29856" extrusionOk="0">
                  <a:moveTo>
                    <a:pt x="16045" y="634"/>
                  </a:moveTo>
                  <a:cubicBezTo>
                    <a:pt x="8173" y="0"/>
                    <a:pt x="1234" y="5905"/>
                    <a:pt x="601" y="13810"/>
                  </a:cubicBezTo>
                  <a:cubicBezTo>
                    <a:pt x="0" y="21683"/>
                    <a:pt x="5871" y="28621"/>
                    <a:pt x="13777" y="29255"/>
                  </a:cubicBezTo>
                  <a:cubicBezTo>
                    <a:pt x="21682" y="29855"/>
                    <a:pt x="28587" y="23984"/>
                    <a:pt x="29221" y="16079"/>
                  </a:cubicBezTo>
                  <a:lnTo>
                    <a:pt x="29221" y="16079"/>
                  </a:lnTo>
                  <a:lnTo>
                    <a:pt x="29221" y="16079"/>
                  </a:lnTo>
                  <a:lnTo>
                    <a:pt x="29221" y="16079"/>
                  </a:lnTo>
                  <a:cubicBezTo>
                    <a:pt x="29855" y="8140"/>
                    <a:pt x="23951" y="1268"/>
                    <a:pt x="16045" y="634"/>
                  </a:cubicBezTo>
                  <a:close/>
                  <a:moveTo>
                    <a:pt x="28854" y="16012"/>
                  </a:moveTo>
                  <a:cubicBezTo>
                    <a:pt x="28554" y="19748"/>
                    <a:pt x="26786" y="23117"/>
                    <a:pt x="23951" y="25519"/>
                  </a:cubicBezTo>
                  <a:cubicBezTo>
                    <a:pt x="21115" y="27954"/>
                    <a:pt x="17513" y="29121"/>
                    <a:pt x="13777" y="28821"/>
                  </a:cubicBezTo>
                  <a:cubicBezTo>
                    <a:pt x="10074" y="28521"/>
                    <a:pt x="6705" y="26786"/>
                    <a:pt x="4270" y="23951"/>
                  </a:cubicBezTo>
                  <a:cubicBezTo>
                    <a:pt x="1868" y="21116"/>
                    <a:pt x="701" y="17480"/>
                    <a:pt x="1001" y="13777"/>
                  </a:cubicBezTo>
                  <a:cubicBezTo>
                    <a:pt x="1268" y="10074"/>
                    <a:pt x="3036" y="6672"/>
                    <a:pt x="5871" y="4270"/>
                  </a:cubicBezTo>
                  <a:cubicBezTo>
                    <a:pt x="8406" y="2102"/>
                    <a:pt x="11575" y="934"/>
                    <a:pt x="14911" y="934"/>
                  </a:cubicBezTo>
                  <a:cubicBezTo>
                    <a:pt x="15278" y="934"/>
                    <a:pt x="15678" y="934"/>
                    <a:pt x="16045" y="968"/>
                  </a:cubicBezTo>
                  <a:cubicBezTo>
                    <a:pt x="23717" y="1602"/>
                    <a:pt x="29455" y="8340"/>
                    <a:pt x="28854" y="16012"/>
                  </a:cubicBezTo>
                  <a:close/>
                </a:path>
              </a:pathLst>
            </a:custGeom>
            <a:solidFill>
              <a:srgbClr val="FDB4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1000;p44"/>
            <p:cNvSpPr/>
            <p:nvPr/>
          </p:nvSpPr>
          <p:spPr>
            <a:xfrm>
              <a:off x="1645690" y="4112419"/>
              <a:ext cx="592285" cy="575794"/>
            </a:xfrm>
            <a:custGeom>
              <a:avLst/>
              <a:gdLst/>
              <a:ahLst/>
              <a:cxnLst/>
              <a:rect l="l" t="t" r="r" b="b"/>
              <a:pathLst>
                <a:path w="29522" h="28700" extrusionOk="0">
                  <a:moveTo>
                    <a:pt x="14545" y="679"/>
                  </a:moveTo>
                  <a:cubicBezTo>
                    <a:pt x="14911" y="679"/>
                    <a:pt x="15278" y="679"/>
                    <a:pt x="15612" y="712"/>
                  </a:cubicBezTo>
                  <a:cubicBezTo>
                    <a:pt x="23117" y="1346"/>
                    <a:pt x="28755" y="7918"/>
                    <a:pt x="28188" y="15390"/>
                  </a:cubicBezTo>
                  <a:cubicBezTo>
                    <a:pt x="27887" y="19026"/>
                    <a:pt x="26220" y="22328"/>
                    <a:pt x="23418" y="24696"/>
                  </a:cubicBezTo>
                  <a:cubicBezTo>
                    <a:pt x="20971" y="26815"/>
                    <a:pt x="17856" y="27946"/>
                    <a:pt x="14648" y="27946"/>
                  </a:cubicBezTo>
                  <a:cubicBezTo>
                    <a:pt x="14270" y="27946"/>
                    <a:pt x="13890" y="27930"/>
                    <a:pt x="13510" y="27899"/>
                  </a:cubicBezTo>
                  <a:cubicBezTo>
                    <a:pt x="9875" y="27598"/>
                    <a:pt x="6572" y="25930"/>
                    <a:pt x="4204" y="23162"/>
                  </a:cubicBezTo>
                  <a:cubicBezTo>
                    <a:pt x="1835" y="20393"/>
                    <a:pt x="701" y="16857"/>
                    <a:pt x="1002" y="13221"/>
                  </a:cubicBezTo>
                  <a:cubicBezTo>
                    <a:pt x="1268" y="9585"/>
                    <a:pt x="2936" y="6316"/>
                    <a:pt x="5738" y="3915"/>
                  </a:cubicBezTo>
                  <a:cubicBezTo>
                    <a:pt x="8240" y="1780"/>
                    <a:pt x="11342" y="679"/>
                    <a:pt x="14545" y="679"/>
                  </a:cubicBezTo>
                  <a:close/>
                  <a:moveTo>
                    <a:pt x="14578" y="1"/>
                  </a:moveTo>
                  <a:cubicBezTo>
                    <a:pt x="11146" y="1"/>
                    <a:pt x="7856" y="1220"/>
                    <a:pt x="5271" y="3414"/>
                  </a:cubicBezTo>
                  <a:cubicBezTo>
                    <a:pt x="2369" y="5916"/>
                    <a:pt x="601" y="9385"/>
                    <a:pt x="268" y="13221"/>
                  </a:cubicBezTo>
                  <a:cubicBezTo>
                    <a:pt x="1" y="17057"/>
                    <a:pt x="1202" y="20760"/>
                    <a:pt x="3670" y="23662"/>
                  </a:cubicBezTo>
                  <a:cubicBezTo>
                    <a:pt x="6172" y="26564"/>
                    <a:pt x="9608" y="28332"/>
                    <a:pt x="13444" y="28666"/>
                  </a:cubicBezTo>
                  <a:cubicBezTo>
                    <a:pt x="13844" y="28699"/>
                    <a:pt x="14244" y="28699"/>
                    <a:pt x="14611" y="28699"/>
                  </a:cubicBezTo>
                  <a:cubicBezTo>
                    <a:pt x="18047" y="28699"/>
                    <a:pt x="21283" y="27498"/>
                    <a:pt x="23918" y="25263"/>
                  </a:cubicBezTo>
                  <a:cubicBezTo>
                    <a:pt x="26853" y="22762"/>
                    <a:pt x="28588" y="19326"/>
                    <a:pt x="28921" y="15490"/>
                  </a:cubicBezTo>
                  <a:cubicBezTo>
                    <a:pt x="29522" y="7584"/>
                    <a:pt x="23584" y="679"/>
                    <a:pt x="15712" y="45"/>
                  </a:cubicBezTo>
                  <a:cubicBezTo>
                    <a:pt x="15333" y="16"/>
                    <a:pt x="14954" y="1"/>
                    <a:pt x="14578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1001;p44"/>
            <p:cNvSpPr/>
            <p:nvPr/>
          </p:nvSpPr>
          <p:spPr>
            <a:xfrm>
              <a:off x="1836425" y="4242484"/>
              <a:ext cx="212843" cy="344674"/>
            </a:xfrm>
            <a:custGeom>
              <a:avLst/>
              <a:gdLst/>
              <a:ahLst/>
              <a:cxnLst/>
              <a:rect l="l" t="t" r="r" b="b"/>
              <a:pathLst>
                <a:path w="10609" h="17180" extrusionOk="0">
                  <a:moveTo>
                    <a:pt x="4237" y="4437"/>
                  </a:moveTo>
                  <a:lnTo>
                    <a:pt x="4237" y="6939"/>
                  </a:lnTo>
                  <a:cubicBezTo>
                    <a:pt x="3436" y="6705"/>
                    <a:pt x="2903" y="6338"/>
                    <a:pt x="2903" y="5704"/>
                  </a:cubicBezTo>
                  <a:cubicBezTo>
                    <a:pt x="2903" y="5104"/>
                    <a:pt x="3336" y="4604"/>
                    <a:pt x="4237" y="4437"/>
                  </a:cubicBezTo>
                  <a:close/>
                  <a:moveTo>
                    <a:pt x="6072" y="10074"/>
                  </a:moveTo>
                  <a:cubicBezTo>
                    <a:pt x="6872" y="10374"/>
                    <a:pt x="7406" y="10708"/>
                    <a:pt x="7406" y="11342"/>
                  </a:cubicBezTo>
                  <a:cubicBezTo>
                    <a:pt x="7406" y="11909"/>
                    <a:pt x="7039" y="12442"/>
                    <a:pt x="6072" y="12676"/>
                  </a:cubicBezTo>
                  <a:lnTo>
                    <a:pt x="6072" y="10074"/>
                  </a:lnTo>
                  <a:close/>
                  <a:moveTo>
                    <a:pt x="4237" y="0"/>
                  </a:moveTo>
                  <a:lnTo>
                    <a:pt x="4237" y="2035"/>
                  </a:lnTo>
                  <a:cubicBezTo>
                    <a:pt x="1368" y="2369"/>
                    <a:pt x="1" y="4036"/>
                    <a:pt x="1" y="5938"/>
                  </a:cubicBezTo>
                  <a:cubicBezTo>
                    <a:pt x="1" y="8506"/>
                    <a:pt x="2202" y="9207"/>
                    <a:pt x="4237" y="9674"/>
                  </a:cubicBezTo>
                  <a:lnTo>
                    <a:pt x="4237" y="12743"/>
                  </a:lnTo>
                  <a:cubicBezTo>
                    <a:pt x="3336" y="12609"/>
                    <a:pt x="2369" y="12342"/>
                    <a:pt x="1435" y="11775"/>
                  </a:cubicBezTo>
                  <a:lnTo>
                    <a:pt x="534" y="14044"/>
                  </a:lnTo>
                  <a:cubicBezTo>
                    <a:pt x="1535" y="14711"/>
                    <a:pt x="2869" y="15044"/>
                    <a:pt x="4237" y="15178"/>
                  </a:cubicBezTo>
                  <a:lnTo>
                    <a:pt x="4237" y="17179"/>
                  </a:lnTo>
                  <a:lnTo>
                    <a:pt x="6072" y="17179"/>
                  </a:lnTo>
                  <a:lnTo>
                    <a:pt x="6072" y="15111"/>
                  </a:lnTo>
                  <a:cubicBezTo>
                    <a:pt x="8940" y="14777"/>
                    <a:pt x="10375" y="13110"/>
                    <a:pt x="10375" y="11208"/>
                  </a:cubicBezTo>
                  <a:cubicBezTo>
                    <a:pt x="10375" y="8573"/>
                    <a:pt x="8106" y="7906"/>
                    <a:pt x="6072" y="7406"/>
                  </a:cubicBezTo>
                  <a:lnTo>
                    <a:pt x="6072" y="4370"/>
                  </a:lnTo>
                  <a:cubicBezTo>
                    <a:pt x="7406" y="4503"/>
                    <a:pt x="8707" y="5004"/>
                    <a:pt x="9607" y="5671"/>
                  </a:cubicBezTo>
                  <a:lnTo>
                    <a:pt x="10608" y="3436"/>
                  </a:lnTo>
                  <a:cubicBezTo>
                    <a:pt x="9607" y="2669"/>
                    <a:pt x="7873" y="2102"/>
                    <a:pt x="6072" y="2002"/>
                  </a:cubicBezTo>
                  <a:lnTo>
                    <a:pt x="6072" y="0"/>
                  </a:ln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1002;p44"/>
            <p:cNvSpPr/>
            <p:nvPr/>
          </p:nvSpPr>
          <p:spPr>
            <a:xfrm>
              <a:off x="1689206" y="4155272"/>
              <a:ext cx="423640" cy="422516"/>
            </a:xfrm>
            <a:custGeom>
              <a:avLst/>
              <a:gdLst/>
              <a:ahLst/>
              <a:cxnLst/>
              <a:rect l="l" t="t" r="r" b="b"/>
              <a:pathLst>
                <a:path w="21116" h="21060" extrusionOk="0">
                  <a:moveTo>
                    <a:pt x="12342" y="1"/>
                  </a:moveTo>
                  <a:cubicBezTo>
                    <a:pt x="6047" y="1"/>
                    <a:pt x="741" y="4859"/>
                    <a:pt x="267" y="11219"/>
                  </a:cubicBezTo>
                  <a:cubicBezTo>
                    <a:pt x="0" y="15055"/>
                    <a:pt x="1468" y="18591"/>
                    <a:pt x="4070" y="21059"/>
                  </a:cubicBezTo>
                  <a:cubicBezTo>
                    <a:pt x="1701" y="18624"/>
                    <a:pt x="367" y="15255"/>
                    <a:pt x="667" y="11619"/>
                  </a:cubicBezTo>
                  <a:cubicBezTo>
                    <a:pt x="1175" y="5243"/>
                    <a:pt x="6509" y="405"/>
                    <a:pt x="12768" y="405"/>
                  </a:cubicBezTo>
                  <a:cubicBezTo>
                    <a:pt x="13091" y="405"/>
                    <a:pt x="13416" y="418"/>
                    <a:pt x="13743" y="444"/>
                  </a:cubicBezTo>
                  <a:cubicBezTo>
                    <a:pt x="16612" y="678"/>
                    <a:pt x="19180" y="1879"/>
                    <a:pt x="21115" y="3713"/>
                  </a:cubicBezTo>
                  <a:cubicBezTo>
                    <a:pt x="19114" y="1679"/>
                    <a:pt x="16412" y="278"/>
                    <a:pt x="13376" y="44"/>
                  </a:cubicBezTo>
                  <a:cubicBezTo>
                    <a:pt x="13029" y="15"/>
                    <a:pt x="12684" y="1"/>
                    <a:pt x="1234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36" name="Picture 3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87" y="57864"/>
            <a:ext cx="1350709" cy="518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7;p21"/>
          <p:cNvSpPr/>
          <p:nvPr/>
        </p:nvSpPr>
        <p:spPr>
          <a:xfrm>
            <a:off x="-1" y="-137160"/>
            <a:ext cx="3106272" cy="528066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171199" y="2169091"/>
            <a:ext cx="43693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rgbClr val="153674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БЛАГОДАРЮ ЗА ВНИМАНИЕ</a:t>
            </a:r>
            <a:endParaRPr lang="ko-KR" altLang="en-US" sz="2800" b="1" dirty="0">
              <a:solidFill>
                <a:srgbClr val="153674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pic>
        <p:nvPicPr>
          <p:cNvPr id="762" name="Picture 7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40" y="115871"/>
            <a:ext cx="2471026" cy="957959"/>
          </a:xfrm>
          <a:prstGeom prst="rect">
            <a:avLst/>
          </a:prstGeom>
        </p:spPr>
      </p:pic>
      <p:sp>
        <p:nvSpPr>
          <p:cNvPr id="763" name="Text Placeholder 85">
            <a:extLst>
              <a:ext uri="{FF2B5EF4-FFF2-40B4-BE49-F238E27FC236}">
                <a16:creationId xmlns:a16="http://schemas.microsoft.com/office/drawing/2014/main" id="{5247C1BA-8536-DC58-00A9-DB2FAFD4B1EC}"/>
              </a:ext>
            </a:extLst>
          </p:cNvPr>
          <p:cNvSpPr txBox="1">
            <a:spLocks/>
          </p:cNvSpPr>
          <p:nvPr/>
        </p:nvSpPr>
        <p:spPr>
          <a:xfrm>
            <a:off x="52714" y="3687956"/>
            <a:ext cx="2535423" cy="339309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4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990427" indent="-380933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3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523733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2133227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742720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cap="all" spc="200" dirty="0">
                <a:solidFill>
                  <a:schemeClr val="accent3"/>
                </a:solidFill>
              </a:rPr>
              <a:t>А.О. Мурадян </a:t>
            </a:r>
          </a:p>
        </p:txBody>
      </p:sp>
      <p:sp>
        <p:nvSpPr>
          <p:cNvPr id="764" name="Text Placeholder 91">
            <a:extLst>
              <a:ext uri="{FF2B5EF4-FFF2-40B4-BE49-F238E27FC236}">
                <a16:creationId xmlns:a16="http://schemas.microsoft.com/office/drawing/2014/main" id="{C4044085-B53A-D640-98E0-6295995E8D33}"/>
              </a:ext>
            </a:extLst>
          </p:cNvPr>
          <p:cNvSpPr txBox="1">
            <a:spLocks/>
          </p:cNvSpPr>
          <p:nvPr/>
        </p:nvSpPr>
        <p:spPr>
          <a:xfrm>
            <a:off x="0" y="4027265"/>
            <a:ext cx="5416410" cy="516633"/>
          </a:xfrm>
          <a:prstGeom prst="rect">
            <a:avLst/>
          </a:prstGeom>
        </p:spPr>
        <p:txBody>
          <a:bodyPr/>
          <a:lstStyle>
            <a:lvl1pPr marL="457120" indent="-457120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43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1pPr>
            <a:lvl2pPr marL="990427" indent="-380933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3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2pPr>
            <a:lvl3pPr marL="1523733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3pPr>
            <a:lvl4pPr marL="2133227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4pPr>
            <a:lvl5pPr marL="2742720" indent="-304747" algn="l" defTabSz="1218987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27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Arial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accent3"/>
                </a:solidFill>
              </a:rPr>
              <a:t>Заместитель </a:t>
            </a:r>
            <a:r>
              <a:rPr lang="ru-RU" sz="1800" dirty="0" smtClean="0">
                <a:solidFill>
                  <a:schemeClr val="accent3"/>
                </a:solidFill>
              </a:rPr>
              <a:t>председателя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/>
                </a:solidFill>
              </a:rPr>
              <a:t>КГД РА</a:t>
            </a:r>
            <a:r>
              <a:rPr lang="hy-AM" sz="1800" dirty="0" smtClean="0">
                <a:solidFill>
                  <a:schemeClr val="accent3"/>
                </a:solidFill>
              </a:rPr>
              <a:t> </a:t>
            </a:r>
            <a:endParaRPr lang="en-US" sz="18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800" b="1" cap="all" spc="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553221" y="1336977"/>
            <a:ext cx="20106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32;p22"/>
          <p:cNvSpPr txBox="1">
            <a:spLocks/>
          </p:cNvSpPr>
          <p:nvPr/>
        </p:nvSpPr>
        <p:spPr>
          <a:xfrm>
            <a:off x="-36538" y="344610"/>
            <a:ext cx="2358926" cy="97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Цифровизация НДС </a:t>
            </a:r>
            <a:br>
              <a:rPr lang="ru-RU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КГД Армении</a:t>
            </a:r>
            <a:endParaRPr lang="ru-RU" sz="1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2" name="Google Shape;184;p18"/>
          <p:cNvGrpSpPr/>
          <p:nvPr/>
        </p:nvGrpSpPr>
        <p:grpSpPr>
          <a:xfrm>
            <a:off x="4507413" y="527695"/>
            <a:ext cx="4505738" cy="4386931"/>
            <a:chOff x="2828979" y="304275"/>
            <a:chExt cx="3143103" cy="3838350"/>
          </a:xfrm>
        </p:grpSpPr>
        <p:sp>
          <p:nvSpPr>
            <p:cNvPr id="54" name="Google Shape;186;p18"/>
            <p:cNvSpPr/>
            <p:nvPr/>
          </p:nvSpPr>
          <p:spPr>
            <a:xfrm>
              <a:off x="2828979" y="3222512"/>
              <a:ext cx="3143103" cy="920113"/>
            </a:xfrm>
            <a:custGeom>
              <a:avLst/>
              <a:gdLst/>
              <a:ahLst/>
              <a:cxnLst/>
              <a:rect l="l" t="t" r="r" b="b"/>
              <a:pathLst>
                <a:path w="119861" h="24111" extrusionOk="0">
                  <a:moveTo>
                    <a:pt x="12752" y="1"/>
                  </a:moveTo>
                  <a:lnTo>
                    <a:pt x="0" y="24111"/>
                  </a:lnTo>
                  <a:lnTo>
                    <a:pt x="119860" y="24111"/>
                  </a:lnTo>
                  <a:lnTo>
                    <a:pt x="107109" y="1"/>
                  </a:lnTo>
                  <a:close/>
                </a:path>
              </a:pathLst>
            </a:custGeom>
            <a:solidFill>
              <a:srgbClr val="153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Tx/>
              </a:pPr>
              <a:r>
                <a:rPr lang="ru-RU" sz="4000" dirty="0">
                  <a:solidFill>
                    <a:srgbClr val="FFFFFF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4000" dirty="0">
                <a:solidFill>
                  <a:srgbClr val="FFFFFF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" name="Google Shape;187;p18"/>
            <p:cNvSpPr/>
            <p:nvPr/>
          </p:nvSpPr>
          <p:spPr>
            <a:xfrm>
              <a:off x="3226842" y="2085258"/>
              <a:ext cx="2309585" cy="844857"/>
            </a:xfrm>
            <a:custGeom>
              <a:avLst/>
              <a:gdLst/>
              <a:ahLst/>
              <a:cxnLst/>
              <a:rect l="l" t="t" r="r" b="b"/>
              <a:pathLst>
                <a:path w="84071" h="24111" extrusionOk="0">
                  <a:moveTo>
                    <a:pt x="12752" y="0"/>
                  </a:moveTo>
                  <a:lnTo>
                    <a:pt x="3060" y="18324"/>
                  </a:lnTo>
                  <a:lnTo>
                    <a:pt x="0" y="24110"/>
                  </a:lnTo>
                  <a:lnTo>
                    <a:pt x="84070" y="24110"/>
                  </a:lnTo>
                  <a:lnTo>
                    <a:pt x="81010" y="18324"/>
                  </a:lnTo>
                  <a:lnTo>
                    <a:pt x="71319" y="0"/>
                  </a:lnTo>
                  <a:close/>
                </a:path>
              </a:pathLst>
            </a:custGeom>
            <a:solidFill>
              <a:srgbClr val="A8B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Tx/>
              </a:pPr>
              <a:r>
                <a:rPr lang="ru-RU" sz="4000" dirty="0">
                  <a:solidFill>
                    <a:srgbClr val="FFFFFF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4000" dirty="0">
                <a:solidFill>
                  <a:srgbClr val="FFFFFF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6" name="Google Shape;188;p18"/>
            <p:cNvSpPr/>
            <p:nvPr/>
          </p:nvSpPr>
          <p:spPr>
            <a:xfrm>
              <a:off x="3674175" y="304275"/>
              <a:ext cx="1414917" cy="1471811"/>
            </a:xfrm>
            <a:custGeom>
              <a:avLst/>
              <a:gdLst/>
              <a:ahLst/>
              <a:cxnLst/>
              <a:rect l="l" t="t" r="r" b="b"/>
              <a:pathLst>
                <a:path w="48257" h="45625" extrusionOk="0">
                  <a:moveTo>
                    <a:pt x="24122" y="0"/>
                  </a:moveTo>
                  <a:lnTo>
                    <a:pt x="12752" y="21515"/>
                  </a:lnTo>
                  <a:lnTo>
                    <a:pt x="0" y="45625"/>
                  </a:lnTo>
                  <a:lnTo>
                    <a:pt x="48256" y="45625"/>
                  </a:lnTo>
                  <a:lnTo>
                    <a:pt x="35505" y="21515"/>
                  </a:lnTo>
                  <a:lnTo>
                    <a:pt x="24122" y="0"/>
                  </a:lnTo>
                  <a:close/>
                </a:path>
              </a:pathLst>
            </a:custGeom>
            <a:solidFill>
              <a:srgbClr val="BEA388"/>
            </a:solidFill>
            <a:ln>
              <a:noFill/>
            </a:ln>
          </p:spPr>
          <p:txBody>
            <a:bodyPr spcFirstLastPara="1" wrap="square" lIns="91425" tIns="274300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000" dirty="0">
                  <a:solidFill>
                    <a:srgbClr val="FFFFFF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58" name="Google Shape;190;p18"/>
          <p:cNvSpPr txBox="1"/>
          <p:nvPr/>
        </p:nvSpPr>
        <p:spPr>
          <a:xfrm flipH="1">
            <a:off x="2457710" y="530364"/>
            <a:ext cx="3806549" cy="170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rgbClr val="BEA388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Дальнейшее развитие аналитических возможностей, переход к системам </a:t>
            </a:r>
            <a:r>
              <a:rPr lang="ru-RU" sz="2000" dirty="0" smtClean="0">
                <a:solidFill>
                  <a:srgbClr val="BEA388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ИИ </a:t>
            </a:r>
            <a:r>
              <a:rPr lang="ru-RU" sz="2000" dirty="0">
                <a:solidFill>
                  <a:srgbClr val="BEA388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и </a:t>
            </a:r>
            <a:r>
              <a:rPr lang="ru-RU" sz="2000" dirty="0" smtClean="0">
                <a:solidFill>
                  <a:srgbClr val="BEA388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МО</a:t>
            </a:r>
            <a:endParaRPr sz="2000" dirty="0">
              <a:solidFill>
                <a:srgbClr val="BEA388"/>
              </a:solidFill>
              <a:latin typeface="Bookman Old Style" panose="02050604050505020204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" name="Google Shape;193;p18"/>
          <p:cNvSpPr txBox="1"/>
          <p:nvPr/>
        </p:nvSpPr>
        <p:spPr>
          <a:xfrm flipH="1">
            <a:off x="2322454" y="2447824"/>
            <a:ext cx="3051219" cy="113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 smtClean="0">
                <a:solidFill>
                  <a:srgbClr val="A8B6D8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Расширение </a:t>
            </a:r>
            <a:r>
              <a:rPr lang="ru-RU" sz="2000" dirty="0">
                <a:solidFill>
                  <a:srgbClr val="A8B6D8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базы данных и внедрение систем анализа данных</a:t>
            </a:r>
            <a:endParaRPr sz="2000" dirty="0">
              <a:solidFill>
                <a:srgbClr val="A8B6D8"/>
              </a:solidFill>
              <a:latin typeface="Bookman Old Style" panose="02050604050505020204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" name="Google Shape;199;p18"/>
          <p:cNvSpPr txBox="1"/>
          <p:nvPr/>
        </p:nvSpPr>
        <p:spPr>
          <a:xfrm flipH="1">
            <a:off x="2457710" y="4154474"/>
            <a:ext cx="2200523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rgbClr val="153674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rPr>
              <a:t>Сбор информации</a:t>
            </a:r>
            <a:endParaRPr sz="2000" dirty="0">
              <a:solidFill>
                <a:srgbClr val="153674"/>
              </a:solidFill>
              <a:latin typeface="Bookman Old Style" panose="02050604050505020204" pitchFamily="18" charset="0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2" y="85242"/>
            <a:ext cx="1350709" cy="518736"/>
          </a:xfrm>
          <a:prstGeom prst="rect">
            <a:avLst/>
          </a:prstGeom>
        </p:spPr>
      </p:pic>
      <p:grpSp>
        <p:nvGrpSpPr>
          <p:cNvPr id="303" name="Google Shape;1544;p30"/>
          <p:cNvGrpSpPr/>
          <p:nvPr/>
        </p:nvGrpSpPr>
        <p:grpSpPr>
          <a:xfrm>
            <a:off x="8169838" y="3096571"/>
            <a:ext cx="754145" cy="624324"/>
            <a:chOff x="5519450" y="3807200"/>
            <a:chExt cx="449475" cy="403725"/>
          </a:xfrm>
        </p:grpSpPr>
        <p:sp>
          <p:nvSpPr>
            <p:cNvPr id="304" name="Google Shape;1545;p30"/>
            <p:cNvSpPr/>
            <p:nvPr/>
          </p:nvSpPr>
          <p:spPr>
            <a:xfrm>
              <a:off x="5533075" y="3827800"/>
              <a:ext cx="435850" cy="383125"/>
            </a:xfrm>
            <a:custGeom>
              <a:avLst/>
              <a:gdLst/>
              <a:ahLst/>
              <a:cxnLst/>
              <a:rect l="l" t="t" r="r" b="b"/>
              <a:pathLst>
                <a:path w="17434" h="15325" extrusionOk="0">
                  <a:moveTo>
                    <a:pt x="768" y="1"/>
                  </a:moveTo>
                  <a:cubicBezTo>
                    <a:pt x="349" y="1"/>
                    <a:pt x="0" y="336"/>
                    <a:pt x="0" y="769"/>
                  </a:cubicBezTo>
                  <a:lnTo>
                    <a:pt x="0" y="14557"/>
                  </a:lnTo>
                  <a:cubicBezTo>
                    <a:pt x="0" y="14976"/>
                    <a:pt x="349" y="15325"/>
                    <a:pt x="768" y="15325"/>
                  </a:cubicBezTo>
                  <a:lnTo>
                    <a:pt x="16665" y="15325"/>
                  </a:lnTo>
                  <a:cubicBezTo>
                    <a:pt x="17098" y="15325"/>
                    <a:pt x="17433" y="14976"/>
                    <a:pt x="17433" y="14557"/>
                  </a:cubicBezTo>
                  <a:lnTo>
                    <a:pt x="17433" y="769"/>
                  </a:lnTo>
                  <a:cubicBezTo>
                    <a:pt x="17433" y="336"/>
                    <a:pt x="17098" y="1"/>
                    <a:pt x="16665" y="1"/>
                  </a:cubicBez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1546;p30"/>
            <p:cNvSpPr/>
            <p:nvPr/>
          </p:nvSpPr>
          <p:spPr>
            <a:xfrm>
              <a:off x="5519450" y="3807200"/>
              <a:ext cx="435500" cy="382775"/>
            </a:xfrm>
            <a:custGeom>
              <a:avLst/>
              <a:gdLst/>
              <a:ahLst/>
              <a:cxnLst/>
              <a:rect l="l" t="t" r="r" b="b"/>
              <a:pathLst>
                <a:path w="17420" h="15311" extrusionOk="0">
                  <a:moveTo>
                    <a:pt x="755" y="1"/>
                  </a:moveTo>
                  <a:cubicBezTo>
                    <a:pt x="336" y="1"/>
                    <a:pt x="0" y="336"/>
                    <a:pt x="0" y="755"/>
                  </a:cubicBezTo>
                  <a:lnTo>
                    <a:pt x="0" y="14556"/>
                  </a:lnTo>
                  <a:cubicBezTo>
                    <a:pt x="0" y="14975"/>
                    <a:pt x="336" y="15311"/>
                    <a:pt x="755" y="15311"/>
                  </a:cubicBezTo>
                  <a:lnTo>
                    <a:pt x="16665" y="15311"/>
                  </a:lnTo>
                  <a:cubicBezTo>
                    <a:pt x="17084" y="15311"/>
                    <a:pt x="17420" y="14975"/>
                    <a:pt x="17420" y="14556"/>
                  </a:cubicBezTo>
                  <a:lnTo>
                    <a:pt x="17420" y="755"/>
                  </a:lnTo>
                  <a:cubicBezTo>
                    <a:pt x="17420" y="336"/>
                    <a:pt x="17084" y="1"/>
                    <a:pt x="16665" y="1"/>
                  </a:cubicBezTo>
                  <a:close/>
                </a:path>
              </a:pathLst>
            </a:custGeom>
            <a:solidFill>
              <a:srgbClr val="E4EBF5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1547;p30"/>
            <p:cNvSpPr/>
            <p:nvPr/>
          </p:nvSpPr>
          <p:spPr>
            <a:xfrm>
              <a:off x="5574975" y="3960525"/>
              <a:ext cx="40175" cy="185800"/>
            </a:xfrm>
            <a:custGeom>
              <a:avLst/>
              <a:gdLst/>
              <a:ahLst/>
              <a:cxnLst/>
              <a:rect l="l" t="t" r="r" b="b"/>
              <a:pathLst>
                <a:path w="1607" h="7432" extrusionOk="0">
                  <a:moveTo>
                    <a:pt x="0" y="0"/>
                  </a:moveTo>
                  <a:lnTo>
                    <a:pt x="0" y="7432"/>
                  </a:lnTo>
                  <a:lnTo>
                    <a:pt x="1607" y="7432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323C6D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1548;p30"/>
            <p:cNvSpPr/>
            <p:nvPr/>
          </p:nvSpPr>
          <p:spPr>
            <a:xfrm>
              <a:off x="5631900" y="3990550"/>
              <a:ext cx="40175" cy="155775"/>
            </a:xfrm>
            <a:custGeom>
              <a:avLst/>
              <a:gdLst/>
              <a:ahLst/>
              <a:cxnLst/>
              <a:rect l="l" t="t" r="r" b="b"/>
              <a:pathLst>
                <a:path w="1607" h="6231" extrusionOk="0">
                  <a:moveTo>
                    <a:pt x="0" y="0"/>
                  </a:moveTo>
                  <a:lnTo>
                    <a:pt x="0" y="6231"/>
                  </a:lnTo>
                  <a:lnTo>
                    <a:pt x="1607" y="6231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5190EB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1549;p30"/>
            <p:cNvSpPr/>
            <p:nvPr/>
          </p:nvSpPr>
          <p:spPr>
            <a:xfrm>
              <a:off x="5688475" y="4015700"/>
              <a:ext cx="40525" cy="130625"/>
            </a:xfrm>
            <a:custGeom>
              <a:avLst/>
              <a:gdLst/>
              <a:ahLst/>
              <a:cxnLst/>
              <a:rect l="l" t="t" r="r" b="b"/>
              <a:pathLst>
                <a:path w="1621" h="5225" extrusionOk="0">
                  <a:moveTo>
                    <a:pt x="0" y="0"/>
                  </a:moveTo>
                  <a:lnTo>
                    <a:pt x="0" y="5225"/>
                  </a:lnTo>
                  <a:lnTo>
                    <a:pt x="1621" y="5225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CE4A4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1550;p30"/>
            <p:cNvSpPr/>
            <p:nvPr/>
          </p:nvSpPr>
          <p:spPr>
            <a:xfrm>
              <a:off x="5745750" y="3938525"/>
              <a:ext cx="40175" cy="207800"/>
            </a:xfrm>
            <a:custGeom>
              <a:avLst/>
              <a:gdLst/>
              <a:ahLst/>
              <a:cxnLst/>
              <a:rect l="l" t="t" r="r" b="b"/>
              <a:pathLst>
                <a:path w="1607" h="8312" extrusionOk="0">
                  <a:moveTo>
                    <a:pt x="0" y="0"/>
                  </a:moveTo>
                  <a:lnTo>
                    <a:pt x="0" y="8312"/>
                  </a:lnTo>
                  <a:lnTo>
                    <a:pt x="1607" y="8312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323C6D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1551;p30"/>
            <p:cNvSpPr/>
            <p:nvPr/>
          </p:nvSpPr>
          <p:spPr>
            <a:xfrm>
              <a:off x="5802675" y="3963650"/>
              <a:ext cx="40175" cy="182675"/>
            </a:xfrm>
            <a:custGeom>
              <a:avLst/>
              <a:gdLst/>
              <a:ahLst/>
              <a:cxnLst/>
              <a:rect l="l" t="t" r="r" b="b"/>
              <a:pathLst>
                <a:path w="1607" h="7307" extrusionOk="0">
                  <a:moveTo>
                    <a:pt x="0" y="1"/>
                  </a:moveTo>
                  <a:lnTo>
                    <a:pt x="0" y="7307"/>
                  </a:lnTo>
                  <a:lnTo>
                    <a:pt x="1607" y="7307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5190EB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1552;p30"/>
            <p:cNvSpPr/>
            <p:nvPr/>
          </p:nvSpPr>
          <p:spPr>
            <a:xfrm>
              <a:off x="5859600" y="3876700"/>
              <a:ext cx="40175" cy="269625"/>
            </a:xfrm>
            <a:custGeom>
              <a:avLst/>
              <a:gdLst/>
              <a:ahLst/>
              <a:cxnLst/>
              <a:rect l="l" t="t" r="r" b="b"/>
              <a:pathLst>
                <a:path w="1607" h="10785" extrusionOk="0">
                  <a:moveTo>
                    <a:pt x="0" y="0"/>
                  </a:moveTo>
                  <a:lnTo>
                    <a:pt x="0" y="10785"/>
                  </a:lnTo>
                  <a:lnTo>
                    <a:pt x="1607" y="10785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CE4A4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1553;p30"/>
            <p:cNvSpPr/>
            <p:nvPr/>
          </p:nvSpPr>
          <p:spPr>
            <a:xfrm>
              <a:off x="5577425" y="3857150"/>
              <a:ext cx="40175" cy="25"/>
            </a:xfrm>
            <a:custGeom>
              <a:avLst/>
              <a:gdLst/>
              <a:ahLst/>
              <a:cxnLst/>
              <a:rect l="l" t="t" r="r" b="b"/>
              <a:pathLst>
                <a:path w="1607" h="1" fill="none" extrusionOk="0">
                  <a:moveTo>
                    <a:pt x="0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1554;p30"/>
            <p:cNvSpPr/>
            <p:nvPr/>
          </p:nvSpPr>
          <p:spPr>
            <a:xfrm>
              <a:off x="5577425" y="3873900"/>
              <a:ext cx="40175" cy="25"/>
            </a:xfrm>
            <a:custGeom>
              <a:avLst/>
              <a:gdLst/>
              <a:ahLst/>
              <a:cxnLst/>
              <a:rect l="l" t="t" r="r" b="b"/>
              <a:pathLst>
                <a:path w="1607" h="1" fill="none" extrusionOk="0">
                  <a:moveTo>
                    <a:pt x="0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1555;p30"/>
            <p:cNvSpPr/>
            <p:nvPr/>
          </p:nvSpPr>
          <p:spPr>
            <a:xfrm>
              <a:off x="5577425" y="3890675"/>
              <a:ext cx="40175" cy="25"/>
            </a:xfrm>
            <a:custGeom>
              <a:avLst/>
              <a:gdLst/>
              <a:ahLst/>
              <a:cxnLst/>
              <a:rect l="l" t="t" r="r" b="b"/>
              <a:pathLst>
                <a:path w="1607" h="1" fill="none" extrusionOk="0">
                  <a:moveTo>
                    <a:pt x="0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1556;p30"/>
            <p:cNvSpPr/>
            <p:nvPr/>
          </p:nvSpPr>
          <p:spPr>
            <a:xfrm>
              <a:off x="5631200" y="3857150"/>
              <a:ext cx="162400" cy="25"/>
            </a:xfrm>
            <a:custGeom>
              <a:avLst/>
              <a:gdLst/>
              <a:ahLst/>
              <a:cxnLst/>
              <a:rect l="l" t="t" r="r" b="b"/>
              <a:pathLst>
                <a:path w="6496" h="1" fill="none" extrusionOk="0">
                  <a:moveTo>
                    <a:pt x="0" y="0"/>
                  </a:moveTo>
                  <a:lnTo>
                    <a:pt x="6496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1557;p30"/>
            <p:cNvSpPr/>
            <p:nvPr/>
          </p:nvSpPr>
          <p:spPr>
            <a:xfrm>
              <a:off x="5631200" y="3873900"/>
              <a:ext cx="162400" cy="25"/>
            </a:xfrm>
            <a:custGeom>
              <a:avLst/>
              <a:gdLst/>
              <a:ahLst/>
              <a:cxnLst/>
              <a:rect l="l" t="t" r="r" b="b"/>
              <a:pathLst>
                <a:path w="6496" h="1" fill="none" extrusionOk="0">
                  <a:moveTo>
                    <a:pt x="0" y="1"/>
                  </a:moveTo>
                  <a:lnTo>
                    <a:pt x="6496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1558;p30"/>
            <p:cNvSpPr/>
            <p:nvPr/>
          </p:nvSpPr>
          <p:spPr>
            <a:xfrm>
              <a:off x="5631200" y="3890675"/>
              <a:ext cx="162400" cy="25"/>
            </a:xfrm>
            <a:custGeom>
              <a:avLst/>
              <a:gdLst/>
              <a:ahLst/>
              <a:cxnLst/>
              <a:rect l="l" t="t" r="r" b="b"/>
              <a:pathLst>
                <a:path w="6496" h="1" fill="none" extrusionOk="0">
                  <a:moveTo>
                    <a:pt x="0" y="0"/>
                  </a:moveTo>
                  <a:lnTo>
                    <a:pt x="6496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8" name="Google Shape;1559;p30"/>
          <p:cNvGrpSpPr/>
          <p:nvPr/>
        </p:nvGrpSpPr>
        <p:grpSpPr>
          <a:xfrm>
            <a:off x="8166271" y="3766523"/>
            <a:ext cx="754145" cy="624362"/>
            <a:chOff x="5519450" y="3353200"/>
            <a:chExt cx="449475" cy="403750"/>
          </a:xfrm>
        </p:grpSpPr>
        <p:sp>
          <p:nvSpPr>
            <p:cNvPr id="319" name="Google Shape;1560;p30"/>
            <p:cNvSpPr/>
            <p:nvPr/>
          </p:nvSpPr>
          <p:spPr>
            <a:xfrm>
              <a:off x="5533075" y="3373825"/>
              <a:ext cx="435850" cy="383125"/>
            </a:xfrm>
            <a:custGeom>
              <a:avLst/>
              <a:gdLst/>
              <a:ahLst/>
              <a:cxnLst/>
              <a:rect l="l" t="t" r="r" b="b"/>
              <a:pathLst>
                <a:path w="17434" h="15325" extrusionOk="0">
                  <a:moveTo>
                    <a:pt x="768" y="0"/>
                  </a:moveTo>
                  <a:cubicBezTo>
                    <a:pt x="349" y="0"/>
                    <a:pt x="0" y="349"/>
                    <a:pt x="0" y="768"/>
                  </a:cubicBezTo>
                  <a:lnTo>
                    <a:pt x="0" y="14556"/>
                  </a:lnTo>
                  <a:cubicBezTo>
                    <a:pt x="0" y="14989"/>
                    <a:pt x="349" y="15324"/>
                    <a:pt x="768" y="15324"/>
                  </a:cubicBezTo>
                  <a:lnTo>
                    <a:pt x="16665" y="15324"/>
                  </a:lnTo>
                  <a:cubicBezTo>
                    <a:pt x="17098" y="15324"/>
                    <a:pt x="17433" y="14989"/>
                    <a:pt x="17433" y="14556"/>
                  </a:cubicBezTo>
                  <a:lnTo>
                    <a:pt x="17433" y="768"/>
                  </a:lnTo>
                  <a:cubicBezTo>
                    <a:pt x="17433" y="349"/>
                    <a:pt x="17098" y="0"/>
                    <a:pt x="16665" y="0"/>
                  </a:cubicBez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1561;p30"/>
            <p:cNvSpPr/>
            <p:nvPr/>
          </p:nvSpPr>
          <p:spPr>
            <a:xfrm>
              <a:off x="5519450" y="3353200"/>
              <a:ext cx="435500" cy="383125"/>
            </a:xfrm>
            <a:custGeom>
              <a:avLst/>
              <a:gdLst/>
              <a:ahLst/>
              <a:cxnLst/>
              <a:rect l="l" t="t" r="r" b="b"/>
              <a:pathLst>
                <a:path w="17420" h="15325" extrusionOk="0">
                  <a:moveTo>
                    <a:pt x="755" y="1"/>
                  </a:moveTo>
                  <a:cubicBezTo>
                    <a:pt x="336" y="1"/>
                    <a:pt x="0" y="336"/>
                    <a:pt x="0" y="755"/>
                  </a:cubicBezTo>
                  <a:lnTo>
                    <a:pt x="0" y="14557"/>
                  </a:lnTo>
                  <a:cubicBezTo>
                    <a:pt x="0" y="14976"/>
                    <a:pt x="336" y="15325"/>
                    <a:pt x="755" y="15325"/>
                  </a:cubicBezTo>
                  <a:lnTo>
                    <a:pt x="16665" y="15325"/>
                  </a:lnTo>
                  <a:cubicBezTo>
                    <a:pt x="17084" y="15325"/>
                    <a:pt x="17420" y="14976"/>
                    <a:pt x="17420" y="14557"/>
                  </a:cubicBezTo>
                  <a:lnTo>
                    <a:pt x="17420" y="755"/>
                  </a:lnTo>
                  <a:cubicBezTo>
                    <a:pt x="17420" y="336"/>
                    <a:pt x="17084" y="1"/>
                    <a:pt x="16665" y="1"/>
                  </a:cubicBezTo>
                  <a:close/>
                </a:path>
              </a:pathLst>
            </a:custGeom>
            <a:solidFill>
              <a:srgbClr val="E4EBF5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1562;p30"/>
            <p:cNvSpPr/>
            <p:nvPr/>
          </p:nvSpPr>
          <p:spPr>
            <a:xfrm>
              <a:off x="5604300" y="3414675"/>
              <a:ext cx="244500" cy="244475"/>
            </a:xfrm>
            <a:custGeom>
              <a:avLst/>
              <a:gdLst/>
              <a:ahLst/>
              <a:cxnLst/>
              <a:rect l="l" t="t" r="r" b="b"/>
              <a:pathLst>
                <a:path w="9780" h="9779" extrusionOk="0">
                  <a:moveTo>
                    <a:pt x="4890" y="1"/>
                  </a:moveTo>
                  <a:cubicBezTo>
                    <a:pt x="2194" y="1"/>
                    <a:pt x="1" y="2180"/>
                    <a:pt x="1" y="4890"/>
                  </a:cubicBezTo>
                  <a:cubicBezTo>
                    <a:pt x="1" y="7586"/>
                    <a:pt x="2194" y="9779"/>
                    <a:pt x="4890" y="9779"/>
                  </a:cubicBezTo>
                  <a:cubicBezTo>
                    <a:pt x="7586" y="9779"/>
                    <a:pt x="9779" y="7586"/>
                    <a:pt x="9779" y="4890"/>
                  </a:cubicBezTo>
                  <a:cubicBezTo>
                    <a:pt x="9779" y="2180"/>
                    <a:pt x="7586" y="1"/>
                    <a:pt x="4890" y="1"/>
                  </a:cubicBezTo>
                  <a:close/>
                </a:path>
              </a:pathLst>
            </a:custGeom>
            <a:solidFill>
              <a:srgbClr val="8ABAF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1563;p30"/>
            <p:cNvSpPr/>
            <p:nvPr/>
          </p:nvSpPr>
          <p:spPr>
            <a:xfrm>
              <a:off x="5640275" y="3414675"/>
              <a:ext cx="205025" cy="122250"/>
            </a:xfrm>
            <a:custGeom>
              <a:avLst/>
              <a:gdLst/>
              <a:ahLst/>
              <a:cxnLst/>
              <a:rect l="l" t="t" r="r" b="b"/>
              <a:pathLst>
                <a:path w="8201" h="4890" extrusionOk="0">
                  <a:moveTo>
                    <a:pt x="3453" y="1"/>
                  </a:moveTo>
                  <a:cubicBezTo>
                    <a:pt x="2201" y="1"/>
                    <a:pt x="950" y="475"/>
                    <a:pt x="1" y="1425"/>
                  </a:cubicBezTo>
                  <a:lnTo>
                    <a:pt x="3451" y="4890"/>
                  </a:lnTo>
                  <a:lnTo>
                    <a:pt x="8200" y="3702"/>
                  </a:lnTo>
                  <a:cubicBezTo>
                    <a:pt x="7991" y="2878"/>
                    <a:pt x="7558" y="2082"/>
                    <a:pt x="6915" y="1425"/>
                  </a:cubicBezTo>
                  <a:cubicBezTo>
                    <a:pt x="5958" y="475"/>
                    <a:pt x="4705" y="1"/>
                    <a:pt x="3453" y="1"/>
                  </a:cubicBezTo>
                  <a:close/>
                </a:path>
              </a:pathLst>
            </a:custGeom>
            <a:solidFill>
              <a:srgbClr val="323C6D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1564;p30"/>
            <p:cNvSpPr/>
            <p:nvPr/>
          </p:nvSpPr>
          <p:spPr>
            <a:xfrm>
              <a:off x="5691275" y="3507225"/>
              <a:ext cx="163800" cy="151900"/>
            </a:xfrm>
            <a:custGeom>
              <a:avLst/>
              <a:gdLst/>
              <a:ahLst/>
              <a:cxnLst/>
              <a:rect l="l" t="t" r="r" b="b"/>
              <a:pathLst>
                <a:path w="6552" h="6076" extrusionOk="0">
                  <a:moveTo>
                    <a:pt x="6160" y="0"/>
                  </a:moveTo>
                  <a:lnTo>
                    <a:pt x="1411" y="1188"/>
                  </a:lnTo>
                  <a:lnTo>
                    <a:pt x="0" y="5867"/>
                  </a:lnTo>
                  <a:cubicBezTo>
                    <a:pt x="459" y="6006"/>
                    <a:pt x="936" y="6076"/>
                    <a:pt x="1413" y="6076"/>
                  </a:cubicBezTo>
                  <a:cubicBezTo>
                    <a:pt x="2661" y="6076"/>
                    <a:pt x="3911" y="5598"/>
                    <a:pt x="4861" y="4638"/>
                  </a:cubicBezTo>
                  <a:cubicBezTo>
                    <a:pt x="6188" y="3325"/>
                    <a:pt x="6552" y="1607"/>
                    <a:pt x="6160" y="0"/>
                  </a:cubicBezTo>
                  <a:close/>
                </a:path>
              </a:pathLst>
            </a:custGeom>
            <a:solidFill>
              <a:srgbClr val="ADBAB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1565;p30"/>
            <p:cNvSpPr/>
            <p:nvPr/>
          </p:nvSpPr>
          <p:spPr>
            <a:xfrm>
              <a:off x="5775075" y="3408050"/>
              <a:ext cx="65325" cy="51700"/>
            </a:xfrm>
            <a:custGeom>
              <a:avLst/>
              <a:gdLst/>
              <a:ahLst/>
              <a:cxnLst/>
              <a:rect l="l" t="t" r="r" b="b"/>
              <a:pathLst>
                <a:path w="2613" h="2068" fill="none" extrusionOk="0">
                  <a:moveTo>
                    <a:pt x="1" y="2068"/>
                  </a:moveTo>
                  <a:lnTo>
                    <a:pt x="1607" y="0"/>
                  </a:lnTo>
                  <a:lnTo>
                    <a:pt x="2613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1566;p30"/>
            <p:cNvSpPr/>
            <p:nvPr/>
          </p:nvSpPr>
          <p:spPr>
            <a:xfrm>
              <a:off x="5863775" y="3409425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1567;p30"/>
            <p:cNvSpPr/>
            <p:nvPr/>
          </p:nvSpPr>
          <p:spPr>
            <a:xfrm>
              <a:off x="5863775" y="3426200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1568;p30"/>
            <p:cNvSpPr/>
            <p:nvPr/>
          </p:nvSpPr>
          <p:spPr>
            <a:xfrm>
              <a:off x="5863775" y="3442975"/>
              <a:ext cx="40200" cy="0"/>
            </a:xfrm>
            <a:custGeom>
              <a:avLst/>
              <a:gdLst/>
              <a:ahLst/>
              <a:cxnLst/>
              <a:rect l="l" t="t" r="r" b="b"/>
              <a:pathLst>
                <a:path w="1608" fill="none" extrusionOk="0">
                  <a:moveTo>
                    <a:pt x="1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1569;p30"/>
            <p:cNvSpPr/>
            <p:nvPr/>
          </p:nvSpPr>
          <p:spPr>
            <a:xfrm>
              <a:off x="5863775" y="3627350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1570;p30"/>
            <p:cNvSpPr/>
            <p:nvPr/>
          </p:nvSpPr>
          <p:spPr>
            <a:xfrm>
              <a:off x="5863775" y="3643775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1571;p30"/>
            <p:cNvSpPr/>
            <p:nvPr/>
          </p:nvSpPr>
          <p:spPr>
            <a:xfrm>
              <a:off x="5863775" y="3660875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1572;p30"/>
            <p:cNvSpPr/>
            <p:nvPr/>
          </p:nvSpPr>
          <p:spPr>
            <a:xfrm>
              <a:off x="5552275" y="3623850"/>
              <a:ext cx="40175" cy="25"/>
            </a:xfrm>
            <a:custGeom>
              <a:avLst/>
              <a:gdLst/>
              <a:ahLst/>
              <a:cxnLst/>
              <a:rect l="l" t="t" r="r" b="b"/>
              <a:pathLst>
                <a:path w="1607" h="1" fill="none" extrusionOk="0">
                  <a:moveTo>
                    <a:pt x="0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1573;p30"/>
            <p:cNvSpPr/>
            <p:nvPr/>
          </p:nvSpPr>
          <p:spPr>
            <a:xfrm>
              <a:off x="5552275" y="3640625"/>
              <a:ext cx="40175" cy="25"/>
            </a:xfrm>
            <a:custGeom>
              <a:avLst/>
              <a:gdLst/>
              <a:ahLst/>
              <a:cxnLst/>
              <a:rect l="l" t="t" r="r" b="b"/>
              <a:pathLst>
                <a:path w="1607" h="1" fill="none" extrusionOk="0">
                  <a:moveTo>
                    <a:pt x="0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1574;p30"/>
            <p:cNvSpPr/>
            <p:nvPr/>
          </p:nvSpPr>
          <p:spPr>
            <a:xfrm>
              <a:off x="5552275" y="3657375"/>
              <a:ext cx="40175" cy="25"/>
            </a:xfrm>
            <a:custGeom>
              <a:avLst/>
              <a:gdLst/>
              <a:ahLst/>
              <a:cxnLst/>
              <a:rect l="l" t="t" r="r" b="b"/>
              <a:pathLst>
                <a:path w="1607" h="1" fill="none" extrusionOk="0">
                  <a:moveTo>
                    <a:pt x="0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1575;p30"/>
            <p:cNvSpPr/>
            <p:nvPr/>
          </p:nvSpPr>
          <p:spPr>
            <a:xfrm>
              <a:off x="5602550" y="3618975"/>
              <a:ext cx="55550" cy="38425"/>
            </a:xfrm>
            <a:custGeom>
              <a:avLst/>
              <a:gdLst/>
              <a:ahLst/>
              <a:cxnLst/>
              <a:rect l="l" t="t" r="r" b="b"/>
              <a:pathLst>
                <a:path w="2222" h="1537" fill="none" extrusionOk="0">
                  <a:moveTo>
                    <a:pt x="2222" y="0"/>
                  </a:moveTo>
                  <a:lnTo>
                    <a:pt x="1607" y="1537"/>
                  </a:lnTo>
                  <a:lnTo>
                    <a:pt x="1" y="153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1576;p30"/>
            <p:cNvSpPr/>
            <p:nvPr/>
          </p:nvSpPr>
          <p:spPr>
            <a:xfrm>
              <a:off x="5820475" y="3571825"/>
              <a:ext cx="66725" cy="22025"/>
            </a:xfrm>
            <a:custGeom>
              <a:avLst/>
              <a:gdLst/>
              <a:ahLst/>
              <a:cxnLst/>
              <a:rect l="l" t="t" r="r" b="b"/>
              <a:pathLst>
                <a:path w="2669" h="881" fill="none" extrusionOk="0">
                  <a:moveTo>
                    <a:pt x="1" y="1"/>
                  </a:moveTo>
                  <a:lnTo>
                    <a:pt x="2669" y="1"/>
                  </a:lnTo>
                  <a:lnTo>
                    <a:pt x="2669" y="88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6" name="Google Shape;1577;p30"/>
          <p:cNvGrpSpPr/>
          <p:nvPr/>
        </p:nvGrpSpPr>
        <p:grpSpPr>
          <a:xfrm>
            <a:off x="8170697" y="2433848"/>
            <a:ext cx="762324" cy="626489"/>
            <a:chOff x="4991775" y="3353200"/>
            <a:chExt cx="454350" cy="405125"/>
          </a:xfrm>
        </p:grpSpPr>
        <p:sp>
          <p:nvSpPr>
            <p:cNvPr id="337" name="Google Shape;1578;p30"/>
            <p:cNvSpPr/>
            <p:nvPr/>
          </p:nvSpPr>
          <p:spPr>
            <a:xfrm>
              <a:off x="5010275" y="3375225"/>
              <a:ext cx="435850" cy="383100"/>
            </a:xfrm>
            <a:custGeom>
              <a:avLst/>
              <a:gdLst/>
              <a:ahLst/>
              <a:cxnLst/>
              <a:rect l="l" t="t" r="r" b="b"/>
              <a:pathLst>
                <a:path w="17434" h="15324" extrusionOk="0">
                  <a:moveTo>
                    <a:pt x="769" y="0"/>
                  </a:moveTo>
                  <a:cubicBezTo>
                    <a:pt x="350" y="0"/>
                    <a:pt x="0" y="349"/>
                    <a:pt x="0" y="768"/>
                  </a:cubicBezTo>
                  <a:lnTo>
                    <a:pt x="0" y="14570"/>
                  </a:lnTo>
                  <a:cubicBezTo>
                    <a:pt x="0" y="14989"/>
                    <a:pt x="350" y="15324"/>
                    <a:pt x="769" y="15324"/>
                  </a:cubicBezTo>
                  <a:lnTo>
                    <a:pt x="16666" y="15324"/>
                  </a:lnTo>
                  <a:cubicBezTo>
                    <a:pt x="17099" y="15324"/>
                    <a:pt x="17434" y="14989"/>
                    <a:pt x="17434" y="14570"/>
                  </a:cubicBezTo>
                  <a:lnTo>
                    <a:pt x="17434" y="768"/>
                  </a:lnTo>
                  <a:cubicBezTo>
                    <a:pt x="17434" y="349"/>
                    <a:pt x="17099" y="0"/>
                    <a:pt x="16666" y="0"/>
                  </a:cubicBez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1579;p30"/>
            <p:cNvSpPr/>
            <p:nvPr/>
          </p:nvSpPr>
          <p:spPr>
            <a:xfrm>
              <a:off x="4991775" y="3353200"/>
              <a:ext cx="435850" cy="383125"/>
            </a:xfrm>
            <a:custGeom>
              <a:avLst/>
              <a:gdLst/>
              <a:ahLst/>
              <a:cxnLst/>
              <a:rect l="l" t="t" r="r" b="b"/>
              <a:pathLst>
                <a:path w="17434" h="15325" extrusionOk="0">
                  <a:moveTo>
                    <a:pt x="768" y="1"/>
                  </a:moveTo>
                  <a:cubicBezTo>
                    <a:pt x="349" y="1"/>
                    <a:pt x="0" y="336"/>
                    <a:pt x="0" y="755"/>
                  </a:cubicBezTo>
                  <a:lnTo>
                    <a:pt x="0" y="14557"/>
                  </a:lnTo>
                  <a:cubicBezTo>
                    <a:pt x="0" y="14976"/>
                    <a:pt x="349" y="15325"/>
                    <a:pt x="768" y="15325"/>
                  </a:cubicBezTo>
                  <a:lnTo>
                    <a:pt x="16665" y="15325"/>
                  </a:lnTo>
                  <a:cubicBezTo>
                    <a:pt x="17098" y="15325"/>
                    <a:pt x="17433" y="14976"/>
                    <a:pt x="17433" y="14557"/>
                  </a:cubicBezTo>
                  <a:lnTo>
                    <a:pt x="17433" y="755"/>
                  </a:lnTo>
                  <a:cubicBezTo>
                    <a:pt x="17433" y="336"/>
                    <a:pt x="17098" y="1"/>
                    <a:pt x="16665" y="1"/>
                  </a:cubicBezTo>
                  <a:close/>
                </a:path>
              </a:pathLst>
            </a:custGeom>
            <a:solidFill>
              <a:srgbClr val="E4EBF5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1580;p30"/>
            <p:cNvSpPr/>
            <p:nvPr/>
          </p:nvSpPr>
          <p:spPr>
            <a:xfrm>
              <a:off x="503717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0" y="0"/>
                  </a:moveTo>
                  <a:lnTo>
                    <a:pt x="0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1581;p30"/>
            <p:cNvSpPr/>
            <p:nvPr/>
          </p:nvSpPr>
          <p:spPr>
            <a:xfrm>
              <a:off x="507242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1582;p30"/>
            <p:cNvSpPr/>
            <p:nvPr/>
          </p:nvSpPr>
          <p:spPr>
            <a:xfrm>
              <a:off x="5108050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1583;p30"/>
            <p:cNvSpPr/>
            <p:nvPr/>
          </p:nvSpPr>
          <p:spPr>
            <a:xfrm>
              <a:off x="514367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1584;p30"/>
            <p:cNvSpPr/>
            <p:nvPr/>
          </p:nvSpPr>
          <p:spPr>
            <a:xfrm>
              <a:off x="5178950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1585;p30"/>
            <p:cNvSpPr/>
            <p:nvPr/>
          </p:nvSpPr>
          <p:spPr>
            <a:xfrm>
              <a:off x="521457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0" y="0"/>
                  </a:moveTo>
                  <a:lnTo>
                    <a:pt x="0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1586;p30"/>
            <p:cNvSpPr/>
            <p:nvPr/>
          </p:nvSpPr>
          <p:spPr>
            <a:xfrm>
              <a:off x="5250200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0" y="0"/>
                  </a:moveTo>
                  <a:lnTo>
                    <a:pt x="0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1587;p30"/>
            <p:cNvSpPr/>
            <p:nvPr/>
          </p:nvSpPr>
          <p:spPr>
            <a:xfrm>
              <a:off x="528547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0" y="0"/>
                  </a:moveTo>
                  <a:lnTo>
                    <a:pt x="0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1588;p30"/>
            <p:cNvSpPr/>
            <p:nvPr/>
          </p:nvSpPr>
          <p:spPr>
            <a:xfrm>
              <a:off x="532107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1589;p30"/>
            <p:cNvSpPr/>
            <p:nvPr/>
          </p:nvSpPr>
          <p:spPr>
            <a:xfrm>
              <a:off x="5356700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1590;p30"/>
            <p:cNvSpPr/>
            <p:nvPr/>
          </p:nvSpPr>
          <p:spPr>
            <a:xfrm>
              <a:off x="5391975" y="3663675"/>
              <a:ext cx="25" cy="14700"/>
            </a:xfrm>
            <a:custGeom>
              <a:avLst/>
              <a:gdLst/>
              <a:ahLst/>
              <a:cxnLst/>
              <a:rect l="l" t="t" r="r" b="b"/>
              <a:pathLst>
                <a:path w="1" h="588" fill="none" extrusionOk="0">
                  <a:moveTo>
                    <a:pt x="1" y="0"/>
                  </a:moveTo>
                  <a:lnTo>
                    <a:pt x="1" y="587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1591;p30"/>
            <p:cNvSpPr/>
            <p:nvPr/>
          </p:nvSpPr>
          <p:spPr>
            <a:xfrm>
              <a:off x="5050425" y="3397575"/>
              <a:ext cx="326900" cy="226300"/>
            </a:xfrm>
            <a:custGeom>
              <a:avLst/>
              <a:gdLst/>
              <a:ahLst/>
              <a:cxnLst/>
              <a:rect l="l" t="t" r="r" b="b"/>
              <a:pathLst>
                <a:path w="13076" h="9052" extrusionOk="0">
                  <a:moveTo>
                    <a:pt x="5924" y="0"/>
                  </a:moveTo>
                  <a:lnTo>
                    <a:pt x="4499" y="1662"/>
                  </a:lnTo>
                  <a:lnTo>
                    <a:pt x="3074" y="5671"/>
                  </a:lnTo>
                  <a:lnTo>
                    <a:pt x="1538" y="4205"/>
                  </a:lnTo>
                  <a:lnTo>
                    <a:pt x="1" y="5322"/>
                  </a:lnTo>
                  <a:lnTo>
                    <a:pt x="1" y="9052"/>
                  </a:lnTo>
                  <a:lnTo>
                    <a:pt x="13076" y="9052"/>
                  </a:lnTo>
                  <a:lnTo>
                    <a:pt x="13076" y="2361"/>
                  </a:lnTo>
                  <a:lnTo>
                    <a:pt x="11539" y="3199"/>
                  </a:lnTo>
                  <a:lnTo>
                    <a:pt x="10296" y="712"/>
                  </a:lnTo>
                  <a:lnTo>
                    <a:pt x="8704" y="2780"/>
                  </a:lnTo>
                  <a:lnTo>
                    <a:pt x="7279" y="1537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323C6D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1592;p30"/>
            <p:cNvSpPr/>
            <p:nvPr/>
          </p:nvSpPr>
          <p:spPr>
            <a:xfrm>
              <a:off x="5051475" y="3396875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1593;p30"/>
            <p:cNvSpPr/>
            <p:nvPr/>
          </p:nvSpPr>
          <p:spPr>
            <a:xfrm>
              <a:off x="5051475" y="3413275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1"/>
                  </a:moveTo>
                  <a:lnTo>
                    <a:pt x="1607" y="1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1594;p30"/>
            <p:cNvSpPr/>
            <p:nvPr/>
          </p:nvSpPr>
          <p:spPr>
            <a:xfrm>
              <a:off x="5051475" y="3430050"/>
              <a:ext cx="40200" cy="25"/>
            </a:xfrm>
            <a:custGeom>
              <a:avLst/>
              <a:gdLst/>
              <a:ahLst/>
              <a:cxnLst/>
              <a:rect l="l" t="t" r="r" b="b"/>
              <a:pathLst>
                <a:path w="1608" h="1" fill="none" extrusionOk="0">
                  <a:moveTo>
                    <a:pt x="1" y="0"/>
                  </a:moveTo>
                  <a:lnTo>
                    <a:pt x="1607" y="0"/>
                  </a:lnTo>
                </a:path>
              </a:pathLst>
            </a:custGeom>
            <a:noFill/>
            <a:ln w="9525" cap="flat" cmpd="sng">
              <a:solidFill>
                <a:srgbClr val="010101"/>
              </a:solidFill>
              <a:prstDash val="solid"/>
              <a:miter lim="139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1595;p30"/>
            <p:cNvSpPr/>
            <p:nvPr/>
          </p:nvSpPr>
          <p:spPr>
            <a:xfrm>
              <a:off x="5050425" y="3483825"/>
              <a:ext cx="326900" cy="157875"/>
            </a:xfrm>
            <a:custGeom>
              <a:avLst/>
              <a:gdLst/>
              <a:ahLst/>
              <a:cxnLst/>
              <a:rect l="l" t="t" r="r" b="b"/>
              <a:pathLst>
                <a:path w="13076" h="6315" extrusionOk="0">
                  <a:moveTo>
                    <a:pt x="10296" y="0"/>
                  </a:moveTo>
                  <a:lnTo>
                    <a:pt x="8704" y="1928"/>
                  </a:lnTo>
                  <a:lnTo>
                    <a:pt x="7279" y="1453"/>
                  </a:lnTo>
                  <a:lnTo>
                    <a:pt x="5924" y="4415"/>
                  </a:lnTo>
                  <a:lnTo>
                    <a:pt x="4499" y="447"/>
                  </a:lnTo>
                  <a:lnTo>
                    <a:pt x="3074" y="4415"/>
                  </a:lnTo>
                  <a:lnTo>
                    <a:pt x="1538" y="2934"/>
                  </a:lnTo>
                  <a:lnTo>
                    <a:pt x="1" y="4890"/>
                  </a:lnTo>
                  <a:lnTo>
                    <a:pt x="1" y="6314"/>
                  </a:lnTo>
                  <a:lnTo>
                    <a:pt x="13076" y="6314"/>
                  </a:lnTo>
                  <a:lnTo>
                    <a:pt x="13076" y="2194"/>
                  </a:lnTo>
                  <a:lnTo>
                    <a:pt x="11539" y="2766"/>
                  </a:lnTo>
                  <a:lnTo>
                    <a:pt x="10296" y="0"/>
                  </a:lnTo>
                  <a:close/>
                </a:path>
              </a:pathLst>
            </a:custGeom>
            <a:solidFill>
              <a:srgbClr val="5190EB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5" name="Google Shape;1596;p30"/>
          <p:cNvGrpSpPr/>
          <p:nvPr/>
        </p:nvGrpSpPr>
        <p:grpSpPr>
          <a:xfrm>
            <a:off x="7731250" y="2603731"/>
            <a:ext cx="890420" cy="2035830"/>
            <a:chOff x="3932225" y="3479300"/>
            <a:chExt cx="641900" cy="1620050"/>
          </a:xfrm>
        </p:grpSpPr>
        <p:sp>
          <p:nvSpPr>
            <p:cNvPr id="356" name="Google Shape;1597;p30"/>
            <p:cNvSpPr/>
            <p:nvPr/>
          </p:nvSpPr>
          <p:spPr>
            <a:xfrm>
              <a:off x="3957700" y="4516275"/>
              <a:ext cx="120700" cy="568025"/>
            </a:xfrm>
            <a:custGeom>
              <a:avLst/>
              <a:gdLst/>
              <a:ahLst/>
              <a:cxnLst/>
              <a:rect l="l" t="t" r="r" b="b"/>
              <a:pathLst>
                <a:path w="4828" h="22721" extrusionOk="0">
                  <a:moveTo>
                    <a:pt x="4211" y="0"/>
                  </a:moveTo>
                  <a:cubicBezTo>
                    <a:pt x="4205" y="0"/>
                    <a:pt x="4198" y="3"/>
                    <a:pt x="4192" y="9"/>
                  </a:cubicBezTo>
                  <a:cubicBezTo>
                    <a:pt x="3856" y="288"/>
                    <a:pt x="3102" y="1783"/>
                    <a:pt x="3102" y="1783"/>
                  </a:cubicBezTo>
                  <a:lnTo>
                    <a:pt x="2934" y="2188"/>
                  </a:lnTo>
                  <a:cubicBezTo>
                    <a:pt x="2934" y="2188"/>
                    <a:pt x="2180" y="6686"/>
                    <a:pt x="1202" y="10835"/>
                  </a:cubicBezTo>
                  <a:cubicBezTo>
                    <a:pt x="224" y="14969"/>
                    <a:pt x="518" y="20725"/>
                    <a:pt x="518" y="20725"/>
                  </a:cubicBezTo>
                  <a:cubicBezTo>
                    <a:pt x="518" y="20725"/>
                    <a:pt x="1" y="21828"/>
                    <a:pt x="462" y="22345"/>
                  </a:cubicBezTo>
                  <a:cubicBezTo>
                    <a:pt x="741" y="22659"/>
                    <a:pt x="1124" y="22720"/>
                    <a:pt x="1422" y="22720"/>
                  </a:cubicBezTo>
                  <a:cubicBezTo>
                    <a:pt x="1615" y="22720"/>
                    <a:pt x="1773" y="22694"/>
                    <a:pt x="1845" y="22694"/>
                  </a:cubicBezTo>
                  <a:cubicBezTo>
                    <a:pt x="2012" y="22694"/>
                    <a:pt x="3214" y="22624"/>
                    <a:pt x="3214" y="22624"/>
                  </a:cubicBezTo>
                  <a:cubicBezTo>
                    <a:pt x="3214" y="22624"/>
                    <a:pt x="4136" y="17163"/>
                    <a:pt x="4485" y="12204"/>
                  </a:cubicBezTo>
                  <a:cubicBezTo>
                    <a:pt x="4828" y="7352"/>
                    <a:pt x="4552" y="0"/>
                    <a:pt x="4211" y="0"/>
                  </a:cubicBezTo>
                  <a:close/>
                </a:path>
              </a:pathLst>
            </a:custGeom>
            <a:solidFill>
              <a:srgbClr val="010101"/>
            </a:solidFill>
            <a:ln w="45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1598;p30"/>
            <p:cNvSpPr/>
            <p:nvPr/>
          </p:nvSpPr>
          <p:spPr>
            <a:xfrm>
              <a:off x="3954925" y="4206725"/>
              <a:ext cx="276250" cy="892625"/>
            </a:xfrm>
            <a:custGeom>
              <a:avLst/>
              <a:gdLst/>
              <a:ahLst/>
              <a:cxnLst/>
              <a:rect l="l" t="t" r="r" b="b"/>
              <a:pathLst>
                <a:path w="11050" h="35705" extrusionOk="0">
                  <a:moveTo>
                    <a:pt x="685" y="0"/>
                  </a:moveTo>
                  <a:lnTo>
                    <a:pt x="685" y="14"/>
                  </a:lnTo>
                  <a:cubicBezTo>
                    <a:pt x="685" y="14"/>
                    <a:pt x="0" y="4037"/>
                    <a:pt x="168" y="5197"/>
                  </a:cubicBezTo>
                  <a:cubicBezTo>
                    <a:pt x="335" y="6342"/>
                    <a:pt x="796" y="7781"/>
                    <a:pt x="796" y="7781"/>
                  </a:cubicBezTo>
                  <a:cubicBezTo>
                    <a:pt x="796" y="7781"/>
                    <a:pt x="2361" y="14696"/>
                    <a:pt x="2529" y="15212"/>
                  </a:cubicBezTo>
                  <a:cubicBezTo>
                    <a:pt x="2696" y="15729"/>
                    <a:pt x="2529" y="21890"/>
                    <a:pt x="2179" y="24600"/>
                  </a:cubicBezTo>
                  <a:cubicBezTo>
                    <a:pt x="1830" y="27296"/>
                    <a:pt x="2417" y="29084"/>
                    <a:pt x="2529" y="29950"/>
                  </a:cubicBezTo>
                  <a:cubicBezTo>
                    <a:pt x="2640" y="30816"/>
                    <a:pt x="2584" y="33637"/>
                    <a:pt x="2584" y="33637"/>
                  </a:cubicBezTo>
                  <a:lnTo>
                    <a:pt x="2473" y="35244"/>
                  </a:lnTo>
                  <a:cubicBezTo>
                    <a:pt x="2473" y="35244"/>
                    <a:pt x="3283" y="35537"/>
                    <a:pt x="4722" y="35537"/>
                  </a:cubicBezTo>
                  <a:cubicBezTo>
                    <a:pt x="6160" y="35537"/>
                    <a:pt x="9206" y="35705"/>
                    <a:pt x="9206" y="35705"/>
                  </a:cubicBezTo>
                  <a:cubicBezTo>
                    <a:pt x="9206" y="35705"/>
                    <a:pt x="11050" y="35649"/>
                    <a:pt x="10882" y="34839"/>
                  </a:cubicBezTo>
                  <a:cubicBezTo>
                    <a:pt x="10700" y="34029"/>
                    <a:pt x="8633" y="33637"/>
                    <a:pt x="8060" y="33107"/>
                  </a:cubicBezTo>
                  <a:cubicBezTo>
                    <a:pt x="7474" y="32590"/>
                    <a:pt x="7068" y="32129"/>
                    <a:pt x="7068" y="32129"/>
                  </a:cubicBezTo>
                  <a:cubicBezTo>
                    <a:pt x="7068" y="32129"/>
                    <a:pt x="7138" y="31556"/>
                    <a:pt x="7013" y="31263"/>
                  </a:cubicBezTo>
                  <a:cubicBezTo>
                    <a:pt x="6901" y="30983"/>
                    <a:pt x="6440" y="30983"/>
                    <a:pt x="6496" y="30578"/>
                  </a:cubicBezTo>
                  <a:cubicBezTo>
                    <a:pt x="6552" y="30173"/>
                    <a:pt x="7529" y="21024"/>
                    <a:pt x="8284" y="18663"/>
                  </a:cubicBezTo>
                  <a:cubicBezTo>
                    <a:pt x="9024" y="16302"/>
                    <a:pt x="9611" y="6621"/>
                    <a:pt x="9555" y="4959"/>
                  </a:cubicBezTo>
                  <a:cubicBezTo>
                    <a:pt x="9485" y="3283"/>
                    <a:pt x="9150" y="755"/>
                    <a:pt x="9150" y="755"/>
                  </a:cubicBezTo>
                  <a:lnTo>
                    <a:pt x="685" y="0"/>
                  </a:lnTo>
                  <a:close/>
                </a:path>
              </a:pathLst>
            </a:custGeom>
            <a:solidFill>
              <a:srgbClr val="010101"/>
            </a:solidFill>
            <a:ln w="45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1599;p30"/>
            <p:cNvSpPr/>
            <p:nvPr/>
          </p:nvSpPr>
          <p:spPr>
            <a:xfrm>
              <a:off x="3932225" y="3814200"/>
              <a:ext cx="269975" cy="430950"/>
            </a:xfrm>
            <a:custGeom>
              <a:avLst/>
              <a:gdLst/>
              <a:ahLst/>
              <a:cxnLst/>
              <a:rect l="l" t="t" r="r" b="b"/>
              <a:pathLst>
                <a:path w="10799" h="17238" extrusionOk="0">
                  <a:moveTo>
                    <a:pt x="2193" y="0"/>
                  </a:moveTo>
                  <a:cubicBezTo>
                    <a:pt x="2193" y="0"/>
                    <a:pt x="489" y="3604"/>
                    <a:pt x="252" y="6091"/>
                  </a:cubicBezTo>
                  <a:cubicBezTo>
                    <a:pt x="0" y="8563"/>
                    <a:pt x="1341" y="14723"/>
                    <a:pt x="1341" y="14723"/>
                  </a:cubicBezTo>
                  <a:cubicBezTo>
                    <a:pt x="1341" y="14723"/>
                    <a:pt x="810" y="16288"/>
                    <a:pt x="1201" y="16525"/>
                  </a:cubicBezTo>
                  <a:cubicBezTo>
                    <a:pt x="1593" y="16777"/>
                    <a:pt x="10267" y="17238"/>
                    <a:pt x="10267" y="17238"/>
                  </a:cubicBezTo>
                  <a:cubicBezTo>
                    <a:pt x="10267" y="17238"/>
                    <a:pt x="10798" y="17168"/>
                    <a:pt x="10798" y="16707"/>
                  </a:cubicBezTo>
                  <a:cubicBezTo>
                    <a:pt x="10798" y="16246"/>
                    <a:pt x="10659" y="15925"/>
                    <a:pt x="10589" y="15534"/>
                  </a:cubicBezTo>
                  <a:cubicBezTo>
                    <a:pt x="10519" y="15156"/>
                    <a:pt x="10686" y="7180"/>
                    <a:pt x="9918" y="5406"/>
                  </a:cubicBezTo>
                  <a:cubicBezTo>
                    <a:pt x="9136" y="3646"/>
                    <a:pt x="7543" y="1481"/>
                    <a:pt x="7543" y="1481"/>
                  </a:cubicBezTo>
                  <a:lnTo>
                    <a:pt x="2193" y="0"/>
                  </a:lnTo>
                  <a:close/>
                </a:path>
              </a:pathLst>
            </a:custGeom>
            <a:solidFill>
              <a:srgbClr val="2C5A94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1600;p30"/>
            <p:cNvSpPr/>
            <p:nvPr/>
          </p:nvSpPr>
          <p:spPr>
            <a:xfrm>
              <a:off x="4025450" y="4059700"/>
              <a:ext cx="85600" cy="120150"/>
            </a:xfrm>
            <a:custGeom>
              <a:avLst/>
              <a:gdLst/>
              <a:ahLst/>
              <a:cxnLst/>
              <a:rect l="l" t="t" r="r" b="b"/>
              <a:pathLst>
                <a:path w="3424" h="4806" fill="none" extrusionOk="0">
                  <a:moveTo>
                    <a:pt x="1" y="4806"/>
                  </a:moveTo>
                  <a:cubicBezTo>
                    <a:pt x="951" y="3534"/>
                    <a:pt x="2404" y="1593"/>
                    <a:pt x="3423" y="0"/>
                  </a:cubicBez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1601;p30"/>
            <p:cNvSpPr/>
            <p:nvPr/>
          </p:nvSpPr>
          <p:spPr>
            <a:xfrm>
              <a:off x="3999975" y="4196600"/>
              <a:ext cx="12600" cy="16425"/>
            </a:xfrm>
            <a:custGeom>
              <a:avLst/>
              <a:gdLst/>
              <a:ahLst/>
              <a:cxnLst/>
              <a:rect l="l" t="t" r="r" b="b"/>
              <a:pathLst>
                <a:path w="504" h="657" fill="none" extrusionOk="0">
                  <a:moveTo>
                    <a:pt x="0" y="657"/>
                  </a:moveTo>
                  <a:cubicBezTo>
                    <a:pt x="0" y="657"/>
                    <a:pt x="182" y="405"/>
                    <a:pt x="503" y="0"/>
                  </a:cubicBez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1602;p30"/>
            <p:cNvSpPr/>
            <p:nvPr/>
          </p:nvSpPr>
          <p:spPr>
            <a:xfrm>
              <a:off x="4013925" y="4040825"/>
              <a:ext cx="93975" cy="60800"/>
            </a:xfrm>
            <a:custGeom>
              <a:avLst/>
              <a:gdLst/>
              <a:ahLst/>
              <a:cxnLst/>
              <a:rect l="l" t="t" r="r" b="b"/>
              <a:pathLst>
                <a:path w="3759" h="2432" fill="none" extrusionOk="0">
                  <a:moveTo>
                    <a:pt x="3759" y="1"/>
                  </a:moveTo>
                  <a:cubicBezTo>
                    <a:pt x="3759" y="1"/>
                    <a:pt x="406" y="2292"/>
                    <a:pt x="1" y="2432"/>
                  </a:cubicBez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1603;p30"/>
            <p:cNvSpPr/>
            <p:nvPr/>
          </p:nvSpPr>
          <p:spPr>
            <a:xfrm>
              <a:off x="4168650" y="3479300"/>
              <a:ext cx="68550" cy="108975"/>
            </a:xfrm>
            <a:custGeom>
              <a:avLst/>
              <a:gdLst/>
              <a:ahLst/>
              <a:cxnLst/>
              <a:rect l="l" t="t" r="r" b="b"/>
              <a:pathLst>
                <a:path w="2742" h="4359" extrusionOk="0">
                  <a:moveTo>
                    <a:pt x="2517" y="1"/>
                  </a:moveTo>
                  <a:cubicBezTo>
                    <a:pt x="2375" y="1"/>
                    <a:pt x="2163" y="144"/>
                    <a:pt x="1942" y="433"/>
                  </a:cubicBezTo>
                  <a:cubicBezTo>
                    <a:pt x="1481" y="1033"/>
                    <a:pt x="1062" y="1522"/>
                    <a:pt x="1062" y="1522"/>
                  </a:cubicBezTo>
                  <a:lnTo>
                    <a:pt x="1062" y="139"/>
                  </a:lnTo>
                  <a:cubicBezTo>
                    <a:pt x="1062" y="139"/>
                    <a:pt x="768" y="684"/>
                    <a:pt x="671" y="1243"/>
                  </a:cubicBezTo>
                  <a:cubicBezTo>
                    <a:pt x="559" y="1816"/>
                    <a:pt x="0" y="3688"/>
                    <a:pt x="0" y="3688"/>
                  </a:cubicBezTo>
                  <a:lnTo>
                    <a:pt x="810" y="4358"/>
                  </a:lnTo>
                  <a:cubicBezTo>
                    <a:pt x="810" y="4358"/>
                    <a:pt x="1341" y="3757"/>
                    <a:pt x="1551" y="3296"/>
                  </a:cubicBezTo>
                  <a:cubicBezTo>
                    <a:pt x="1760" y="2835"/>
                    <a:pt x="1942" y="2053"/>
                    <a:pt x="1984" y="1955"/>
                  </a:cubicBezTo>
                  <a:cubicBezTo>
                    <a:pt x="2012" y="1844"/>
                    <a:pt x="2473" y="1131"/>
                    <a:pt x="2654" y="503"/>
                  </a:cubicBezTo>
                  <a:cubicBezTo>
                    <a:pt x="2741" y="169"/>
                    <a:pt x="2670" y="1"/>
                    <a:pt x="2517" y="1"/>
                  </a:cubicBezTo>
                  <a:close/>
                </a:path>
              </a:pathLst>
            </a:custGeom>
            <a:solidFill>
              <a:srgbClr val="878887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1604;p30"/>
            <p:cNvSpPr/>
            <p:nvPr/>
          </p:nvSpPr>
          <p:spPr>
            <a:xfrm>
              <a:off x="4111025" y="3571425"/>
              <a:ext cx="80375" cy="88425"/>
            </a:xfrm>
            <a:custGeom>
              <a:avLst/>
              <a:gdLst/>
              <a:ahLst/>
              <a:cxnLst/>
              <a:rect l="l" t="t" r="r" b="b"/>
              <a:pathLst>
                <a:path w="3215" h="3537" extrusionOk="0">
                  <a:moveTo>
                    <a:pt x="2335" y="1"/>
                  </a:moveTo>
                  <a:cubicBezTo>
                    <a:pt x="2307" y="1"/>
                    <a:pt x="2291" y="3"/>
                    <a:pt x="2291" y="3"/>
                  </a:cubicBezTo>
                  <a:lnTo>
                    <a:pt x="0" y="1413"/>
                  </a:lnTo>
                  <a:lnTo>
                    <a:pt x="1383" y="3537"/>
                  </a:lnTo>
                  <a:lnTo>
                    <a:pt x="3185" y="994"/>
                  </a:lnTo>
                  <a:cubicBezTo>
                    <a:pt x="3185" y="994"/>
                    <a:pt x="3213" y="1113"/>
                    <a:pt x="3214" y="1113"/>
                  </a:cubicBezTo>
                  <a:cubicBezTo>
                    <a:pt x="3214" y="1113"/>
                    <a:pt x="3194" y="1020"/>
                    <a:pt x="3115" y="673"/>
                  </a:cubicBezTo>
                  <a:cubicBezTo>
                    <a:pt x="2963" y="50"/>
                    <a:pt x="2484" y="1"/>
                    <a:pt x="2335" y="1"/>
                  </a:cubicBezTo>
                  <a:close/>
                </a:path>
              </a:pathLst>
            </a:custGeom>
            <a:solidFill>
              <a:srgbClr val="2C5A94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1605;p30"/>
            <p:cNvSpPr/>
            <p:nvPr/>
          </p:nvSpPr>
          <p:spPr>
            <a:xfrm>
              <a:off x="3943750" y="3541950"/>
              <a:ext cx="228400" cy="279250"/>
            </a:xfrm>
            <a:custGeom>
              <a:avLst/>
              <a:gdLst/>
              <a:ahLst/>
              <a:cxnLst/>
              <a:rect l="l" t="t" r="r" b="b"/>
              <a:pathLst>
                <a:path w="9136" h="11170" extrusionOk="0">
                  <a:moveTo>
                    <a:pt x="4259" y="0"/>
                  </a:moveTo>
                  <a:cubicBezTo>
                    <a:pt x="4239" y="0"/>
                    <a:pt x="4221" y="3"/>
                    <a:pt x="4205" y="8"/>
                  </a:cubicBezTo>
                  <a:cubicBezTo>
                    <a:pt x="3786" y="148"/>
                    <a:pt x="3995" y="902"/>
                    <a:pt x="3995" y="902"/>
                  </a:cubicBezTo>
                  <a:cubicBezTo>
                    <a:pt x="3995" y="902"/>
                    <a:pt x="3442" y="690"/>
                    <a:pt x="3133" y="690"/>
                  </a:cubicBezTo>
                  <a:cubicBezTo>
                    <a:pt x="3023" y="690"/>
                    <a:pt x="2945" y="717"/>
                    <a:pt x="2934" y="790"/>
                  </a:cubicBezTo>
                  <a:lnTo>
                    <a:pt x="2892" y="1070"/>
                  </a:lnTo>
                  <a:cubicBezTo>
                    <a:pt x="2892" y="1070"/>
                    <a:pt x="1062" y="2173"/>
                    <a:pt x="559" y="3347"/>
                  </a:cubicBezTo>
                  <a:cubicBezTo>
                    <a:pt x="70" y="4506"/>
                    <a:pt x="0" y="5638"/>
                    <a:pt x="559" y="6280"/>
                  </a:cubicBezTo>
                  <a:cubicBezTo>
                    <a:pt x="1132" y="6923"/>
                    <a:pt x="2515" y="9186"/>
                    <a:pt x="2515" y="9186"/>
                  </a:cubicBezTo>
                  <a:lnTo>
                    <a:pt x="2542" y="10275"/>
                  </a:lnTo>
                  <a:lnTo>
                    <a:pt x="6049" y="11169"/>
                  </a:lnTo>
                  <a:lnTo>
                    <a:pt x="6370" y="9675"/>
                  </a:lnTo>
                  <a:cubicBezTo>
                    <a:pt x="6370" y="9675"/>
                    <a:pt x="8032" y="9675"/>
                    <a:pt x="8172" y="9437"/>
                  </a:cubicBezTo>
                  <a:cubicBezTo>
                    <a:pt x="8312" y="9186"/>
                    <a:pt x="8396" y="6462"/>
                    <a:pt x="8396" y="6462"/>
                  </a:cubicBezTo>
                  <a:lnTo>
                    <a:pt x="9136" y="5540"/>
                  </a:lnTo>
                  <a:cubicBezTo>
                    <a:pt x="9136" y="5540"/>
                    <a:pt x="7781" y="3975"/>
                    <a:pt x="7571" y="3514"/>
                  </a:cubicBezTo>
                  <a:cubicBezTo>
                    <a:pt x="7362" y="3053"/>
                    <a:pt x="6803" y="2201"/>
                    <a:pt x="6370" y="1671"/>
                  </a:cubicBezTo>
                  <a:cubicBezTo>
                    <a:pt x="6370" y="1671"/>
                    <a:pt x="4765" y="0"/>
                    <a:pt x="4259" y="0"/>
                  </a:cubicBezTo>
                  <a:close/>
                </a:path>
              </a:pathLst>
            </a:custGeom>
            <a:solidFill>
              <a:srgbClr val="878887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1606;p30"/>
            <p:cNvSpPr/>
            <p:nvPr/>
          </p:nvSpPr>
          <p:spPr>
            <a:xfrm>
              <a:off x="4133025" y="3715000"/>
              <a:ext cx="15025" cy="11200"/>
            </a:xfrm>
            <a:custGeom>
              <a:avLst/>
              <a:gdLst/>
              <a:ahLst/>
              <a:cxnLst/>
              <a:rect l="l" t="t" r="r" b="b"/>
              <a:pathLst>
                <a:path w="601" h="448" fill="none" extrusionOk="0">
                  <a:moveTo>
                    <a:pt x="601" y="224"/>
                  </a:moveTo>
                  <a:cubicBezTo>
                    <a:pt x="601" y="224"/>
                    <a:pt x="433" y="448"/>
                    <a:pt x="0" y="1"/>
                  </a:cubicBez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1607;p30"/>
            <p:cNvSpPr/>
            <p:nvPr/>
          </p:nvSpPr>
          <p:spPr>
            <a:xfrm>
              <a:off x="3943750" y="3541950"/>
              <a:ext cx="159250" cy="222450"/>
            </a:xfrm>
            <a:custGeom>
              <a:avLst/>
              <a:gdLst/>
              <a:ahLst/>
              <a:cxnLst/>
              <a:rect l="l" t="t" r="r" b="b"/>
              <a:pathLst>
                <a:path w="6370" h="8898" extrusionOk="0">
                  <a:moveTo>
                    <a:pt x="4259" y="0"/>
                  </a:moveTo>
                  <a:cubicBezTo>
                    <a:pt x="4239" y="0"/>
                    <a:pt x="4221" y="3"/>
                    <a:pt x="4205" y="8"/>
                  </a:cubicBezTo>
                  <a:cubicBezTo>
                    <a:pt x="3786" y="148"/>
                    <a:pt x="3995" y="902"/>
                    <a:pt x="3995" y="902"/>
                  </a:cubicBezTo>
                  <a:cubicBezTo>
                    <a:pt x="3995" y="902"/>
                    <a:pt x="3442" y="690"/>
                    <a:pt x="3133" y="690"/>
                  </a:cubicBezTo>
                  <a:cubicBezTo>
                    <a:pt x="3023" y="690"/>
                    <a:pt x="2945" y="717"/>
                    <a:pt x="2934" y="790"/>
                  </a:cubicBezTo>
                  <a:lnTo>
                    <a:pt x="2892" y="1070"/>
                  </a:lnTo>
                  <a:cubicBezTo>
                    <a:pt x="2892" y="1070"/>
                    <a:pt x="1062" y="2173"/>
                    <a:pt x="559" y="3347"/>
                  </a:cubicBezTo>
                  <a:cubicBezTo>
                    <a:pt x="70" y="4506"/>
                    <a:pt x="0" y="5638"/>
                    <a:pt x="559" y="6280"/>
                  </a:cubicBezTo>
                  <a:cubicBezTo>
                    <a:pt x="1006" y="6769"/>
                    <a:pt x="1928" y="8236"/>
                    <a:pt x="2319" y="8879"/>
                  </a:cubicBezTo>
                  <a:cubicBezTo>
                    <a:pt x="2432" y="8891"/>
                    <a:pt x="2542" y="8898"/>
                    <a:pt x="2651" y="8898"/>
                  </a:cubicBezTo>
                  <a:cubicBezTo>
                    <a:pt x="2784" y="8898"/>
                    <a:pt x="2915" y="8888"/>
                    <a:pt x="3045" y="8865"/>
                  </a:cubicBezTo>
                  <a:cubicBezTo>
                    <a:pt x="4037" y="8683"/>
                    <a:pt x="4708" y="7551"/>
                    <a:pt x="4708" y="7551"/>
                  </a:cubicBezTo>
                  <a:cubicBezTo>
                    <a:pt x="4708" y="7551"/>
                    <a:pt x="4037" y="7342"/>
                    <a:pt x="3995" y="6462"/>
                  </a:cubicBezTo>
                  <a:cubicBezTo>
                    <a:pt x="3967" y="5568"/>
                    <a:pt x="4526" y="5400"/>
                    <a:pt x="4526" y="5400"/>
                  </a:cubicBezTo>
                  <a:cubicBezTo>
                    <a:pt x="4526" y="5400"/>
                    <a:pt x="4861" y="5773"/>
                    <a:pt x="5212" y="5773"/>
                  </a:cubicBezTo>
                  <a:cubicBezTo>
                    <a:pt x="5291" y="5773"/>
                    <a:pt x="5371" y="5754"/>
                    <a:pt x="5448" y="5708"/>
                  </a:cubicBezTo>
                  <a:cubicBezTo>
                    <a:pt x="5867" y="5470"/>
                    <a:pt x="4917" y="5009"/>
                    <a:pt x="4778" y="4646"/>
                  </a:cubicBezTo>
                  <a:cubicBezTo>
                    <a:pt x="4638" y="4297"/>
                    <a:pt x="4987" y="3808"/>
                    <a:pt x="5057" y="3556"/>
                  </a:cubicBezTo>
                  <a:cubicBezTo>
                    <a:pt x="5127" y="3305"/>
                    <a:pt x="4386" y="3375"/>
                    <a:pt x="4107" y="3235"/>
                  </a:cubicBezTo>
                  <a:cubicBezTo>
                    <a:pt x="3814" y="3095"/>
                    <a:pt x="5336" y="2383"/>
                    <a:pt x="5658" y="2173"/>
                  </a:cubicBezTo>
                  <a:cubicBezTo>
                    <a:pt x="5979" y="1964"/>
                    <a:pt x="5308" y="2104"/>
                    <a:pt x="4917" y="1894"/>
                  </a:cubicBezTo>
                  <a:cubicBezTo>
                    <a:pt x="4526" y="1671"/>
                    <a:pt x="6370" y="1671"/>
                    <a:pt x="6370" y="1671"/>
                  </a:cubicBezTo>
                  <a:cubicBezTo>
                    <a:pt x="6370" y="1671"/>
                    <a:pt x="4765" y="0"/>
                    <a:pt x="4259" y="0"/>
                  </a:cubicBezTo>
                  <a:close/>
                </a:path>
              </a:pathLst>
            </a:custGeom>
            <a:solidFill>
              <a:srgbClr val="010101"/>
            </a:solidFill>
            <a:ln w="4550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1608;p30"/>
            <p:cNvSpPr/>
            <p:nvPr/>
          </p:nvSpPr>
          <p:spPr>
            <a:xfrm>
              <a:off x="4118350" y="3643675"/>
              <a:ext cx="10850" cy="17675"/>
            </a:xfrm>
            <a:custGeom>
              <a:avLst/>
              <a:gdLst/>
              <a:ahLst/>
              <a:cxnLst/>
              <a:rect l="l" t="t" r="r" b="b"/>
              <a:pathLst>
                <a:path w="434" h="707" extrusionOk="0">
                  <a:moveTo>
                    <a:pt x="123" y="0"/>
                  </a:moveTo>
                  <a:cubicBezTo>
                    <a:pt x="114" y="0"/>
                    <a:pt x="106" y="2"/>
                    <a:pt x="98" y="4"/>
                  </a:cubicBezTo>
                  <a:cubicBezTo>
                    <a:pt x="15" y="32"/>
                    <a:pt x="1" y="214"/>
                    <a:pt x="70" y="409"/>
                  </a:cubicBezTo>
                  <a:cubicBezTo>
                    <a:pt x="134" y="575"/>
                    <a:pt x="233" y="706"/>
                    <a:pt x="314" y="706"/>
                  </a:cubicBezTo>
                  <a:cubicBezTo>
                    <a:pt x="321" y="706"/>
                    <a:pt x="329" y="705"/>
                    <a:pt x="336" y="703"/>
                  </a:cubicBezTo>
                  <a:cubicBezTo>
                    <a:pt x="420" y="675"/>
                    <a:pt x="434" y="493"/>
                    <a:pt x="364" y="298"/>
                  </a:cubicBezTo>
                  <a:cubicBezTo>
                    <a:pt x="301" y="120"/>
                    <a:pt x="203" y="0"/>
                    <a:pt x="123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1609;p30"/>
            <p:cNvSpPr/>
            <p:nvPr/>
          </p:nvSpPr>
          <p:spPr>
            <a:xfrm>
              <a:off x="4107525" y="3612325"/>
              <a:ext cx="19225" cy="24825"/>
            </a:xfrm>
            <a:custGeom>
              <a:avLst/>
              <a:gdLst/>
              <a:ahLst/>
              <a:cxnLst/>
              <a:rect l="l" t="t" r="r" b="b"/>
              <a:pathLst>
                <a:path w="769" h="993" fill="none" extrusionOk="0">
                  <a:moveTo>
                    <a:pt x="1" y="993"/>
                  </a:moveTo>
                  <a:cubicBezTo>
                    <a:pt x="1" y="993"/>
                    <a:pt x="140" y="1"/>
                    <a:pt x="769" y="420"/>
                  </a:cubicBez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1610;p30"/>
            <p:cNvSpPr/>
            <p:nvPr/>
          </p:nvSpPr>
          <p:spPr>
            <a:xfrm>
              <a:off x="4061425" y="3726525"/>
              <a:ext cx="21325" cy="13300"/>
            </a:xfrm>
            <a:custGeom>
              <a:avLst/>
              <a:gdLst/>
              <a:ahLst/>
              <a:cxnLst/>
              <a:rect l="l" t="t" r="r" b="b"/>
              <a:pathLst>
                <a:path w="853" h="532" fill="none" extrusionOk="0">
                  <a:moveTo>
                    <a:pt x="1" y="168"/>
                  </a:moveTo>
                  <a:lnTo>
                    <a:pt x="671" y="1"/>
                  </a:lnTo>
                  <a:lnTo>
                    <a:pt x="853" y="532"/>
                  </a:ln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1611;p30"/>
            <p:cNvSpPr/>
            <p:nvPr/>
          </p:nvSpPr>
          <p:spPr>
            <a:xfrm>
              <a:off x="3980750" y="3782050"/>
              <a:ext cx="147050" cy="84200"/>
            </a:xfrm>
            <a:custGeom>
              <a:avLst/>
              <a:gdLst/>
              <a:ahLst/>
              <a:cxnLst/>
              <a:rect l="l" t="t" r="r" b="b"/>
              <a:pathLst>
                <a:path w="5882" h="3368" extrusionOk="0">
                  <a:moveTo>
                    <a:pt x="141" y="1"/>
                  </a:moveTo>
                  <a:lnTo>
                    <a:pt x="1" y="1593"/>
                  </a:lnTo>
                  <a:lnTo>
                    <a:pt x="5882" y="3367"/>
                  </a:lnTo>
                  <a:lnTo>
                    <a:pt x="5770" y="1747"/>
                  </a:lnTo>
                  <a:cubicBezTo>
                    <a:pt x="5770" y="1747"/>
                    <a:pt x="252" y="1"/>
                    <a:pt x="141" y="1"/>
                  </a:cubicBezTo>
                  <a:close/>
                </a:path>
              </a:pathLst>
            </a:custGeom>
            <a:solidFill>
              <a:srgbClr val="2C5A94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1612;p30"/>
            <p:cNvSpPr/>
            <p:nvPr/>
          </p:nvSpPr>
          <p:spPr>
            <a:xfrm>
              <a:off x="4005550" y="3814875"/>
              <a:ext cx="463800" cy="239325"/>
            </a:xfrm>
            <a:custGeom>
              <a:avLst/>
              <a:gdLst/>
              <a:ahLst/>
              <a:cxnLst/>
              <a:rect l="l" t="t" r="r" b="b"/>
              <a:pathLst>
                <a:path w="18552" h="9573" extrusionOk="0">
                  <a:moveTo>
                    <a:pt x="17602" y="1"/>
                  </a:moveTo>
                  <a:cubicBezTo>
                    <a:pt x="17602" y="1"/>
                    <a:pt x="10910" y="3437"/>
                    <a:pt x="10086" y="3717"/>
                  </a:cubicBezTo>
                  <a:cubicBezTo>
                    <a:pt x="10037" y="3734"/>
                    <a:pt x="9966" y="3742"/>
                    <a:pt x="9875" y="3742"/>
                  </a:cubicBezTo>
                  <a:cubicBezTo>
                    <a:pt x="8476" y="3742"/>
                    <a:pt x="2484" y="1838"/>
                    <a:pt x="2012" y="1733"/>
                  </a:cubicBezTo>
                  <a:cubicBezTo>
                    <a:pt x="1926" y="1716"/>
                    <a:pt x="1821" y="1707"/>
                    <a:pt x="1704" y="1707"/>
                  </a:cubicBezTo>
                  <a:cubicBezTo>
                    <a:pt x="1156" y="1707"/>
                    <a:pt x="346" y="1904"/>
                    <a:pt x="1" y="2376"/>
                  </a:cubicBezTo>
                  <a:lnTo>
                    <a:pt x="182" y="6524"/>
                  </a:lnTo>
                  <a:cubicBezTo>
                    <a:pt x="182" y="6524"/>
                    <a:pt x="6762" y="9388"/>
                    <a:pt x="8564" y="9570"/>
                  </a:cubicBezTo>
                  <a:cubicBezTo>
                    <a:pt x="8581" y="9571"/>
                    <a:pt x="8600" y="9572"/>
                    <a:pt x="8619" y="9572"/>
                  </a:cubicBezTo>
                  <a:cubicBezTo>
                    <a:pt x="10539" y="9572"/>
                    <a:pt x="18551" y="1244"/>
                    <a:pt x="18551" y="1244"/>
                  </a:cubicBezTo>
                  <a:lnTo>
                    <a:pt x="17602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1613;p30"/>
            <p:cNvSpPr/>
            <p:nvPr/>
          </p:nvSpPr>
          <p:spPr>
            <a:xfrm>
              <a:off x="4005550" y="3814875"/>
              <a:ext cx="463800" cy="243450"/>
            </a:xfrm>
            <a:custGeom>
              <a:avLst/>
              <a:gdLst/>
              <a:ahLst/>
              <a:cxnLst/>
              <a:rect l="l" t="t" r="r" b="b"/>
              <a:pathLst>
                <a:path w="18552" h="9738" fill="none" extrusionOk="0">
                  <a:moveTo>
                    <a:pt x="182" y="6524"/>
                  </a:moveTo>
                  <a:cubicBezTo>
                    <a:pt x="182" y="6524"/>
                    <a:pt x="6762" y="9388"/>
                    <a:pt x="8564" y="9570"/>
                  </a:cubicBezTo>
                  <a:cubicBezTo>
                    <a:pt x="10380" y="9737"/>
                    <a:pt x="18551" y="1244"/>
                    <a:pt x="18551" y="1244"/>
                  </a:cubicBezTo>
                  <a:lnTo>
                    <a:pt x="17602" y="1"/>
                  </a:lnTo>
                  <a:cubicBezTo>
                    <a:pt x="17602" y="1"/>
                    <a:pt x="10910" y="3437"/>
                    <a:pt x="10086" y="3717"/>
                  </a:cubicBezTo>
                  <a:cubicBezTo>
                    <a:pt x="9276" y="3996"/>
                    <a:pt x="2515" y="1845"/>
                    <a:pt x="2012" y="1733"/>
                  </a:cubicBezTo>
                  <a:cubicBezTo>
                    <a:pt x="1523" y="1635"/>
                    <a:pt x="420" y="1803"/>
                    <a:pt x="1" y="2376"/>
                  </a:cubicBez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1614;p30"/>
            <p:cNvSpPr/>
            <p:nvPr/>
          </p:nvSpPr>
          <p:spPr>
            <a:xfrm>
              <a:off x="3998575" y="4000675"/>
              <a:ext cx="64625" cy="5600"/>
            </a:xfrm>
            <a:custGeom>
              <a:avLst/>
              <a:gdLst/>
              <a:ahLst/>
              <a:cxnLst/>
              <a:rect l="l" t="t" r="r" b="b"/>
              <a:pathLst>
                <a:path w="2585" h="224" fill="none" extrusionOk="0">
                  <a:moveTo>
                    <a:pt x="2585" y="0"/>
                  </a:moveTo>
                  <a:lnTo>
                    <a:pt x="0" y="224"/>
                  </a:ln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1615;p30"/>
            <p:cNvSpPr/>
            <p:nvPr/>
          </p:nvSpPr>
          <p:spPr>
            <a:xfrm>
              <a:off x="4425325" y="3829900"/>
              <a:ext cx="26575" cy="32850"/>
            </a:xfrm>
            <a:custGeom>
              <a:avLst/>
              <a:gdLst/>
              <a:ahLst/>
              <a:cxnLst/>
              <a:rect l="l" t="t" r="r" b="b"/>
              <a:pathLst>
                <a:path w="1063" h="1314" fill="none" extrusionOk="0">
                  <a:moveTo>
                    <a:pt x="0" y="1"/>
                  </a:moveTo>
                  <a:lnTo>
                    <a:pt x="1062" y="1314"/>
                  </a:lnTo>
                </a:path>
              </a:pathLst>
            </a:custGeom>
            <a:noFill/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1616;p30"/>
            <p:cNvSpPr/>
            <p:nvPr/>
          </p:nvSpPr>
          <p:spPr>
            <a:xfrm>
              <a:off x="4445575" y="3705225"/>
              <a:ext cx="128550" cy="140775"/>
            </a:xfrm>
            <a:custGeom>
              <a:avLst/>
              <a:gdLst/>
              <a:ahLst/>
              <a:cxnLst/>
              <a:rect l="l" t="t" r="r" b="b"/>
              <a:pathLst>
                <a:path w="5142" h="5631" extrusionOk="0">
                  <a:moveTo>
                    <a:pt x="2942" y="1"/>
                  </a:moveTo>
                  <a:cubicBezTo>
                    <a:pt x="2746" y="1"/>
                    <a:pt x="2561" y="522"/>
                    <a:pt x="2375" y="769"/>
                  </a:cubicBezTo>
                  <a:cubicBezTo>
                    <a:pt x="2166" y="1062"/>
                    <a:pt x="1481" y="1523"/>
                    <a:pt x="1411" y="1733"/>
                  </a:cubicBezTo>
                  <a:lnTo>
                    <a:pt x="992" y="3004"/>
                  </a:lnTo>
                  <a:lnTo>
                    <a:pt x="1" y="4387"/>
                  </a:lnTo>
                  <a:lnTo>
                    <a:pt x="950" y="5630"/>
                  </a:lnTo>
                  <a:lnTo>
                    <a:pt x="2012" y="4666"/>
                  </a:lnTo>
                  <a:cubicBezTo>
                    <a:pt x="2012" y="4666"/>
                    <a:pt x="3507" y="4247"/>
                    <a:pt x="3828" y="3926"/>
                  </a:cubicBezTo>
                  <a:cubicBezTo>
                    <a:pt x="4149" y="3605"/>
                    <a:pt x="4568" y="2264"/>
                    <a:pt x="4568" y="2264"/>
                  </a:cubicBezTo>
                  <a:cubicBezTo>
                    <a:pt x="4568" y="2264"/>
                    <a:pt x="4918" y="1803"/>
                    <a:pt x="5029" y="1523"/>
                  </a:cubicBezTo>
                  <a:cubicBezTo>
                    <a:pt x="5141" y="1230"/>
                    <a:pt x="4778" y="1132"/>
                    <a:pt x="4778" y="1132"/>
                  </a:cubicBezTo>
                  <a:cubicBezTo>
                    <a:pt x="4778" y="1132"/>
                    <a:pt x="3141" y="1555"/>
                    <a:pt x="2741" y="1555"/>
                  </a:cubicBezTo>
                  <a:cubicBezTo>
                    <a:pt x="2681" y="1555"/>
                    <a:pt x="2649" y="1545"/>
                    <a:pt x="2655" y="1523"/>
                  </a:cubicBezTo>
                  <a:cubicBezTo>
                    <a:pt x="2697" y="1342"/>
                    <a:pt x="3046" y="951"/>
                    <a:pt x="3116" y="769"/>
                  </a:cubicBezTo>
                  <a:cubicBezTo>
                    <a:pt x="3186" y="601"/>
                    <a:pt x="3227" y="210"/>
                    <a:pt x="3018" y="29"/>
                  </a:cubicBezTo>
                  <a:cubicBezTo>
                    <a:pt x="2992" y="9"/>
                    <a:pt x="2967" y="1"/>
                    <a:pt x="2942" y="1"/>
                  </a:cubicBezTo>
                  <a:close/>
                </a:path>
              </a:pathLst>
            </a:custGeom>
            <a:solidFill>
              <a:srgbClr val="878887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157" y="671253"/>
            <a:ext cx="2130969" cy="121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chemeClr val="lt2"/>
              </a:buClr>
              <a:buSzPts val="3600"/>
              <a:buFont typeface="Montserrat"/>
              <a:buNone/>
            </a:pPr>
            <a:r>
              <a:rPr lang="en-US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Сбор информации</a:t>
            </a:r>
            <a:endParaRPr lang="ru-RU" sz="2000" b="1" dirty="0">
              <a:solidFill>
                <a:schemeClr val="bg1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  <a:p>
            <a:pPr algn="ctr">
              <a:buClr>
                <a:schemeClr val="lt2"/>
              </a:buClr>
              <a:buSzPts val="3600"/>
              <a:buFont typeface="Montserrat"/>
              <a:buNone/>
            </a:pPr>
            <a: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(2002-2010)</a:t>
            </a:r>
            <a:br>
              <a:rPr lang="ru-RU" sz="20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</a:br>
            <a:endParaRPr lang="ru-RU" sz="2000" b="1" dirty="0">
              <a:solidFill>
                <a:schemeClr val="bg1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sp>
        <p:nvSpPr>
          <p:cNvPr id="16" name="Google Shape;139;p23"/>
          <p:cNvSpPr/>
          <p:nvPr/>
        </p:nvSpPr>
        <p:spPr>
          <a:xfrm>
            <a:off x="287021" y="1591963"/>
            <a:ext cx="2010600" cy="6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2053;p45"/>
          <p:cNvCxnSpPr/>
          <p:nvPr/>
        </p:nvCxnSpPr>
        <p:spPr>
          <a:xfrm flipV="1">
            <a:off x="2595169" y="3364756"/>
            <a:ext cx="6194099" cy="23192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" name="Google Shape;2054;p45"/>
          <p:cNvGrpSpPr/>
          <p:nvPr/>
        </p:nvGrpSpPr>
        <p:grpSpPr>
          <a:xfrm>
            <a:off x="4058330" y="953506"/>
            <a:ext cx="1456824" cy="2519715"/>
            <a:chOff x="3925970" y="1643413"/>
            <a:chExt cx="1292060" cy="2125718"/>
          </a:xfrm>
        </p:grpSpPr>
        <p:sp>
          <p:nvSpPr>
            <p:cNvPr id="19" name="Google Shape;2055;p45"/>
            <p:cNvSpPr/>
            <p:nvPr/>
          </p:nvSpPr>
          <p:spPr>
            <a:xfrm>
              <a:off x="4571987" y="2759844"/>
              <a:ext cx="26" cy="954286"/>
            </a:xfrm>
            <a:custGeom>
              <a:avLst/>
              <a:gdLst/>
              <a:ahLst/>
              <a:cxnLst/>
              <a:rect l="l" t="t" r="r" b="b"/>
              <a:pathLst>
                <a:path w="1" h="36661" fill="none" extrusionOk="0">
                  <a:moveTo>
                    <a:pt x="1" y="36660"/>
                  </a:moveTo>
                  <a:lnTo>
                    <a:pt x="1" y="1"/>
                  </a:lnTo>
                </a:path>
              </a:pathLst>
            </a:custGeom>
            <a:noFill/>
            <a:ln w="19050" cap="rnd" cmpd="sng">
              <a:solidFill>
                <a:srgbClr val="CE4A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56;p45"/>
            <p:cNvSpPr/>
            <p:nvPr/>
          </p:nvSpPr>
          <p:spPr>
            <a:xfrm>
              <a:off x="3925970" y="1643413"/>
              <a:ext cx="1292060" cy="1141983"/>
            </a:xfrm>
            <a:custGeom>
              <a:avLst/>
              <a:gdLst/>
              <a:ahLst/>
              <a:cxnLst/>
              <a:rect l="l" t="t" r="r" b="b"/>
              <a:pathLst>
                <a:path w="43365" h="38328" extrusionOk="0">
                  <a:moveTo>
                    <a:pt x="30322" y="0"/>
                  </a:moveTo>
                  <a:lnTo>
                    <a:pt x="13043" y="0"/>
                  </a:lnTo>
                  <a:cubicBezTo>
                    <a:pt x="11542" y="0"/>
                    <a:pt x="10175" y="801"/>
                    <a:pt x="9407" y="2102"/>
                  </a:cubicBezTo>
                  <a:lnTo>
                    <a:pt x="768" y="17079"/>
                  </a:lnTo>
                  <a:cubicBezTo>
                    <a:pt x="1" y="18380"/>
                    <a:pt x="1" y="19981"/>
                    <a:pt x="768" y="21249"/>
                  </a:cubicBezTo>
                  <a:lnTo>
                    <a:pt x="9407" y="36226"/>
                  </a:lnTo>
                  <a:cubicBezTo>
                    <a:pt x="10141" y="37527"/>
                    <a:pt x="11542" y="38327"/>
                    <a:pt x="13043" y="38327"/>
                  </a:cubicBezTo>
                  <a:lnTo>
                    <a:pt x="30322" y="38327"/>
                  </a:lnTo>
                  <a:cubicBezTo>
                    <a:pt x="31823" y="38327"/>
                    <a:pt x="33191" y="37527"/>
                    <a:pt x="33958" y="36226"/>
                  </a:cubicBezTo>
                  <a:lnTo>
                    <a:pt x="42598" y="21249"/>
                  </a:lnTo>
                  <a:cubicBezTo>
                    <a:pt x="43365" y="19948"/>
                    <a:pt x="43365" y="18380"/>
                    <a:pt x="42598" y="17079"/>
                  </a:cubicBezTo>
                  <a:lnTo>
                    <a:pt x="33958" y="2102"/>
                  </a:lnTo>
                  <a:cubicBezTo>
                    <a:pt x="33191" y="801"/>
                    <a:pt x="31823" y="0"/>
                    <a:pt x="30322" y="0"/>
                  </a:cubicBezTo>
                  <a:close/>
                </a:path>
              </a:pathLst>
            </a:custGeom>
            <a:solidFill>
              <a:srgbClr val="CE4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57;p45"/>
            <p:cNvSpPr/>
            <p:nvPr/>
          </p:nvSpPr>
          <p:spPr>
            <a:xfrm>
              <a:off x="4062133" y="1767643"/>
              <a:ext cx="1019734" cy="893522"/>
            </a:xfrm>
            <a:custGeom>
              <a:avLst/>
              <a:gdLst/>
              <a:ahLst/>
              <a:cxnLst/>
              <a:rect l="l" t="t" r="r" b="b"/>
              <a:pathLst>
                <a:path w="34225" h="29989" extrusionOk="0">
                  <a:moveTo>
                    <a:pt x="9441" y="1"/>
                  </a:moveTo>
                  <a:cubicBezTo>
                    <a:pt x="8807" y="1"/>
                    <a:pt x="8273" y="334"/>
                    <a:pt x="7973" y="868"/>
                  </a:cubicBezTo>
                  <a:lnTo>
                    <a:pt x="301" y="14144"/>
                  </a:lnTo>
                  <a:cubicBezTo>
                    <a:pt x="1" y="14678"/>
                    <a:pt x="1" y="15312"/>
                    <a:pt x="301" y="15845"/>
                  </a:cubicBezTo>
                  <a:lnTo>
                    <a:pt x="7973" y="29155"/>
                  </a:lnTo>
                  <a:cubicBezTo>
                    <a:pt x="8273" y="29655"/>
                    <a:pt x="8840" y="29989"/>
                    <a:pt x="9441" y="29989"/>
                  </a:cubicBezTo>
                  <a:lnTo>
                    <a:pt x="25786" y="29989"/>
                  </a:lnTo>
                  <a:lnTo>
                    <a:pt x="33925" y="15845"/>
                  </a:lnTo>
                  <a:cubicBezTo>
                    <a:pt x="34225" y="15312"/>
                    <a:pt x="34225" y="14678"/>
                    <a:pt x="33925" y="14144"/>
                  </a:cubicBezTo>
                  <a:lnTo>
                    <a:pt x="26253" y="835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22" name="Google Shape;2058;p45"/>
            <p:cNvSpPr/>
            <p:nvPr/>
          </p:nvSpPr>
          <p:spPr>
            <a:xfrm>
              <a:off x="4496018" y="3617168"/>
              <a:ext cx="151963" cy="151963"/>
            </a:xfrm>
            <a:custGeom>
              <a:avLst/>
              <a:gdLst/>
              <a:ahLst/>
              <a:cxnLst/>
              <a:rect l="l" t="t" r="r" b="b"/>
              <a:pathLst>
                <a:path w="5838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36" y="5838"/>
                  </a:cubicBezTo>
                  <a:cubicBezTo>
                    <a:pt x="1335" y="5838"/>
                    <a:pt x="0" y="4537"/>
                    <a:pt x="0" y="2903"/>
                  </a:cubicBezTo>
                  <a:cubicBezTo>
                    <a:pt x="0" y="1301"/>
                    <a:pt x="1335" y="0"/>
                    <a:pt x="2936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rgbClr val="CE4A4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059;p45"/>
          <p:cNvGrpSpPr/>
          <p:nvPr/>
        </p:nvGrpSpPr>
        <p:grpSpPr>
          <a:xfrm>
            <a:off x="2452660" y="1610745"/>
            <a:ext cx="1492637" cy="1854343"/>
            <a:chOff x="2472012" y="2256610"/>
            <a:chExt cx="1291077" cy="1512522"/>
          </a:xfrm>
        </p:grpSpPr>
        <p:sp>
          <p:nvSpPr>
            <p:cNvPr id="24" name="Google Shape;2060;p45"/>
            <p:cNvSpPr/>
            <p:nvPr/>
          </p:nvSpPr>
          <p:spPr>
            <a:xfrm>
              <a:off x="3117548" y="3264393"/>
              <a:ext cx="26" cy="449798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61;p45"/>
            <p:cNvSpPr/>
            <p:nvPr/>
          </p:nvSpPr>
          <p:spPr>
            <a:xfrm>
              <a:off x="2472012" y="2256610"/>
              <a:ext cx="1291077" cy="1141983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2;p45"/>
            <p:cNvSpPr/>
            <p:nvPr/>
          </p:nvSpPr>
          <p:spPr>
            <a:xfrm>
              <a:off x="2607177" y="2380795"/>
              <a:ext cx="1020747" cy="893612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27" name="Google Shape;2063;p45"/>
            <p:cNvSpPr/>
            <p:nvPr/>
          </p:nvSpPr>
          <p:spPr>
            <a:xfrm>
              <a:off x="3041555" y="3617168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069;p45"/>
          <p:cNvGrpSpPr/>
          <p:nvPr/>
        </p:nvGrpSpPr>
        <p:grpSpPr>
          <a:xfrm>
            <a:off x="7237093" y="812515"/>
            <a:ext cx="1537533" cy="2638990"/>
            <a:chOff x="6839630" y="1643413"/>
            <a:chExt cx="1292060" cy="2125718"/>
          </a:xfrm>
        </p:grpSpPr>
        <p:sp>
          <p:nvSpPr>
            <p:cNvPr id="34" name="Google Shape;2070;p45"/>
            <p:cNvSpPr/>
            <p:nvPr/>
          </p:nvSpPr>
          <p:spPr>
            <a:xfrm>
              <a:off x="7515039" y="2759844"/>
              <a:ext cx="26" cy="954286"/>
            </a:xfrm>
            <a:custGeom>
              <a:avLst/>
              <a:gdLst/>
              <a:ahLst/>
              <a:cxnLst/>
              <a:rect l="l" t="t" r="r" b="b"/>
              <a:pathLst>
                <a:path w="1" h="36661" fill="none" extrusionOk="0">
                  <a:moveTo>
                    <a:pt x="1" y="36660"/>
                  </a:moveTo>
                  <a:lnTo>
                    <a:pt x="1" y="1"/>
                  </a:lnTo>
                </a:path>
              </a:pathLst>
            </a:custGeom>
            <a:solidFill>
              <a:srgbClr val="2C5A94"/>
            </a:solidFill>
            <a:ln w="19050" cap="rnd" cmpd="sng">
              <a:solidFill>
                <a:srgbClr val="2C5A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C5A94"/>
                </a:solidFill>
              </a:endParaRPr>
            </a:p>
          </p:txBody>
        </p:sp>
        <p:sp>
          <p:nvSpPr>
            <p:cNvPr id="35" name="Google Shape;2071;p45"/>
            <p:cNvSpPr/>
            <p:nvPr/>
          </p:nvSpPr>
          <p:spPr>
            <a:xfrm>
              <a:off x="6839630" y="1643413"/>
              <a:ext cx="1292060" cy="1141983"/>
            </a:xfrm>
            <a:custGeom>
              <a:avLst/>
              <a:gdLst/>
              <a:ahLst/>
              <a:cxnLst/>
              <a:rect l="l" t="t" r="r" b="b"/>
              <a:pathLst>
                <a:path w="43365" h="38328" extrusionOk="0">
                  <a:moveTo>
                    <a:pt x="30322" y="0"/>
                  </a:moveTo>
                  <a:lnTo>
                    <a:pt x="13043" y="0"/>
                  </a:lnTo>
                  <a:cubicBezTo>
                    <a:pt x="11542" y="0"/>
                    <a:pt x="10175" y="801"/>
                    <a:pt x="9407" y="2102"/>
                  </a:cubicBezTo>
                  <a:lnTo>
                    <a:pt x="768" y="17079"/>
                  </a:lnTo>
                  <a:cubicBezTo>
                    <a:pt x="1" y="18380"/>
                    <a:pt x="1" y="19981"/>
                    <a:pt x="768" y="21249"/>
                  </a:cubicBezTo>
                  <a:lnTo>
                    <a:pt x="9407" y="36226"/>
                  </a:lnTo>
                  <a:cubicBezTo>
                    <a:pt x="10141" y="37527"/>
                    <a:pt x="11542" y="38327"/>
                    <a:pt x="13043" y="38327"/>
                  </a:cubicBezTo>
                  <a:lnTo>
                    <a:pt x="30322" y="38327"/>
                  </a:lnTo>
                  <a:cubicBezTo>
                    <a:pt x="31823" y="38327"/>
                    <a:pt x="33191" y="37527"/>
                    <a:pt x="33958" y="36226"/>
                  </a:cubicBezTo>
                  <a:lnTo>
                    <a:pt x="42598" y="21249"/>
                  </a:lnTo>
                  <a:cubicBezTo>
                    <a:pt x="43365" y="19948"/>
                    <a:pt x="43365" y="18380"/>
                    <a:pt x="42598" y="17079"/>
                  </a:cubicBezTo>
                  <a:lnTo>
                    <a:pt x="33958" y="2102"/>
                  </a:lnTo>
                  <a:cubicBezTo>
                    <a:pt x="33191" y="801"/>
                    <a:pt x="31823" y="0"/>
                    <a:pt x="30322" y="0"/>
                  </a:cubicBez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C5A94"/>
                </a:solidFill>
              </a:endParaRPr>
            </a:p>
          </p:txBody>
        </p:sp>
        <p:sp>
          <p:nvSpPr>
            <p:cNvPr id="36" name="Google Shape;2072;p45"/>
            <p:cNvSpPr/>
            <p:nvPr/>
          </p:nvSpPr>
          <p:spPr>
            <a:xfrm>
              <a:off x="6975793" y="1767643"/>
              <a:ext cx="1019734" cy="893522"/>
            </a:xfrm>
            <a:custGeom>
              <a:avLst/>
              <a:gdLst/>
              <a:ahLst/>
              <a:cxnLst/>
              <a:rect l="l" t="t" r="r" b="b"/>
              <a:pathLst>
                <a:path w="34225" h="29989" extrusionOk="0">
                  <a:moveTo>
                    <a:pt x="9441" y="1"/>
                  </a:moveTo>
                  <a:cubicBezTo>
                    <a:pt x="8807" y="1"/>
                    <a:pt x="8273" y="334"/>
                    <a:pt x="7973" y="868"/>
                  </a:cubicBezTo>
                  <a:lnTo>
                    <a:pt x="301" y="14144"/>
                  </a:lnTo>
                  <a:cubicBezTo>
                    <a:pt x="1" y="14678"/>
                    <a:pt x="1" y="15312"/>
                    <a:pt x="301" y="15845"/>
                  </a:cubicBezTo>
                  <a:lnTo>
                    <a:pt x="7973" y="29155"/>
                  </a:lnTo>
                  <a:cubicBezTo>
                    <a:pt x="8273" y="29655"/>
                    <a:pt x="8840" y="29989"/>
                    <a:pt x="9441" y="29989"/>
                  </a:cubicBezTo>
                  <a:lnTo>
                    <a:pt x="25786" y="29989"/>
                  </a:lnTo>
                  <a:lnTo>
                    <a:pt x="33925" y="15845"/>
                  </a:lnTo>
                  <a:cubicBezTo>
                    <a:pt x="34225" y="15312"/>
                    <a:pt x="34225" y="14678"/>
                    <a:pt x="33925" y="14144"/>
                  </a:cubicBezTo>
                  <a:lnTo>
                    <a:pt x="26253" y="835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>
                <a:solidFill>
                  <a:srgbClr val="2C5A94"/>
                </a:solidFill>
              </a:endParaRPr>
            </a:p>
          </p:txBody>
        </p:sp>
        <p:sp>
          <p:nvSpPr>
            <p:cNvPr id="37" name="Google Shape;2073;p45"/>
            <p:cNvSpPr/>
            <p:nvPr/>
          </p:nvSpPr>
          <p:spPr>
            <a:xfrm>
              <a:off x="7436485" y="3617168"/>
              <a:ext cx="151963" cy="151963"/>
            </a:xfrm>
            <a:custGeom>
              <a:avLst/>
              <a:gdLst/>
              <a:ahLst/>
              <a:cxnLst/>
              <a:rect l="l" t="t" r="r" b="b"/>
              <a:pathLst>
                <a:path w="5838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36" y="5838"/>
                  </a:cubicBezTo>
                  <a:cubicBezTo>
                    <a:pt x="1335" y="5838"/>
                    <a:pt x="0" y="4537"/>
                    <a:pt x="0" y="2903"/>
                  </a:cubicBezTo>
                  <a:cubicBezTo>
                    <a:pt x="0" y="1301"/>
                    <a:pt x="1335" y="0"/>
                    <a:pt x="2936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rgbClr val="2C5A94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2C5A94"/>
                </a:solidFill>
              </a:endParaRPr>
            </a:p>
          </p:txBody>
        </p:sp>
      </p:grpSp>
      <p:grpSp>
        <p:nvGrpSpPr>
          <p:cNvPr id="38" name="Google Shape;2074;p45"/>
          <p:cNvGrpSpPr/>
          <p:nvPr/>
        </p:nvGrpSpPr>
        <p:grpSpPr>
          <a:xfrm>
            <a:off x="5692218" y="1604857"/>
            <a:ext cx="1533374" cy="1854342"/>
            <a:chOff x="5410049" y="2256610"/>
            <a:chExt cx="1291077" cy="1512522"/>
          </a:xfrm>
        </p:grpSpPr>
        <p:sp>
          <p:nvSpPr>
            <p:cNvPr id="39" name="Google Shape;2075;p45"/>
            <p:cNvSpPr/>
            <p:nvPr/>
          </p:nvSpPr>
          <p:spPr>
            <a:xfrm>
              <a:off x="6055568" y="3264393"/>
              <a:ext cx="26" cy="449798"/>
            </a:xfrm>
            <a:custGeom>
              <a:avLst/>
              <a:gdLst/>
              <a:ahLst/>
              <a:cxnLst/>
              <a:rect l="l" t="t" r="r" b="b"/>
              <a:pathLst>
                <a:path w="1" h="17280" fill="none" extrusionOk="0">
                  <a:moveTo>
                    <a:pt x="1" y="17279"/>
                  </a:moveTo>
                  <a:lnTo>
                    <a:pt x="1" y="0"/>
                  </a:lnTo>
                </a:path>
              </a:pathLst>
            </a:custGeom>
            <a:solidFill>
              <a:srgbClr val="ADBABF"/>
            </a:solidFill>
            <a:ln w="19050" cap="rnd" cmpd="sng">
              <a:solidFill>
                <a:srgbClr val="ADBA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76;p45"/>
            <p:cNvSpPr/>
            <p:nvPr/>
          </p:nvSpPr>
          <p:spPr>
            <a:xfrm>
              <a:off x="5410049" y="2256610"/>
              <a:ext cx="1291077" cy="1141983"/>
            </a:xfrm>
            <a:custGeom>
              <a:avLst/>
              <a:gdLst/>
              <a:ahLst/>
              <a:cxnLst/>
              <a:rect l="l" t="t" r="r" b="b"/>
              <a:pathLst>
                <a:path w="43332" h="38328" extrusionOk="0">
                  <a:moveTo>
                    <a:pt x="30323" y="0"/>
                  </a:moveTo>
                  <a:lnTo>
                    <a:pt x="13010" y="0"/>
                  </a:lnTo>
                  <a:cubicBezTo>
                    <a:pt x="11509" y="0"/>
                    <a:pt x="10142" y="768"/>
                    <a:pt x="9374" y="2069"/>
                  </a:cubicBezTo>
                  <a:lnTo>
                    <a:pt x="735" y="17046"/>
                  </a:lnTo>
                  <a:cubicBezTo>
                    <a:pt x="1" y="18347"/>
                    <a:pt x="1" y="19948"/>
                    <a:pt x="735" y="21249"/>
                  </a:cubicBezTo>
                  <a:lnTo>
                    <a:pt x="9374" y="36226"/>
                  </a:lnTo>
                  <a:cubicBezTo>
                    <a:pt x="10142" y="37527"/>
                    <a:pt x="11509" y="38328"/>
                    <a:pt x="13010" y="38328"/>
                  </a:cubicBezTo>
                  <a:lnTo>
                    <a:pt x="30323" y="38328"/>
                  </a:lnTo>
                  <a:cubicBezTo>
                    <a:pt x="31790" y="38328"/>
                    <a:pt x="33191" y="37527"/>
                    <a:pt x="33925" y="36226"/>
                  </a:cubicBezTo>
                  <a:lnTo>
                    <a:pt x="42598" y="21249"/>
                  </a:lnTo>
                  <a:cubicBezTo>
                    <a:pt x="43332" y="19948"/>
                    <a:pt x="43332" y="18347"/>
                    <a:pt x="42598" y="17046"/>
                  </a:cubicBezTo>
                  <a:lnTo>
                    <a:pt x="33925" y="2069"/>
                  </a:lnTo>
                  <a:cubicBezTo>
                    <a:pt x="33191" y="768"/>
                    <a:pt x="31790" y="0"/>
                    <a:pt x="30323" y="0"/>
                  </a:cubicBezTo>
                  <a:close/>
                </a:path>
              </a:pathLst>
            </a:custGeom>
            <a:solidFill>
              <a:srgbClr val="ADBA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77;p45"/>
            <p:cNvSpPr/>
            <p:nvPr/>
          </p:nvSpPr>
          <p:spPr>
            <a:xfrm>
              <a:off x="5545214" y="2380795"/>
              <a:ext cx="1020747" cy="893612"/>
            </a:xfrm>
            <a:custGeom>
              <a:avLst/>
              <a:gdLst/>
              <a:ahLst/>
              <a:cxnLst/>
              <a:rect l="l" t="t" r="r" b="b"/>
              <a:pathLst>
                <a:path w="34259" h="29992" extrusionOk="0">
                  <a:moveTo>
                    <a:pt x="24785" y="1"/>
                  </a:moveTo>
                  <a:lnTo>
                    <a:pt x="9441" y="34"/>
                  </a:lnTo>
                  <a:cubicBezTo>
                    <a:pt x="8840" y="34"/>
                    <a:pt x="8273" y="334"/>
                    <a:pt x="7973" y="868"/>
                  </a:cubicBezTo>
                  <a:lnTo>
                    <a:pt x="301" y="14178"/>
                  </a:lnTo>
                  <a:cubicBezTo>
                    <a:pt x="1" y="14711"/>
                    <a:pt x="1" y="15345"/>
                    <a:pt x="301" y="15879"/>
                  </a:cubicBezTo>
                  <a:lnTo>
                    <a:pt x="7973" y="29155"/>
                  </a:lnTo>
                  <a:cubicBezTo>
                    <a:pt x="8291" y="29664"/>
                    <a:pt x="8792" y="29991"/>
                    <a:pt x="9358" y="29991"/>
                  </a:cubicBezTo>
                  <a:cubicBezTo>
                    <a:pt x="9386" y="29991"/>
                    <a:pt x="9413" y="29990"/>
                    <a:pt x="9441" y="29989"/>
                  </a:cubicBezTo>
                  <a:lnTo>
                    <a:pt x="25786" y="29989"/>
                  </a:lnTo>
                  <a:lnTo>
                    <a:pt x="33958" y="15845"/>
                  </a:lnTo>
                  <a:cubicBezTo>
                    <a:pt x="34258" y="15345"/>
                    <a:pt x="34258" y="14678"/>
                    <a:pt x="33958" y="14144"/>
                  </a:cubicBezTo>
                  <a:lnTo>
                    <a:pt x="26253" y="868"/>
                  </a:lnTo>
                  <a:cubicBezTo>
                    <a:pt x="25952" y="334"/>
                    <a:pt x="25385" y="1"/>
                    <a:pt x="2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42" name="Google Shape;2078;p45"/>
            <p:cNvSpPr/>
            <p:nvPr/>
          </p:nvSpPr>
          <p:spPr>
            <a:xfrm>
              <a:off x="5979593" y="3617168"/>
              <a:ext cx="151989" cy="151963"/>
            </a:xfrm>
            <a:custGeom>
              <a:avLst/>
              <a:gdLst/>
              <a:ahLst/>
              <a:cxnLst/>
              <a:rect l="l" t="t" r="r" b="b"/>
              <a:pathLst>
                <a:path w="5839" h="5838" extrusionOk="0">
                  <a:moveTo>
                    <a:pt x="5838" y="2903"/>
                  </a:moveTo>
                  <a:cubicBezTo>
                    <a:pt x="5838" y="4537"/>
                    <a:pt x="4537" y="5838"/>
                    <a:pt x="2903" y="5838"/>
                  </a:cubicBezTo>
                  <a:cubicBezTo>
                    <a:pt x="1302" y="5838"/>
                    <a:pt x="1" y="4537"/>
                    <a:pt x="1" y="2903"/>
                  </a:cubicBezTo>
                  <a:cubicBezTo>
                    <a:pt x="1" y="1301"/>
                    <a:pt x="1302" y="0"/>
                    <a:pt x="2903" y="0"/>
                  </a:cubicBezTo>
                  <a:cubicBezTo>
                    <a:pt x="4537" y="0"/>
                    <a:pt x="5838" y="1301"/>
                    <a:pt x="5838" y="2903"/>
                  </a:cubicBezTo>
                  <a:close/>
                </a:path>
              </a:pathLst>
            </a:custGeom>
            <a:solidFill>
              <a:srgbClr val="ADBAB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2120;p45"/>
          <p:cNvSpPr txBox="1"/>
          <p:nvPr/>
        </p:nvSpPr>
        <p:spPr>
          <a:xfrm>
            <a:off x="6949172" y="3451505"/>
            <a:ext cx="2371002" cy="143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rgbClr val="2C5A94"/>
                </a:solidFill>
                <a:latin typeface="Bookman Old Style" panose="02050604050505020204" pitchFamily="18" charset="0"/>
                <a:ea typeface="Montserrat"/>
                <a:cs typeface="Montserrat"/>
                <a:sym typeface="Fira Sans Extra Condensed Medium"/>
              </a:rPr>
              <a:t>Автоматический расчет личной карточки по НДС налогоплательщика</a:t>
            </a:r>
            <a:endParaRPr b="1" dirty="0">
              <a:solidFill>
                <a:srgbClr val="2C5A94"/>
              </a:solidFill>
              <a:latin typeface="Bookman Old Style" panose="02050604050505020204" pitchFamily="18" charset="0"/>
              <a:ea typeface="Montserrat"/>
              <a:cs typeface="Montserrat"/>
              <a:sym typeface="Fira Sans Extra Condensed Medium"/>
            </a:endParaRPr>
          </a:p>
        </p:txBody>
      </p:sp>
      <p:sp>
        <p:nvSpPr>
          <p:cNvPr id="85" name="Google Shape;2121;p45"/>
          <p:cNvSpPr txBox="1"/>
          <p:nvPr/>
        </p:nvSpPr>
        <p:spPr>
          <a:xfrm>
            <a:off x="2281964" y="3510602"/>
            <a:ext cx="1798772" cy="133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rgbClr val="153674"/>
                </a:solidFill>
                <a:latin typeface="Bookman Old Style" panose="02050604050505020204" pitchFamily="18" charset="0"/>
                <a:ea typeface="Montserrat"/>
                <a:cs typeface="Montserrat"/>
                <a:sym typeface="Fira Sans Extra Condensed Medium"/>
              </a:rPr>
              <a:t>Прием отчетов в электронном виде</a:t>
            </a:r>
            <a:endParaRPr sz="1600" b="1" dirty="0">
              <a:solidFill>
                <a:srgbClr val="153674"/>
              </a:solidFill>
              <a:latin typeface="Bookman Old Style" panose="02050604050505020204" pitchFamily="18" charset="0"/>
              <a:ea typeface="Montserrat"/>
              <a:cs typeface="Montserrat"/>
              <a:sym typeface="Fira Sans Extra Condensed Medium"/>
            </a:endParaRPr>
          </a:p>
        </p:txBody>
      </p:sp>
      <p:sp>
        <p:nvSpPr>
          <p:cNvPr id="86" name="Google Shape;2122;p45"/>
          <p:cNvSpPr txBox="1"/>
          <p:nvPr/>
        </p:nvSpPr>
        <p:spPr>
          <a:xfrm>
            <a:off x="3849472" y="3688842"/>
            <a:ext cx="1828800" cy="102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srgbClr val="CE4A4F"/>
                </a:solidFill>
                <a:latin typeface="Bookman Old Style" panose="02050604050505020204" pitchFamily="18" charset="0"/>
                <a:ea typeface="Montserrat"/>
                <a:cs typeface="Montserrat"/>
                <a:sym typeface="Fira Sans Extra Condensed Medium"/>
              </a:rPr>
              <a:t>Прием платежей в электронном виде</a:t>
            </a:r>
            <a:endParaRPr sz="1600" b="1" dirty="0">
              <a:solidFill>
                <a:srgbClr val="CE4A4F"/>
              </a:solidFill>
              <a:latin typeface="Bookman Old Style" panose="02050604050505020204" pitchFamily="18" charset="0"/>
              <a:ea typeface="Montserrat"/>
              <a:cs typeface="Montserrat"/>
              <a:sym typeface="Fira Sans Extra Condensed Medium"/>
            </a:endParaRPr>
          </a:p>
        </p:txBody>
      </p:sp>
      <p:sp>
        <p:nvSpPr>
          <p:cNvPr id="87" name="Google Shape;2123;p45"/>
          <p:cNvSpPr txBox="1"/>
          <p:nvPr/>
        </p:nvSpPr>
        <p:spPr>
          <a:xfrm>
            <a:off x="5443844" y="3611977"/>
            <a:ext cx="1828800" cy="141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sz="1800" b="1">
                <a:solidFill>
                  <a:srgbClr val="CE4A4F"/>
                </a:solidFill>
                <a:latin typeface="Bookman Old Style" panose="02050604050505020204" pitchFamily="18" charset="0"/>
                <a:ea typeface="Montserrat"/>
                <a:cs typeface="Montserrat"/>
              </a:defRPr>
            </a:lvl1pPr>
          </a:lstStyle>
          <a:p>
            <a:r>
              <a:rPr lang="ru-RU" sz="1600" dirty="0">
                <a:solidFill>
                  <a:srgbClr val="ADBABF"/>
                </a:solidFill>
                <a:sym typeface="Fira Sans Extra Condensed Medium"/>
              </a:rPr>
              <a:t>Ввод в базу данных результатов выездных проверок</a:t>
            </a:r>
            <a:endParaRPr sz="1600" dirty="0">
              <a:solidFill>
                <a:srgbClr val="ADBABF"/>
              </a:solidFill>
              <a:sym typeface="Fira Sans Extra Condensed Medium"/>
            </a:endParaRPr>
          </a:p>
        </p:txBody>
      </p:sp>
      <p:grpSp>
        <p:nvGrpSpPr>
          <p:cNvPr id="431" name="Google Shape;1413;p66"/>
          <p:cNvGrpSpPr/>
          <p:nvPr/>
        </p:nvGrpSpPr>
        <p:grpSpPr>
          <a:xfrm>
            <a:off x="2691673" y="1753372"/>
            <a:ext cx="1023305" cy="1044125"/>
            <a:chOff x="6215875" y="2845425"/>
            <a:chExt cx="1231375" cy="1224100"/>
          </a:xfrm>
        </p:grpSpPr>
        <p:sp>
          <p:nvSpPr>
            <p:cNvPr id="433" name="Google Shape;1415;p66"/>
            <p:cNvSpPr/>
            <p:nvPr/>
          </p:nvSpPr>
          <p:spPr>
            <a:xfrm>
              <a:off x="6215875" y="2917925"/>
              <a:ext cx="630000" cy="899750"/>
            </a:xfrm>
            <a:custGeom>
              <a:avLst/>
              <a:gdLst/>
              <a:ahLst/>
              <a:cxnLst/>
              <a:rect l="l" t="t" r="r" b="b"/>
              <a:pathLst>
                <a:path w="25200" h="35990" extrusionOk="0">
                  <a:moveTo>
                    <a:pt x="25029" y="20"/>
                  </a:moveTo>
                  <a:cubicBezTo>
                    <a:pt x="24935" y="1"/>
                    <a:pt x="24831" y="18"/>
                    <a:pt x="24730" y="76"/>
                  </a:cubicBezTo>
                  <a:lnTo>
                    <a:pt x="437" y="14101"/>
                  </a:lnTo>
                  <a:cubicBezTo>
                    <a:pt x="157" y="14263"/>
                    <a:pt x="0" y="14683"/>
                    <a:pt x="89" y="15040"/>
                  </a:cubicBezTo>
                  <a:lnTo>
                    <a:pt x="5129" y="35547"/>
                  </a:lnTo>
                  <a:cubicBezTo>
                    <a:pt x="5185" y="35775"/>
                    <a:pt x="5327" y="35922"/>
                    <a:pt x="5495" y="35955"/>
                  </a:cubicBezTo>
                  <a:lnTo>
                    <a:pt x="5666" y="35990"/>
                  </a:lnTo>
                  <a:cubicBezTo>
                    <a:pt x="5498" y="35955"/>
                    <a:pt x="5356" y="35808"/>
                    <a:pt x="5300" y="35581"/>
                  </a:cubicBezTo>
                  <a:lnTo>
                    <a:pt x="258" y="15074"/>
                  </a:lnTo>
                  <a:cubicBezTo>
                    <a:pt x="171" y="14718"/>
                    <a:pt x="326" y="14298"/>
                    <a:pt x="608" y="14135"/>
                  </a:cubicBezTo>
                  <a:lnTo>
                    <a:pt x="24899" y="111"/>
                  </a:lnTo>
                  <a:cubicBezTo>
                    <a:pt x="25001" y="52"/>
                    <a:pt x="25104" y="35"/>
                    <a:pt x="25200" y="54"/>
                  </a:cubicBez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1416;p66"/>
            <p:cNvSpPr/>
            <p:nvPr/>
          </p:nvSpPr>
          <p:spPr>
            <a:xfrm>
              <a:off x="6220100" y="2916625"/>
              <a:ext cx="763150" cy="903700"/>
            </a:xfrm>
            <a:custGeom>
              <a:avLst/>
              <a:gdLst/>
              <a:ahLst/>
              <a:cxnLst/>
              <a:rect l="l" t="t" r="r" b="b"/>
              <a:pathLst>
                <a:path w="30526" h="36148" extrusionOk="0">
                  <a:moveTo>
                    <a:pt x="30437" y="21022"/>
                  </a:moveTo>
                  <a:lnTo>
                    <a:pt x="25397" y="514"/>
                  </a:lnTo>
                  <a:cubicBezTo>
                    <a:pt x="25309" y="158"/>
                    <a:pt x="25011" y="0"/>
                    <a:pt x="24730" y="163"/>
                  </a:cubicBezTo>
                  <a:lnTo>
                    <a:pt x="439" y="14187"/>
                  </a:lnTo>
                  <a:cubicBezTo>
                    <a:pt x="157" y="14350"/>
                    <a:pt x="1" y="14770"/>
                    <a:pt x="89" y="15126"/>
                  </a:cubicBezTo>
                  <a:lnTo>
                    <a:pt x="5131" y="35633"/>
                  </a:lnTo>
                  <a:cubicBezTo>
                    <a:pt x="5218" y="35990"/>
                    <a:pt x="5516" y="36148"/>
                    <a:pt x="5797" y="35986"/>
                  </a:cubicBezTo>
                  <a:lnTo>
                    <a:pt x="30089" y="21961"/>
                  </a:lnTo>
                  <a:cubicBezTo>
                    <a:pt x="30369" y="21799"/>
                    <a:pt x="30526" y="21379"/>
                    <a:pt x="30437" y="21022"/>
                  </a:cubicBezTo>
                  <a:close/>
                </a:path>
              </a:pathLst>
            </a:custGeom>
            <a:solidFill>
              <a:srgbClr val="F8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1417;p66"/>
            <p:cNvSpPr/>
            <p:nvPr/>
          </p:nvSpPr>
          <p:spPr>
            <a:xfrm>
              <a:off x="6220100" y="2919075"/>
              <a:ext cx="763150" cy="898800"/>
            </a:xfrm>
            <a:custGeom>
              <a:avLst/>
              <a:gdLst/>
              <a:ahLst/>
              <a:cxnLst/>
              <a:rect l="l" t="t" r="r" b="b"/>
              <a:pathLst>
                <a:path w="30526" h="35952" extrusionOk="0">
                  <a:moveTo>
                    <a:pt x="24954" y="1"/>
                  </a:moveTo>
                  <a:cubicBezTo>
                    <a:pt x="24881" y="1"/>
                    <a:pt x="24805" y="21"/>
                    <a:pt x="24730" y="65"/>
                  </a:cubicBezTo>
                  <a:lnTo>
                    <a:pt x="439" y="14089"/>
                  </a:lnTo>
                  <a:cubicBezTo>
                    <a:pt x="157" y="14252"/>
                    <a:pt x="1" y="14672"/>
                    <a:pt x="89" y="15028"/>
                  </a:cubicBezTo>
                  <a:lnTo>
                    <a:pt x="5131" y="35535"/>
                  </a:lnTo>
                  <a:cubicBezTo>
                    <a:pt x="5194" y="35797"/>
                    <a:pt x="5372" y="35952"/>
                    <a:pt x="5573" y="35952"/>
                  </a:cubicBezTo>
                  <a:cubicBezTo>
                    <a:pt x="5646" y="35952"/>
                    <a:pt x="5722" y="35931"/>
                    <a:pt x="5797" y="35888"/>
                  </a:cubicBezTo>
                  <a:lnTo>
                    <a:pt x="30089" y="21863"/>
                  </a:lnTo>
                  <a:cubicBezTo>
                    <a:pt x="30369" y="21701"/>
                    <a:pt x="30526" y="21281"/>
                    <a:pt x="30437" y="20924"/>
                  </a:cubicBezTo>
                  <a:lnTo>
                    <a:pt x="25397" y="416"/>
                  </a:lnTo>
                  <a:cubicBezTo>
                    <a:pt x="25332" y="155"/>
                    <a:pt x="25155" y="1"/>
                    <a:pt x="24954" y="1"/>
                  </a:cubicBez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1418;p66"/>
            <p:cNvSpPr/>
            <p:nvPr/>
          </p:nvSpPr>
          <p:spPr>
            <a:xfrm>
              <a:off x="6359200" y="3702300"/>
              <a:ext cx="1042550" cy="367225"/>
            </a:xfrm>
            <a:custGeom>
              <a:avLst/>
              <a:gdLst/>
              <a:ahLst/>
              <a:cxnLst/>
              <a:rect l="l" t="t" r="r" b="b"/>
              <a:pathLst>
                <a:path w="41702" h="14689" extrusionOk="0">
                  <a:moveTo>
                    <a:pt x="3" y="4285"/>
                  </a:moveTo>
                  <a:lnTo>
                    <a:pt x="1" y="4923"/>
                  </a:lnTo>
                  <a:cubicBezTo>
                    <a:pt x="1" y="5029"/>
                    <a:pt x="71" y="5136"/>
                    <a:pt x="212" y="5217"/>
                  </a:cubicBezTo>
                  <a:lnTo>
                    <a:pt x="16336" y="14526"/>
                  </a:lnTo>
                  <a:cubicBezTo>
                    <a:pt x="16617" y="14688"/>
                    <a:pt x="17073" y="14688"/>
                    <a:pt x="17350" y="14526"/>
                  </a:cubicBezTo>
                  <a:lnTo>
                    <a:pt x="41492" y="503"/>
                  </a:lnTo>
                  <a:cubicBezTo>
                    <a:pt x="41630" y="421"/>
                    <a:pt x="41699" y="316"/>
                    <a:pt x="41699" y="211"/>
                  </a:cubicBezTo>
                  <a:lnTo>
                    <a:pt x="41702" y="0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1419;p66"/>
            <p:cNvSpPr/>
            <p:nvPr/>
          </p:nvSpPr>
          <p:spPr>
            <a:xfrm>
              <a:off x="6357500" y="3448450"/>
              <a:ext cx="1046050" cy="614775"/>
            </a:xfrm>
            <a:custGeom>
              <a:avLst/>
              <a:gdLst/>
              <a:ahLst/>
              <a:cxnLst/>
              <a:rect l="l" t="t" r="r" b="b"/>
              <a:pathLst>
                <a:path w="41842" h="24591" extrusionOk="0">
                  <a:moveTo>
                    <a:pt x="24926" y="1"/>
                  </a:moveTo>
                  <a:cubicBezTo>
                    <a:pt x="24743" y="1"/>
                    <a:pt x="24560" y="41"/>
                    <a:pt x="24421" y="122"/>
                  </a:cubicBezTo>
                  <a:lnTo>
                    <a:pt x="279" y="14147"/>
                  </a:lnTo>
                  <a:cubicBezTo>
                    <a:pt x="1" y="14309"/>
                    <a:pt x="1" y="14572"/>
                    <a:pt x="281" y="14734"/>
                  </a:cubicBezTo>
                  <a:lnTo>
                    <a:pt x="16406" y="24470"/>
                  </a:lnTo>
                  <a:cubicBezTo>
                    <a:pt x="16546" y="24551"/>
                    <a:pt x="16730" y="24591"/>
                    <a:pt x="16914" y="24591"/>
                  </a:cubicBezTo>
                  <a:cubicBezTo>
                    <a:pt x="17098" y="24591"/>
                    <a:pt x="17281" y="24551"/>
                    <a:pt x="17421" y="24470"/>
                  </a:cubicBezTo>
                  <a:lnTo>
                    <a:pt x="41562" y="10445"/>
                  </a:lnTo>
                  <a:cubicBezTo>
                    <a:pt x="41841" y="10283"/>
                    <a:pt x="41839" y="10021"/>
                    <a:pt x="41557" y="9858"/>
                  </a:cubicBezTo>
                  <a:lnTo>
                    <a:pt x="25433" y="122"/>
                  </a:lnTo>
                  <a:cubicBezTo>
                    <a:pt x="25293" y="41"/>
                    <a:pt x="25109" y="1"/>
                    <a:pt x="2492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1420;p66"/>
            <p:cNvSpPr/>
            <p:nvPr/>
          </p:nvSpPr>
          <p:spPr>
            <a:xfrm>
              <a:off x="6414825" y="3481975"/>
              <a:ext cx="782100" cy="455550"/>
            </a:xfrm>
            <a:custGeom>
              <a:avLst/>
              <a:gdLst/>
              <a:ahLst/>
              <a:cxnLst/>
              <a:rect l="l" t="t" r="r" b="b"/>
              <a:pathLst>
                <a:path w="31284" h="18222" extrusionOk="0">
                  <a:moveTo>
                    <a:pt x="23519" y="0"/>
                  </a:moveTo>
                  <a:cubicBezTo>
                    <a:pt x="23449" y="0"/>
                    <a:pt x="23380" y="15"/>
                    <a:pt x="23326" y="46"/>
                  </a:cubicBezTo>
                  <a:lnTo>
                    <a:pt x="22215" y="688"/>
                  </a:lnTo>
                  <a:cubicBezTo>
                    <a:pt x="22153" y="724"/>
                    <a:pt x="22131" y="773"/>
                    <a:pt x="22141" y="820"/>
                  </a:cubicBezTo>
                  <a:cubicBezTo>
                    <a:pt x="22138" y="833"/>
                    <a:pt x="22138" y="845"/>
                    <a:pt x="22141" y="858"/>
                  </a:cubicBezTo>
                  <a:cubicBezTo>
                    <a:pt x="22138" y="872"/>
                    <a:pt x="22138" y="883"/>
                    <a:pt x="22141" y="897"/>
                  </a:cubicBezTo>
                  <a:cubicBezTo>
                    <a:pt x="22131" y="944"/>
                    <a:pt x="22153" y="993"/>
                    <a:pt x="22215" y="1030"/>
                  </a:cubicBezTo>
                  <a:lnTo>
                    <a:pt x="23150" y="1579"/>
                  </a:lnTo>
                  <a:cubicBezTo>
                    <a:pt x="23205" y="1611"/>
                    <a:pt x="23277" y="1627"/>
                    <a:pt x="23348" y="1627"/>
                  </a:cubicBezTo>
                  <a:cubicBezTo>
                    <a:pt x="23418" y="1627"/>
                    <a:pt x="23487" y="1612"/>
                    <a:pt x="23541" y="1581"/>
                  </a:cubicBezTo>
                  <a:lnTo>
                    <a:pt x="24652" y="940"/>
                  </a:lnTo>
                  <a:cubicBezTo>
                    <a:pt x="24714" y="904"/>
                    <a:pt x="24735" y="855"/>
                    <a:pt x="24725" y="807"/>
                  </a:cubicBezTo>
                  <a:cubicBezTo>
                    <a:pt x="24728" y="794"/>
                    <a:pt x="24728" y="782"/>
                    <a:pt x="24725" y="769"/>
                  </a:cubicBezTo>
                  <a:cubicBezTo>
                    <a:pt x="24728" y="756"/>
                    <a:pt x="24728" y="744"/>
                    <a:pt x="24725" y="731"/>
                  </a:cubicBezTo>
                  <a:cubicBezTo>
                    <a:pt x="24735" y="683"/>
                    <a:pt x="24714" y="634"/>
                    <a:pt x="24652" y="597"/>
                  </a:cubicBezTo>
                  <a:lnTo>
                    <a:pt x="23717" y="48"/>
                  </a:lnTo>
                  <a:cubicBezTo>
                    <a:pt x="23662" y="16"/>
                    <a:pt x="23590" y="0"/>
                    <a:pt x="23519" y="0"/>
                  </a:cubicBezTo>
                  <a:close/>
                  <a:moveTo>
                    <a:pt x="25154" y="961"/>
                  </a:moveTo>
                  <a:cubicBezTo>
                    <a:pt x="25084" y="961"/>
                    <a:pt x="25014" y="976"/>
                    <a:pt x="24960" y="1008"/>
                  </a:cubicBezTo>
                  <a:lnTo>
                    <a:pt x="23850" y="1648"/>
                  </a:lnTo>
                  <a:cubicBezTo>
                    <a:pt x="23788" y="1685"/>
                    <a:pt x="23766" y="1734"/>
                    <a:pt x="23776" y="1781"/>
                  </a:cubicBezTo>
                  <a:cubicBezTo>
                    <a:pt x="23773" y="1794"/>
                    <a:pt x="23773" y="1807"/>
                    <a:pt x="23776" y="1820"/>
                  </a:cubicBezTo>
                  <a:cubicBezTo>
                    <a:pt x="23773" y="1832"/>
                    <a:pt x="23773" y="1845"/>
                    <a:pt x="23776" y="1858"/>
                  </a:cubicBezTo>
                  <a:cubicBezTo>
                    <a:pt x="23766" y="1905"/>
                    <a:pt x="23788" y="1955"/>
                    <a:pt x="23851" y="1991"/>
                  </a:cubicBezTo>
                  <a:lnTo>
                    <a:pt x="24784" y="2541"/>
                  </a:lnTo>
                  <a:cubicBezTo>
                    <a:pt x="24838" y="2572"/>
                    <a:pt x="24910" y="2588"/>
                    <a:pt x="24981" y="2588"/>
                  </a:cubicBezTo>
                  <a:cubicBezTo>
                    <a:pt x="25051" y="2588"/>
                    <a:pt x="25121" y="2573"/>
                    <a:pt x="25175" y="2542"/>
                  </a:cubicBezTo>
                  <a:lnTo>
                    <a:pt x="26286" y="1901"/>
                  </a:lnTo>
                  <a:cubicBezTo>
                    <a:pt x="26348" y="1864"/>
                    <a:pt x="26371" y="1815"/>
                    <a:pt x="26360" y="1767"/>
                  </a:cubicBezTo>
                  <a:cubicBezTo>
                    <a:pt x="26363" y="1756"/>
                    <a:pt x="26363" y="1742"/>
                    <a:pt x="26360" y="1729"/>
                  </a:cubicBezTo>
                  <a:cubicBezTo>
                    <a:pt x="26363" y="1716"/>
                    <a:pt x="26363" y="1704"/>
                    <a:pt x="26360" y="1691"/>
                  </a:cubicBezTo>
                  <a:cubicBezTo>
                    <a:pt x="26371" y="1643"/>
                    <a:pt x="26348" y="1594"/>
                    <a:pt x="26286" y="1558"/>
                  </a:cubicBezTo>
                  <a:lnTo>
                    <a:pt x="25352" y="1009"/>
                  </a:lnTo>
                  <a:cubicBezTo>
                    <a:pt x="25297" y="977"/>
                    <a:pt x="25225" y="961"/>
                    <a:pt x="25154" y="961"/>
                  </a:cubicBezTo>
                  <a:close/>
                  <a:moveTo>
                    <a:pt x="21725" y="1036"/>
                  </a:moveTo>
                  <a:cubicBezTo>
                    <a:pt x="21655" y="1036"/>
                    <a:pt x="21586" y="1051"/>
                    <a:pt x="21533" y="1082"/>
                  </a:cubicBezTo>
                  <a:lnTo>
                    <a:pt x="20422" y="1723"/>
                  </a:lnTo>
                  <a:cubicBezTo>
                    <a:pt x="20360" y="1759"/>
                    <a:pt x="20338" y="1808"/>
                    <a:pt x="20347" y="1856"/>
                  </a:cubicBezTo>
                  <a:cubicBezTo>
                    <a:pt x="20345" y="1869"/>
                    <a:pt x="20345" y="1881"/>
                    <a:pt x="20347" y="1894"/>
                  </a:cubicBezTo>
                  <a:cubicBezTo>
                    <a:pt x="20345" y="1907"/>
                    <a:pt x="20345" y="1919"/>
                    <a:pt x="20347" y="1932"/>
                  </a:cubicBezTo>
                  <a:cubicBezTo>
                    <a:pt x="20338" y="1980"/>
                    <a:pt x="20360" y="2029"/>
                    <a:pt x="20422" y="2066"/>
                  </a:cubicBezTo>
                  <a:lnTo>
                    <a:pt x="21356" y="2614"/>
                  </a:lnTo>
                  <a:cubicBezTo>
                    <a:pt x="21411" y="2647"/>
                    <a:pt x="21483" y="2663"/>
                    <a:pt x="21555" y="2663"/>
                  </a:cubicBezTo>
                  <a:cubicBezTo>
                    <a:pt x="21624" y="2663"/>
                    <a:pt x="21694" y="2647"/>
                    <a:pt x="21747" y="2617"/>
                  </a:cubicBezTo>
                  <a:lnTo>
                    <a:pt x="22857" y="1975"/>
                  </a:lnTo>
                  <a:cubicBezTo>
                    <a:pt x="22920" y="1939"/>
                    <a:pt x="22942" y="1890"/>
                    <a:pt x="22932" y="1843"/>
                  </a:cubicBezTo>
                  <a:cubicBezTo>
                    <a:pt x="22935" y="1830"/>
                    <a:pt x="22935" y="1818"/>
                    <a:pt x="22932" y="1804"/>
                  </a:cubicBezTo>
                  <a:cubicBezTo>
                    <a:pt x="22935" y="1791"/>
                    <a:pt x="22935" y="1779"/>
                    <a:pt x="22932" y="1766"/>
                  </a:cubicBezTo>
                  <a:cubicBezTo>
                    <a:pt x="22942" y="1719"/>
                    <a:pt x="22920" y="1670"/>
                    <a:pt x="22857" y="1633"/>
                  </a:cubicBezTo>
                  <a:lnTo>
                    <a:pt x="21923" y="1084"/>
                  </a:lnTo>
                  <a:cubicBezTo>
                    <a:pt x="21869" y="1052"/>
                    <a:pt x="21797" y="1036"/>
                    <a:pt x="21725" y="1036"/>
                  </a:cubicBezTo>
                  <a:close/>
                  <a:moveTo>
                    <a:pt x="19932" y="2071"/>
                  </a:moveTo>
                  <a:cubicBezTo>
                    <a:pt x="19862" y="2071"/>
                    <a:pt x="19793" y="2086"/>
                    <a:pt x="19740" y="2117"/>
                  </a:cubicBezTo>
                  <a:lnTo>
                    <a:pt x="18629" y="2759"/>
                  </a:lnTo>
                  <a:cubicBezTo>
                    <a:pt x="18566" y="2795"/>
                    <a:pt x="18545" y="2844"/>
                    <a:pt x="18554" y="2891"/>
                  </a:cubicBezTo>
                  <a:cubicBezTo>
                    <a:pt x="18552" y="2904"/>
                    <a:pt x="18552" y="2916"/>
                    <a:pt x="18554" y="2929"/>
                  </a:cubicBezTo>
                  <a:cubicBezTo>
                    <a:pt x="18552" y="2943"/>
                    <a:pt x="18552" y="2954"/>
                    <a:pt x="18554" y="2968"/>
                  </a:cubicBezTo>
                  <a:cubicBezTo>
                    <a:pt x="18545" y="3015"/>
                    <a:pt x="18566" y="3064"/>
                    <a:pt x="18629" y="3101"/>
                  </a:cubicBezTo>
                  <a:lnTo>
                    <a:pt x="19563" y="3650"/>
                  </a:lnTo>
                  <a:cubicBezTo>
                    <a:pt x="19618" y="3682"/>
                    <a:pt x="19690" y="3698"/>
                    <a:pt x="19761" y="3698"/>
                  </a:cubicBezTo>
                  <a:cubicBezTo>
                    <a:pt x="19831" y="3698"/>
                    <a:pt x="19901" y="3683"/>
                    <a:pt x="19954" y="3652"/>
                  </a:cubicBezTo>
                  <a:lnTo>
                    <a:pt x="21064" y="3011"/>
                  </a:lnTo>
                  <a:cubicBezTo>
                    <a:pt x="21127" y="2975"/>
                    <a:pt x="21149" y="2926"/>
                    <a:pt x="21139" y="2878"/>
                  </a:cubicBezTo>
                  <a:cubicBezTo>
                    <a:pt x="21142" y="2865"/>
                    <a:pt x="21142" y="2853"/>
                    <a:pt x="21139" y="2840"/>
                  </a:cubicBezTo>
                  <a:cubicBezTo>
                    <a:pt x="21142" y="2827"/>
                    <a:pt x="21142" y="2815"/>
                    <a:pt x="21139" y="2802"/>
                  </a:cubicBezTo>
                  <a:cubicBezTo>
                    <a:pt x="21149" y="2754"/>
                    <a:pt x="21127" y="2705"/>
                    <a:pt x="21064" y="2668"/>
                  </a:cubicBezTo>
                  <a:lnTo>
                    <a:pt x="20130" y="2119"/>
                  </a:lnTo>
                  <a:cubicBezTo>
                    <a:pt x="20076" y="2087"/>
                    <a:pt x="20004" y="2071"/>
                    <a:pt x="19932" y="2071"/>
                  </a:cubicBezTo>
                  <a:close/>
                  <a:moveTo>
                    <a:pt x="28427" y="2885"/>
                  </a:moveTo>
                  <a:cubicBezTo>
                    <a:pt x="28357" y="2885"/>
                    <a:pt x="28288" y="2900"/>
                    <a:pt x="28234" y="2931"/>
                  </a:cubicBezTo>
                  <a:lnTo>
                    <a:pt x="27123" y="3572"/>
                  </a:lnTo>
                  <a:cubicBezTo>
                    <a:pt x="27061" y="3608"/>
                    <a:pt x="27040" y="3657"/>
                    <a:pt x="27049" y="3705"/>
                  </a:cubicBezTo>
                  <a:cubicBezTo>
                    <a:pt x="27047" y="3718"/>
                    <a:pt x="27047" y="3730"/>
                    <a:pt x="27049" y="3743"/>
                  </a:cubicBezTo>
                  <a:cubicBezTo>
                    <a:pt x="27047" y="3756"/>
                    <a:pt x="27047" y="3768"/>
                    <a:pt x="27049" y="3781"/>
                  </a:cubicBezTo>
                  <a:cubicBezTo>
                    <a:pt x="27040" y="3829"/>
                    <a:pt x="27061" y="3878"/>
                    <a:pt x="27123" y="3915"/>
                  </a:cubicBezTo>
                  <a:lnTo>
                    <a:pt x="28057" y="4464"/>
                  </a:lnTo>
                  <a:cubicBezTo>
                    <a:pt x="28113" y="4496"/>
                    <a:pt x="28184" y="4512"/>
                    <a:pt x="28256" y="4512"/>
                  </a:cubicBezTo>
                  <a:cubicBezTo>
                    <a:pt x="28326" y="4512"/>
                    <a:pt x="28395" y="4497"/>
                    <a:pt x="28449" y="4466"/>
                  </a:cubicBezTo>
                  <a:lnTo>
                    <a:pt x="29559" y="3824"/>
                  </a:lnTo>
                  <a:cubicBezTo>
                    <a:pt x="29622" y="3788"/>
                    <a:pt x="29644" y="3739"/>
                    <a:pt x="29633" y="3692"/>
                  </a:cubicBezTo>
                  <a:cubicBezTo>
                    <a:pt x="29637" y="3679"/>
                    <a:pt x="29637" y="3667"/>
                    <a:pt x="29633" y="3654"/>
                  </a:cubicBezTo>
                  <a:cubicBezTo>
                    <a:pt x="29637" y="3640"/>
                    <a:pt x="29637" y="3629"/>
                    <a:pt x="29633" y="3615"/>
                  </a:cubicBezTo>
                  <a:cubicBezTo>
                    <a:pt x="29644" y="3568"/>
                    <a:pt x="29622" y="3519"/>
                    <a:pt x="29559" y="3482"/>
                  </a:cubicBezTo>
                  <a:lnTo>
                    <a:pt x="28625" y="2933"/>
                  </a:lnTo>
                  <a:cubicBezTo>
                    <a:pt x="28570" y="2901"/>
                    <a:pt x="28498" y="2885"/>
                    <a:pt x="28427" y="2885"/>
                  </a:cubicBezTo>
                  <a:close/>
                  <a:moveTo>
                    <a:pt x="18106" y="3115"/>
                  </a:moveTo>
                  <a:cubicBezTo>
                    <a:pt x="18036" y="3115"/>
                    <a:pt x="17966" y="3130"/>
                    <a:pt x="17913" y="3161"/>
                  </a:cubicBezTo>
                  <a:lnTo>
                    <a:pt x="16224" y="4137"/>
                  </a:lnTo>
                  <a:cubicBezTo>
                    <a:pt x="16162" y="4173"/>
                    <a:pt x="16140" y="4221"/>
                    <a:pt x="16150" y="4269"/>
                  </a:cubicBezTo>
                  <a:cubicBezTo>
                    <a:pt x="16147" y="4282"/>
                    <a:pt x="16147" y="4294"/>
                    <a:pt x="16150" y="4307"/>
                  </a:cubicBezTo>
                  <a:cubicBezTo>
                    <a:pt x="16147" y="4320"/>
                    <a:pt x="16147" y="4332"/>
                    <a:pt x="16150" y="4346"/>
                  </a:cubicBezTo>
                  <a:cubicBezTo>
                    <a:pt x="16140" y="4393"/>
                    <a:pt x="16162" y="4442"/>
                    <a:pt x="16224" y="4479"/>
                  </a:cubicBezTo>
                  <a:lnTo>
                    <a:pt x="17158" y="5028"/>
                  </a:lnTo>
                  <a:cubicBezTo>
                    <a:pt x="17213" y="5060"/>
                    <a:pt x="17285" y="5076"/>
                    <a:pt x="17357" y="5076"/>
                  </a:cubicBezTo>
                  <a:cubicBezTo>
                    <a:pt x="17426" y="5076"/>
                    <a:pt x="17496" y="5061"/>
                    <a:pt x="17550" y="5030"/>
                  </a:cubicBezTo>
                  <a:lnTo>
                    <a:pt x="19238" y="4054"/>
                  </a:lnTo>
                  <a:cubicBezTo>
                    <a:pt x="19301" y="4019"/>
                    <a:pt x="19322" y="3970"/>
                    <a:pt x="19313" y="3922"/>
                  </a:cubicBezTo>
                  <a:cubicBezTo>
                    <a:pt x="19315" y="3909"/>
                    <a:pt x="19315" y="3897"/>
                    <a:pt x="19313" y="3884"/>
                  </a:cubicBezTo>
                  <a:cubicBezTo>
                    <a:pt x="19315" y="3871"/>
                    <a:pt x="19315" y="3859"/>
                    <a:pt x="19313" y="3846"/>
                  </a:cubicBezTo>
                  <a:cubicBezTo>
                    <a:pt x="19322" y="3798"/>
                    <a:pt x="19301" y="3749"/>
                    <a:pt x="19238" y="3712"/>
                  </a:cubicBezTo>
                  <a:lnTo>
                    <a:pt x="18304" y="3163"/>
                  </a:lnTo>
                  <a:cubicBezTo>
                    <a:pt x="18249" y="3131"/>
                    <a:pt x="18177" y="3115"/>
                    <a:pt x="18106" y="3115"/>
                  </a:cubicBezTo>
                  <a:close/>
                  <a:moveTo>
                    <a:pt x="30068" y="3848"/>
                  </a:moveTo>
                  <a:cubicBezTo>
                    <a:pt x="29998" y="3848"/>
                    <a:pt x="29927" y="3864"/>
                    <a:pt x="29873" y="3895"/>
                  </a:cubicBezTo>
                  <a:lnTo>
                    <a:pt x="28763" y="4536"/>
                  </a:lnTo>
                  <a:cubicBezTo>
                    <a:pt x="28701" y="4572"/>
                    <a:pt x="28679" y="4621"/>
                    <a:pt x="28689" y="4669"/>
                  </a:cubicBezTo>
                  <a:cubicBezTo>
                    <a:pt x="28686" y="4681"/>
                    <a:pt x="28686" y="4694"/>
                    <a:pt x="28689" y="4707"/>
                  </a:cubicBezTo>
                  <a:cubicBezTo>
                    <a:pt x="28686" y="4720"/>
                    <a:pt x="28686" y="4732"/>
                    <a:pt x="28689" y="4745"/>
                  </a:cubicBezTo>
                  <a:cubicBezTo>
                    <a:pt x="28679" y="4793"/>
                    <a:pt x="28701" y="4842"/>
                    <a:pt x="28763" y="4879"/>
                  </a:cubicBezTo>
                  <a:lnTo>
                    <a:pt x="29697" y="5428"/>
                  </a:lnTo>
                  <a:cubicBezTo>
                    <a:pt x="29751" y="5459"/>
                    <a:pt x="29823" y="5476"/>
                    <a:pt x="29894" y="5476"/>
                  </a:cubicBezTo>
                  <a:cubicBezTo>
                    <a:pt x="29964" y="5476"/>
                    <a:pt x="30034" y="5460"/>
                    <a:pt x="30088" y="5429"/>
                  </a:cubicBezTo>
                  <a:lnTo>
                    <a:pt x="31199" y="4788"/>
                  </a:lnTo>
                  <a:cubicBezTo>
                    <a:pt x="31261" y="4752"/>
                    <a:pt x="31283" y="4702"/>
                    <a:pt x="31273" y="4656"/>
                  </a:cubicBezTo>
                  <a:cubicBezTo>
                    <a:pt x="31276" y="4643"/>
                    <a:pt x="31276" y="4629"/>
                    <a:pt x="31273" y="4618"/>
                  </a:cubicBezTo>
                  <a:cubicBezTo>
                    <a:pt x="31276" y="4604"/>
                    <a:pt x="31276" y="4591"/>
                    <a:pt x="31273" y="4578"/>
                  </a:cubicBezTo>
                  <a:cubicBezTo>
                    <a:pt x="31283" y="4532"/>
                    <a:pt x="31261" y="4482"/>
                    <a:pt x="31199" y="4446"/>
                  </a:cubicBezTo>
                  <a:lnTo>
                    <a:pt x="30265" y="3896"/>
                  </a:lnTo>
                  <a:cubicBezTo>
                    <a:pt x="30210" y="3864"/>
                    <a:pt x="30139" y="3848"/>
                    <a:pt x="30068" y="3848"/>
                  </a:cubicBezTo>
                  <a:close/>
                  <a:moveTo>
                    <a:pt x="26634" y="3920"/>
                  </a:moveTo>
                  <a:cubicBezTo>
                    <a:pt x="26564" y="3920"/>
                    <a:pt x="26495" y="3936"/>
                    <a:pt x="26441" y="3966"/>
                  </a:cubicBezTo>
                  <a:lnTo>
                    <a:pt x="25330" y="4608"/>
                  </a:lnTo>
                  <a:cubicBezTo>
                    <a:pt x="25268" y="4644"/>
                    <a:pt x="25246" y="4693"/>
                    <a:pt x="25256" y="4740"/>
                  </a:cubicBezTo>
                  <a:cubicBezTo>
                    <a:pt x="25253" y="4754"/>
                    <a:pt x="25253" y="4765"/>
                    <a:pt x="25256" y="4779"/>
                  </a:cubicBezTo>
                  <a:cubicBezTo>
                    <a:pt x="25253" y="4792"/>
                    <a:pt x="25253" y="4804"/>
                    <a:pt x="25256" y="4817"/>
                  </a:cubicBezTo>
                  <a:cubicBezTo>
                    <a:pt x="25246" y="4864"/>
                    <a:pt x="25268" y="4913"/>
                    <a:pt x="25330" y="4950"/>
                  </a:cubicBezTo>
                  <a:lnTo>
                    <a:pt x="26264" y="5499"/>
                  </a:lnTo>
                  <a:cubicBezTo>
                    <a:pt x="26319" y="5531"/>
                    <a:pt x="26391" y="5547"/>
                    <a:pt x="26463" y="5547"/>
                  </a:cubicBezTo>
                  <a:cubicBezTo>
                    <a:pt x="26532" y="5547"/>
                    <a:pt x="26602" y="5532"/>
                    <a:pt x="26656" y="5502"/>
                  </a:cubicBezTo>
                  <a:lnTo>
                    <a:pt x="27765" y="4860"/>
                  </a:lnTo>
                  <a:cubicBezTo>
                    <a:pt x="27828" y="4824"/>
                    <a:pt x="27850" y="4775"/>
                    <a:pt x="27840" y="4727"/>
                  </a:cubicBezTo>
                  <a:cubicBezTo>
                    <a:pt x="27843" y="4714"/>
                    <a:pt x="27843" y="4702"/>
                    <a:pt x="27840" y="4689"/>
                  </a:cubicBezTo>
                  <a:cubicBezTo>
                    <a:pt x="27843" y="4676"/>
                    <a:pt x="27843" y="4664"/>
                    <a:pt x="27840" y="4651"/>
                  </a:cubicBezTo>
                  <a:cubicBezTo>
                    <a:pt x="27850" y="4603"/>
                    <a:pt x="27828" y="4554"/>
                    <a:pt x="27765" y="4517"/>
                  </a:cubicBezTo>
                  <a:lnTo>
                    <a:pt x="27766" y="4517"/>
                  </a:lnTo>
                  <a:lnTo>
                    <a:pt x="26832" y="3969"/>
                  </a:lnTo>
                  <a:cubicBezTo>
                    <a:pt x="26777" y="3936"/>
                    <a:pt x="26705" y="3920"/>
                    <a:pt x="26634" y="3920"/>
                  </a:cubicBezTo>
                  <a:close/>
                  <a:moveTo>
                    <a:pt x="19776" y="4068"/>
                  </a:moveTo>
                  <a:cubicBezTo>
                    <a:pt x="19706" y="4068"/>
                    <a:pt x="19637" y="4084"/>
                    <a:pt x="19584" y="4114"/>
                  </a:cubicBezTo>
                  <a:lnTo>
                    <a:pt x="18473" y="4756"/>
                  </a:lnTo>
                  <a:cubicBezTo>
                    <a:pt x="18410" y="4792"/>
                    <a:pt x="18388" y="4842"/>
                    <a:pt x="18398" y="4888"/>
                  </a:cubicBezTo>
                  <a:cubicBezTo>
                    <a:pt x="18395" y="4901"/>
                    <a:pt x="18395" y="4915"/>
                    <a:pt x="18398" y="4927"/>
                  </a:cubicBezTo>
                  <a:cubicBezTo>
                    <a:pt x="18395" y="4940"/>
                    <a:pt x="18395" y="4953"/>
                    <a:pt x="18398" y="4966"/>
                  </a:cubicBezTo>
                  <a:cubicBezTo>
                    <a:pt x="18388" y="5012"/>
                    <a:pt x="18410" y="5063"/>
                    <a:pt x="18473" y="5098"/>
                  </a:cubicBezTo>
                  <a:lnTo>
                    <a:pt x="19407" y="5648"/>
                  </a:lnTo>
                  <a:cubicBezTo>
                    <a:pt x="19461" y="5680"/>
                    <a:pt x="19532" y="5696"/>
                    <a:pt x="19603" y="5696"/>
                  </a:cubicBezTo>
                  <a:cubicBezTo>
                    <a:pt x="19674" y="5696"/>
                    <a:pt x="19744" y="5680"/>
                    <a:pt x="19797" y="5649"/>
                  </a:cubicBezTo>
                  <a:lnTo>
                    <a:pt x="20908" y="5008"/>
                  </a:lnTo>
                  <a:cubicBezTo>
                    <a:pt x="20970" y="4972"/>
                    <a:pt x="20993" y="4923"/>
                    <a:pt x="20983" y="4875"/>
                  </a:cubicBezTo>
                  <a:cubicBezTo>
                    <a:pt x="20985" y="4863"/>
                    <a:pt x="20985" y="4850"/>
                    <a:pt x="20983" y="4837"/>
                  </a:cubicBezTo>
                  <a:cubicBezTo>
                    <a:pt x="20985" y="4824"/>
                    <a:pt x="20985" y="4812"/>
                    <a:pt x="20983" y="4799"/>
                  </a:cubicBezTo>
                  <a:cubicBezTo>
                    <a:pt x="20993" y="4751"/>
                    <a:pt x="20970" y="4702"/>
                    <a:pt x="20908" y="4665"/>
                  </a:cubicBezTo>
                  <a:lnTo>
                    <a:pt x="19974" y="4116"/>
                  </a:lnTo>
                  <a:cubicBezTo>
                    <a:pt x="19919" y="4084"/>
                    <a:pt x="19847" y="4068"/>
                    <a:pt x="19776" y="4068"/>
                  </a:cubicBezTo>
                  <a:close/>
                  <a:moveTo>
                    <a:pt x="15734" y="4485"/>
                  </a:moveTo>
                  <a:cubicBezTo>
                    <a:pt x="15664" y="4485"/>
                    <a:pt x="15595" y="4500"/>
                    <a:pt x="15542" y="4530"/>
                  </a:cubicBezTo>
                  <a:lnTo>
                    <a:pt x="14431" y="5172"/>
                  </a:lnTo>
                  <a:cubicBezTo>
                    <a:pt x="14369" y="5208"/>
                    <a:pt x="14346" y="5257"/>
                    <a:pt x="14357" y="5305"/>
                  </a:cubicBezTo>
                  <a:cubicBezTo>
                    <a:pt x="14354" y="5318"/>
                    <a:pt x="14354" y="5330"/>
                    <a:pt x="14357" y="5343"/>
                  </a:cubicBezTo>
                  <a:cubicBezTo>
                    <a:pt x="14354" y="5356"/>
                    <a:pt x="14354" y="5368"/>
                    <a:pt x="14357" y="5381"/>
                  </a:cubicBezTo>
                  <a:cubicBezTo>
                    <a:pt x="14346" y="5429"/>
                    <a:pt x="14369" y="5478"/>
                    <a:pt x="14431" y="5515"/>
                  </a:cubicBezTo>
                  <a:lnTo>
                    <a:pt x="15365" y="6063"/>
                  </a:lnTo>
                  <a:cubicBezTo>
                    <a:pt x="15420" y="6095"/>
                    <a:pt x="15492" y="6112"/>
                    <a:pt x="15563" y="6112"/>
                  </a:cubicBezTo>
                  <a:cubicBezTo>
                    <a:pt x="15633" y="6112"/>
                    <a:pt x="15702" y="6096"/>
                    <a:pt x="15755" y="6066"/>
                  </a:cubicBezTo>
                  <a:lnTo>
                    <a:pt x="16866" y="5424"/>
                  </a:lnTo>
                  <a:cubicBezTo>
                    <a:pt x="16929" y="5388"/>
                    <a:pt x="16951" y="5339"/>
                    <a:pt x="16941" y="5292"/>
                  </a:cubicBezTo>
                  <a:cubicBezTo>
                    <a:pt x="16944" y="5278"/>
                    <a:pt x="16944" y="5267"/>
                    <a:pt x="16941" y="5253"/>
                  </a:cubicBezTo>
                  <a:cubicBezTo>
                    <a:pt x="16944" y="5240"/>
                    <a:pt x="16944" y="5227"/>
                    <a:pt x="16941" y="5215"/>
                  </a:cubicBezTo>
                  <a:cubicBezTo>
                    <a:pt x="16951" y="5167"/>
                    <a:pt x="16929" y="5119"/>
                    <a:pt x="16866" y="5082"/>
                  </a:cubicBezTo>
                  <a:lnTo>
                    <a:pt x="15933" y="4533"/>
                  </a:lnTo>
                  <a:cubicBezTo>
                    <a:pt x="15878" y="4501"/>
                    <a:pt x="15806" y="4485"/>
                    <a:pt x="15734" y="4485"/>
                  </a:cubicBezTo>
                  <a:close/>
                  <a:moveTo>
                    <a:pt x="28274" y="4883"/>
                  </a:moveTo>
                  <a:cubicBezTo>
                    <a:pt x="28204" y="4883"/>
                    <a:pt x="28134" y="4899"/>
                    <a:pt x="28080" y="4930"/>
                  </a:cubicBezTo>
                  <a:lnTo>
                    <a:pt x="26969" y="5571"/>
                  </a:lnTo>
                  <a:cubicBezTo>
                    <a:pt x="26907" y="5608"/>
                    <a:pt x="26886" y="5657"/>
                    <a:pt x="26896" y="5703"/>
                  </a:cubicBezTo>
                  <a:cubicBezTo>
                    <a:pt x="26893" y="5716"/>
                    <a:pt x="26893" y="5729"/>
                    <a:pt x="26896" y="5743"/>
                  </a:cubicBezTo>
                  <a:cubicBezTo>
                    <a:pt x="26893" y="5754"/>
                    <a:pt x="26893" y="5768"/>
                    <a:pt x="26896" y="5781"/>
                  </a:cubicBezTo>
                  <a:cubicBezTo>
                    <a:pt x="26886" y="5827"/>
                    <a:pt x="26907" y="5877"/>
                    <a:pt x="26969" y="5913"/>
                  </a:cubicBezTo>
                  <a:lnTo>
                    <a:pt x="27904" y="6463"/>
                  </a:lnTo>
                  <a:cubicBezTo>
                    <a:pt x="27958" y="6495"/>
                    <a:pt x="28029" y="6511"/>
                    <a:pt x="28100" y="6511"/>
                  </a:cubicBezTo>
                  <a:cubicBezTo>
                    <a:pt x="28171" y="6511"/>
                    <a:pt x="28241" y="6495"/>
                    <a:pt x="28295" y="6464"/>
                  </a:cubicBezTo>
                  <a:lnTo>
                    <a:pt x="29406" y="5824"/>
                  </a:lnTo>
                  <a:cubicBezTo>
                    <a:pt x="29468" y="5787"/>
                    <a:pt x="29489" y="5738"/>
                    <a:pt x="29480" y="5690"/>
                  </a:cubicBezTo>
                  <a:cubicBezTo>
                    <a:pt x="29482" y="5678"/>
                    <a:pt x="29482" y="5665"/>
                    <a:pt x="29480" y="5652"/>
                  </a:cubicBezTo>
                  <a:cubicBezTo>
                    <a:pt x="29482" y="5639"/>
                    <a:pt x="29482" y="5627"/>
                    <a:pt x="29480" y="5614"/>
                  </a:cubicBezTo>
                  <a:cubicBezTo>
                    <a:pt x="29489" y="5566"/>
                    <a:pt x="29468" y="5517"/>
                    <a:pt x="29406" y="5480"/>
                  </a:cubicBezTo>
                  <a:lnTo>
                    <a:pt x="29406" y="5481"/>
                  </a:lnTo>
                  <a:lnTo>
                    <a:pt x="28471" y="4931"/>
                  </a:lnTo>
                  <a:cubicBezTo>
                    <a:pt x="28417" y="4899"/>
                    <a:pt x="28345" y="4883"/>
                    <a:pt x="28274" y="4883"/>
                  </a:cubicBezTo>
                  <a:close/>
                  <a:moveTo>
                    <a:pt x="24841" y="4956"/>
                  </a:moveTo>
                  <a:cubicBezTo>
                    <a:pt x="24771" y="4956"/>
                    <a:pt x="24701" y="4971"/>
                    <a:pt x="24648" y="5002"/>
                  </a:cubicBezTo>
                  <a:lnTo>
                    <a:pt x="23537" y="5643"/>
                  </a:lnTo>
                  <a:cubicBezTo>
                    <a:pt x="23475" y="5679"/>
                    <a:pt x="23454" y="5728"/>
                    <a:pt x="23463" y="5776"/>
                  </a:cubicBezTo>
                  <a:cubicBezTo>
                    <a:pt x="23461" y="5789"/>
                    <a:pt x="23461" y="5801"/>
                    <a:pt x="23463" y="5814"/>
                  </a:cubicBezTo>
                  <a:cubicBezTo>
                    <a:pt x="23461" y="5827"/>
                    <a:pt x="23461" y="5839"/>
                    <a:pt x="23463" y="5852"/>
                  </a:cubicBezTo>
                  <a:cubicBezTo>
                    <a:pt x="23454" y="5900"/>
                    <a:pt x="23475" y="5949"/>
                    <a:pt x="23537" y="5986"/>
                  </a:cubicBezTo>
                  <a:lnTo>
                    <a:pt x="24471" y="6535"/>
                  </a:lnTo>
                  <a:cubicBezTo>
                    <a:pt x="24526" y="6567"/>
                    <a:pt x="24598" y="6583"/>
                    <a:pt x="24670" y="6583"/>
                  </a:cubicBezTo>
                  <a:cubicBezTo>
                    <a:pt x="24740" y="6583"/>
                    <a:pt x="24809" y="6568"/>
                    <a:pt x="24863" y="6537"/>
                  </a:cubicBezTo>
                  <a:lnTo>
                    <a:pt x="25973" y="5895"/>
                  </a:lnTo>
                  <a:cubicBezTo>
                    <a:pt x="26035" y="5859"/>
                    <a:pt x="26058" y="5811"/>
                    <a:pt x="26047" y="5763"/>
                  </a:cubicBezTo>
                  <a:cubicBezTo>
                    <a:pt x="26051" y="5750"/>
                    <a:pt x="26051" y="5738"/>
                    <a:pt x="26047" y="5725"/>
                  </a:cubicBezTo>
                  <a:cubicBezTo>
                    <a:pt x="26051" y="5711"/>
                    <a:pt x="26051" y="5700"/>
                    <a:pt x="26047" y="5686"/>
                  </a:cubicBezTo>
                  <a:cubicBezTo>
                    <a:pt x="26058" y="5639"/>
                    <a:pt x="26035" y="5590"/>
                    <a:pt x="25973" y="5553"/>
                  </a:cubicBezTo>
                  <a:lnTo>
                    <a:pt x="25039" y="5004"/>
                  </a:lnTo>
                  <a:cubicBezTo>
                    <a:pt x="24984" y="4972"/>
                    <a:pt x="24912" y="4956"/>
                    <a:pt x="24841" y="4956"/>
                  </a:cubicBezTo>
                  <a:close/>
                  <a:moveTo>
                    <a:pt x="17982" y="5104"/>
                  </a:moveTo>
                  <a:cubicBezTo>
                    <a:pt x="17912" y="5104"/>
                    <a:pt x="17843" y="5119"/>
                    <a:pt x="17789" y="5150"/>
                  </a:cubicBezTo>
                  <a:lnTo>
                    <a:pt x="16679" y="5791"/>
                  </a:lnTo>
                  <a:cubicBezTo>
                    <a:pt x="16617" y="5827"/>
                    <a:pt x="16595" y="5876"/>
                    <a:pt x="16605" y="5924"/>
                  </a:cubicBezTo>
                  <a:cubicBezTo>
                    <a:pt x="16602" y="5937"/>
                    <a:pt x="16602" y="5949"/>
                    <a:pt x="16605" y="5962"/>
                  </a:cubicBezTo>
                  <a:cubicBezTo>
                    <a:pt x="16602" y="5975"/>
                    <a:pt x="16602" y="5988"/>
                    <a:pt x="16605" y="6000"/>
                  </a:cubicBezTo>
                  <a:cubicBezTo>
                    <a:pt x="16595" y="6048"/>
                    <a:pt x="16617" y="6097"/>
                    <a:pt x="16679" y="6134"/>
                  </a:cubicBezTo>
                  <a:lnTo>
                    <a:pt x="17613" y="6683"/>
                  </a:lnTo>
                  <a:cubicBezTo>
                    <a:pt x="17668" y="6715"/>
                    <a:pt x="17740" y="6731"/>
                    <a:pt x="17812" y="6731"/>
                  </a:cubicBezTo>
                  <a:cubicBezTo>
                    <a:pt x="17881" y="6731"/>
                    <a:pt x="17951" y="6716"/>
                    <a:pt x="18004" y="6685"/>
                  </a:cubicBezTo>
                  <a:lnTo>
                    <a:pt x="19115" y="6043"/>
                  </a:lnTo>
                  <a:cubicBezTo>
                    <a:pt x="19177" y="6007"/>
                    <a:pt x="19200" y="5958"/>
                    <a:pt x="19189" y="5911"/>
                  </a:cubicBezTo>
                  <a:cubicBezTo>
                    <a:pt x="19192" y="5898"/>
                    <a:pt x="19192" y="5886"/>
                    <a:pt x="19189" y="5873"/>
                  </a:cubicBezTo>
                  <a:cubicBezTo>
                    <a:pt x="19192" y="5859"/>
                    <a:pt x="19192" y="5848"/>
                    <a:pt x="19189" y="5834"/>
                  </a:cubicBezTo>
                  <a:cubicBezTo>
                    <a:pt x="19200" y="5787"/>
                    <a:pt x="19177" y="5738"/>
                    <a:pt x="19115" y="5701"/>
                  </a:cubicBezTo>
                  <a:lnTo>
                    <a:pt x="18181" y="5152"/>
                  </a:lnTo>
                  <a:cubicBezTo>
                    <a:pt x="18126" y="5120"/>
                    <a:pt x="18054" y="5104"/>
                    <a:pt x="17982" y="5104"/>
                  </a:cubicBezTo>
                  <a:close/>
                  <a:moveTo>
                    <a:pt x="21364" y="5030"/>
                  </a:moveTo>
                  <a:cubicBezTo>
                    <a:pt x="21294" y="5030"/>
                    <a:pt x="21224" y="5045"/>
                    <a:pt x="21172" y="5076"/>
                  </a:cubicBezTo>
                  <a:lnTo>
                    <a:pt x="19482" y="6052"/>
                  </a:lnTo>
                  <a:cubicBezTo>
                    <a:pt x="19420" y="6087"/>
                    <a:pt x="19398" y="6136"/>
                    <a:pt x="19408" y="6184"/>
                  </a:cubicBezTo>
                  <a:cubicBezTo>
                    <a:pt x="19405" y="6197"/>
                    <a:pt x="19405" y="6209"/>
                    <a:pt x="19408" y="6222"/>
                  </a:cubicBezTo>
                  <a:cubicBezTo>
                    <a:pt x="19405" y="6235"/>
                    <a:pt x="19405" y="6247"/>
                    <a:pt x="19408" y="6260"/>
                  </a:cubicBezTo>
                  <a:cubicBezTo>
                    <a:pt x="19398" y="6308"/>
                    <a:pt x="19420" y="6357"/>
                    <a:pt x="19482" y="6394"/>
                  </a:cubicBezTo>
                  <a:lnTo>
                    <a:pt x="20416" y="6943"/>
                  </a:lnTo>
                  <a:cubicBezTo>
                    <a:pt x="20471" y="6975"/>
                    <a:pt x="20543" y="6991"/>
                    <a:pt x="20615" y="6991"/>
                  </a:cubicBezTo>
                  <a:cubicBezTo>
                    <a:pt x="20685" y="6991"/>
                    <a:pt x="20754" y="6976"/>
                    <a:pt x="20808" y="6945"/>
                  </a:cubicBezTo>
                  <a:lnTo>
                    <a:pt x="22496" y="5969"/>
                  </a:lnTo>
                  <a:cubicBezTo>
                    <a:pt x="22559" y="5933"/>
                    <a:pt x="22580" y="5884"/>
                    <a:pt x="22571" y="5837"/>
                  </a:cubicBezTo>
                  <a:cubicBezTo>
                    <a:pt x="22573" y="5824"/>
                    <a:pt x="22573" y="5812"/>
                    <a:pt x="22571" y="5799"/>
                  </a:cubicBezTo>
                  <a:cubicBezTo>
                    <a:pt x="22573" y="5785"/>
                    <a:pt x="22573" y="5774"/>
                    <a:pt x="22571" y="5760"/>
                  </a:cubicBezTo>
                  <a:cubicBezTo>
                    <a:pt x="22580" y="5713"/>
                    <a:pt x="22559" y="5664"/>
                    <a:pt x="22496" y="5627"/>
                  </a:cubicBezTo>
                  <a:lnTo>
                    <a:pt x="21562" y="5078"/>
                  </a:lnTo>
                  <a:cubicBezTo>
                    <a:pt x="21507" y="5046"/>
                    <a:pt x="21435" y="5030"/>
                    <a:pt x="21364" y="5030"/>
                  </a:cubicBezTo>
                  <a:close/>
                  <a:moveTo>
                    <a:pt x="13942" y="5520"/>
                  </a:moveTo>
                  <a:cubicBezTo>
                    <a:pt x="13872" y="5520"/>
                    <a:pt x="13802" y="5535"/>
                    <a:pt x="13749" y="5566"/>
                  </a:cubicBezTo>
                  <a:lnTo>
                    <a:pt x="12638" y="6208"/>
                  </a:lnTo>
                  <a:cubicBezTo>
                    <a:pt x="12575" y="6244"/>
                    <a:pt x="12553" y="6292"/>
                    <a:pt x="12563" y="6340"/>
                  </a:cubicBezTo>
                  <a:cubicBezTo>
                    <a:pt x="12561" y="6353"/>
                    <a:pt x="12561" y="6365"/>
                    <a:pt x="12563" y="6378"/>
                  </a:cubicBezTo>
                  <a:cubicBezTo>
                    <a:pt x="12561" y="6392"/>
                    <a:pt x="12561" y="6403"/>
                    <a:pt x="12563" y="6417"/>
                  </a:cubicBezTo>
                  <a:cubicBezTo>
                    <a:pt x="12553" y="6464"/>
                    <a:pt x="12575" y="6513"/>
                    <a:pt x="12638" y="6550"/>
                  </a:cubicBezTo>
                  <a:lnTo>
                    <a:pt x="13572" y="7099"/>
                  </a:lnTo>
                  <a:cubicBezTo>
                    <a:pt x="13627" y="7131"/>
                    <a:pt x="13699" y="7147"/>
                    <a:pt x="13770" y="7147"/>
                  </a:cubicBezTo>
                  <a:cubicBezTo>
                    <a:pt x="13840" y="7147"/>
                    <a:pt x="13909" y="7132"/>
                    <a:pt x="13962" y="7101"/>
                  </a:cubicBezTo>
                  <a:lnTo>
                    <a:pt x="15073" y="6460"/>
                  </a:lnTo>
                  <a:cubicBezTo>
                    <a:pt x="15136" y="6424"/>
                    <a:pt x="15158" y="6375"/>
                    <a:pt x="15148" y="6327"/>
                  </a:cubicBezTo>
                  <a:cubicBezTo>
                    <a:pt x="15151" y="6314"/>
                    <a:pt x="15151" y="6302"/>
                    <a:pt x="15148" y="6289"/>
                  </a:cubicBezTo>
                  <a:cubicBezTo>
                    <a:pt x="15151" y="6276"/>
                    <a:pt x="15151" y="6263"/>
                    <a:pt x="15148" y="6251"/>
                  </a:cubicBezTo>
                  <a:cubicBezTo>
                    <a:pt x="15158" y="6203"/>
                    <a:pt x="15136" y="6154"/>
                    <a:pt x="15073" y="6117"/>
                  </a:cubicBezTo>
                  <a:lnTo>
                    <a:pt x="14139" y="5568"/>
                  </a:lnTo>
                  <a:cubicBezTo>
                    <a:pt x="14085" y="5536"/>
                    <a:pt x="14013" y="5520"/>
                    <a:pt x="13942" y="5520"/>
                  </a:cubicBezTo>
                  <a:close/>
                  <a:moveTo>
                    <a:pt x="26482" y="5919"/>
                  </a:moveTo>
                  <a:cubicBezTo>
                    <a:pt x="26411" y="5919"/>
                    <a:pt x="26341" y="5935"/>
                    <a:pt x="26287" y="5966"/>
                  </a:cubicBezTo>
                  <a:lnTo>
                    <a:pt x="25176" y="6606"/>
                  </a:lnTo>
                  <a:cubicBezTo>
                    <a:pt x="25114" y="6643"/>
                    <a:pt x="25093" y="6692"/>
                    <a:pt x="25102" y="6739"/>
                  </a:cubicBezTo>
                  <a:cubicBezTo>
                    <a:pt x="25100" y="6752"/>
                    <a:pt x="25100" y="6765"/>
                    <a:pt x="25102" y="6778"/>
                  </a:cubicBezTo>
                  <a:cubicBezTo>
                    <a:pt x="25100" y="6790"/>
                    <a:pt x="25100" y="6803"/>
                    <a:pt x="25102" y="6816"/>
                  </a:cubicBezTo>
                  <a:cubicBezTo>
                    <a:pt x="25093" y="6863"/>
                    <a:pt x="25114" y="6913"/>
                    <a:pt x="25176" y="6949"/>
                  </a:cubicBezTo>
                  <a:lnTo>
                    <a:pt x="26111" y="7499"/>
                  </a:lnTo>
                  <a:cubicBezTo>
                    <a:pt x="26165" y="7530"/>
                    <a:pt x="26236" y="7546"/>
                    <a:pt x="26307" y="7546"/>
                  </a:cubicBezTo>
                  <a:cubicBezTo>
                    <a:pt x="26378" y="7546"/>
                    <a:pt x="26448" y="7531"/>
                    <a:pt x="26502" y="7500"/>
                  </a:cubicBezTo>
                  <a:lnTo>
                    <a:pt x="27613" y="6859"/>
                  </a:lnTo>
                  <a:cubicBezTo>
                    <a:pt x="27675" y="6822"/>
                    <a:pt x="27697" y="6773"/>
                    <a:pt x="27686" y="6727"/>
                  </a:cubicBezTo>
                  <a:cubicBezTo>
                    <a:pt x="27690" y="6714"/>
                    <a:pt x="27690" y="6700"/>
                    <a:pt x="27686" y="6687"/>
                  </a:cubicBezTo>
                  <a:cubicBezTo>
                    <a:pt x="27690" y="6675"/>
                    <a:pt x="27690" y="6662"/>
                    <a:pt x="27686" y="6649"/>
                  </a:cubicBezTo>
                  <a:cubicBezTo>
                    <a:pt x="27697" y="6603"/>
                    <a:pt x="27675" y="6553"/>
                    <a:pt x="27613" y="6517"/>
                  </a:cubicBezTo>
                  <a:lnTo>
                    <a:pt x="26678" y="5967"/>
                  </a:lnTo>
                  <a:cubicBezTo>
                    <a:pt x="26624" y="5935"/>
                    <a:pt x="26553" y="5919"/>
                    <a:pt x="26482" y="5919"/>
                  </a:cubicBezTo>
                  <a:close/>
                  <a:moveTo>
                    <a:pt x="23036" y="5984"/>
                  </a:moveTo>
                  <a:cubicBezTo>
                    <a:pt x="22965" y="5984"/>
                    <a:pt x="22895" y="5999"/>
                    <a:pt x="22842" y="6030"/>
                  </a:cubicBezTo>
                  <a:lnTo>
                    <a:pt x="21731" y="6671"/>
                  </a:lnTo>
                  <a:cubicBezTo>
                    <a:pt x="21668" y="6708"/>
                    <a:pt x="21646" y="6757"/>
                    <a:pt x="21656" y="6804"/>
                  </a:cubicBezTo>
                  <a:cubicBezTo>
                    <a:pt x="21654" y="6816"/>
                    <a:pt x="21654" y="6829"/>
                    <a:pt x="21656" y="6842"/>
                  </a:cubicBezTo>
                  <a:cubicBezTo>
                    <a:pt x="21654" y="6856"/>
                    <a:pt x="21654" y="6868"/>
                    <a:pt x="21656" y="6881"/>
                  </a:cubicBezTo>
                  <a:cubicBezTo>
                    <a:pt x="21646" y="6928"/>
                    <a:pt x="21668" y="6977"/>
                    <a:pt x="21731" y="7014"/>
                  </a:cubicBezTo>
                  <a:lnTo>
                    <a:pt x="22665" y="7563"/>
                  </a:lnTo>
                  <a:cubicBezTo>
                    <a:pt x="22719" y="7595"/>
                    <a:pt x="22791" y="7611"/>
                    <a:pt x="22862" y="7611"/>
                  </a:cubicBezTo>
                  <a:cubicBezTo>
                    <a:pt x="22932" y="7611"/>
                    <a:pt x="23002" y="7596"/>
                    <a:pt x="23055" y="7564"/>
                  </a:cubicBezTo>
                  <a:lnTo>
                    <a:pt x="24166" y="6924"/>
                  </a:lnTo>
                  <a:cubicBezTo>
                    <a:pt x="24228" y="6888"/>
                    <a:pt x="24251" y="6838"/>
                    <a:pt x="24241" y="6791"/>
                  </a:cubicBezTo>
                  <a:cubicBezTo>
                    <a:pt x="24244" y="6778"/>
                    <a:pt x="24244" y="6765"/>
                    <a:pt x="24241" y="6753"/>
                  </a:cubicBezTo>
                  <a:cubicBezTo>
                    <a:pt x="24244" y="6740"/>
                    <a:pt x="24244" y="6727"/>
                    <a:pt x="24241" y="6714"/>
                  </a:cubicBezTo>
                  <a:cubicBezTo>
                    <a:pt x="24251" y="6667"/>
                    <a:pt x="24228" y="6617"/>
                    <a:pt x="24166" y="6581"/>
                  </a:cubicBezTo>
                  <a:lnTo>
                    <a:pt x="24166" y="6580"/>
                  </a:lnTo>
                  <a:lnTo>
                    <a:pt x="23232" y="6031"/>
                  </a:lnTo>
                  <a:cubicBezTo>
                    <a:pt x="23178" y="5999"/>
                    <a:pt x="23107" y="5984"/>
                    <a:pt x="23036" y="5984"/>
                  </a:cubicBezTo>
                  <a:close/>
                  <a:moveTo>
                    <a:pt x="16189" y="6139"/>
                  </a:moveTo>
                  <a:cubicBezTo>
                    <a:pt x="16119" y="6139"/>
                    <a:pt x="16050" y="6155"/>
                    <a:pt x="15996" y="6185"/>
                  </a:cubicBezTo>
                  <a:lnTo>
                    <a:pt x="14886" y="6827"/>
                  </a:lnTo>
                  <a:cubicBezTo>
                    <a:pt x="14824" y="6863"/>
                    <a:pt x="14802" y="6912"/>
                    <a:pt x="14812" y="6959"/>
                  </a:cubicBezTo>
                  <a:cubicBezTo>
                    <a:pt x="14809" y="6972"/>
                    <a:pt x="14809" y="6984"/>
                    <a:pt x="14812" y="6998"/>
                  </a:cubicBezTo>
                  <a:cubicBezTo>
                    <a:pt x="14809" y="7011"/>
                    <a:pt x="14809" y="7023"/>
                    <a:pt x="14812" y="7036"/>
                  </a:cubicBezTo>
                  <a:cubicBezTo>
                    <a:pt x="14802" y="7083"/>
                    <a:pt x="14824" y="7132"/>
                    <a:pt x="14886" y="7169"/>
                  </a:cubicBezTo>
                  <a:lnTo>
                    <a:pt x="15820" y="7718"/>
                  </a:lnTo>
                  <a:cubicBezTo>
                    <a:pt x="15875" y="7750"/>
                    <a:pt x="15947" y="7766"/>
                    <a:pt x="16018" y="7766"/>
                  </a:cubicBezTo>
                  <a:cubicBezTo>
                    <a:pt x="16088" y="7766"/>
                    <a:pt x="16158" y="7751"/>
                    <a:pt x="16211" y="7720"/>
                  </a:cubicBezTo>
                  <a:lnTo>
                    <a:pt x="17322" y="7079"/>
                  </a:lnTo>
                  <a:cubicBezTo>
                    <a:pt x="17384" y="7043"/>
                    <a:pt x="17406" y="6994"/>
                    <a:pt x="17396" y="6946"/>
                  </a:cubicBezTo>
                  <a:cubicBezTo>
                    <a:pt x="17399" y="6933"/>
                    <a:pt x="17399" y="6921"/>
                    <a:pt x="17396" y="6908"/>
                  </a:cubicBezTo>
                  <a:cubicBezTo>
                    <a:pt x="17399" y="6895"/>
                    <a:pt x="17399" y="6883"/>
                    <a:pt x="17396" y="6870"/>
                  </a:cubicBezTo>
                  <a:cubicBezTo>
                    <a:pt x="17406" y="6822"/>
                    <a:pt x="17384" y="6773"/>
                    <a:pt x="17322" y="6736"/>
                  </a:cubicBezTo>
                  <a:lnTo>
                    <a:pt x="16388" y="6188"/>
                  </a:lnTo>
                  <a:cubicBezTo>
                    <a:pt x="16333" y="6155"/>
                    <a:pt x="16261" y="6139"/>
                    <a:pt x="16189" y="6139"/>
                  </a:cubicBezTo>
                  <a:close/>
                  <a:moveTo>
                    <a:pt x="18992" y="6399"/>
                  </a:moveTo>
                  <a:cubicBezTo>
                    <a:pt x="18922" y="6399"/>
                    <a:pt x="18853" y="6415"/>
                    <a:pt x="18800" y="6445"/>
                  </a:cubicBezTo>
                  <a:lnTo>
                    <a:pt x="17689" y="7087"/>
                  </a:lnTo>
                  <a:cubicBezTo>
                    <a:pt x="17627" y="7123"/>
                    <a:pt x="17605" y="7172"/>
                    <a:pt x="17615" y="7219"/>
                  </a:cubicBezTo>
                  <a:cubicBezTo>
                    <a:pt x="17612" y="7233"/>
                    <a:pt x="17612" y="7244"/>
                    <a:pt x="17615" y="7258"/>
                  </a:cubicBezTo>
                  <a:cubicBezTo>
                    <a:pt x="17612" y="7271"/>
                    <a:pt x="17612" y="7284"/>
                    <a:pt x="17615" y="7296"/>
                  </a:cubicBezTo>
                  <a:cubicBezTo>
                    <a:pt x="17605" y="7344"/>
                    <a:pt x="17627" y="7392"/>
                    <a:pt x="17689" y="7429"/>
                  </a:cubicBezTo>
                  <a:lnTo>
                    <a:pt x="18623" y="7978"/>
                  </a:lnTo>
                  <a:cubicBezTo>
                    <a:pt x="18678" y="8011"/>
                    <a:pt x="18749" y="8027"/>
                    <a:pt x="18820" y="8027"/>
                  </a:cubicBezTo>
                  <a:cubicBezTo>
                    <a:pt x="18890" y="8027"/>
                    <a:pt x="18960" y="8011"/>
                    <a:pt x="19013" y="7981"/>
                  </a:cubicBezTo>
                  <a:lnTo>
                    <a:pt x="20124" y="7339"/>
                  </a:lnTo>
                  <a:cubicBezTo>
                    <a:pt x="20187" y="7303"/>
                    <a:pt x="20209" y="7254"/>
                    <a:pt x="20199" y="7206"/>
                  </a:cubicBezTo>
                  <a:cubicBezTo>
                    <a:pt x="20202" y="7193"/>
                    <a:pt x="20202" y="7181"/>
                    <a:pt x="20199" y="7168"/>
                  </a:cubicBezTo>
                  <a:cubicBezTo>
                    <a:pt x="20202" y="7155"/>
                    <a:pt x="20202" y="7143"/>
                    <a:pt x="20199" y="7130"/>
                  </a:cubicBezTo>
                  <a:cubicBezTo>
                    <a:pt x="20209" y="7082"/>
                    <a:pt x="20187" y="7033"/>
                    <a:pt x="20124" y="6996"/>
                  </a:cubicBezTo>
                  <a:lnTo>
                    <a:pt x="20125" y="6996"/>
                  </a:lnTo>
                  <a:lnTo>
                    <a:pt x="19191" y="6448"/>
                  </a:lnTo>
                  <a:cubicBezTo>
                    <a:pt x="19136" y="6416"/>
                    <a:pt x="19064" y="6399"/>
                    <a:pt x="18992" y="6399"/>
                  </a:cubicBezTo>
                  <a:close/>
                  <a:moveTo>
                    <a:pt x="12148" y="6556"/>
                  </a:moveTo>
                  <a:cubicBezTo>
                    <a:pt x="12078" y="6556"/>
                    <a:pt x="12009" y="6571"/>
                    <a:pt x="11956" y="6601"/>
                  </a:cubicBezTo>
                  <a:lnTo>
                    <a:pt x="10845" y="7243"/>
                  </a:lnTo>
                  <a:cubicBezTo>
                    <a:pt x="10782" y="7279"/>
                    <a:pt x="10760" y="7328"/>
                    <a:pt x="10770" y="7376"/>
                  </a:cubicBezTo>
                  <a:cubicBezTo>
                    <a:pt x="10767" y="7389"/>
                    <a:pt x="10767" y="7401"/>
                    <a:pt x="10770" y="7414"/>
                  </a:cubicBezTo>
                  <a:cubicBezTo>
                    <a:pt x="10767" y="7427"/>
                    <a:pt x="10767" y="7439"/>
                    <a:pt x="10770" y="7452"/>
                  </a:cubicBezTo>
                  <a:cubicBezTo>
                    <a:pt x="10760" y="7500"/>
                    <a:pt x="10782" y="7549"/>
                    <a:pt x="10845" y="7586"/>
                  </a:cubicBezTo>
                  <a:lnTo>
                    <a:pt x="11779" y="8134"/>
                  </a:lnTo>
                  <a:cubicBezTo>
                    <a:pt x="11834" y="8167"/>
                    <a:pt x="11906" y="8183"/>
                    <a:pt x="11977" y="8183"/>
                  </a:cubicBezTo>
                  <a:cubicBezTo>
                    <a:pt x="12047" y="8183"/>
                    <a:pt x="12116" y="8167"/>
                    <a:pt x="12169" y="8137"/>
                  </a:cubicBezTo>
                  <a:lnTo>
                    <a:pt x="13280" y="7495"/>
                  </a:lnTo>
                  <a:cubicBezTo>
                    <a:pt x="13343" y="7459"/>
                    <a:pt x="13365" y="7410"/>
                    <a:pt x="13355" y="7363"/>
                  </a:cubicBezTo>
                  <a:cubicBezTo>
                    <a:pt x="13357" y="7349"/>
                    <a:pt x="13357" y="7338"/>
                    <a:pt x="13355" y="7324"/>
                  </a:cubicBezTo>
                  <a:cubicBezTo>
                    <a:pt x="13357" y="7311"/>
                    <a:pt x="13357" y="7299"/>
                    <a:pt x="13355" y="7286"/>
                  </a:cubicBezTo>
                  <a:cubicBezTo>
                    <a:pt x="13365" y="7239"/>
                    <a:pt x="13343" y="7190"/>
                    <a:pt x="13280" y="7153"/>
                  </a:cubicBezTo>
                  <a:lnTo>
                    <a:pt x="12346" y="6604"/>
                  </a:lnTo>
                  <a:cubicBezTo>
                    <a:pt x="12291" y="6572"/>
                    <a:pt x="12219" y="6556"/>
                    <a:pt x="12148" y="6556"/>
                  </a:cubicBezTo>
                  <a:close/>
                  <a:moveTo>
                    <a:pt x="21241" y="7019"/>
                  </a:moveTo>
                  <a:cubicBezTo>
                    <a:pt x="21171" y="7019"/>
                    <a:pt x="21101" y="7034"/>
                    <a:pt x="21047" y="7066"/>
                  </a:cubicBezTo>
                  <a:lnTo>
                    <a:pt x="19937" y="7706"/>
                  </a:lnTo>
                  <a:cubicBezTo>
                    <a:pt x="19875" y="7743"/>
                    <a:pt x="19853" y="7792"/>
                    <a:pt x="19863" y="7839"/>
                  </a:cubicBezTo>
                  <a:cubicBezTo>
                    <a:pt x="19860" y="7852"/>
                    <a:pt x="19860" y="7865"/>
                    <a:pt x="19863" y="7878"/>
                  </a:cubicBezTo>
                  <a:cubicBezTo>
                    <a:pt x="19860" y="7890"/>
                    <a:pt x="19860" y="7903"/>
                    <a:pt x="19863" y="7916"/>
                  </a:cubicBezTo>
                  <a:cubicBezTo>
                    <a:pt x="19853" y="7963"/>
                    <a:pt x="19875" y="8013"/>
                    <a:pt x="19937" y="8049"/>
                  </a:cubicBezTo>
                  <a:lnTo>
                    <a:pt x="20871" y="8599"/>
                  </a:lnTo>
                  <a:cubicBezTo>
                    <a:pt x="20925" y="8630"/>
                    <a:pt x="20997" y="8646"/>
                    <a:pt x="21068" y="8646"/>
                  </a:cubicBezTo>
                  <a:cubicBezTo>
                    <a:pt x="21138" y="8646"/>
                    <a:pt x="21208" y="8631"/>
                    <a:pt x="21262" y="8600"/>
                  </a:cubicBezTo>
                  <a:lnTo>
                    <a:pt x="22373" y="7959"/>
                  </a:lnTo>
                  <a:cubicBezTo>
                    <a:pt x="22435" y="7922"/>
                    <a:pt x="22456" y="7873"/>
                    <a:pt x="22447" y="7825"/>
                  </a:cubicBezTo>
                  <a:cubicBezTo>
                    <a:pt x="22450" y="7814"/>
                    <a:pt x="22450" y="7800"/>
                    <a:pt x="22447" y="7787"/>
                  </a:cubicBezTo>
                  <a:cubicBezTo>
                    <a:pt x="22450" y="7774"/>
                    <a:pt x="22450" y="7762"/>
                    <a:pt x="22447" y="7749"/>
                  </a:cubicBezTo>
                  <a:cubicBezTo>
                    <a:pt x="22456" y="7701"/>
                    <a:pt x="22435" y="7652"/>
                    <a:pt x="22373" y="7616"/>
                  </a:cubicBezTo>
                  <a:lnTo>
                    <a:pt x="22373" y="7617"/>
                  </a:lnTo>
                  <a:lnTo>
                    <a:pt x="21439" y="7067"/>
                  </a:lnTo>
                  <a:cubicBezTo>
                    <a:pt x="21384" y="7035"/>
                    <a:pt x="21312" y="7019"/>
                    <a:pt x="21241" y="7019"/>
                  </a:cubicBezTo>
                  <a:close/>
                  <a:moveTo>
                    <a:pt x="14396" y="7175"/>
                  </a:moveTo>
                  <a:cubicBezTo>
                    <a:pt x="14326" y="7175"/>
                    <a:pt x="14257" y="7190"/>
                    <a:pt x="14203" y="7221"/>
                  </a:cubicBezTo>
                  <a:lnTo>
                    <a:pt x="13093" y="7862"/>
                  </a:lnTo>
                  <a:cubicBezTo>
                    <a:pt x="13031" y="7898"/>
                    <a:pt x="13008" y="7947"/>
                    <a:pt x="13019" y="7995"/>
                  </a:cubicBezTo>
                  <a:cubicBezTo>
                    <a:pt x="13015" y="8008"/>
                    <a:pt x="13015" y="8020"/>
                    <a:pt x="13019" y="8033"/>
                  </a:cubicBezTo>
                  <a:cubicBezTo>
                    <a:pt x="13015" y="8046"/>
                    <a:pt x="13015" y="8059"/>
                    <a:pt x="13019" y="8071"/>
                  </a:cubicBezTo>
                  <a:cubicBezTo>
                    <a:pt x="13008" y="8119"/>
                    <a:pt x="13031" y="8169"/>
                    <a:pt x="13093" y="8205"/>
                  </a:cubicBezTo>
                  <a:lnTo>
                    <a:pt x="14027" y="8754"/>
                  </a:lnTo>
                  <a:cubicBezTo>
                    <a:pt x="14082" y="8786"/>
                    <a:pt x="14154" y="8802"/>
                    <a:pt x="14225" y="8802"/>
                  </a:cubicBezTo>
                  <a:cubicBezTo>
                    <a:pt x="14295" y="8802"/>
                    <a:pt x="14365" y="8787"/>
                    <a:pt x="14418" y="8756"/>
                  </a:cubicBezTo>
                  <a:lnTo>
                    <a:pt x="15529" y="8114"/>
                  </a:lnTo>
                  <a:cubicBezTo>
                    <a:pt x="15591" y="8078"/>
                    <a:pt x="15612" y="8029"/>
                    <a:pt x="15603" y="7982"/>
                  </a:cubicBezTo>
                  <a:cubicBezTo>
                    <a:pt x="15605" y="7969"/>
                    <a:pt x="15605" y="7957"/>
                    <a:pt x="15603" y="7944"/>
                  </a:cubicBezTo>
                  <a:cubicBezTo>
                    <a:pt x="15605" y="7930"/>
                    <a:pt x="15605" y="7919"/>
                    <a:pt x="15603" y="7905"/>
                  </a:cubicBezTo>
                  <a:cubicBezTo>
                    <a:pt x="15612" y="7858"/>
                    <a:pt x="15591" y="7809"/>
                    <a:pt x="15529" y="7772"/>
                  </a:cubicBezTo>
                  <a:lnTo>
                    <a:pt x="14595" y="7223"/>
                  </a:lnTo>
                  <a:cubicBezTo>
                    <a:pt x="14540" y="7191"/>
                    <a:pt x="14468" y="7175"/>
                    <a:pt x="14396" y="7175"/>
                  </a:cubicBezTo>
                  <a:close/>
                  <a:moveTo>
                    <a:pt x="24606" y="6947"/>
                  </a:moveTo>
                  <a:cubicBezTo>
                    <a:pt x="24536" y="6947"/>
                    <a:pt x="24466" y="6963"/>
                    <a:pt x="24413" y="6994"/>
                  </a:cubicBezTo>
                  <a:lnTo>
                    <a:pt x="22724" y="7969"/>
                  </a:lnTo>
                  <a:cubicBezTo>
                    <a:pt x="22662" y="8004"/>
                    <a:pt x="22639" y="8053"/>
                    <a:pt x="22648" y="8101"/>
                  </a:cubicBezTo>
                  <a:cubicBezTo>
                    <a:pt x="22646" y="8114"/>
                    <a:pt x="22646" y="8126"/>
                    <a:pt x="22648" y="8139"/>
                  </a:cubicBezTo>
                  <a:cubicBezTo>
                    <a:pt x="22646" y="8152"/>
                    <a:pt x="22646" y="8165"/>
                    <a:pt x="22648" y="8177"/>
                  </a:cubicBezTo>
                  <a:cubicBezTo>
                    <a:pt x="22639" y="8225"/>
                    <a:pt x="22662" y="8274"/>
                    <a:pt x="22724" y="8311"/>
                  </a:cubicBezTo>
                  <a:lnTo>
                    <a:pt x="23658" y="8860"/>
                  </a:lnTo>
                  <a:cubicBezTo>
                    <a:pt x="23712" y="8892"/>
                    <a:pt x="23783" y="8908"/>
                    <a:pt x="23855" y="8908"/>
                  </a:cubicBezTo>
                  <a:cubicBezTo>
                    <a:pt x="23925" y="8908"/>
                    <a:pt x="23995" y="8893"/>
                    <a:pt x="24048" y="8862"/>
                  </a:cubicBezTo>
                  <a:lnTo>
                    <a:pt x="25737" y="7888"/>
                  </a:lnTo>
                  <a:cubicBezTo>
                    <a:pt x="25799" y="7851"/>
                    <a:pt x="25822" y="7802"/>
                    <a:pt x="25811" y="7754"/>
                  </a:cubicBezTo>
                  <a:cubicBezTo>
                    <a:pt x="25815" y="7742"/>
                    <a:pt x="25815" y="7729"/>
                    <a:pt x="25811" y="7716"/>
                  </a:cubicBezTo>
                  <a:cubicBezTo>
                    <a:pt x="25815" y="7703"/>
                    <a:pt x="25815" y="7691"/>
                    <a:pt x="25811" y="7678"/>
                  </a:cubicBezTo>
                  <a:cubicBezTo>
                    <a:pt x="25822" y="7630"/>
                    <a:pt x="25799" y="7581"/>
                    <a:pt x="25737" y="7544"/>
                  </a:cubicBezTo>
                  <a:lnTo>
                    <a:pt x="24803" y="6995"/>
                  </a:lnTo>
                  <a:cubicBezTo>
                    <a:pt x="24749" y="6963"/>
                    <a:pt x="24677" y="6947"/>
                    <a:pt x="24606" y="6947"/>
                  </a:cubicBezTo>
                  <a:close/>
                  <a:moveTo>
                    <a:pt x="17199" y="7435"/>
                  </a:moveTo>
                  <a:cubicBezTo>
                    <a:pt x="17129" y="7435"/>
                    <a:pt x="17060" y="7450"/>
                    <a:pt x="17007" y="7481"/>
                  </a:cubicBezTo>
                  <a:lnTo>
                    <a:pt x="15896" y="8123"/>
                  </a:lnTo>
                  <a:cubicBezTo>
                    <a:pt x="15834" y="8158"/>
                    <a:pt x="15811" y="8207"/>
                    <a:pt x="15821" y="8255"/>
                  </a:cubicBezTo>
                  <a:cubicBezTo>
                    <a:pt x="15819" y="8268"/>
                    <a:pt x="15819" y="8280"/>
                    <a:pt x="15821" y="8293"/>
                  </a:cubicBezTo>
                  <a:cubicBezTo>
                    <a:pt x="15819" y="8306"/>
                    <a:pt x="15819" y="8319"/>
                    <a:pt x="15821" y="8331"/>
                  </a:cubicBezTo>
                  <a:cubicBezTo>
                    <a:pt x="15811" y="8379"/>
                    <a:pt x="15834" y="8428"/>
                    <a:pt x="15896" y="8465"/>
                  </a:cubicBezTo>
                  <a:lnTo>
                    <a:pt x="16830" y="9014"/>
                  </a:lnTo>
                  <a:cubicBezTo>
                    <a:pt x="16885" y="9046"/>
                    <a:pt x="16957" y="9062"/>
                    <a:pt x="17028" y="9062"/>
                  </a:cubicBezTo>
                  <a:cubicBezTo>
                    <a:pt x="17098" y="9062"/>
                    <a:pt x="17167" y="9047"/>
                    <a:pt x="17220" y="9016"/>
                  </a:cubicBezTo>
                  <a:lnTo>
                    <a:pt x="18331" y="8374"/>
                  </a:lnTo>
                  <a:cubicBezTo>
                    <a:pt x="18394" y="8338"/>
                    <a:pt x="18416" y="8290"/>
                    <a:pt x="18406" y="8242"/>
                  </a:cubicBezTo>
                  <a:cubicBezTo>
                    <a:pt x="18409" y="8229"/>
                    <a:pt x="18409" y="8217"/>
                    <a:pt x="18406" y="8204"/>
                  </a:cubicBezTo>
                  <a:cubicBezTo>
                    <a:pt x="18409" y="8191"/>
                    <a:pt x="18409" y="8179"/>
                    <a:pt x="18406" y="8165"/>
                  </a:cubicBezTo>
                  <a:cubicBezTo>
                    <a:pt x="18416" y="8118"/>
                    <a:pt x="18394" y="8069"/>
                    <a:pt x="18331" y="8032"/>
                  </a:cubicBezTo>
                  <a:lnTo>
                    <a:pt x="17397" y="7483"/>
                  </a:lnTo>
                  <a:cubicBezTo>
                    <a:pt x="17342" y="7451"/>
                    <a:pt x="17271" y="7435"/>
                    <a:pt x="17199" y="7435"/>
                  </a:cubicBezTo>
                  <a:close/>
                  <a:moveTo>
                    <a:pt x="10355" y="7591"/>
                  </a:moveTo>
                  <a:cubicBezTo>
                    <a:pt x="10285" y="7591"/>
                    <a:pt x="10216" y="7606"/>
                    <a:pt x="10163" y="7637"/>
                  </a:cubicBezTo>
                  <a:lnTo>
                    <a:pt x="9052" y="8279"/>
                  </a:lnTo>
                  <a:cubicBezTo>
                    <a:pt x="8989" y="8315"/>
                    <a:pt x="8967" y="8364"/>
                    <a:pt x="8977" y="8411"/>
                  </a:cubicBezTo>
                  <a:cubicBezTo>
                    <a:pt x="8974" y="8424"/>
                    <a:pt x="8974" y="8436"/>
                    <a:pt x="8977" y="8449"/>
                  </a:cubicBezTo>
                  <a:cubicBezTo>
                    <a:pt x="8974" y="8463"/>
                    <a:pt x="8974" y="8474"/>
                    <a:pt x="8977" y="8488"/>
                  </a:cubicBezTo>
                  <a:cubicBezTo>
                    <a:pt x="8967" y="8535"/>
                    <a:pt x="8989" y="8584"/>
                    <a:pt x="9052" y="8621"/>
                  </a:cubicBezTo>
                  <a:lnTo>
                    <a:pt x="9986" y="9170"/>
                  </a:lnTo>
                  <a:cubicBezTo>
                    <a:pt x="10041" y="9202"/>
                    <a:pt x="10112" y="9218"/>
                    <a:pt x="10184" y="9218"/>
                  </a:cubicBezTo>
                  <a:cubicBezTo>
                    <a:pt x="10254" y="9218"/>
                    <a:pt x="10323" y="9203"/>
                    <a:pt x="10376" y="9172"/>
                  </a:cubicBezTo>
                  <a:lnTo>
                    <a:pt x="11487" y="8531"/>
                  </a:lnTo>
                  <a:cubicBezTo>
                    <a:pt x="11550" y="8495"/>
                    <a:pt x="11572" y="8446"/>
                    <a:pt x="11562" y="8398"/>
                  </a:cubicBezTo>
                  <a:cubicBezTo>
                    <a:pt x="11564" y="8385"/>
                    <a:pt x="11564" y="8373"/>
                    <a:pt x="11562" y="8360"/>
                  </a:cubicBezTo>
                  <a:cubicBezTo>
                    <a:pt x="11564" y="8347"/>
                    <a:pt x="11564" y="8335"/>
                    <a:pt x="11562" y="8322"/>
                  </a:cubicBezTo>
                  <a:cubicBezTo>
                    <a:pt x="11572" y="8274"/>
                    <a:pt x="11550" y="8225"/>
                    <a:pt x="11487" y="8188"/>
                  </a:cubicBezTo>
                  <a:lnTo>
                    <a:pt x="10553" y="7639"/>
                  </a:lnTo>
                  <a:cubicBezTo>
                    <a:pt x="10498" y="7607"/>
                    <a:pt x="10426" y="7591"/>
                    <a:pt x="10355" y="7591"/>
                  </a:cubicBezTo>
                  <a:close/>
                  <a:moveTo>
                    <a:pt x="19449" y="8054"/>
                  </a:moveTo>
                  <a:cubicBezTo>
                    <a:pt x="19379" y="8054"/>
                    <a:pt x="19309" y="8070"/>
                    <a:pt x="19256" y="8101"/>
                  </a:cubicBezTo>
                  <a:lnTo>
                    <a:pt x="18145" y="8742"/>
                  </a:lnTo>
                  <a:cubicBezTo>
                    <a:pt x="18082" y="8777"/>
                    <a:pt x="18060" y="8828"/>
                    <a:pt x="18070" y="8874"/>
                  </a:cubicBezTo>
                  <a:cubicBezTo>
                    <a:pt x="18067" y="8887"/>
                    <a:pt x="18067" y="8900"/>
                    <a:pt x="18070" y="8912"/>
                  </a:cubicBezTo>
                  <a:cubicBezTo>
                    <a:pt x="18067" y="8925"/>
                    <a:pt x="18067" y="8939"/>
                    <a:pt x="18070" y="8952"/>
                  </a:cubicBezTo>
                  <a:cubicBezTo>
                    <a:pt x="18060" y="8998"/>
                    <a:pt x="18082" y="9048"/>
                    <a:pt x="18145" y="9084"/>
                  </a:cubicBezTo>
                  <a:lnTo>
                    <a:pt x="19079" y="9633"/>
                  </a:lnTo>
                  <a:cubicBezTo>
                    <a:pt x="19133" y="9665"/>
                    <a:pt x="19205" y="9681"/>
                    <a:pt x="19276" y="9681"/>
                  </a:cubicBezTo>
                  <a:cubicBezTo>
                    <a:pt x="19346" y="9681"/>
                    <a:pt x="19416" y="9666"/>
                    <a:pt x="19469" y="9635"/>
                  </a:cubicBezTo>
                  <a:lnTo>
                    <a:pt x="20580" y="8993"/>
                  </a:lnTo>
                  <a:cubicBezTo>
                    <a:pt x="20642" y="8958"/>
                    <a:pt x="20665" y="8909"/>
                    <a:pt x="20655" y="8861"/>
                  </a:cubicBezTo>
                  <a:cubicBezTo>
                    <a:pt x="20657" y="8848"/>
                    <a:pt x="20657" y="8836"/>
                    <a:pt x="20655" y="8823"/>
                  </a:cubicBezTo>
                  <a:cubicBezTo>
                    <a:pt x="20657" y="8810"/>
                    <a:pt x="20657" y="8798"/>
                    <a:pt x="20655" y="8785"/>
                  </a:cubicBezTo>
                  <a:cubicBezTo>
                    <a:pt x="20665" y="8737"/>
                    <a:pt x="20642" y="8688"/>
                    <a:pt x="20580" y="8651"/>
                  </a:cubicBezTo>
                  <a:lnTo>
                    <a:pt x="19646" y="8102"/>
                  </a:lnTo>
                  <a:cubicBezTo>
                    <a:pt x="19592" y="8070"/>
                    <a:pt x="19520" y="8054"/>
                    <a:pt x="19449" y="8054"/>
                  </a:cubicBezTo>
                  <a:close/>
                  <a:moveTo>
                    <a:pt x="12603" y="8210"/>
                  </a:moveTo>
                  <a:cubicBezTo>
                    <a:pt x="12533" y="8210"/>
                    <a:pt x="12464" y="8226"/>
                    <a:pt x="12410" y="8256"/>
                  </a:cubicBezTo>
                  <a:lnTo>
                    <a:pt x="11300" y="8898"/>
                  </a:lnTo>
                  <a:cubicBezTo>
                    <a:pt x="11238" y="8934"/>
                    <a:pt x="11215" y="8983"/>
                    <a:pt x="11226" y="9030"/>
                  </a:cubicBezTo>
                  <a:cubicBezTo>
                    <a:pt x="11222" y="9044"/>
                    <a:pt x="11222" y="9055"/>
                    <a:pt x="11226" y="9069"/>
                  </a:cubicBezTo>
                  <a:cubicBezTo>
                    <a:pt x="11222" y="9082"/>
                    <a:pt x="11222" y="9095"/>
                    <a:pt x="11226" y="9107"/>
                  </a:cubicBezTo>
                  <a:cubicBezTo>
                    <a:pt x="11215" y="9154"/>
                    <a:pt x="11238" y="9203"/>
                    <a:pt x="11300" y="9240"/>
                  </a:cubicBezTo>
                  <a:cubicBezTo>
                    <a:pt x="12004" y="9654"/>
                    <a:pt x="12261" y="9842"/>
                    <a:pt x="12455" y="9842"/>
                  </a:cubicBezTo>
                  <a:cubicBezTo>
                    <a:pt x="12514" y="9842"/>
                    <a:pt x="12567" y="9825"/>
                    <a:pt x="12625" y="9792"/>
                  </a:cubicBezTo>
                  <a:lnTo>
                    <a:pt x="13736" y="9150"/>
                  </a:lnTo>
                  <a:cubicBezTo>
                    <a:pt x="13798" y="9114"/>
                    <a:pt x="13819" y="9065"/>
                    <a:pt x="13810" y="9017"/>
                  </a:cubicBezTo>
                  <a:cubicBezTo>
                    <a:pt x="13812" y="9004"/>
                    <a:pt x="13812" y="8992"/>
                    <a:pt x="13810" y="8979"/>
                  </a:cubicBezTo>
                  <a:cubicBezTo>
                    <a:pt x="13812" y="8966"/>
                    <a:pt x="13812" y="8954"/>
                    <a:pt x="13810" y="8941"/>
                  </a:cubicBezTo>
                  <a:cubicBezTo>
                    <a:pt x="13819" y="8893"/>
                    <a:pt x="13798" y="8844"/>
                    <a:pt x="13736" y="8807"/>
                  </a:cubicBezTo>
                  <a:lnTo>
                    <a:pt x="12802" y="8259"/>
                  </a:lnTo>
                  <a:cubicBezTo>
                    <a:pt x="12746" y="8226"/>
                    <a:pt x="12675" y="8210"/>
                    <a:pt x="12603" y="8210"/>
                  </a:cubicBezTo>
                  <a:close/>
                  <a:moveTo>
                    <a:pt x="15406" y="8470"/>
                  </a:moveTo>
                  <a:cubicBezTo>
                    <a:pt x="15336" y="8470"/>
                    <a:pt x="15267" y="8486"/>
                    <a:pt x="15214" y="8516"/>
                  </a:cubicBezTo>
                  <a:lnTo>
                    <a:pt x="14103" y="9158"/>
                  </a:lnTo>
                  <a:cubicBezTo>
                    <a:pt x="14041" y="9194"/>
                    <a:pt x="14018" y="9243"/>
                    <a:pt x="14029" y="9290"/>
                  </a:cubicBezTo>
                  <a:cubicBezTo>
                    <a:pt x="14026" y="9304"/>
                    <a:pt x="14026" y="9316"/>
                    <a:pt x="14029" y="9329"/>
                  </a:cubicBezTo>
                  <a:cubicBezTo>
                    <a:pt x="14026" y="9342"/>
                    <a:pt x="14026" y="9354"/>
                    <a:pt x="14029" y="9367"/>
                  </a:cubicBezTo>
                  <a:cubicBezTo>
                    <a:pt x="14018" y="9415"/>
                    <a:pt x="14041" y="9463"/>
                    <a:pt x="14103" y="9500"/>
                  </a:cubicBezTo>
                  <a:lnTo>
                    <a:pt x="15037" y="10049"/>
                  </a:lnTo>
                  <a:cubicBezTo>
                    <a:pt x="15092" y="10081"/>
                    <a:pt x="15164" y="10097"/>
                    <a:pt x="15236" y="10097"/>
                  </a:cubicBezTo>
                  <a:cubicBezTo>
                    <a:pt x="15306" y="10097"/>
                    <a:pt x="15375" y="10082"/>
                    <a:pt x="15428" y="10052"/>
                  </a:cubicBezTo>
                  <a:lnTo>
                    <a:pt x="16539" y="9410"/>
                  </a:lnTo>
                  <a:cubicBezTo>
                    <a:pt x="16601" y="9374"/>
                    <a:pt x="16623" y="9325"/>
                    <a:pt x="16613" y="9277"/>
                  </a:cubicBezTo>
                  <a:cubicBezTo>
                    <a:pt x="16616" y="9264"/>
                    <a:pt x="16616" y="9252"/>
                    <a:pt x="16613" y="9239"/>
                  </a:cubicBezTo>
                  <a:cubicBezTo>
                    <a:pt x="16616" y="9226"/>
                    <a:pt x="16616" y="9214"/>
                    <a:pt x="16613" y="9201"/>
                  </a:cubicBezTo>
                  <a:cubicBezTo>
                    <a:pt x="16623" y="9153"/>
                    <a:pt x="16601" y="9104"/>
                    <a:pt x="16539" y="9067"/>
                  </a:cubicBezTo>
                  <a:lnTo>
                    <a:pt x="16538" y="9067"/>
                  </a:lnTo>
                  <a:lnTo>
                    <a:pt x="15605" y="8519"/>
                  </a:lnTo>
                  <a:cubicBezTo>
                    <a:pt x="15550" y="8487"/>
                    <a:pt x="15478" y="8470"/>
                    <a:pt x="15406" y="8470"/>
                  </a:cubicBezTo>
                  <a:close/>
                  <a:moveTo>
                    <a:pt x="8563" y="8626"/>
                  </a:moveTo>
                  <a:cubicBezTo>
                    <a:pt x="8493" y="8626"/>
                    <a:pt x="8423" y="8642"/>
                    <a:pt x="8370" y="8673"/>
                  </a:cubicBezTo>
                  <a:lnTo>
                    <a:pt x="7259" y="9314"/>
                  </a:lnTo>
                  <a:cubicBezTo>
                    <a:pt x="7196" y="9350"/>
                    <a:pt x="7174" y="9399"/>
                    <a:pt x="7184" y="9447"/>
                  </a:cubicBezTo>
                  <a:cubicBezTo>
                    <a:pt x="7181" y="9460"/>
                    <a:pt x="7181" y="9472"/>
                    <a:pt x="7184" y="9485"/>
                  </a:cubicBezTo>
                  <a:cubicBezTo>
                    <a:pt x="7181" y="9498"/>
                    <a:pt x="7181" y="9510"/>
                    <a:pt x="7184" y="9523"/>
                  </a:cubicBezTo>
                  <a:cubicBezTo>
                    <a:pt x="7174" y="9571"/>
                    <a:pt x="7196" y="9620"/>
                    <a:pt x="7259" y="9657"/>
                  </a:cubicBezTo>
                  <a:cubicBezTo>
                    <a:pt x="7917" y="10044"/>
                    <a:pt x="8142" y="10245"/>
                    <a:pt x="8382" y="10245"/>
                  </a:cubicBezTo>
                  <a:cubicBezTo>
                    <a:pt x="8633" y="10245"/>
                    <a:pt x="8900" y="10025"/>
                    <a:pt x="9694" y="9566"/>
                  </a:cubicBezTo>
                  <a:cubicBezTo>
                    <a:pt x="9756" y="9530"/>
                    <a:pt x="9778" y="9480"/>
                    <a:pt x="9769" y="9434"/>
                  </a:cubicBezTo>
                  <a:cubicBezTo>
                    <a:pt x="9771" y="9421"/>
                    <a:pt x="9771" y="9407"/>
                    <a:pt x="9769" y="9395"/>
                  </a:cubicBezTo>
                  <a:cubicBezTo>
                    <a:pt x="9771" y="9382"/>
                    <a:pt x="9771" y="9369"/>
                    <a:pt x="9769" y="9356"/>
                  </a:cubicBezTo>
                  <a:cubicBezTo>
                    <a:pt x="9778" y="9310"/>
                    <a:pt x="9756" y="9259"/>
                    <a:pt x="9694" y="9224"/>
                  </a:cubicBezTo>
                  <a:lnTo>
                    <a:pt x="8760" y="8675"/>
                  </a:lnTo>
                  <a:cubicBezTo>
                    <a:pt x="8705" y="8642"/>
                    <a:pt x="8634" y="8626"/>
                    <a:pt x="8563" y="8626"/>
                  </a:cubicBezTo>
                  <a:close/>
                  <a:moveTo>
                    <a:pt x="17656" y="9090"/>
                  </a:moveTo>
                  <a:cubicBezTo>
                    <a:pt x="17586" y="9090"/>
                    <a:pt x="17515" y="9106"/>
                    <a:pt x="17461" y="9137"/>
                  </a:cubicBezTo>
                  <a:lnTo>
                    <a:pt x="16351" y="9777"/>
                  </a:lnTo>
                  <a:cubicBezTo>
                    <a:pt x="16289" y="9814"/>
                    <a:pt x="16266" y="9863"/>
                    <a:pt x="16277" y="9911"/>
                  </a:cubicBezTo>
                  <a:cubicBezTo>
                    <a:pt x="16273" y="9923"/>
                    <a:pt x="16273" y="9936"/>
                    <a:pt x="16277" y="9949"/>
                  </a:cubicBezTo>
                  <a:cubicBezTo>
                    <a:pt x="16273" y="9962"/>
                    <a:pt x="16273" y="9974"/>
                    <a:pt x="16277" y="9987"/>
                  </a:cubicBezTo>
                  <a:cubicBezTo>
                    <a:pt x="16266" y="10035"/>
                    <a:pt x="16289" y="10084"/>
                    <a:pt x="16351" y="10121"/>
                  </a:cubicBezTo>
                  <a:lnTo>
                    <a:pt x="17285" y="10670"/>
                  </a:lnTo>
                  <a:cubicBezTo>
                    <a:pt x="17339" y="10701"/>
                    <a:pt x="17410" y="10718"/>
                    <a:pt x="17482" y="10718"/>
                  </a:cubicBezTo>
                  <a:cubicBezTo>
                    <a:pt x="17552" y="10718"/>
                    <a:pt x="17622" y="10702"/>
                    <a:pt x="17676" y="10671"/>
                  </a:cubicBezTo>
                  <a:lnTo>
                    <a:pt x="18787" y="10030"/>
                  </a:lnTo>
                  <a:cubicBezTo>
                    <a:pt x="18849" y="9994"/>
                    <a:pt x="18870" y="9944"/>
                    <a:pt x="18861" y="9898"/>
                  </a:cubicBezTo>
                  <a:cubicBezTo>
                    <a:pt x="18863" y="9885"/>
                    <a:pt x="18863" y="9871"/>
                    <a:pt x="18861" y="9860"/>
                  </a:cubicBezTo>
                  <a:cubicBezTo>
                    <a:pt x="18863" y="9846"/>
                    <a:pt x="18863" y="9833"/>
                    <a:pt x="18861" y="9820"/>
                  </a:cubicBezTo>
                  <a:cubicBezTo>
                    <a:pt x="18870" y="9774"/>
                    <a:pt x="18849" y="9724"/>
                    <a:pt x="18787" y="9688"/>
                  </a:cubicBezTo>
                  <a:lnTo>
                    <a:pt x="17853" y="9138"/>
                  </a:lnTo>
                  <a:cubicBezTo>
                    <a:pt x="17798" y="9106"/>
                    <a:pt x="17727" y="9090"/>
                    <a:pt x="17656" y="9090"/>
                  </a:cubicBezTo>
                  <a:close/>
                  <a:moveTo>
                    <a:pt x="10809" y="9246"/>
                  </a:moveTo>
                  <a:cubicBezTo>
                    <a:pt x="10740" y="9246"/>
                    <a:pt x="10670" y="9261"/>
                    <a:pt x="10617" y="9292"/>
                  </a:cubicBezTo>
                  <a:lnTo>
                    <a:pt x="9506" y="9933"/>
                  </a:lnTo>
                  <a:cubicBezTo>
                    <a:pt x="9444" y="9969"/>
                    <a:pt x="9422" y="10018"/>
                    <a:pt x="9431" y="10066"/>
                  </a:cubicBezTo>
                  <a:cubicBezTo>
                    <a:pt x="9429" y="10079"/>
                    <a:pt x="9429" y="10091"/>
                    <a:pt x="9431" y="10104"/>
                  </a:cubicBezTo>
                  <a:cubicBezTo>
                    <a:pt x="9429" y="10117"/>
                    <a:pt x="9429" y="10129"/>
                    <a:pt x="9431" y="10142"/>
                  </a:cubicBezTo>
                  <a:cubicBezTo>
                    <a:pt x="9422" y="10190"/>
                    <a:pt x="9444" y="10239"/>
                    <a:pt x="9506" y="10276"/>
                  </a:cubicBezTo>
                  <a:lnTo>
                    <a:pt x="10441" y="10825"/>
                  </a:lnTo>
                  <a:cubicBezTo>
                    <a:pt x="10495" y="10857"/>
                    <a:pt x="10567" y="10873"/>
                    <a:pt x="10639" y="10873"/>
                  </a:cubicBezTo>
                  <a:cubicBezTo>
                    <a:pt x="10708" y="10873"/>
                    <a:pt x="10778" y="10858"/>
                    <a:pt x="10831" y="10827"/>
                  </a:cubicBezTo>
                  <a:lnTo>
                    <a:pt x="11941" y="10185"/>
                  </a:lnTo>
                  <a:cubicBezTo>
                    <a:pt x="12005" y="10149"/>
                    <a:pt x="12026" y="10101"/>
                    <a:pt x="12017" y="10053"/>
                  </a:cubicBezTo>
                  <a:cubicBezTo>
                    <a:pt x="12019" y="10040"/>
                    <a:pt x="12019" y="10028"/>
                    <a:pt x="12017" y="10015"/>
                  </a:cubicBezTo>
                  <a:cubicBezTo>
                    <a:pt x="12019" y="10001"/>
                    <a:pt x="12019" y="9990"/>
                    <a:pt x="12017" y="9976"/>
                  </a:cubicBezTo>
                  <a:cubicBezTo>
                    <a:pt x="12026" y="9929"/>
                    <a:pt x="12005" y="9880"/>
                    <a:pt x="11941" y="9843"/>
                  </a:cubicBezTo>
                  <a:lnTo>
                    <a:pt x="11007" y="9294"/>
                  </a:lnTo>
                  <a:cubicBezTo>
                    <a:pt x="10953" y="9262"/>
                    <a:pt x="10881" y="9246"/>
                    <a:pt x="10809" y="9246"/>
                  </a:cubicBezTo>
                  <a:close/>
                  <a:moveTo>
                    <a:pt x="13613" y="9506"/>
                  </a:moveTo>
                  <a:cubicBezTo>
                    <a:pt x="13543" y="9506"/>
                    <a:pt x="13474" y="9521"/>
                    <a:pt x="13421" y="9552"/>
                  </a:cubicBezTo>
                  <a:lnTo>
                    <a:pt x="12310" y="10194"/>
                  </a:lnTo>
                  <a:cubicBezTo>
                    <a:pt x="12247" y="10229"/>
                    <a:pt x="12225" y="10278"/>
                    <a:pt x="12235" y="10326"/>
                  </a:cubicBezTo>
                  <a:cubicBezTo>
                    <a:pt x="12232" y="10339"/>
                    <a:pt x="12232" y="10351"/>
                    <a:pt x="12235" y="10364"/>
                  </a:cubicBezTo>
                  <a:cubicBezTo>
                    <a:pt x="12232" y="10377"/>
                    <a:pt x="12232" y="10390"/>
                    <a:pt x="12235" y="10402"/>
                  </a:cubicBezTo>
                  <a:cubicBezTo>
                    <a:pt x="12225" y="10450"/>
                    <a:pt x="12247" y="10499"/>
                    <a:pt x="12310" y="10536"/>
                  </a:cubicBezTo>
                  <a:lnTo>
                    <a:pt x="13244" y="11085"/>
                  </a:lnTo>
                  <a:cubicBezTo>
                    <a:pt x="13298" y="11117"/>
                    <a:pt x="13370" y="11133"/>
                    <a:pt x="13441" y="11133"/>
                  </a:cubicBezTo>
                  <a:cubicBezTo>
                    <a:pt x="13511" y="11133"/>
                    <a:pt x="13581" y="11118"/>
                    <a:pt x="13634" y="11087"/>
                  </a:cubicBezTo>
                  <a:lnTo>
                    <a:pt x="14745" y="10445"/>
                  </a:lnTo>
                  <a:cubicBezTo>
                    <a:pt x="14808" y="10409"/>
                    <a:pt x="14830" y="10361"/>
                    <a:pt x="14820" y="10313"/>
                  </a:cubicBezTo>
                  <a:cubicBezTo>
                    <a:pt x="14822" y="10300"/>
                    <a:pt x="14822" y="10288"/>
                    <a:pt x="14820" y="10275"/>
                  </a:cubicBezTo>
                  <a:cubicBezTo>
                    <a:pt x="14822" y="10262"/>
                    <a:pt x="14822" y="10250"/>
                    <a:pt x="14820" y="10237"/>
                  </a:cubicBezTo>
                  <a:cubicBezTo>
                    <a:pt x="14830" y="10189"/>
                    <a:pt x="14808" y="10140"/>
                    <a:pt x="14745" y="10103"/>
                  </a:cubicBezTo>
                  <a:lnTo>
                    <a:pt x="13811" y="9554"/>
                  </a:lnTo>
                  <a:cubicBezTo>
                    <a:pt x="13756" y="9522"/>
                    <a:pt x="13684" y="9506"/>
                    <a:pt x="13613" y="9506"/>
                  </a:cubicBezTo>
                  <a:close/>
                  <a:moveTo>
                    <a:pt x="6770" y="9662"/>
                  </a:moveTo>
                  <a:cubicBezTo>
                    <a:pt x="6700" y="9662"/>
                    <a:pt x="6629" y="9677"/>
                    <a:pt x="6575" y="9708"/>
                  </a:cubicBezTo>
                  <a:lnTo>
                    <a:pt x="5465" y="10349"/>
                  </a:lnTo>
                  <a:cubicBezTo>
                    <a:pt x="5403" y="10386"/>
                    <a:pt x="5380" y="10435"/>
                    <a:pt x="5391" y="10482"/>
                  </a:cubicBezTo>
                  <a:cubicBezTo>
                    <a:pt x="5387" y="10494"/>
                    <a:pt x="5387" y="10507"/>
                    <a:pt x="5391" y="10520"/>
                  </a:cubicBezTo>
                  <a:cubicBezTo>
                    <a:pt x="5387" y="10534"/>
                    <a:pt x="5387" y="10545"/>
                    <a:pt x="5391" y="10559"/>
                  </a:cubicBezTo>
                  <a:cubicBezTo>
                    <a:pt x="5380" y="10606"/>
                    <a:pt x="5403" y="10655"/>
                    <a:pt x="5465" y="10692"/>
                  </a:cubicBezTo>
                  <a:lnTo>
                    <a:pt x="6399" y="11241"/>
                  </a:lnTo>
                  <a:cubicBezTo>
                    <a:pt x="6454" y="11273"/>
                    <a:pt x="6526" y="11289"/>
                    <a:pt x="6597" y="11289"/>
                  </a:cubicBezTo>
                  <a:cubicBezTo>
                    <a:pt x="6667" y="11289"/>
                    <a:pt x="6737" y="11274"/>
                    <a:pt x="6790" y="11243"/>
                  </a:cubicBezTo>
                  <a:lnTo>
                    <a:pt x="7901" y="10602"/>
                  </a:lnTo>
                  <a:cubicBezTo>
                    <a:pt x="7963" y="10566"/>
                    <a:pt x="7984" y="10516"/>
                    <a:pt x="7975" y="10469"/>
                  </a:cubicBezTo>
                  <a:cubicBezTo>
                    <a:pt x="7977" y="10456"/>
                    <a:pt x="7977" y="10443"/>
                    <a:pt x="7975" y="10431"/>
                  </a:cubicBezTo>
                  <a:cubicBezTo>
                    <a:pt x="7977" y="10418"/>
                    <a:pt x="7977" y="10405"/>
                    <a:pt x="7975" y="10392"/>
                  </a:cubicBezTo>
                  <a:cubicBezTo>
                    <a:pt x="7984" y="10345"/>
                    <a:pt x="7963" y="10295"/>
                    <a:pt x="7901" y="10259"/>
                  </a:cubicBezTo>
                  <a:lnTo>
                    <a:pt x="6967" y="9709"/>
                  </a:lnTo>
                  <a:cubicBezTo>
                    <a:pt x="6912" y="9677"/>
                    <a:pt x="6841" y="9662"/>
                    <a:pt x="6770" y="9662"/>
                  </a:cubicBezTo>
                  <a:close/>
                  <a:moveTo>
                    <a:pt x="15862" y="10125"/>
                  </a:moveTo>
                  <a:cubicBezTo>
                    <a:pt x="15792" y="10125"/>
                    <a:pt x="15722" y="10141"/>
                    <a:pt x="15668" y="10172"/>
                  </a:cubicBezTo>
                  <a:lnTo>
                    <a:pt x="14558" y="10813"/>
                  </a:lnTo>
                  <a:cubicBezTo>
                    <a:pt x="14496" y="10850"/>
                    <a:pt x="14473" y="10899"/>
                    <a:pt x="14484" y="10945"/>
                  </a:cubicBezTo>
                  <a:cubicBezTo>
                    <a:pt x="14480" y="10958"/>
                    <a:pt x="14480" y="10971"/>
                    <a:pt x="14484" y="10985"/>
                  </a:cubicBezTo>
                  <a:cubicBezTo>
                    <a:pt x="14480" y="10996"/>
                    <a:pt x="14480" y="11010"/>
                    <a:pt x="14484" y="11023"/>
                  </a:cubicBezTo>
                  <a:cubicBezTo>
                    <a:pt x="14473" y="11070"/>
                    <a:pt x="14496" y="11119"/>
                    <a:pt x="14558" y="11156"/>
                  </a:cubicBezTo>
                  <a:lnTo>
                    <a:pt x="15492" y="11705"/>
                  </a:lnTo>
                  <a:cubicBezTo>
                    <a:pt x="15547" y="11737"/>
                    <a:pt x="15618" y="11753"/>
                    <a:pt x="15689" y="11753"/>
                  </a:cubicBezTo>
                  <a:cubicBezTo>
                    <a:pt x="15759" y="11753"/>
                    <a:pt x="15829" y="11738"/>
                    <a:pt x="15883" y="11706"/>
                  </a:cubicBezTo>
                  <a:lnTo>
                    <a:pt x="16994" y="11066"/>
                  </a:lnTo>
                  <a:cubicBezTo>
                    <a:pt x="17056" y="11030"/>
                    <a:pt x="17077" y="10980"/>
                    <a:pt x="17068" y="10933"/>
                  </a:cubicBezTo>
                  <a:cubicBezTo>
                    <a:pt x="17070" y="10920"/>
                    <a:pt x="17070" y="10907"/>
                    <a:pt x="17068" y="10895"/>
                  </a:cubicBezTo>
                  <a:cubicBezTo>
                    <a:pt x="17070" y="10882"/>
                    <a:pt x="17070" y="10869"/>
                    <a:pt x="17068" y="10856"/>
                  </a:cubicBezTo>
                  <a:cubicBezTo>
                    <a:pt x="17077" y="10809"/>
                    <a:pt x="17056" y="10759"/>
                    <a:pt x="16994" y="10723"/>
                  </a:cubicBezTo>
                  <a:lnTo>
                    <a:pt x="16994" y="10722"/>
                  </a:lnTo>
                  <a:lnTo>
                    <a:pt x="16060" y="10173"/>
                  </a:lnTo>
                  <a:cubicBezTo>
                    <a:pt x="16005" y="10141"/>
                    <a:pt x="15933" y="10125"/>
                    <a:pt x="15862" y="10125"/>
                  </a:cubicBezTo>
                  <a:close/>
                  <a:moveTo>
                    <a:pt x="9012" y="10290"/>
                  </a:moveTo>
                  <a:cubicBezTo>
                    <a:pt x="8758" y="10290"/>
                    <a:pt x="8501" y="10515"/>
                    <a:pt x="7713" y="10969"/>
                  </a:cubicBezTo>
                  <a:cubicBezTo>
                    <a:pt x="7651" y="11005"/>
                    <a:pt x="7629" y="11054"/>
                    <a:pt x="7638" y="11101"/>
                  </a:cubicBezTo>
                  <a:cubicBezTo>
                    <a:pt x="7636" y="11115"/>
                    <a:pt x="7636" y="11126"/>
                    <a:pt x="7638" y="11140"/>
                  </a:cubicBezTo>
                  <a:cubicBezTo>
                    <a:pt x="7636" y="11153"/>
                    <a:pt x="7636" y="11165"/>
                    <a:pt x="7638" y="11178"/>
                  </a:cubicBezTo>
                  <a:cubicBezTo>
                    <a:pt x="7629" y="11226"/>
                    <a:pt x="7651" y="11274"/>
                    <a:pt x="7713" y="11311"/>
                  </a:cubicBezTo>
                  <a:lnTo>
                    <a:pt x="8648" y="11860"/>
                  </a:lnTo>
                  <a:cubicBezTo>
                    <a:pt x="8702" y="11892"/>
                    <a:pt x="8774" y="11908"/>
                    <a:pt x="8846" y="11908"/>
                  </a:cubicBezTo>
                  <a:cubicBezTo>
                    <a:pt x="8915" y="11908"/>
                    <a:pt x="8985" y="11893"/>
                    <a:pt x="9038" y="11863"/>
                  </a:cubicBezTo>
                  <a:lnTo>
                    <a:pt x="10148" y="11221"/>
                  </a:lnTo>
                  <a:cubicBezTo>
                    <a:pt x="10212" y="11185"/>
                    <a:pt x="10233" y="11136"/>
                    <a:pt x="10223" y="11088"/>
                  </a:cubicBezTo>
                  <a:cubicBezTo>
                    <a:pt x="10226" y="11075"/>
                    <a:pt x="10226" y="11063"/>
                    <a:pt x="10223" y="11050"/>
                  </a:cubicBezTo>
                  <a:cubicBezTo>
                    <a:pt x="10226" y="11037"/>
                    <a:pt x="10226" y="11025"/>
                    <a:pt x="10223" y="11012"/>
                  </a:cubicBezTo>
                  <a:cubicBezTo>
                    <a:pt x="10233" y="10964"/>
                    <a:pt x="10212" y="10915"/>
                    <a:pt x="10148" y="10878"/>
                  </a:cubicBezTo>
                  <a:cubicBezTo>
                    <a:pt x="9484" y="10488"/>
                    <a:pt x="9250" y="10290"/>
                    <a:pt x="9012" y="10290"/>
                  </a:cubicBezTo>
                  <a:close/>
                  <a:moveTo>
                    <a:pt x="11820" y="10541"/>
                  </a:moveTo>
                  <a:cubicBezTo>
                    <a:pt x="11750" y="10541"/>
                    <a:pt x="11681" y="10557"/>
                    <a:pt x="11628" y="10587"/>
                  </a:cubicBezTo>
                  <a:lnTo>
                    <a:pt x="10517" y="11229"/>
                  </a:lnTo>
                  <a:cubicBezTo>
                    <a:pt x="10454" y="11265"/>
                    <a:pt x="10432" y="11314"/>
                    <a:pt x="10442" y="11362"/>
                  </a:cubicBezTo>
                  <a:cubicBezTo>
                    <a:pt x="10439" y="11375"/>
                    <a:pt x="10439" y="11387"/>
                    <a:pt x="10442" y="11400"/>
                  </a:cubicBezTo>
                  <a:cubicBezTo>
                    <a:pt x="10439" y="11413"/>
                    <a:pt x="10439" y="11426"/>
                    <a:pt x="10442" y="11438"/>
                  </a:cubicBezTo>
                  <a:cubicBezTo>
                    <a:pt x="10432" y="11486"/>
                    <a:pt x="10454" y="11534"/>
                    <a:pt x="10517" y="11571"/>
                  </a:cubicBezTo>
                  <a:lnTo>
                    <a:pt x="11451" y="12120"/>
                  </a:lnTo>
                  <a:cubicBezTo>
                    <a:pt x="11505" y="12153"/>
                    <a:pt x="11577" y="12169"/>
                    <a:pt x="11648" y="12169"/>
                  </a:cubicBezTo>
                  <a:cubicBezTo>
                    <a:pt x="11718" y="12169"/>
                    <a:pt x="11788" y="12153"/>
                    <a:pt x="11841" y="12123"/>
                  </a:cubicBezTo>
                  <a:lnTo>
                    <a:pt x="12952" y="11481"/>
                  </a:lnTo>
                  <a:cubicBezTo>
                    <a:pt x="13014" y="11445"/>
                    <a:pt x="13037" y="11396"/>
                    <a:pt x="13027" y="11348"/>
                  </a:cubicBezTo>
                  <a:cubicBezTo>
                    <a:pt x="13029" y="11335"/>
                    <a:pt x="13029" y="11323"/>
                    <a:pt x="13027" y="11310"/>
                  </a:cubicBezTo>
                  <a:cubicBezTo>
                    <a:pt x="13029" y="11297"/>
                    <a:pt x="13029" y="11285"/>
                    <a:pt x="13027" y="11272"/>
                  </a:cubicBezTo>
                  <a:cubicBezTo>
                    <a:pt x="13037" y="11224"/>
                    <a:pt x="13014" y="11175"/>
                    <a:pt x="12952" y="11138"/>
                  </a:cubicBezTo>
                  <a:lnTo>
                    <a:pt x="12018" y="10590"/>
                  </a:lnTo>
                  <a:cubicBezTo>
                    <a:pt x="11963" y="10558"/>
                    <a:pt x="11891" y="10541"/>
                    <a:pt x="11820" y="10541"/>
                  </a:cubicBezTo>
                  <a:close/>
                  <a:moveTo>
                    <a:pt x="4975" y="10698"/>
                  </a:moveTo>
                  <a:cubicBezTo>
                    <a:pt x="4905" y="10698"/>
                    <a:pt x="4836" y="10713"/>
                    <a:pt x="4782" y="10744"/>
                  </a:cubicBezTo>
                  <a:lnTo>
                    <a:pt x="3672" y="11385"/>
                  </a:lnTo>
                  <a:cubicBezTo>
                    <a:pt x="3610" y="11421"/>
                    <a:pt x="3588" y="11470"/>
                    <a:pt x="3598" y="11518"/>
                  </a:cubicBezTo>
                  <a:cubicBezTo>
                    <a:pt x="3595" y="11531"/>
                    <a:pt x="3595" y="11543"/>
                    <a:pt x="3598" y="11556"/>
                  </a:cubicBezTo>
                  <a:cubicBezTo>
                    <a:pt x="3595" y="11569"/>
                    <a:pt x="3595" y="11581"/>
                    <a:pt x="3598" y="11594"/>
                  </a:cubicBezTo>
                  <a:cubicBezTo>
                    <a:pt x="3588" y="11642"/>
                    <a:pt x="3610" y="11691"/>
                    <a:pt x="3672" y="11728"/>
                  </a:cubicBezTo>
                  <a:lnTo>
                    <a:pt x="4606" y="12277"/>
                  </a:lnTo>
                  <a:cubicBezTo>
                    <a:pt x="4661" y="12309"/>
                    <a:pt x="4733" y="12325"/>
                    <a:pt x="4804" y="12325"/>
                  </a:cubicBezTo>
                  <a:cubicBezTo>
                    <a:pt x="4874" y="12325"/>
                    <a:pt x="4943" y="12309"/>
                    <a:pt x="4997" y="12279"/>
                  </a:cubicBezTo>
                  <a:lnTo>
                    <a:pt x="6108" y="11637"/>
                  </a:lnTo>
                  <a:cubicBezTo>
                    <a:pt x="6170" y="11601"/>
                    <a:pt x="6191" y="11552"/>
                    <a:pt x="6182" y="11505"/>
                  </a:cubicBezTo>
                  <a:cubicBezTo>
                    <a:pt x="6184" y="11492"/>
                    <a:pt x="6184" y="11480"/>
                    <a:pt x="6182" y="11466"/>
                  </a:cubicBezTo>
                  <a:cubicBezTo>
                    <a:pt x="6184" y="11453"/>
                    <a:pt x="6184" y="11440"/>
                    <a:pt x="6182" y="11428"/>
                  </a:cubicBezTo>
                  <a:cubicBezTo>
                    <a:pt x="6191" y="11381"/>
                    <a:pt x="6170" y="11332"/>
                    <a:pt x="6108" y="11295"/>
                  </a:cubicBezTo>
                  <a:lnTo>
                    <a:pt x="5174" y="10746"/>
                  </a:lnTo>
                  <a:cubicBezTo>
                    <a:pt x="5118" y="10714"/>
                    <a:pt x="5047" y="10698"/>
                    <a:pt x="4975" y="10698"/>
                  </a:cubicBezTo>
                  <a:close/>
                  <a:moveTo>
                    <a:pt x="14068" y="11161"/>
                  </a:moveTo>
                  <a:cubicBezTo>
                    <a:pt x="13998" y="11161"/>
                    <a:pt x="13928" y="11176"/>
                    <a:pt x="13875" y="11208"/>
                  </a:cubicBezTo>
                  <a:lnTo>
                    <a:pt x="12765" y="11848"/>
                  </a:lnTo>
                  <a:cubicBezTo>
                    <a:pt x="12703" y="11884"/>
                    <a:pt x="12680" y="11934"/>
                    <a:pt x="12691" y="11981"/>
                  </a:cubicBezTo>
                  <a:cubicBezTo>
                    <a:pt x="12687" y="11994"/>
                    <a:pt x="12687" y="12007"/>
                    <a:pt x="12691" y="12019"/>
                  </a:cubicBezTo>
                  <a:cubicBezTo>
                    <a:pt x="12687" y="12032"/>
                    <a:pt x="12687" y="12045"/>
                    <a:pt x="12691" y="12058"/>
                  </a:cubicBezTo>
                  <a:cubicBezTo>
                    <a:pt x="12680" y="12105"/>
                    <a:pt x="12703" y="12155"/>
                    <a:pt x="12765" y="12191"/>
                  </a:cubicBezTo>
                  <a:lnTo>
                    <a:pt x="13699" y="12741"/>
                  </a:lnTo>
                  <a:cubicBezTo>
                    <a:pt x="13753" y="12772"/>
                    <a:pt x="13824" y="12788"/>
                    <a:pt x="13895" y="12788"/>
                  </a:cubicBezTo>
                  <a:cubicBezTo>
                    <a:pt x="13966" y="12788"/>
                    <a:pt x="14036" y="12773"/>
                    <a:pt x="14090" y="12742"/>
                  </a:cubicBezTo>
                  <a:lnTo>
                    <a:pt x="15201" y="12100"/>
                  </a:lnTo>
                  <a:cubicBezTo>
                    <a:pt x="15263" y="12064"/>
                    <a:pt x="15284" y="12015"/>
                    <a:pt x="15275" y="11968"/>
                  </a:cubicBezTo>
                  <a:cubicBezTo>
                    <a:pt x="15277" y="11956"/>
                    <a:pt x="15277" y="11942"/>
                    <a:pt x="15275" y="11929"/>
                  </a:cubicBezTo>
                  <a:cubicBezTo>
                    <a:pt x="15277" y="11916"/>
                    <a:pt x="15277" y="11904"/>
                    <a:pt x="15275" y="11891"/>
                  </a:cubicBezTo>
                  <a:cubicBezTo>
                    <a:pt x="15284" y="11843"/>
                    <a:pt x="15263" y="11795"/>
                    <a:pt x="15201" y="11758"/>
                  </a:cubicBezTo>
                  <a:lnTo>
                    <a:pt x="14267" y="11209"/>
                  </a:lnTo>
                  <a:cubicBezTo>
                    <a:pt x="14212" y="11177"/>
                    <a:pt x="14140" y="11161"/>
                    <a:pt x="14068" y="11161"/>
                  </a:cubicBezTo>
                  <a:close/>
                  <a:moveTo>
                    <a:pt x="7223" y="11317"/>
                  </a:moveTo>
                  <a:cubicBezTo>
                    <a:pt x="7153" y="11317"/>
                    <a:pt x="7084" y="11332"/>
                    <a:pt x="7031" y="11363"/>
                  </a:cubicBezTo>
                  <a:lnTo>
                    <a:pt x="5920" y="12005"/>
                  </a:lnTo>
                  <a:cubicBezTo>
                    <a:pt x="5857" y="12040"/>
                    <a:pt x="5836" y="12090"/>
                    <a:pt x="5845" y="12137"/>
                  </a:cubicBezTo>
                  <a:cubicBezTo>
                    <a:pt x="5843" y="12150"/>
                    <a:pt x="5843" y="12162"/>
                    <a:pt x="5845" y="12175"/>
                  </a:cubicBezTo>
                  <a:cubicBezTo>
                    <a:pt x="5843" y="12188"/>
                    <a:pt x="5843" y="12201"/>
                    <a:pt x="5845" y="12214"/>
                  </a:cubicBezTo>
                  <a:cubicBezTo>
                    <a:pt x="5836" y="12261"/>
                    <a:pt x="5857" y="12311"/>
                    <a:pt x="5920" y="12347"/>
                  </a:cubicBezTo>
                  <a:lnTo>
                    <a:pt x="6854" y="12896"/>
                  </a:lnTo>
                  <a:cubicBezTo>
                    <a:pt x="6909" y="12928"/>
                    <a:pt x="6980" y="12944"/>
                    <a:pt x="7052" y="12944"/>
                  </a:cubicBezTo>
                  <a:cubicBezTo>
                    <a:pt x="7122" y="12944"/>
                    <a:pt x="7191" y="12929"/>
                    <a:pt x="7245" y="12898"/>
                  </a:cubicBezTo>
                  <a:lnTo>
                    <a:pt x="8355" y="12256"/>
                  </a:lnTo>
                  <a:cubicBezTo>
                    <a:pt x="8418" y="12220"/>
                    <a:pt x="8440" y="12172"/>
                    <a:pt x="8430" y="12124"/>
                  </a:cubicBezTo>
                  <a:cubicBezTo>
                    <a:pt x="8433" y="12111"/>
                    <a:pt x="8433" y="12099"/>
                    <a:pt x="8430" y="12086"/>
                  </a:cubicBezTo>
                  <a:cubicBezTo>
                    <a:pt x="8433" y="12073"/>
                    <a:pt x="8433" y="12061"/>
                    <a:pt x="8430" y="12047"/>
                  </a:cubicBezTo>
                  <a:cubicBezTo>
                    <a:pt x="8440" y="12000"/>
                    <a:pt x="8418" y="11951"/>
                    <a:pt x="8355" y="11914"/>
                  </a:cubicBezTo>
                  <a:lnTo>
                    <a:pt x="7421" y="11365"/>
                  </a:lnTo>
                  <a:cubicBezTo>
                    <a:pt x="7367" y="11333"/>
                    <a:pt x="7295" y="11317"/>
                    <a:pt x="7223" y="11317"/>
                  </a:cubicBezTo>
                  <a:close/>
                  <a:moveTo>
                    <a:pt x="10027" y="11577"/>
                  </a:moveTo>
                  <a:cubicBezTo>
                    <a:pt x="9957" y="11577"/>
                    <a:pt x="9887" y="11592"/>
                    <a:pt x="9835" y="11623"/>
                  </a:cubicBezTo>
                  <a:lnTo>
                    <a:pt x="8724" y="12265"/>
                  </a:lnTo>
                  <a:cubicBezTo>
                    <a:pt x="8661" y="12300"/>
                    <a:pt x="8639" y="12349"/>
                    <a:pt x="8649" y="12397"/>
                  </a:cubicBezTo>
                  <a:cubicBezTo>
                    <a:pt x="8646" y="12410"/>
                    <a:pt x="8646" y="12422"/>
                    <a:pt x="8649" y="12435"/>
                  </a:cubicBezTo>
                  <a:cubicBezTo>
                    <a:pt x="8646" y="12448"/>
                    <a:pt x="8646" y="12460"/>
                    <a:pt x="8649" y="12473"/>
                  </a:cubicBezTo>
                  <a:cubicBezTo>
                    <a:pt x="8639" y="12521"/>
                    <a:pt x="8661" y="12570"/>
                    <a:pt x="8724" y="12607"/>
                  </a:cubicBezTo>
                  <a:lnTo>
                    <a:pt x="9658" y="13156"/>
                  </a:lnTo>
                  <a:cubicBezTo>
                    <a:pt x="9712" y="13188"/>
                    <a:pt x="9784" y="13204"/>
                    <a:pt x="9856" y="13204"/>
                  </a:cubicBezTo>
                  <a:cubicBezTo>
                    <a:pt x="9926" y="13204"/>
                    <a:pt x="9995" y="13189"/>
                    <a:pt x="10048" y="13158"/>
                  </a:cubicBezTo>
                  <a:lnTo>
                    <a:pt x="11159" y="12516"/>
                  </a:lnTo>
                  <a:cubicBezTo>
                    <a:pt x="11222" y="12481"/>
                    <a:pt x="11243" y="12432"/>
                    <a:pt x="11234" y="12384"/>
                  </a:cubicBezTo>
                  <a:cubicBezTo>
                    <a:pt x="11236" y="12371"/>
                    <a:pt x="11236" y="12359"/>
                    <a:pt x="11234" y="12346"/>
                  </a:cubicBezTo>
                  <a:cubicBezTo>
                    <a:pt x="11236" y="12333"/>
                    <a:pt x="11236" y="12321"/>
                    <a:pt x="11234" y="12308"/>
                  </a:cubicBezTo>
                  <a:cubicBezTo>
                    <a:pt x="11243" y="12260"/>
                    <a:pt x="11222" y="12211"/>
                    <a:pt x="11159" y="12174"/>
                  </a:cubicBezTo>
                  <a:lnTo>
                    <a:pt x="10225" y="11625"/>
                  </a:lnTo>
                  <a:cubicBezTo>
                    <a:pt x="10170" y="11593"/>
                    <a:pt x="10098" y="11577"/>
                    <a:pt x="10027" y="11577"/>
                  </a:cubicBezTo>
                  <a:close/>
                  <a:moveTo>
                    <a:pt x="3182" y="11733"/>
                  </a:moveTo>
                  <a:cubicBezTo>
                    <a:pt x="3112" y="11733"/>
                    <a:pt x="3043" y="11748"/>
                    <a:pt x="2989" y="11779"/>
                  </a:cubicBezTo>
                  <a:lnTo>
                    <a:pt x="1879" y="12421"/>
                  </a:lnTo>
                  <a:cubicBezTo>
                    <a:pt x="1816" y="12457"/>
                    <a:pt x="1794" y="12506"/>
                    <a:pt x="1805" y="12553"/>
                  </a:cubicBezTo>
                  <a:cubicBezTo>
                    <a:pt x="1801" y="12566"/>
                    <a:pt x="1801" y="12578"/>
                    <a:pt x="1805" y="12591"/>
                  </a:cubicBezTo>
                  <a:cubicBezTo>
                    <a:pt x="1801" y="12605"/>
                    <a:pt x="1801" y="12617"/>
                    <a:pt x="1805" y="12630"/>
                  </a:cubicBezTo>
                  <a:cubicBezTo>
                    <a:pt x="1794" y="12677"/>
                    <a:pt x="1816" y="12726"/>
                    <a:pt x="1879" y="12763"/>
                  </a:cubicBezTo>
                  <a:lnTo>
                    <a:pt x="2813" y="13312"/>
                  </a:lnTo>
                  <a:cubicBezTo>
                    <a:pt x="2868" y="13344"/>
                    <a:pt x="2940" y="13360"/>
                    <a:pt x="3011" y="13360"/>
                  </a:cubicBezTo>
                  <a:cubicBezTo>
                    <a:pt x="3081" y="13360"/>
                    <a:pt x="3150" y="13345"/>
                    <a:pt x="3204" y="13314"/>
                  </a:cubicBezTo>
                  <a:lnTo>
                    <a:pt x="4315" y="12673"/>
                  </a:lnTo>
                  <a:cubicBezTo>
                    <a:pt x="4377" y="12637"/>
                    <a:pt x="4398" y="12588"/>
                    <a:pt x="4389" y="12540"/>
                  </a:cubicBezTo>
                  <a:cubicBezTo>
                    <a:pt x="4391" y="12527"/>
                    <a:pt x="4391" y="12515"/>
                    <a:pt x="4389" y="12502"/>
                  </a:cubicBezTo>
                  <a:cubicBezTo>
                    <a:pt x="4391" y="12489"/>
                    <a:pt x="4391" y="12477"/>
                    <a:pt x="4389" y="12464"/>
                  </a:cubicBezTo>
                  <a:cubicBezTo>
                    <a:pt x="4398" y="12416"/>
                    <a:pt x="4377" y="12367"/>
                    <a:pt x="4315" y="12330"/>
                  </a:cubicBezTo>
                  <a:lnTo>
                    <a:pt x="3380" y="11781"/>
                  </a:lnTo>
                  <a:cubicBezTo>
                    <a:pt x="3325" y="11749"/>
                    <a:pt x="3253" y="11733"/>
                    <a:pt x="3182" y="11733"/>
                  </a:cubicBezTo>
                  <a:close/>
                  <a:moveTo>
                    <a:pt x="12276" y="12197"/>
                  </a:moveTo>
                  <a:cubicBezTo>
                    <a:pt x="12206" y="12197"/>
                    <a:pt x="12136" y="12212"/>
                    <a:pt x="12082" y="12243"/>
                  </a:cubicBezTo>
                  <a:lnTo>
                    <a:pt x="10971" y="12884"/>
                  </a:lnTo>
                  <a:cubicBezTo>
                    <a:pt x="10909" y="12921"/>
                    <a:pt x="10887" y="12970"/>
                    <a:pt x="10898" y="13016"/>
                  </a:cubicBezTo>
                  <a:cubicBezTo>
                    <a:pt x="10894" y="13029"/>
                    <a:pt x="10894" y="13042"/>
                    <a:pt x="10898" y="13056"/>
                  </a:cubicBezTo>
                  <a:cubicBezTo>
                    <a:pt x="10894" y="13067"/>
                    <a:pt x="10894" y="13081"/>
                    <a:pt x="10898" y="13094"/>
                  </a:cubicBezTo>
                  <a:cubicBezTo>
                    <a:pt x="10887" y="13140"/>
                    <a:pt x="10909" y="13190"/>
                    <a:pt x="10971" y="13226"/>
                  </a:cubicBezTo>
                  <a:lnTo>
                    <a:pt x="11906" y="13776"/>
                  </a:lnTo>
                  <a:cubicBezTo>
                    <a:pt x="11960" y="13808"/>
                    <a:pt x="12031" y="13824"/>
                    <a:pt x="12102" y="13824"/>
                  </a:cubicBezTo>
                  <a:cubicBezTo>
                    <a:pt x="12172" y="13824"/>
                    <a:pt x="12242" y="13808"/>
                    <a:pt x="12296" y="13777"/>
                  </a:cubicBezTo>
                  <a:lnTo>
                    <a:pt x="13406" y="13137"/>
                  </a:lnTo>
                  <a:cubicBezTo>
                    <a:pt x="13470" y="13100"/>
                    <a:pt x="13491" y="13051"/>
                    <a:pt x="13482" y="13003"/>
                  </a:cubicBezTo>
                  <a:cubicBezTo>
                    <a:pt x="13484" y="12991"/>
                    <a:pt x="13484" y="12978"/>
                    <a:pt x="13482" y="12965"/>
                  </a:cubicBezTo>
                  <a:cubicBezTo>
                    <a:pt x="13484" y="12952"/>
                    <a:pt x="13484" y="12940"/>
                    <a:pt x="13482" y="12927"/>
                  </a:cubicBezTo>
                  <a:cubicBezTo>
                    <a:pt x="13491" y="12879"/>
                    <a:pt x="13470" y="12830"/>
                    <a:pt x="13406" y="12793"/>
                  </a:cubicBezTo>
                  <a:lnTo>
                    <a:pt x="13406" y="12793"/>
                  </a:lnTo>
                  <a:lnTo>
                    <a:pt x="13408" y="12794"/>
                  </a:lnTo>
                  <a:lnTo>
                    <a:pt x="12473" y="12244"/>
                  </a:lnTo>
                  <a:cubicBezTo>
                    <a:pt x="12419" y="12213"/>
                    <a:pt x="12348" y="12197"/>
                    <a:pt x="12276" y="12197"/>
                  </a:cubicBezTo>
                  <a:close/>
                  <a:moveTo>
                    <a:pt x="5430" y="12352"/>
                  </a:moveTo>
                  <a:cubicBezTo>
                    <a:pt x="5360" y="12352"/>
                    <a:pt x="5291" y="12368"/>
                    <a:pt x="5238" y="12398"/>
                  </a:cubicBezTo>
                  <a:lnTo>
                    <a:pt x="4127" y="13040"/>
                  </a:lnTo>
                  <a:cubicBezTo>
                    <a:pt x="4064" y="13076"/>
                    <a:pt x="4043" y="13125"/>
                    <a:pt x="4052" y="13172"/>
                  </a:cubicBezTo>
                  <a:cubicBezTo>
                    <a:pt x="4050" y="13186"/>
                    <a:pt x="4050" y="13198"/>
                    <a:pt x="4052" y="13211"/>
                  </a:cubicBezTo>
                  <a:cubicBezTo>
                    <a:pt x="4050" y="13224"/>
                    <a:pt x="4050" y="13237"/>
                    <a:pt x="4052" y="13249"/>
                  </a:cubicBezTo>
                  <a:cubicBezTo>
                    <a:pt x="4043" y="13297"/>
                    <a:pt x="4064" y="13345"/>
                    <a:pt x="4127" y="13382"/>
                  </a:cubicBezTo>
                  <a:lnTo>
                    <a:pt x="5061" y="13931"/>
                  </a:lnTo>
                  <a:cubicBezTo>
                    <a:pt x="5116" y="13963"/>
                    <a:pt x="5188" y="13979"/>
                    <a:pt x="5259" y="13979"/>
                  </a:cubicBezTo>
                  <a:cubicBezTo>
                    <a:pt x="5329" y="13979"/>
                    <a:pt x="5399" y="13964"/>
                    <a:pt x="5452" y="13934"/>
                  </a:cubicBezTo>
                  <a:lnTo>
                    <a:pt x="6562" y="13292"/>
                  </a:lnTo>
                  <a:cubicBezTo>
                    <a:pt x="6625" y="13256"/>
                    <a:pt x="6647" y="13207"/>
                    <a:pt x="6637" y="13159"/>
                  </a:cubicBezTo>
                  <a:cubicBezTo>
                    <a:pt x="6640" y="13146"/>
                    <a:pt x="6640" y="13134"/>
                    <a:pt x="6637" y="13121"/>
                  </a:cubicBezTo>
                  <a:cubicBezTo>
                    <a:pt x="6640" y="13108"/>
                    <a:pt x="6640" y="13096"/>
                    <a:pt x="6637" y="13083"/>
                  </a:cubicBezTo>
                  <a:cubicBezTo>
                    <a:pt x="6647" y="13035"/>
                    <a:pt x="6625" y="12986"/>
                    <a:pt x="6562" y="12949"/>
                  </a:cubicBezTo>
                  <a:lnTo>
                    <a:pt x="5628" y="12401"/>
                  </a:lnTo>
                  <a:cubicBezTo>
                    <a:pt x="5574" y="12369"/>
                    <a:pt x="5502" y="12352"/>
                    <a:pt x="5430" y="12352"/>
                  </a:cubicBezTo>
                  <a:close/>
                  <a:moveTo>
                    <a:pt x="22275" y="8312"/>
                  </a:moveTo>
                  <a:cubicBezTo>
                    <a:pt x="22205" y="8312"/>
                    <a:pt x="22135" y="8327"/>
                    <a:pt x="22082" y="8359"/>
                  </a:cubicBezTo>
                  <a:lnTo>
                    <a:pt x="13776" y="13155"/>
                  </a:lnTo>
                  <a:cubicBezTo>
                    <a:pt x="13714" y="13190"/>
                    <a:pt x="13692" y="13239"/>
                    <a:pt x="13702" y="13287"/>
                  </a:cubicBezTo>
                  <a:cubicBezTo>
                    <a:pt x="13699" y="13300"/>
                    <a:pt x="13699" y="13312"/>
                    <a:pt x="13702" y="13325"/>
                  </a:cubicBezTo>
                  <a:cubicBezTo>
                    <a:pt x="13699" y="13338"/>
                    <a:pt x="13699" y="13350"/>
                    <a:pt x="13702" y="13363"/>
                  </a:cubicBezTo>
                  <a:cubicBezTo>
                    <a:pt x="13692" y="13411"/>
                    <a:pt x="13714" y="13460"/>
                    <a:pt x="13776" y="13497"/>
                  </a:cubicBezTo>
                  <a:lnTo>
                    <a:pt x="14710" y="14046"/>
                  </a:lnTo>
                  <a:cubicBezTo>
                    <a:pt x="14765" y="14078"/>
                    <a:pt x="14837" y="14094"/>
                    <a:pt x="14909" y="14094"/>
                  </a:cubicBezTo>
                  <a:cubicBezTo>
                    <a:pt x="14979" y="14094"/>
                    <a:pt x="15048" y="14079"/>
                    <a:pt x="15102" y="14048"/>
                  </a:cubicBezTo>
                  <a:lnTo>
                    <a:pt x="23406" y="9252"/>
                  </a:lnTo>
                  <a:cubicBezTo>
                    <a:pt x="23468" y="9215"/>
                    <a:pt x="23491" y="9166"/>
                    <a:pt x="23481" y="9120"/>
                  </a:cubicBezTo>
                  <a:cubicBezTo>
                    <a:pt x="23484" y="9107"/>
                    <a:pt x="23484" y="9094"/>
                    <a:pt x="23481" y="9081"/>
                  </a:cubicBezTo>
                  <a:cubicBezTo>
                    <a:pt x="23484" y="9069"/>
                    <a:pt x="23484" y="9055"/>
                    <a:pt x="23481" y="9042"/>
                  </a:cubicBezTo>
                  <a:cubicBezTo>
                    <a:pt x="23491" y="8996"/>
                    <a:pt x="23468" y="8946"/>
                    <a:pt x="23406" y="8910"/>
                  </a:cubicBezTo>
                  <a:lnTo>
                    <a:pt x="22472" y="8360"/>
                  </a:lnTo>
                  <a:cubicBezTo>
                    <a:pt x="22418" y="8328"/>
                    <a:pt x="22346" y="8312"/>
                    <a:pt x="22275" y="8312"/>
                  </a:cubicBezTo>
                  <a:close/>
                  <a:moveTo>
                    <a:pt x="8234" y="12612"/>
                  </a:moveTo>
                  <a:cubicBezTo>
                    <a:pt x="8164" y="12612"/>
                    <a:pt x="8094" y="12628"/>
                    <a:pt x="8042" y="12658"/>
                  </a:cubicBezTo>
                  <a:lnTo>
                    <a:pt x="6931" y="13300"/>
                  </a:lnTo>
                  <a:cubicBezTo>
                    <a:pt x="6868" y="13336"/>
                    <a:pt x="6846" y="13385"/>
                    <a:pt x="6856" y="13433"/>
                  </a:cubicBezTo>
                  <a:cubicBezTo>
                    <a:pt x="6853" y="13446"/>
                    <a:pt x="6853" y="13458"/>
                    <a:pt x="6856" y="13471"/>
                  </a:cubicBezTo>
                  <a:cubicBezTo>
                    <a:pt x="6853" y="13484"/>
                    <a:pt x="6853" y="13497"/>
                    <a:pt x="6856" y="13509"/>
                  </a:cubicBezTo>
                  <a:cubicBezTo>
                    <a:pt x="6846" y="13557"/>
                    <a:pt x="6868" y="13606"/>
                    <a:pt x="6931" y="13643"/>
                  </a:cubicBezTo>
                  <a:lnTo>
                    <a:pt x="7864" y="14191"/>
                  </a:lnTo>
                  <a:cubicBezTo>
                    <a:pt x="7919" y="14224"/>
                    <a:pt x="7990" y="14240"/>
                    <a:pt x="8061" y="14240"/>
                  </a:cubicBezTo>
                  <a:cubicBezTo>
                    <a:pt x="8131" y="14240"/>
                    <a:pt x="8201" y="14224"/>
                    <a:pt x="8255" y="14194"/>
                  </a:cubicBezTo>
                  <a:lnTo>
                    <a:pt x="9366" y="13552"/>
                  </a:lnTo>
                  <a:cubicBezTo>
                    <a:pt x="9428" y="13516"/>
                    <a:pt x="9450" y="13467"/>
                    <a:pt x="9440" y="13419"/>
                  </a:cubicBezTo>
                  <a:cubicBezTo>
                    <a:pt x="9443" y="13406"/>
                    <a:pt x="9443" y="13394"/>
                    <a:pt x="9440" y="13381"/>
                  </a:cubicBezTo>
                  <a:cubicBezTo>
                    <a:pt x="9443" y="13368"/>
                    <a:pt x="9443" y="13356"/>
                    <a:pt x="9440" y="13343"/>
                  </a:cubicBezTo>
                  <a:cubicBezTo>
                    <a:pt x="9450" y="13295"/>
                    <a:pt x="9428" y="13246"/>
                    <a:pt x="9366" y="13209"/>
                  </a:cubicBezTo>
                  <a:lnTo>
                    <a:pt x="8432" y="12661"/>
                  </a:lnTo>
                  <a:cubicBezTo>
                    <a:pt x="8377" y="12629"/>
                    <a:pt x="8305" y="12612"/>
                    <a:pt x="8234" y="12612"/>
                  </a:cubicBezTo>
                  <a:close/>
                  <a:moveTo>
                    <a:pt x="1389" y="12768"/>
                  </a:moveTo>
                  <a:cubicBezTo>
                    <a:pt x="1319" y="12768"/>
                    <a:pt x="1249" y="12784"/>
                    <a:pt x="1196" y="12815"/>
                  </a:cubicBezTo>
                  <a:lnTo>
                    <a:pt x="85" y="13456"/>
                  </a:lnTo>
                  <a:cubicBezTo>
                    <a:pt x="23" y="13492"/>
                    <a:pt x="1" y="13541"/>
                    <a:pt x="10" y="13589"/>
                  </a:cubicBezTo>
                  <a:cubicBezTo>
                    <a:pt x="8" y="13602"/>
                    <a:pt x="8" y="13614"/>
                    <a:pt x="10" y="13627"/>
                  </a:cubicBezTo>
                  <a:cubicBezTo>
                    <a:pt x="8" y="13640"/>
                    <a:pt x="8" y="13652"/>
                    <a:pt x="10" y="13665"/>
                  </a:cubicBezTo>
                  <a:cubicBezTo>
                    <a:pt x="1" y="13713"/>
                    <a:pt x="23" y="13762"/>
                    <a:pt x="85" y="13799"/>
                  </a:cubicBezTo>
                  <a:lnTo>
                    <a:pt x="1020" y="14348"/>
                  </a:lnTo>
                  <a:cubicBezTo>
                    <a:pt x="1074" y="14379"/>
                    <a:pt x="1145" y="14396"/>
                    <a:pt x="1217" y="14396"/>
                  </a:cubicBezTo>
                  <a:cubicBezTo>
                    <a:pt x="1287" y="14396"/>
                    <a:pt x="1356" y="14380"/>
                    <a:pt x="1410" y="14349"/>
                  </a:cubicBezTo>
                  <a:lnTo>
                    <a:pt x="2520" y="13708"/>
                  </a:lnTo>
                  <a:cubicBezTo>
                    <a:pt x="2584" y="13672"/>
                    <a:pt x="2605" y="13622"/>
                    <a:pt x="2596" y="13576"/>
                  </a:cubicBezTo>
                  <a:cubicBezTo>
                    <a:pt x="2598" y="13563"/>
                    <a:pt x="2598" y="13551"/>
                    <a:pt x="2596" y="13538"/>
                  </a:cubicBezTo>
                  <a:cubicBezTo>
                    <a:pt x="2598" y="13524"/>
                    <a:pt x="2598" y="13511"/>
                    <a:pt x="2596" y="13499"/>
                  </a:cubicBezTo>
                  <a:cubicBezTo>
                    <a:pt x="2605" y="13452"/>
                    <a:pt x="2584" y="13403"/>
                    <a:pt x="2520" y="13366"/>
                  </a:cubicBezTo>
                  <a:lnTo>
                    <a:pt x="1586" y="12817"/>
                  </a:lnTo>
                  <a:cubicBezTo>
                    <a:pt x="1532" y="12784"/>
                    <a:pt x="1461" y="12768"/>
                    <a:pt x="1389" y="12768"/>
                  </a:cubicBezTo>
                  <a:close/>
                  <a:moveTo>
                    <a:pt x="10483" y="13232"/>
                  </a:moveTo>
                  <a:cubicBezTo>
                    <a:pt x="10413" y="13232"/>
                    <a:pt x="10343" y="13248"/>
                    <a:pt x="10289" y="13279"/>
                  </a:cubicBezTo>
                  <a:lnTo>
                    <a:pt x="9178" y="13919"/>
                  </a:lnTo>
                  <a:cubicBezTo>
                    <a:pt x="9115" y="13956"/>
                    <a:pt x="9094" y="14005"/>
                    <a:pt x="9103" y="14053"/>
                  </a:cubicBezTo>
                  <a:cubicBezTo>
                    <a:pt x="9101" y="14065"/>
                    <a:pt x="9101" y="14078"/>
                    <a:pt x="9103" y="14091"/>
                  </a:cubicBezTo>
                  <a:cubicBezTo>
                    <a:pt x="9101" y="14104"/>
                    <a:pt x="9101" y="14116"/>
                    <a:pt x="9103" y="14129"/>
                  </a:cubicBezTo>
                  <a:cubicBezTo>
                    <a:pt x="9094" y="14177"/>
                    <a:pt x="9115" y="14226"/>
                    <a:pt x="9178" y="14263"/>
                  </a:cubicBezTo>
                  <a:lnTo>
                    <a:pt x="10113" y="14812"/>
                  </a:lnTo>
                  <a:cubicBezTo>
                    <a:pt x="10167" y="14844"/>
                    <a:pt x="10238" y="14860"/>
                    <a:pt x="10310" y="14860"/>
                  </a:cubicBezTo>
                  <a:cubicBezTo>
                    <a:pt x="10380" y="14860"/>
                    <a:pt x="10449" y="14844"/>
                    <a:pt x="10503" y="14813"/>
                  </a:cubicBezTo>
                  <a:lnTo>
                    <a:pt x="11613" y="14172"/>
                  </a:lnTo>
                  <a:cubicBezTo>
                    <a:pt x="11677" y="14136"/>
                    <a:pt x="11698" y="14086"/>
                    <a:pt x="11688" y="14040"/>
                  </a:cubicBezTo>
                  <a:cubicBezTo>
                    <a:pt x="11691" y="14027"/>
                    <a:pt x="11691" y="14014"/>
                    <a:pt x="11688" y="14002"/>
                  </a:cubicBezTo>
                  <a:cubicBezTo>
                    <a:pt x="11691" y="13988"/>
                    <a:pt x="11691" y="13975"/>
                    <a:pt x="11688" y="13962"/>
                  </a:cubicBezTo>
                  <a:cubicBezTo>
                    <a:pt x="11698" y="13916"/>
                    <a:pt x="11677" y="13866"/>
                    <a:pt x="11613" y="13830"/>
                  </a:cubicBezTo>
                  <a:lnTo>
                    <a:pt x="10679" y="13280"/>
                  </a:lnTo>
                  <a:cubicBezTo>
                    <a:pt x="10625" y="13248"/>
                    <a:pt x="10554" y="13232"/>
                    <a:pt x="10483" y="13232"/>
                  </a:cubicBezTo>
                  <a:close/>
                  <a:moveTo>
                    <a:pt x="13278" y="13488"/>
                  </a:moveTo>
                  <a:cubicBezTo>
                    <a:pt x="13208" y="13488"/>
                    <a:pt x="13139" y="13503"/>
                    <a:pt x="13085" y="13534"/>
                  </a:cubicBezTo>
                  <a:lnTo>
                    <a:pt x="11975" y="14176"/>
                  </a:lnTo>
                  <a:cubicBezTo>
                    <a:pt x="11913" y="14212"/>
                    <a:pt x="11891" y="14260"/>
                    <a:pt x="11901" y="14308"/>
                  </a:cubicBezTo>
                  <a:cubicBezTo>
                    <a:pt x="11898" y="14321"/>
                    <a:pt x="11898" y="14333"/>
                    <a:pt x="11901" y="14346"/>
                  </a:cubicBezTo>
                  <a:cubicBezTo>
                    <a:pt x="11898" y="14359"/>
                    <a:pt x="11898" y="14371"/>
                    <a:pt x="11901" y="14385"/>
                  </a:cubicBezTo>
                  <a:cubicBezTo>
                    <a:pt x="11891" y="14432"/>
                    <a:pt x="11913" y="14481"/>
                    <a:pt x="11975" y="14518"/>
                  </a:cubicBezTo>
                  <a:lnTo>
                    <a:pt x="12909" y="15067"/>
                  </a:lnTo>
                  <a:cubicBezTo>
                    <a:pt x="12964" y="15099"/>
                    <a:pt x="13036" y="15115"/>
                    <a:pt x="13108" y="15115"/>
                  </a:cubicBezTo>
                  <a:cubicBezTo>
                    <a:pt x="13177" y="15115"/>
                    <a:pt x="13247" y="15100"/>
                    <a:pt x="13300" y="15069"/>
                  </a:cubicBezTo>
                  <a:lnTo>
                    <a:pt x="14411" y="14427"/>
                  </a:lnTo>
                  <a:cubicBezTo>
                    <a:pt x="14473" y="14392"/>
                    <a:pt x="14494" y="14343"/>
                    <a:pt x="14485" y="14295"/>
                  </a:cubicBezTo>
                  <a:cubicBezTo>
                    <a:pt x="14488" y="14282"/>
                    <a:pt x="14488" y="14270"/>
                    <a:pt x="14485" y="14257"/>
                  </a:cubicBezTo>
                  <a:cubicBezTo>
                    <a:pt x="14488" y="14244"/>
                    <a:pt x="14488" y="14232"/>
                    <a:pt x="14485" y="14219"/>
                  </a:cubicBezTo>
                  <a:cubicBezTo>
                    <a:pt x="14494" y="14171"/>
                    <a:pt x="14473" y="14122"/>
                    <a:pt x="14411" y="14085"/>
                  </a:cubicBezTo>
                  <a:lnTo>
                    <a:pt x="13477" y="13536"/>
                  </a:lnTo>
                  <a:cubicBezTo>
                    <a:pt x="13422" y="13504"/>
                    <a:pt x="13350" y="13488"/>
                    <a:pt x="13278" y="13488"/>
                  </a:cubicBezTo>
                  <a:close/>
                  <a:moveTo>
                    <a:pt x="6440" y="13648"/>
                  </a:moveTo>
                  <a:cubicBezTo>
                    <a:pt x="6371" y="13648"/>
                    <a:pt x="6301" y="13663"/>
                    <a:pt x="6248" y="13694"/>
                  </a:cubicBezTo>
                  <a:lnTo>
                    <a:pt x="5138" y="14336"/>
                  </a:lnTo>
                  <a:cubicBezTo>
                    <a:pt x="5075" y="14371"/>
                    <a:pt x="5053" y="14420"/>
                    <a:pt x="5063" y="14468"/>
                  </a:cubicBezTo>
                  <a:cubicBezTo>
                    <a:pt x="5060" y="14481"/>
                    <a:pt x="5060" y="14493"/>
                    <a:pt x="5063" y="14506"/>
                  </a:cubicBezTo>
                  <a:cubicBezTo>
                    <a:pt x="5060" y="14519"/>
                    <a:pt x="5060" y="14532"/>
                    <a:pt x="5063" y="14546"/>
                  </a:cubicBezTo>
                  <a:cubicBezTo>
                    <a:pt x="5053" y="14592"/>
                    <a:pt x="5075" y="14642"/>
                    <a:pt x="5138" y="14678"/>
                  </a:cubicBezTo>
                  <a:lnTo>
                    <a:pt x="6072" y="15227"/>
                  </a:lnTo>
                  <a:cubicBezTo>
                    <a:pt x="6126" y="15259"/>
                    <a:pt x="6198" y="15275"/>
                    <a:pt x="6269" y="15275"/>
                  </a:cubicBezTo>
                  <a:cubicBezTo>
                    <a:pt x="6339" y="15275"/>
                    <a:pt x="6409" y="15260"/>
                    <a:pt x="6462" y="15229"/>
                  </a:cubicBezTo>
                  <a:lnTo>
                    <a:pt x="7573" y="14587"/>
                  </a:lnTo>
                  <a:cubicBezTo>
                    <a:pt x="7635" y="14552"/>
                    <a:pt x="7657" y="14503"/>
                    <a:pt x="7648" y="14455"/>
                  </a:cubicBezTo>
                  <a:cubicBezTo>
                    <a:pt x="7650" y="14442"/>
                    <a:pt x="7650" y="14430"/>
                    <a:pt x="7648" y="14417"/>
                  </a:cubicBezTo>
                  <a:cubicBezTo>
                    <a:pt x="7650" y="14404"/>
                    <a:pt x="7650" y="14392"/>
                    <a:pt x="7648" y="14379"/>
                  </a:cubicBezTo>
                  <a:cubicBezTo>
                    <a:pt x="7657" y="14331"/>
                    <a:pt x="7635" y="14282"/>
                    <a:pt x="7573" y="14245"/>
                  </a:cubicBezTo>
                  <a:lnTo>
                    <a:pt x="6639" y="13696"/>
                  </a:lnTo>
                  <a:cubicBezTo>
                    <a:pt x="6584" y="13664"/>
                    <a:pt x="6512" y="13648"/>
                    <a:pt x="6440" y="13648"/>
                  </a:cubicBezTo>
                  <a:close/>
                  <a:moveTo>
                    <a:pt x="3637" y="13388"/>
                  </a:moveTo>
                  <a:cubicBezTo>
                    <a:pt x="3567" y="13388"/>
                    <a:pt x="3498" y="13403"/>
                    <a:pt x="3445" y="13434"/>
                  </a:cubicBezTo>
                  <a:lnTo>
                    <a:pt x="1756" y="14410"/>
                  </a:lnTo>
                  <a:cubicBezTo>
                    <a:pt x="1694" y="14445"/>
                    <a:pt x="1671" y="14494"/>
                    <a:pt x="1682" y="14542"/>
                  </a:cubicBezTo>
                  <a:cubicBezTo>
                    <a:pt x="1678" y="14555"/>
                    <a:pt x="1678" y="14567"/>
                    <a:pt x="1682" y="14580"/>
                  </a:cubicBezTo>
                  <a:cubicBezTo>
                    <a:pt x="1678" y="14593"/>
                    <a:pt x="1678" y="14605"/>
                    <a:pt x="1682" y="14618"/>
                  </a:cubicBezTo>
                  <a:cubicBezTo>
                    <a:pt x="1671" y="14666"/>
                    <a:pt x="1694" y="14715"/>
                    <a:pt x="1756" y="14752"/>
                  </a:cubicBezTo>
                  <a:lnTo>
                    <a:pt x="2690" y="15301"/>
                  </a:lnTo>
                  <a:cubicBezTo>
                    <a:pt x="2745" y="15333"/>
                    <a:pt x="2817" y="15349"/>
                    <a:pt x="2888" y="15349"/>
                  </a:cubicBezTo>
                  <a:cubicBezTo>
                    <a:pt x="2958" y="15349"/>
                    <a:pt x="3028" y="15334"/>
                    <a:pt x="3081" y="15303"/>
                  </a:cubicBezTo>
                  <a:lnTo>
                    <a:pt x="4769" y="14327"/>
                  </a:lnTo>
                  <a:cubicBezTo>
                    <a:pt x="4832" y="14291"/>
                    <a:pt x="4854" y="14243"/>
                    <a:pt x="4844" y="14195"/>
                  </a:cubicBezTo>
                  <a:cubicBezTo>
                    <a:pt x="4847" y="14182"/>
                    <a:pt x="4847" y="14170"/>
                    <a:pt x="4844" y="14157"/>
                  </a:cubicBezTo>
                  <a:cubicBezTo>
                    <a:pt x="4847" y="14144"/>
                    <a:pt x="4847" y="14132"/>
                    <a:pt x="4844" y="14119"/>
                  </a:cubicBezTo>
                  <a:cubicBezTo>
                    <a:pt x="4854" y="14071"/>
                    <a:pt x="4831" y="14022"/>
                    <a:pt x="4769" y="13985"/>
                  </a:cubicBezTo>
                  <a:lnTo>
                    <a:pt x="3835" y="13436"/>
                  </a:lnTo>
                  <a:cubicBezTo>
                    <a:pt x="3781" y="13404"/>
                    <a:pt x="3709" y="13388"/>
                    <a:pt x="3637" y="13388"/>
                  </a:cubicBezTo>
                  <a:close/>
                  <a:moveTo>
                    <a:pt x="8690" y="14268"/>
                  </a:moveTo>
                  <a:cubicBezTo>
                    <a:pt x="8620" y="14268"/>
                    <a:pt x="8549" y="14283"/>
                    <a:pt x="8496" y="14314"/>
                  </a:cubicBezTo>
                  <a:lnTo>
                    <a:pt x="7385" y="14955"/>
                  </a:lnTo>
                  <a:cubicBezTo>
                    <a:pt x="7322" y="14992"/>
                    <a:pt x="7301" y="15041"/>
                    <a:pt x="7310" y="15088"/>
                  </a:cubicBezTo>
                  <a:cubicBezTo>
                    <a:pt x="7308" y="15100"/>
                    <a:pt x="7308" y="15113"/>
                    <a:pt x="7310" y="15127"/>
                  </a:cubicBezTo>
                  <a:cubicBezTo>
                    <a:pt x="7308" y="15140"/>
                    <a:pt x="7308" y="15152"/>
                    <a:pt x="7310" y="15165"/>
                  </a:cubicBezTo>
                  <a:cubicBezTo>
                    <a:pt x="7301" y="15212"/>
                    <a:pt x="7322" y="15261"/>
                    <a:pt x="7385" y="15298"/>
                  </a:cubicBezTo>
                  <a:lnTo>
                    <a:pt x="8319" y="15847"/>
                  </a:lnTo>
                  <a:cubicBezTo>
                    <a:pt x="8374" y="15879"/>
                    <a:pt x="8445" y="15895"/>
                    <a:pt x="8517" y="15895"/>
                  </a:cubicBezTo>
                  <a:cubicBezTo>
                    <a:pt x="8587" y="15895"/>
                    <a:pt x="8656" y="15880"/>
                    <a:pt x="8710" y="15848"/>
                  </a:cubicBezTo>
                  <a:lnTo>
                    <a:pt x="9820" y="15208"/>
                  </a:lnTo>
                  <a:cubicBezTo>
                    <a:pt x="9883" y="15172"/>
                    <a:pt x="9905" y="15122"/>
                    <a:pt x="9895" y="15075"/>
                  </a:cubicBezTo>
                  <a:cubicBezTo>
                    <a:pt x="9898" y="15062"/>
                    <a:pt x="9898" y="15049"/>
                    <a:pt x="9895" y="15037"/>
                  </a:cubicBezTo>
                  <a:cubicBezTo>
                    <a:pt x="9898" y="15024"/>
                    <a:pt x="9898" y="15011"/>
                    <a:pt x="9895" y="14998"/>
                  </a:cubicBezTo>
                  <a:cubicBezTo>
                    <a:pt x="9905" y="14951"/>
                    <a:pt x="9883" y="14901"/>
                    <a:pt x="9820" y="14865"/>
                  </a:cubicBezTo>
                  <a:lnTo>
                    <a:pt x="8886" y="14315"/>
                  </a:lnTo>
                  <a:cubicBezTo>
                    <a:pt x="8832" y="14284"/>
                    <a:pt x="8761" y="14268"/>
                    <a:pt x="8690" y="14268"/>
                  </a:cubicBezTo>
                  <a:close/>
                  <a:moveTo>
                    <a:pt x="11485" y="14524"/>
                  </a:moveTo>
                  <a:cubicBezTo>
                    <a:pt x="11415" y="14524"/>
                    <a:pt x="11345" y="14539"/>
                    <a:pt x="11292" y="14569"/>
                  </a:cubicBezTo>
                  <a:lnTo>
                    <a:pt x="10182" y="15211"/>
                  </a:lnTo>
                  <a:cubicBezTo>
                    <a:pt x="10120" y="15247"/>
                    <a:pt x="10097" y="15296"/>
                    <a:pt x="10108" y="15344"/>
                  </a:cubicBezTo>
                  <a:cubicBezTo>
                    <a:pt x="10104" y="15357"/>
                    <a:pt x="10104" y="15369"/>
                    <a:pt x="10108" y="15382"/>
                  </a:cubicBezTo>
                  <a:cubicBezTo>
                    <a:pt x="10104" y="15395"/>
                    <a:pt x="10104" y="15408"/>
                    <a:pt x="10108" y="15420"/>
                  </a:cubicBezTo>
                  <a:cubicBezTo>
                    <a:pt x="10097" y="15468"/>
                    <a:pt x="10120" y="15517"/>
                    <a:pt x="10182" y="15554"/>
                  </a:cubicBezTo>
                  <a:lnTo>
                    <a:pt x="11116" y="16102"/>
                  </a:lnTo>
                  <a:cubicBezTo>
                    <a:pt x="11170" y="16135"/>
                    <a:pt x="11242" y="16151"/>
                    <a:pt x="11314" y="16151"/>
                  </a:cubicBezTo>
                  <a:cubicBezTo>
                    <a:pt x="11384" y="16151"/>
                    <a:pt x="11454" y="16135"/>
                    <a:pt x="11507" y="16105"/>
                  </a:cubicBezTo>
                  <a:lnTo>
                    <a:pt x="12617" y="15463"/>
                  </a:lnTo>
                  <a:cubicBezTo>
                    <a:pt x="12680" y="15427"/>
                    <a:pt x="12701" y="15378"/>
                    <a:pt x="12692" y="15331"/>
                  </a:cubicBezTo>
                  <a:cubicBezTo>
                    <a:pt x="12694" y="15317"/>
                    <a:pt x="12694" y="15306"/>
                    <a:pt x="12692" y="15292"/>
                  </a:cubicBezTo>
                  <a:cubicBezTo>
                    <a:pt x="12694" y="15279"/>
                    <a:pt x="12694" y="15267"/>
                    <a:pt x="12692" y="15254"/>
                  </a:cubicBezTo>
                  <a:cubicBezTo>
                    <a:pt x="12701" y="15207"/>
                    <a:pt x="12680" y="15158"/>
                    <a:pt x="12617" y="15121"/>
                  </a:cubicBezTo>
                  <a:lnTo>
                    <a:pt x="11684" y="14572"/>
                  </a:lnTo>
                  <a:cubicBezTo>
                    <a:pt x="11629" y="14540"/>
                    <a:pt x="11556" y="14524"/>
                    <a:pt x="11485" y="14524"/>
                  </a:cubicBezTo>
                  <a:close/>
                  <a:moveTo>
                    <a:pt x="4647" y="14684"/>
                  </a:moveTo>
                  <a:cubicBezTo>
                    <a:pt x="4578" y="14684"/>
                    <a:pt x="4508" y="14699"/>
                    <a:pt x="4455" y="14729"/>
                  </a:cubicBezTo>
                  <a:lnTo>
                    <a:pt x="3345" y="15371"/>
                  </a:lnTo>
                  <a:cubicBezTo>
                    <a:pt x="3281" y="15407"/>
                    <a:pt x="3260" y="15456"/>
                    <a:pt x="3270" y="15504"/>
                  </a:cubicBezTo>
                  <a:cubicBezTo>
                    <a:pt x="3267" y="15517"/>
                    <a:pt x="3267" y="15529"/>
                    <a:pt x="3270" y="15542"/>
                  </a:cubicBezTo>
                  <a:cubicBezTo>
                    <a:pt x="3267" y="15555"/>
                    <a:pt x="3267" y="15567"/>
                    <a:pt x="3270" y="15580"/>
                  </a:cubicBezTo>
                  <a:cubicBezTo>
                    <a:pt x="3260" y="15628"/>
                    <a:pt x="3281" y="15677"/>
                    <a:pt x="3345" y="15714"/>
                  </a:cubicBezTo>
                  <a:lnTo>
                    <a:pt x="4279" y="16262"/>
                  </a:lnTo>
                  <a:cubicBezTo>
                    <a:pt x="4333" y="16294"/>
                    <a:pt x="4405" y="16310"/>
                    <a:pt x="4477" y="16310"/>
                  </a:cubicBezTo>
                  <a:cubicBezTo>
                    <a:pt x="4547" y="16310"/>
                    <a:pt x="4616" y="16295"/>
                    <a:pt x="4669" y="16265"/>
                  </a:cubicBezTo>
                  <a:lnTo>
                    <a:pt x="5780" y="15623"/>
                  </a:lnTo>
                  <a:cubicBezTo>
                    <a:pt x="5843" y="15587"/>
                    <a:pt x="5864" y="15538"/>
                    <a:pt x="5855" y="15490"/>
                  </a:cubicBezTo>
                  <a:cubicBezTo>
                    <a:pt x="5857" y="15477"/>
                    <a:pt x="5857" y="15465"/>
                    <a:pt x="5855" y="15452"/>
                  </a:cubicBezTo>
                  <a:cubicBezTo>
                    <a:pt x="5857" y="15439"/>
                    <a:pt x="5857" y="15427"/>
                    <a:pt x="5855" y="15414"/>
                  </a:cubicBezTo>
                  <a:cubicBezTo>
                    <a:pt x="5864" y="15366"/>
                    <a:pt x="5842" y="15317"/>
                    <a:pt x="5780" y="15280"/>
                  </a:cubicBezTo>
                  <a:lnTo>
                    <a:pt x="4845" y="14732"/>
                  </a:lnTo>
                  <a:cubicBezTo>
                    <a:pt x="4791" y="14700"/>
                    <a:pt x="4719" y="14684"/>
                    <a:pt x="4647" y="14684"/>
                  </a:cubicBezTo>
                  <a:close/>
                  <a:moveTo>
                    <a:pt x="9692" y="15559"/>
                  </a:moveTo>
                  <a:cubicBezTo>
                    <a:pt x="9622" y="15559"/>
                    <a:pt x="9553" y="15574"/>
                    <a:pt x="9499" y="15605"/>
                  </a:cubicBezTo>
                  <a:lnTo>
                    <a:pt x="8389" y="16247"/>
                  </a:lnTo>
                  <a:cubicBezTo>
                    <a:pt x="8327" y="16283"/>
                    <a:pt x="8304" y="16332"/>
                    <a:pt x="8315" y="16379"/>
                  </a:cubicBezTo>
                  <a:cubicBezTo>
                    <a:pt x="8311" y="16392"/>
                    <a:pt x="8311" y="16404"/>
                    <a:pt x="8315" y="16417"/>
                  </a:cubicBezTo>
                  <a:cubicBezTo>
                    <a:pt x="8311" y="16431"/>
                    <a:pt x="8311" y="16444"/>
                    <a:pt x="8315" y="16456"/>
                  </a:cubicBezTo>
                  <a:cubicBezTo>
                    <a:pt x="8304" y="16503"/>
                    <a:pt x="8327" y="16552"/>
                    <a:pt x="8389" y="16589"/>
                  </a:cubicBezTo>
                  <a:lnTo>
                    <a:pt x="9323" y="17138"/>
                  </a:lnTo>
                  <a:cubicBezTo>
                    <a:pt x="9377" y="17170"/>
                    <a:pt x="9448" y="17187"/>
                    <a:pt x="9520" y="17187"/>
                  </a:cubicBezTo>
                  <a:cubicBezTo>
                    <a:pt x="9590" y="17187"/>
                    <a:pt x="9660" y="17171"/>
                    <a:pt x="9713" y="17140"/>
                  </a:cubicBezTo>
                  <a:lnTo>
                    <a:pt x="10824" y="16499"/>
                  </a:lnTo>
                  <a:cubicBezTo>
                    <a:pt x="10887" y="16463"/>
                    <a:pt x="10908" y="16414"/>
                    <a:pt x="10899" y="16366"/>
                  </a:cubicBezTo>
                  <a:cubicBezTo>
                    <a:pt x="10901" y="16353"/>
                    <a:pt x="10901" y="16341"/>
                    <a:pt x="10899" y="16328"/>
                  </a:cubicBezTo>
                  <a:cubicBezTo>
                    <a:pt x="10901" y="16315"/>
                    <a:pt x="10901" y="16303"/>
                    <a:pt x="10899" y="16290"/>
                  </a:cubicBezTo>
                  <a:cubicBezTo>
                    <a:pt x="10908" y="16242"/>
                    <a:pt x="10887" y="16193"/>
                    <a:pt x="10824" y="16156"/>
                  </a:cubicBezTo>
                  <a:lnTo>
                    <a:pt x="10825" y="16156"/>
                  </a:lnTo>
                  <a:lnTo>
                    <a:pt x="9891" y="15607"/>
                  </a:lnTo>
                  <a:cubicBezTo>
                    <a:pt x="9836" y="15575"/>
                    <a:pt x="9764" y="15559"/>
                    <a:pt x="9692" y="15559"/>
                  </a:cubicBezTo>
                  <a:close/>
                  <a:moveTo>
                    <a:pt x="6896" y="15303"/>
                  </a:moveTo>
                  <a:cubicBezTo>
                    <a:pt x="6826" y="15303"/>
                    <a:pt x="6756" y="15318"/>
                    <a:pt x="6703" y="15350"/>
                  </a:cubicBezTo>
                  <a:lnTo>
                    <a:pt x="5014" y="16324"/>
                  </a:lnTo>
                  <a:cubicBezTo>
                    <a:pt x="4952" y="16360"/>
                    <a:pt x="4930" y="16409"/>
                    <a:pt x="4940" y="16457"/>
                  </a:cubicBezTo>
                  <a:cubicBezTo>
                    <a:pt x="4937" y="16470"/>
                    <a:pt x="4937" y="16482"/>
                    <a:pt x="4940" y="16495"/>
                  </a:cubicBezTo>
                  <a:cubicBezTo>
                    <a:pt x="4937" y="16508"/>
                    <a:pt x="4937" y="16521"/>
                    <a:pt x="4940" y="16533"/>
                  </a:cubicBezTo>
                  <a:cubicBezTo>
                    <a:pt x="4930" y="16581"/>
                    <a:pt x="4952" y="16630"/>
                    <a:pt x="5014" y="16667"/>
                  </a:cubicBezTo>
                  <a:lnTo>
                    <a:pt x="5948" y="17216"/>
                  </a:lnTo>
                  <a:cubicBezTo>
                    <a:pt x="6003" y="17248"/>
                    <a:pt x="6075" y="17264"/>
                    <a:pt x="6147" y="17264"/>
                  </a:cubicBezTo>
                  <a:cubicBezTo>
                    <a:pt x="6217" y="17264"/>
                    <a:pt x="6286" y="17248"/>
                    <a:pt x="6339" y="17218"/>
                  </a:cubicBezTo>
                  <a:lnTo>
                    <a:pt x="8028" y="16242"/>
                  </a:lnTo>
                  <a:cubicBezTo>
                    <a:pt x="8090" y="16206"/>
                    <a:pt x="8112" y="16158"/>
                    <a:pt x="8102" y="16110"/>
                  </a:cubicBezTo>
                  <a:lnTo>
                    <a:pt x="8102" y="16110"/>
                  </a:lnTo>
                  <a:cubicBezTo>
                    <a:pt x="8105" y="16097"/>
                    <a:pt x="8105" y="16084"/>
                    <a:pt x="8102" y="16071"/>
                  </a:cubicBezTo>
                  <a:cubicBezTo>
                    <a:pt x="8105" y="16060"/>
                    <a:pt x="8105" y="16046"/>
                    <a:pt x="8102" y="16033"/>
                  </a:cubicBezTo>
                  <a:cubicBezTo>
                    <a:pt x="8112" y="15986"/>
                    <a:pt x="8090" y="15937"/>
                    <a:pt x="8028" y="15900"/>
                  </a:cubicBezTo>
                  <a:lnTo>
                    <a:pt x="7094" y="15351"/>
                  </a:lnTo>
                  <a:cubicBezTo>
                    <a:pt x="7039" y="15319"/>
                    <a:pt x="6968" y="15303"/>
                    <a:pt x="6896" y="15303"/>
                  </a:cubicBezTo>
                  <a:close/>
                  <a:moveTo>
                    <a:pt x="7898" y="16595"/>
                  </a:moveTo>
                  <a:cubicBezTo>
                    <a:pt x="7829" y="16595"/>
                    <a:pt x="7759" y="16610"/>
                    <a:pt x="7706" y="16640"/>
                  </a:cubicBezTo>
                  <a:lnTo>
                    <a:pt x="6596" y="17282"/>
                  </a:lnTo>
                  <a:cubicBezTo>
                    <a:pt x="6534" y="17318"/>
                    <a:pt x="6511" y="17367"/>
                    <a:pt x="6522" y="17415"/>
                  </a:cubicBezTo>
                  <a:cubicBezTo>
                    <a:pt x="6518" y="17428"/>
                    <a:pt x="6518" y="17440"/>
                    <a:pt x="6522" y="17453"/>
                  </a:cubicBezTo>
                  <a:cubicBezTo>
                    <a:pt x="6518" y="17466"/>
                    <a:pt x="6518" y="17478"/>
                    <a:pt x="6522" y="17491"/>
                  </a:cubicBezTo>
                  <a:cubicBezTo>
                    <a:pt x="6511" y="17539"/>
                    <a:pt x="6534" y="17588"/>
                    <a:pt x="6596" y="17625"/>
                  </a:cubicBezTo>
                  <a:lnTo>
                    <a:pt x="7530" y="18173"/>
                  </a:lnTo>
                  <a:cubicBezTo>
                    <a:pt x="7584" y="18206"/>
                    <a:pt x="7656" y="18222"/>
                    <a:pt x="7728" y="18222"/>
                  </a:cubicBezTo>
                  <a:cubicBezTo>
                    <a:pt x="7798" y="18222"/>
                    <a:pt x="7868" y="18206"/>
                    <a:pt x="7921" y="18176"/>
                  </a:cubicBezTo>
                  <a:lnTo>
                    <a:pt x="9032" y="17534"/>
                  </a:lnTo>
                  <a:cubicBezTo>
                    <a:pt x="9094" y="17498"/>
                    <a:pt x="9115" y="17449"/>
                    <a:pt x="9106" y="17402"/>
                  </a:cubicBezTo>
                  <a:cubicBezTo>
                    <a:pt x="9108" y="17388"/>
                    <a:pt x="9108" y="17377"/>
                    <a:pt x="9106" y="17363"/>
                  </a:cubicBezTo>
                  <a:cubicBezTo>
                    <a:pt x="9108" y="17350"/>
                    <a:pt x="9108" y="17338"/>
                    <a:pt x="9106" y="17325"/>
                  </a:cubicBezTo>
                  <a:cubicBezTo>
                    <a:pt x="9115" y="17278"/>
                    <a:pt x="9094" y="17229"/>
                    <a:pt x="9032" y="17192"/>
                  </a:cubicBezTo>
                  <a:lnTo>
                    <a:pt x="9030" y="17192"/>
                  </a:lnTo>
                  <a:lnTo>
                    <a:pt x="8098" y="16643"/>
                  </a:lnTo>
                  <a:cubicBezTo>
                    <a:pt x="8043" y="16611"/>
                    <a:pt x="7970" y="16595"/>
                    <a:pt x="7898" y="16595"/>
                  </a:cubicBezTo>
                  <a:close/>
                </a:path>
              </a:pathLst>
            </a:custGeom>
            <a:solidFill>
              <a:srgbClr val="CEC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1421;p66"/>
            <p:cNvSpPr/>
            <p:nvPr/>
          </p:nvSpPr>
          <p:spPr>
            <a:xfrm>
              <a:off x="6918900" y="3528700"/>
              <a:ext cx="195400" cy="93225"/>
            </a:xfrm>
            <a:custGeom>
              <a:avLst/>
              <a:gdLst/>
              <a:ahLst/>
              <a:cxnLst/>
              <a:rect l="l" t="t" r="r" b="b"/>
              <a:pathLst>
                <a:path w="7816" h="3729" extrusionOk="0">
                  <a:moveTo>
                    <a:pt x="6635" y="0"/>
                  </a:moveTo>
                  <a:cubicBezTo>
                    <a:pt x="6577" y="0"/>
                    <a:pt x="6520" y="13"/>
                    <a:pt x="6476" y="38"/>
                  </a:cubicBezTo>
                  <a:lnTo>
                    <a:pt x="4907" y="930"/>
                  </a:lnTo>
                  <a:cubicBezTo>
                    <a:pt x="4870" y="952"/>
                    <a:pt x="4821" y="962"/>
                    <a:pt x="4772" y="962"/>
                  </a:cubicBezTo>
                  <a:cubicBezTo>
                    <a:pt x="4722" y="962"/>
                    <a:pt x="4672" y="951"/>
                    <a:pt x="4634" y="929"/>
                  </a:cubicBezTo>
                  <a:lnTo>
                    <a:pt x="3405" y="206"/>
                  </a:lnTo>
                  <a:cubicBezTo>
                    <a:pt x="3337" y="166"/>
                    <a:pt x="3248" y="146"/>
                    <a:pt x="3159" y="146"/>
                  </a:cubicBezTo>
                  <a:cubicBezTo>
                    <a:pt x="3072" y="146"/>
                    <a:pt x="2985" y="166"/>
                    <a:pt x="2919" y="204"/>
                  </a:cubicBezTo>
                  <a:lnTo>
                    <a:pt x="104" y="1829"/>
                  </a:lnTo>
                  <a:cubicBezTo>
                    <a:pt x="29" y="1873"/>
                    <a:pt x="0" y="1931"/>
                    <a:pt x="10" y="1989"/>
                  </a:cubicBezTo>
                  <a:cubicBezTo>
                    <a:pt x="9" y="2002"/>
                    <a:pt x="9" y="2014"/>
                    <a:pt x="10" y="2027"/>
                  </a:cubicBezTo>
                  <a:cubicBezTo>
                    <a:pt x="9" y="2040"/>
                    <a:pt x="9" y="2053"/>
                    <a:pt x="10" y="2065"/>
                  </a:cubicBezTo>
                  <a:cubicBezTo>
                    <a:pt x="0" y="2123"/>
                    <a:pt x="29" y="2182"/>
                    <a:pt x="104" y="2227"/>
                  </a:cubicBezTo>
                  <a:lnTo>
                    <a:pt x="2558" y="3668"/>
                  </a:lnTo>
                  <a:cubicBezTo>
                    <a:pt x="2626" y="3708"/>
                    <a:pt x="2715" y="3728"/>
                    <a:pt x="2804" y="3728"/>
                  </a:cubicBezTo>
                  <a:cubicBezTo>
                    <a:pt x="2890" y="3728"/>
                    <a:pt x="2977" y="3709"/>
                    <a:pt x="3044" y="3671"/>
                  </a:cubicBezTo>
                  <a:lnTo>
                    <a:pt x="7712" y="975"/>
                  </a:lnTo>
                  <a:cubicBezTo>
                    <a:pt x="7787" y="932"/>
                    <a:pt x="7816" y="872"/>
                    <a:pt x="7806" y="815"/>
                  </a:cubicBezTo>
                  <a:cubicBezTo>
                    <a:pt x="7809" y="802"/>
                    <a:pt x="7809" y="790"/>
                    <a:pt x="7806" y="777"/>
                  </a:cubicBezTo>
                  <a:cubicBezTo>
                    <a:pt x="7809" y="763"/>
                    <a:pt x="7809" y="751"/>
                    <a:pt x="7806" y="738"/>
                  </a:cubicBezTo>
                  <a:cubicBezTo>
                    <a:pt x="7816" y="681"/>
                    <a:pt x="7787" y="621"/>
                    <a:pt x="7712" y="577"/>
                  </a:cubicBezTo>
                  <a:lnTo>
                    <a:pt x="6799" y="40"/>
                  </a:lnTo>
                  <a:cubicBezTo>
                    <a:pt x="6754" y="14"/>
                    <a:pt x="6694" y="0"/>
                    <a:pt x="6635" y="0"/>
                  </a:cubicBezTo>
                  <a:close/>
                </a:path>
              </a:pathLst>
            </a:custGeom>
            <a:solidFill>
              <a:srgbClr val="D5D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1422;p66"/>
            <p:cNvSpPr/>
            <p:nvPr/>
          </p:nvSpPr>
          <p:spPr>
            <a:xfrm>
              <a:off x="6918150" y="3527450"/>
              <a:ext cx="196900" cy="90350"/>
            </a:xfrm>
            <a:custGeom>
              <a:avLst/>
              <a:gdLst/>
              <a:ahLst/>
              <a:cxnLst/>
              <a:rect l="l" t="t" r="r" b="b"/>
              <a:pathLst>
                <a:path w="7876" h="3614" extrusionOk="0">
                  <a:moveTo>
                    <a:pt x="6666" y="1"/>
                  </a:moveTo>
                  <a:cubicBezTo>
                    <a:pt x="6608" y="1"/>
                    <a:pt x="6550" y="13"/>
                    <a:pt x="6506" y="38"/>
                  </a:cubicBezTo>
                  <a:lnTo>
                    <a:pt x="4937" y="930"/>
                  </a:lnTo>
                  <a:cubicBezTo>
                    <a:pt x="4900" y="952"/>
                    <a:pt x="4851" y="962"/>
                    <a:pt x="4802" y="962"/>
                  </a:cubicBezTo>
                  <a:cubicBezTo>
                    <a:pt x="4752" y="962"/>
                    <a:pt x="4702" y="951"/>
                    <a:pt x="4664" y="929"/>
                  </a:cubicBezTo>
                  <a:lnTo>
                    <a:pt x="3434" y="206"/>
                  </a:lnTo>
                  <a:cubicBezTo>
                    <a:pt x="3367" y="166"/>
                    <a:pt x="3278" y="146"/>
                    <a:pt x="3189" y="146"/>
                  </a:cubicBezTo>
                  <a:cubicBezTo>
                    <a:pt x="3102" y="146"/>
                    <a:pt x="3015" y="165"/>
                    <a:pt x="2949" y="204"/>
                  </a:cubicBezTo>
                  <a:lnTo>
                    <a:pt x="134" y="1829"/>
                  </a:lnTo>
                  <a:cubicBezTo>
                    <a:pt x="1" y="1906"/>
                    <a:pt x="1" y="2033"/>
                    <a:pt x="134" y="2111"/>
                  </a:cubicBezTo>
                  <a:lnTo>
                    <a:pt x="2587" y="3554"/>
                  </a:lnTo>
                  <a:cubicBezTo>
                    <a:pt x="2655" y="3594"/>
                    <a:pt x="2744" y="3613"/>
                    <a:pt x="2833" y="3613"/>
                  </a:cubicBezTo>
                  <a:cubicBezTo>
                    <a:pt x="2920" y="3613"/>
                    <a:pt x="3007" y="3594"/>
                    <a:pt x="3074" y="3556"/>
                  </a:cubicBezTo>
                  <a:lnTo>
                    <a:pt x="7742" y="860"/>
                  </a:lnTo>
                  <a:cubicBezTo>
                    <a:pt x="7876" y="782"/>
                    <a:pt x="7876" y="656"/>
                    <a:pt x="7742" y="577"/>
                  </a:cubicBezTo>
                  <a:lnTo>
                    <a:pt x="6829" y="40"/>
                  </a:lnTo>
                  <a:cubicBezTo>
                    <a:pt x="6784" y="14"/>
                    <a:pt x="6725" y="1"/>
                    <a:pt x="6666" y="1"/>
                  </a:cubicBezTo>
                  <a:close/>
                </a:path>
              </a:pathLst>
            </a:custGeom>
            <a:solidFill>
              <a:srgbClr val="F2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1423;p66"/>
            <p:cNvSpPr/>
            <p:nvPr/>
          </p:nvSpPr>
          <p:spPr>
            <a:xfrm>
              <a:off x="6827225" y="3698525"/>
              <a:ext cx="375475" cy="221375"/>
            </a:xfrm>
            <a:custGeom>
              <a:avLst/>
              <a:gdLst/>
              <a:ahLst/>
              <a:cxnLst/>
              <a:rect l="l" t="t" r="r" b="b"/>
              <a:pathLst>
                <a:path w="15019" h="8855" extrusionOk="0">
                  <a:moveTo>
                    <a:pt x="9439" y="1"/>
                  </a:moveTo>
                  <a:cubicBezTo>
                    <a:pt x="9329" y="1"/>
                    <a:pt x="9219" y="25"/>
                    <a:pt x="9135" y="74"/>
                  </a:cubicBezTo>
                  <a:lnTo>
                    <a:pt x="173" y="5313"/>
                  </a:lnTo>
                  <a:cubicBezTo>
                    <a:pt x="0" y="5414"/>
                    <a:pt x="0" y="5581"/>
                    <a:pt x="173" y="5686"/>
                  </a:cubicBezTo>
                  <a:lnTo>
                    <a:pt x="5259" y="8774"/>
                  </a:lnTo>
                  <a:cubicBezTo>
                    <a:pt x="5347" y="8828"/>
                    <a:pt x="5464" y="8855"/>
                    <a:pt x="5579" y="8855"/>
                  </a:cubicBezTo>
                  <a:cubicBezTo>
                    <a:pt x="5690" y="8855"/>
                    <a:pt x="5800" y="8830"/>
                    <a:pt x="5884" y="8781"/>
                  </a:cubicBezTo>
                  <a:lnTo>
                    <a:pt x="14847" y="3542"/>
                  </a:lnTo>
                  <a:cubicBezTo>
                    <a:pt x="15019" y="3442"/>
                    <a:pt x="15019" y="3275"/>
                    <a:pt x="14847" y="3170"/>
                  </a:cubicBezTo>
                  <a:lnTo>
                    <a:pt x="9760" y="81"/>
                  </a:lnTo>
                  <a:cubicBezTo>
                    <a:pt x="9671" y="28"/>
                    <a:pt x="9555" y="1"/>
                    <a:pt x="9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1424;p66"/>
            <p:cNvSpPr/>
            <p:nvPr/>
          </p:nvSpPr>
          <p:spPr>
            <a:xfrm>
              <a:off x="6827850" y="3698525"/>
              <a:ext cx="374225" cy="138625"/>
            </a:xfrm>
            <a:custGeom>
              <a:avLst/>
              <a:gdLst/>
              <a:ahLst/>
              <a:cxnLst/>
              <a:rect l="l" t="t" r="r" b="b"/>
              <a:pathLst>
                <a:path w="14969" h="5545" extrusionOk="0">
                  <a:moveTo>
                    <a:pt x="9415" y="0"/>
                  </a:moveTo>
                  <a:cubicBezTo>
                    <a:pt x="9304" y="0"/>
                    <a:pt x="9194" y="25"/>
                    <a:pt x="9110" y="74"/>
                  </a:cubicBezTo>
                  <a:lnTo>
                    <a:pt x="148" y="5313"/>
                  </a:lnTo>
                  <a:cubicBezTo>
                    <a:pt x="41" y="5375"/>
                    <a:pt x="0" y="5462"/>
                    <a:pt x="27" y="5545"/>
                  </a:cubicBezTo>
                  <a:cubicBezTo>
                    <a:pt x="42" y="5495"/>
                    <a:pt x="83" y="5447"/>
                    <a:pt x="148" y="5409"/>
                  </a:cubicBezTo>
                  <a:lnTo>
                    <a:pt x="9110" y="169"/>
                  </a:lnTo>
                  <a:cubicBezTo>
                    <a:pt x="9194" y="120"/>
                    <a:pt x="9304" y="95"/>
                    <a:pt x="9414" y="95"/>
                  </a:cubicBezTo>
                  <a:cubicBezTo>
                    <a:pt x="9530" y="95"/>
                    <a:pt x="9646" y="122"/>
                    <a:pt x="9735" y="176"/>
                  </a:cubicBezTo>
                  <a:lnTo>
                    <a:pt x="14822" y="3265"/>
                  </a:lnTo>
                  <a:cubicBezTo>
                    <a:pt x="14888" y="3304"/>
                    <a:pt x="14928" y="3353"/>
                    <a:pt x="14944" y="3405"/>
                  </a:cubicBezTo>
                  <a:cubicBezTo>
                    <a:pt x="14969" y="3323"/>
                    <a:pt x="14928" y="3234"/>
                    <a:pt x="14822" y="3170"/>
                  </a:cubicBezTo>
                  <a:lnTo>
                    <a:pt x="9735" y="81"/>
                  </a:lnTo>
                  <a:cubicBezTo>
                    <a:pt x="9647" y="27"/>
                    <a:pt x="9530" y="0"/>
                    <a:pt x="9415" y="0"/>
                  </a:cubicBez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1425;p66"/>
            <p:cNvSpPr/>
            <p:nvPr/>
          </p:nvSpPr>
          <p:spPr>
            <a:xfrm>
              <a:off x="6414275" y="3480725"/>
              <a:ext cx="783250" cy="452700"/>
            </a:xfrm>
            <a:custGeom>
              <a:avLst/>
              <a:gdLst/>
              <a:ahLst/>
              <a:cxnLst/>
              <a:rect l="l" t="t" r="r" b="b"/>
              <a:pathLst>
                <a:path w="31330" h="18108" extrusionOk="0">
                  <a:moveTo>
                    <a:pt x="23542" y="0"/>
                  </a:moveTo>
                  <a:cubicBezTo>
                    <a:pt x="23472" y="0"/>
                    <a:pt x="23403" y="15"/>
                    <a:pt x="23349" y="46"/>
                  </a:cubicBezTo>
                  <a:lnTo>
                    <a:pt x="22239" y="688"/>
                  </a:lnTo>
                  <a:cubicBezTo>
                    <a:pt x="22131" y="750"/>
                    <a:pt x="22131" y="852"/>
                    <a:pt x="22239" y="916"/>
                  </a:cubicBezTo>
                  <a:lnTo>
                    <a:pt x="23173" y="1464"/>
                  </a:lnTo>
                  <a:cubicBezTo>
                    <a:pt x="23228" y="1496"/>
                    <a:pt x="23300" y="1513"/>
                    <a:pt x="23371" y="1513"/>
                  </a:cubicBezTo>
                  <a:cubicBezTo>
                    <a:pt x="23441" y="1513"/>
                    <a:pt x="23511" y="1497"/>
                    <a:pt x="23564" y="1467"/>
                  </a:cubicBezTo>
                  <a:lnTo>
                    <a:pt x="24675" y="825"/>
                  </a:lnTo>
                  <a:cubicBezTo>
                    <a:pt x="24782" y="763"/>
                    <a:pt x="24782" y="660"/>
                    <a:pt x="24675" y="597"/>
                  </a:cubicBezTo>
                  <a:lnTo>
                    <a:pt x="23741" y="48"/>
                  </a:lnTo>
                  <a:cubicBezTo>
                    <a:pt x="23686" y="16"/>
                    <a:pt x="23614" y="0"/>
                    <a:pt x="23542" y="0"/>
                  </a:cubicBezTo>
                  <a:close/>
                  <a:moveTo>
                    <a:pt x="25177" y="962"/>
                  </a:moveTo>
                  <a:cubicBezTo>
                    <a:pt x="25107" y="962"/>
                    <a:pt x="25038" y="977"/>
                    <a:pt x="24985" y="1007"/>
                  </a:cubicBezTo>
                  <a:lnTo>
                    <a:pt x="23874" y="1649"/>
                  </a:lnTo>
                  <a:cubicBezTo>
                    <a:pt x="23766" y="1711"/>
                    <a:pt x="23766" y="1813"/>
                    <a:pt x="23874" y="1877"/>
                  </a:cubicBezTo>
                  <a:lnTo>
                    <a:pt x="24808" y="2426"/>
                  </a:lnTo>
                  <a:cubicBezTo>
                    <a:pt x="24863" y="2458"/>
                    <a:pt x="24934" y="2474"/>
                    <a:pt x="25005" y="2474"/>
                  </a:cubicBezTo>
                  <a:cubicBezTo>
                    <a:pt x="25075" y="2474"/>
                    <a:pt x="25145" y="2458"/>
                    <a:pt x="25198" y="2427"/>
                  </a:cubicBezTo>
                  <a:lnTo>
                    <a:pt x="26309" y="1786"/>
                  </a:lnTo>
                  <a:cubicBezTo>
                    <a:pt x="26418" y="1723"/>
                    <a:pt x="26418" y="1622"/>
                    <a:pt x="26309" y="1559"/>
                  </a:cubicBezTo>
                  <a:lnTo>
                    <a:pt x="25375" y="1010"/>
                  </a:lnTo>
                  <a:cubicBezTo>
                    <a:pt x="25321" y="978"/>
                    <a:pt x="25249" y="962"/>
                    <a:pt x="25177" y="962"/>
                  </a:cubicBezTo>
                  <a:close/>
                  <a:moveTo>
                    <a:pt x="21749" y="1036"/>
                  </a:moveTo>
                  <a:cubicBezTo>
                    <a:pt x="21679" y="1036"/>
                    <a:pt x="21609" y="1051"/>
                    <a:pt x="21556" y="1083"/>
                  </a:cubicBezTo>
                  <a:lnTo>
                    <a:pt x="20446" y="1723"/>
                  </a:lnTo>
                  <a:cubicBezTo>
                    <a:pt x="20338" y="1785"/>
                    <a:pt x="20338" y="1888"/>
                    <a:pt x="20446" y="1951"/>
                  </a:cubicBezTo>
                  <a:lnTo>
                    <a:pt x="21380" y="2500"/>
                  </a:lnTo>
                  <a:cubicBezTo>
                    <a:pt x="21434" y="2532"/>
                    <a:pt x="21506" y="2548"/>
                    <a:pt x="21578" y="2548"/>
                  </a:cubicBezTo>
                  <a:cubicBezTo>
                    <a:pt x="21647" y="2548"/>
                    <a:pt x="21717" y="2533"/>
                    <a:pt x="21770" y="2502"/>
                  </a:cubicBezTo>
                  <a:lnTo>
                    <a:pt x="22880" y="1860"/>
                  </a:lnTo>
                  <a:cubicBezTo>
                    <a:pt x="22989" y="1798"/>
                    <a:pt x="22989" y="1697"/>
                    <a:pt x="22880" y="1633"/>
                  </a:cubicBezTo>
                  <a:lnTo>
                    <a:pt x="22882" y="1633"/>
                  </a:lnTo>
                  <a:lnTo>
                    <a:pt x="21948" y="1084"/>
                  </a:lnTo>
                  <a:cubicBezTo>
                    <a:pt x="21893" y="1052"/>
                    <a:pt x="21821" y="1036"/>
                    <a:pt x="21749" y="1036"/>
                  </a:cubicBezTo>
                  <a:close/>
                  <a:moveTo>
                    <a:pt x="19955" y="2071"/>
                  </a:moveTo>
                  <a:cubicBezTo>
                    <a:pt x="19886" y="2071"/>
                    <a:pt x="19816" y="2086"/>
                    <a:pt x="19763" y="2117"/>
                  </a:cubicBezTo>
                  <a:lnTo>
                    <a:pt x="18652" y="2759"/>
                  </a:lnTo>
                  <a:cubicBezTo>
                    <a:pt x="18544" y="2821"/>
                    <a:pt x="18544" y="2923"/>
                    <a:pt x="18652" y="2987"/>
                  </a:cubicBezTo>
                  <a:lnTo>
                    <a:pt x="19587" y="3535"/>
                  </a:lnTo>
                  <a:cubicBezTo>
                    <a:pt x="19641" y="3567"/>
                    <a:pt x="19713" y="3584"/>
                    <a:pt x="19785" y="3584"/>
                  </a:cubicBezTo>
                  <a:cubicBezTo>
                    <a:pt x="19854" y="3584"/>
                    <a:pt x="19924" y="3568"/>
                    <a:pt x="19977" y="3538"/>
                  </a:cubicBezTo>
                  <a:lnTo>
                    <a:pt x="21087" y="2896"/>
                  </a:lnTo>
                  <a:cubicBezTo>
                    <a:pt x="21196" y="2834"/>
                    <a:pt x="21196" y="2731"/>
                    <a:pt x="21087" y="2668"/>
                  </a:cubicBezTo>
                  <a:lnTo>
                    <a:pt x="20153" y="2119"/>
                  </a:lnTo>
                  <a:cubicBezTo>
                    <a:pt x="20099" y="2087"/>
                    <a:pt x="20027" y="2071"/>
                    <a:pt x="19955" y="2071"/>
                  </a:cubicBezTo>
                  <a:close/>
                  <a:moveTo>
                    <a:pt x="28450" y="2885"/>
                  </a:moveTo>
                  <a:cubicBezTo>
                    <a:pt x="28380" y="2885"/>
                    <a:pt x="28310" y="2900"/>
                    <a:pt x="28257" y="2932"/>
                  </a:cubicBezTo>
                  <a:lnTo>
                    <a:pt x="27147" y="3572"/>
                  </a:lnTo>
                  <a:cubicBezTo>
                    <a:pt x="27039" y="3636"/>
                    <a:pt x="27039" y="3737"/>
                    <a:pt x="27147" y="3800"/>
                  </a:cubicBezTo>
                  <a:lnTo>
                    <a:pt x="28081" y="4349"/>
                  </a:lnTo>
                  <a:cubicBezTo>
                    <a:pt x="28135" y="4382"/>
                    <a:pt x="28206" y="4398"/>
                    <a:pt x="28278" y="4398"/>
                  </a:cubicBezTo>
                  <a:cubicBezTo>
                    <a:pt x="28348" y="4398"/>
                    <a:pt x="28418" y="4382"/>
                    <a:pt x="28471" y="4351"/>
                  </a:cubicBezTo>
                  <a:lnTo>
                    <a:pt x="29581" y="3710"/>
                  </a:lnTo>
                  <a:cubicBezTo>
                    <a:pt x="29690" y="3648"/>
                    <a:pt x="29690" y="3546"/>
                    <a:pt x="29581" y="3482"/>
                  </a:cubicBezTo>
                  <a:lnTo>
                    <a:pt x="28647" y="2933"/>
                  </a:lnTo>
                  <a:cubicBezTo>
                    <a:pt x="28593" y="2901"/>
                    <a:pt x="28522" y="2885"/>
                    <a:pt x="28450" y="2885"/>
                  </a:cubicBezTo>
                  <a:close/>
                  <a:moveTo>
                    <a:pt x="18129" y="3115"/>
                  </a:moveTo>
                  <a:cubicBezTo>
                    <a:pt x="18059" y="3115"/>
                    <a:pt x="17989" y="3131"/>
                    <a:pt x="17935" y="3162"/>
                  </a:cubicBezTo>
                  <a:lnTo>
                    <a:pt x="16246" y="4137"/>
                  </a:lnTo>
                  <a:cubicBezTo>
                    <a:pt x="16139" y="4199"/>
                    <a:pt x="16139" y="4301"/>
                    <a:pt x="16246" y="4365"/>
                  </a:cubicBezTo>
                  <a:lnTo>
                    <a:pt x="17180" y="4913"/>
                  </a:lnTo>
                  <a:cubicBezTo>
                    <a:pt x="17235" y="4945"/>
                    <a:pt x="17307" y="4961"/>
                    <a:pt x="17379" y="4961"/>
                  </a:cubicBezTo>
                  <a:cubicBezTo>
                    <a:pt x="17449" y="4961"/>
                    <a:pt x="17518" y="4946"/>
                    <a:pt x="17572" y="4916"/>
                  </a:cubicBezTo>
                  <a:lnTo>
                    <a:pt x="19260" y="3940"/>
                  </a:lnTo>
                  <a:cubicBezTo>
                    <a:pt x="19368" y="3878"/>
                    <a:pt x="19368" y="3776"/>
                    <a:pt x="19260" y="3712"/>
                  </a:cubicBezTo>
                  <a:lnTo>
                    <a:pt x="18326" y="3163"/>
                  </a:lnTo>
                  <a:cubicBezTo>
                    <a:pt x="18271" y="3131"/>
                    <a:pt x="18200" y="3115"/>
                    <a:pt x="18129" y="3115"/>
                  </a:cubicBezTo>
                  <a:close/>
                  <a:moveTo>
                    <a:pt x="30089" y="3849"/>
                  </a:moveTo>
                  <a:cubicBezTo>
                    <a:pt x="30019" y="3849"/>
                    <a:pt x="29949" y="3864"/>
                    <a:pt x="29896" y="3894"/>
                  </a:cubicBezTo>
                  <a:lnTo>
                    <a:pt x="28786" y="4536"/>
                  </a:lnTo>
                  <a:cubicBezTo>
                    <a:pt x="28678" y="4598"/>
                    <a:pt x="28678" y="4700"/>
                    <a:pt x="28786" y="4764"/>
                  </a:cubicBezTo>
                  <a:lnTo>
                    <a:pt x="29720" y="5313"/>
                  </a:lnTo>
                  <a:cubicBezTo>
                    <a:pt x="29775" y="5345"/>
                    <a:pt x="29846" y="5361"/>
                    <a:pt x="29918" y="5361"/>
                  </a:cubicBezTo>
                  <a:cubicBezTo>
                    <a:pt x="29988" y="5361"/>
                    <a:pt x="30057" y="5345"/>
                    <a:pt x="30111" y="5314"/>
                  </a:cubicBezTo>
                  <a:lnTo>
                    <a:pt x="31222" y="4673"/>
                  </a:lnTo>
                  <a:cubicBezTo>
                    <a:pt x="31329" y="4611"/>
                    <a:pt x="31329" y="4509"/>
                    <a:pt x="31222" y="4446"/>
                  </a:cubicBezTo>
                  <a:lnTo>
                    <a:pt x="30288" y="3897"/>
                  </a:lnTo>
                  <a:cubicBezTo>
                    <a:pt x="30233" y="3865"/>
                    <a:pt x="30160" y="3849"/>
                    <a:pt x="30089" y="3849"/>
                  </a:cubicBezTo>
                  <a:close/>
                  <a:moveTo>
                    <a:pt x="26657" y="3920"/>
                  </a:moveTo>
                  <a:cubicBezTo>
                    <a:pt x="26587" y="3920"/>
                    <a:pt x="26517" y="3936"/>
                    <a:pt x="26464" y="3967"/>
                  </a:cubicBezTo>
                  <a:lnTo>
                    <a:pt x="25354" y="4608"/>
                  </a:lnTo>
                  <a:cubicBezTo>
                    <a:pt x="25245" y="4670"/>
                    <a:pt x="25245" y="4773"/>
                    <a:pt x="25354" y="4836"/>
                  </a:cubicBezTo>
                  <a:lnTo>
                    <a:pt x="26288" y="5385"/>
                  </a:lnTo>
                  <a:cubicBezTo>
                    <a:pt x="26342" y="5417"/>
                    <a:pt x="26414" y="5433"/>
                    <a:pt x="26486" y="5433"/>
                  </a:cubicBezTo>
                  <a:cubicBezTo>
                    <a:pt x="26555" y="5433"/>
                    <a:pt x="26625" y="5417"/>
                    <a:pt x="26678" y="5387"/>
                  </a:cubicBezTo>
                  <a:lnTo>
                    <a:pt x="27788" y="4745"/>
                  </a:lnTo>
                  <a:cubicBezTo>
                    <a:pt x="27897" y="4683"/>
                    <a:pt x="27897" y="4582"/>
                    <a:pt x="27788" y="4517"/>
                  </a:cubicBezTo>
                  <a:lnTo>
                    <a:pt x="26854" y="3968"/>
                  </a:lnTo>
                  <a:cubicBezTo>
                    <a:pt x="26800" y="3937"/>
                    <a:pt x="26729" y="3920"/>
                    <a:pt x="26657" y="3920"/>
                  </a:cubicBezTo>
                  <a:close/>
                  <a:moveTo>
                    <a:pt x="19800" y="4069"/>
                  </a:moveTo>
                  <a:cubicBezTo>
                    <a:pt x="19730" y="4069"/>
                    <a:pt x="19660" y="4084"/>
                    <a:pt x="19606" y="4115"/>
                  </a:cubicBezTo>
                  <a:lnTo>
                    <a:pt x="18495" y="4756"/>
                  </a:lnTo>
                  <a:cubicBezTo>
                    <a:pt x="18388" y="4819"/>
                    <a:pt x="18388" y="4920"/>
                    <a:pt x="18495" y="4984"/>
                  </a:cubicBezTo>
                  <a:lnTo>
                    <a:pt x="19429" y="5532"/>
                  </a:lnTo>
                  <a:cubicBezTo>
                    <a:pt x="19484" y="5565"/>
                    <a:pt x="19555" y="5581"/>
                    <a:pt x="19627" y="5581"/>
                  </a:cubicBezTo>
                  <a:cubicBezTo>
                    <a:pt x="19697" y="5581"/>
                    <a:pt x="19767" y="5566"/>
                    <a:pt x="19820" y="5535"/>
                  </a:cubicBezTo>
                  <a:lnTo>
                    <a:pt x="20931" y="4893"/>
                  </a:lnTo>
                  <a:cubicBezTo>
                    <a:pt x="21038" y="4831"/>
                    <a:pt x="21038" y="4730"/>
                    <a:pt x="20931" y="4666"/>
                  </a:cubicBezTo>
                  <a:lnTo>
                    <a:pt x="19997" y="4116"/>
                  </a:lnTo>
                  <a:cubicBezTo>
                    <a:pt x="19942" y="4085"/>
                    <a:pt x="19871" y="4069"/>
                    <a:pt x="19800" y="4069"/>
                  </a:cubicBezTo>
                  <a:close/>
                  <a:moveTo>
                    <a:pt x="15756" y="4485"/>
                  </a:moveTo>
                  <a:cubicBezTo>
                    <a:pt x="15687" y="4485"/>
                    <a:pt x="15617" y="4500"/>
                    <a:pt x="15564" y="4530"/>
                  </a:cubicBezTo>
                  <a:lnTo>
                    <a:pt x="14453" y="5172"/>
                  </a:lnTo>
                  <a:cubicBezTo>
                    <a:pt x="14346" y="5234"/>
                    <a:pt x="14346" y="5337"/>
                    <a:pt x="14453" y="5400"/>
                  </a:cubicBezTo>
                  <a:lnTo>
                    <a:pt x="15387" y="5949"/>
                  </a:lnTo>
                  <a:cubicBezTo>
                    <a:pt x="15442" y="5981"/>
                    <a:pt x="15514" y="5997"/>
                    <a:pt x="15586" y="5997"/>
                  </a:cubicBezTo>
                  <a:cubicBezTo>
                    <a:pt x="15656" y="5997"/>
                    <a:pt x="15725" y="5982"/>
                    <a:pt x="15779" y="5951"/>
                  </a:cubicBezTo>
                  <a:lnTo>
                    <a:pt x="16889" y="5309"/>
                  </a:lnTo>
                  <a:cubicBezTo>
                    <a:pt x="16997" y="5247"/>
                    <a:pt x="16997" y="5145"/>
                    <a:pt x="16889" y="5081"/>
                  </a:cubicBezTo>
                  <a:lnTo>
                    <a:pt x="15955" y="4533"/>
                  </a:lnTo>
                  <a:cubicBezTo>
                    <a:pt x="15900" y="4501"/>
                    <a:pt x="15828" y="4485"/>
                    <a:pt x="15756" y="4485"/>
                  </a:cubicBezTo>
                  <a:close/>
                  <a:moveTo>
                    <a:pt x="28295" y="4884"/>
                  </a:moveTo>
                  <a:cubicBezTo>
                    <a:pt x="28226" y="4884"/>
                    <a:pt x="28156" y="4899"/>
                    <a:pt x="28103" y="4930"/>
                  </a:cubicBezTo>
                  <a:lnTo>
                    <a:pt x="26993" y="5572"/>
                  </a:lnTo>
                  <a:cubicBezTo>
                    <a:pt x="26884" y="5634"/>
                    <a:pt x="26884" y="5736"/>
                    <a:pt x="26993" y="5800"/>
                  </a:cubicBezTo>
                  <a:lnTo>
                    <a:pt x="27927" y="6348"/>
                  </a:lnTo>
                  <a:cubicBezTo>
                    <a:pt x="27981" y="6381"/>
                    <a:pt x="28053" y="6397"/>
                    <a:pt x="28125" y="6397"/>
                  </a:cubicBezTo>
                  <a:cubicBezTo>
                    <a:pt x="28195" y="6397"/>
                    <a:pt x="28264" y="6381"/>
                    <a:pt x="28317" y="6351"/>
                  </a:cubicBezTo>
                  <a:lnTo>
                    <a:pt x="29428" y="5709"/>
                  </a:lnTo>
                  <a:cubicBezTo>
                    <a:pt x="29536" y="5647"/>
                    <a:pt x="29536" y="5544"/>
                    <a:pt x="29428" y="5481"/>
                  </a:cubicBezTo>
                  <a:lnTo>
                    <a:pt x="28493" y="4932"/>
                  </a:lnTo>
                  <a:cubicBezTo>
                    <a:pt x="28439" y="4900"/>
                    <a:pt x="28367" y="4884"/>
                    <a:pt x="28295" y="4884"/>
                  </a:cubicBezTo>
                  <a:close/>
                  <a:moveTo>
                    <a:pt x="24864" y="4956"/>
                  </a:moveTo>
                  <a:cubicBezTo>
                    <a:pt x="24794" y="4956"/>
                    <a:pt x="24724" y="4971"/>
                    <a:pt x="24671" y="5003"/>
                  </a:cubicBezTo>
                  <a:lnTo>
                    <a:pt x="23560" y="5643"/>
                  </a:lnTo>
                  <a:cubicBezTo>
                    <a:pt x="23452" y="5707"/>
                    <a:pt x="23452" y="5808"/>
                    <a:pt x="23560" y="5871"/>
                  </a:cubicBezTo>
                  <a:lnTo>
                    <a:pt x="24495" y="6420"/>
                  </a:lnTo>
                  <a:cubicBezTo>
                    <a:pt x="24549" y="6452"/>
                    <a:pt x="24621" y="6468"/>
                    <a:pt x="24693" y="6468"/>
                  </a:cubicBezTo>
                  <a:cubicBezTo>
                    <a:pt x="24762" y="6468"/>
                    <a:pt x="24832" y="6453"/>
                    <a:pt x="24885" y="6422"/>
                  </a:cubicBezTo>
                  <a:lnTo>
                    <a:pt x="25995" y="5781"/>
                  </a:lnTo>
                  <a:cubicBezTo>
                    <a:pt x="26104" y="5719"/>
                    <a:pt x="26104" y="5617"/>
                    <a:pt x="25995" y="5554"/>
                  </a:cubicBezTo>
                  <a:lnTo>
                    <a:pt x="25995" y="5553"/>
                  </a:lnTo>
                  <a:lnTo>
                    <a:pt x="25061" y="5004"/>
                  </a:lnTo>
                  <a:cubicBezTo>
                    <a:pt x="25007" y="4972"/>
                    <a:pt x="24936" y="4956"/>
                    <a:pt x="24864" y="4956"/>
                  </a:cubicBezTo>
                  <a:close/>
                  <a:moveTo>
                    <a:pt x="18006" y="5104"/>
                  </a:moveTo>
                  <a:cubicBezTo>
                    <a:pt x="17936" y="5104"/>
                    <a:pt x="17866" y="5120"/>
                    <a:pt x="17813" y="5151"/>
                  </a:cubicBezTo>
                  <a:lnTo>
                    <a:pt x="16702" y="5791"/>
                  </a:lnTo>
                  <a:cubicBezTo>
                    <a:pt x="16595" y="5855"/>
                    <a:pt x="16595" y="5956"/>
                    <a:pt x="16702" y="6019"/>
                  </a:cubicBezTo>
                  <a:lnTo>
                    <a:pt x="17636" y="6568"/>
                  </a:lnTo>
                  <a:cubicBezTo>
                    <a:pt x="17690" y="6600"/>
                    <a:pt x="17762" y="6617"/>
                    <a:pt x="17833" y="6617"/>
                  </a:cubicBezTo>
                  <a:cubicBezTo>
                    <a:pt x="17903" y="6617"/>
                    <a:pt x="17973" y="6601"/>
                    <a:pt x="18026" y="6570"/>
                  </a:cubicBezTo>
                  <a:lnTo>
                    <a:pt x="19137" y="5929"/>
                  </a:lnTo>
                  <a:cubicBezTo>
                    <a:pt x="19245" y="5866"/>
                    <a:pt x="19245" y="5765"/>
                    <a:pt x="19137" y="5702"/>
                  </a:cubicBezTo>
                  <a:lnTo>
                    <a:pt x="19138" y="5702"/>
                  </a:lnTo>
                  <a:lnTo>
                    <a:pt x="18204" y="5153"/>
                  </a:lnTo>
                  <a:cubicBezTo>
                    <a:pt x="18149" y="5121"/>
                    <a:pt x="18077" y="5104"/>
                    <a:pt x="18006" y="5104"/>
                  </a:cubicBezTo>
                  <a:close/>
                  <a:moveTo>
                    <a:pt x="21388" y="5030"/>
                  </a:moveTo>
                  <a:cubicBezTo>
                    <a:pt x="21318" y="5030"/>
                    <a:pt x="21248" y="5046"/>
                    <a:pt x="21195" y="5077"/>
                  </a:cubicBezTo>
                  <a:lnTo>
                    <a:pt x="19505" y="6051"/>
                  </a:lnTo>
                  <a:cubicBezTo>
                    <a:pt x="19398" y="6115"/>
                    <a:pt x="19398" y="6216"/>
                    <a:pt x="19505" y="6279"/>
                  </a:cubicBezTo>
                  <a:lnTo>
                    <a:pt x="20440" y="6828"/>
                  </a:lnTo>
                  <a:cubicBezTo>
                    <a:pt x="20494" y="6861"/>
                    <a:pt x="20566" y="6877"/>
                    <a:pt x="20637" y="6877"/>
                  </a:cubicBezTo>
                  <a:cubicBezTo>
                    <a:pt x="20707" y="6877"/>
                    <a:pt x="20777" y="6861"/>
                    <a:pt x="20831" y="6830"/>
                  </a:cubicBezTo>
                  <a:lnTo>
                    <a:pt x="22519" y="5856"/>
                  </a:lnTo>
                  <a:cubicBezTo>
                    <a:pt x="22628" y="5793"/>
                    <a:pt x="22628" y="5691"/>
                    <a:pt x="22519" y="5628"/>
                  </a:cubicBezTo>
                  <a:lnTo>
                    <a:pt x="21585" y="5079"/>
                  </a:lnTo>
                  <a:cubicBezTo>
                    <a:pt x="21531" y="5047"/>
                    <a:pt x="21459" y="5030"/>
                    <a:pt x="21388" y="5030"/>
                  </a:cubicBezTo>
                  <a:close/>
                  <a:moveTo>
                    <a:pt x="13964" y="5520"/>
                  </a:moveTo>
                  <a:cubicBezTo>
                    <a:pt x="13894" y="5520"/>
                    <a:pt x="13824" y="5536"/>
                    <a:pt x="13771" y="5567"/>
                  </a:cubicBezTo>
                  <a:lnTo>
                    <a:pt x="12660" y="6208"/>
                  </a:lnTo>
                  <a:cubicBezTo>
                    <a:pt x="12553" y="6270"/>
                    <a:pt x="12553" y="6372"/>
                    <a:pt x="12660" y="6436"/>
                  </a:cubicBezTo>
                  <a:lnTo>
                    <a:pt x="13594" y="6984"/>
                  </a:lnTo>
                  <a:cubicBezTo>
                    <a:pt x="13649" y="7016"/>
                    <a:pt x="13721" y="7032"/>
                    <a:pt x="13792" y="7032"/>
                  </a:cubicBezTo>
                  <a:cubicBezTo>
                    <a:pt x="13862" y="7032"/>
                    <a:pt x="13931" y="7017"/>
                    <a:pt x="13984" y="6987"/>
                  </a:cubicBezTo>
                  <a:lnTo>
                    <a:pt x="15095" y="6345"/>
                  </a:lnTo>
                  <a:cubicBezTo>
                    <a:pt x="15204" y="6283"/>
                    <a:pt x="15204" y="6181"/>
                    <a:pt x="15095" y="6117"/>
                  </a:cubicBezTo>
                  <a:lnTo>
                    <a:pt x="15096" y="6117"/>
                  </a:lnTo>
                  <a:lnTo>
                    <a:pt x="14162" y="5568"/>
                  </a:lnTo>
                  <a:cubicBezTo>
                    <a:pt x="14107" y="5536"/>
                    <a:pt x="14035" y="5520"/>
                    <a:pt x="13964" y="5520"/>
                  </a:cubicBezTo>
                  <a:close/>
                  <a:moveTo>
                    <a:pt x="26502" y="5920"/>
                  </a:moveTo>
                  <a:cubicBezTo>
                    <a:pt x="26433" y="5920"/>
                    <a:pt x="26363" y="5935"/>
                    <a:pt x="26310" y="5966"/>
                  </a:cubicBezTo>
                  <a:lnTo>
                    <a:pt x="25200" y="6607"/>
                  </a:lnTo>
                  <a:cubicBezTo>
                    <a:pt x="25091" y="6669"/>
                    <a:pt x="25091" y="6772"/>
                    <a:pt x="25200" y="6835"/>
                  </a:cubicBezTo>
                  <a:lnTo>
                    <a:pt x="26134" y="7384"/>
                  </a:lnTo>
                  <a:cubicBezTo>
                    <a:pt x="26188" y="7416"/>
                    <a:pt x="26260" y="7432"/>
                    <a:pt x="26332" y="7432"/>
                  </a:cubicBezTo>
                  <a:cubicBezTo>
                    <a:pt x="26401" y="7432"/>
                    <a:pt x="26471" y="7417"/>
                    <a:pt x="26524" y="7386"/>
                  </a:cubicBezTo>
                  <a:lnTo>
                    <a:pt x="27635" y="6745"/>
                  </a:lnTo>
                  <a:cubicBezTo>
                    <a:pt x="27743" y="6682"/>
                    <a:pt x="27743" y="6580"/>
                    <a:pt x="27635" y="6517"/>
                  </a:cubicBezTo>
                  <a:lnTo>
                    <a:pt x="26700" y="5968"/>
                  </a:lnTo>
                  <a:cubicBezTo>
                    <a:pt x="26646" y="5936"/>
                    <a:pt x="26574" y="5920"/>
                    <a:pt x="26502" y="5920"/>
                  </a:cubicBezTo>
                  <a:close/>
                  <a:moveTo>
                    <a:pt x="23057" y="5984"/>
                  </a:moveTo>
                  <a:cubicBezTo>
                    <a:pt x="22987" y="5984"/>
                    <a:pt x="22918" y="5999"/>
                    <a:pt x="22865" y="6030"/>
                  </a:cubicBezTo>
                  <a:lnTo>
                    <a:pt x="21754" y="6672"/>
                  </a:lnTo>
                  <a:cubicBezTo>
                    <a:pt x="21646" y="6734"/>
                    <a:pt x="21646" y="6835"/>
                    <a:pt x="21754" y="6898"/>
                  </a:cubicBezTo>
                  <a:lnTo>
                    <a:pt x="22688" y="7448"/>
                  </a:lnTo>
                  <a:cubicBezTo>
                    <a:pt x="22743" y="7480"/>
                    <a:pt x="22814" y="7496"/>
                    <a:pt x="22885" y="7496"/>
                  </a:cubicBezTo>
                  <a:cubicBezTo>
                    <a:pt x="22955" y="7496"/>
                    <a:pt x="23025" y="7481"/>
                    <a:pt x="23078" y="7450"/>
                  </a:cubicBezTo>
                  <a:lnTo>
                    <a:pt x="24189" y="6809"/>
                  </a:lnTo>
                  <a:cubicBezTo>
                    <a:pt x="24298" y="6746"/>
                    <a:pt x="24298" y="6644"/>
                    <a:pt x="24189" y="6581"/>
                  </a:cubicBezTo>
                  <a:lnTo>
                    <a:pt x="23255" y="6032"/>
                  </a:lnTo>
                  <a:cubicBezTo>
                    <a:pt x="23201" y="6000"/>
                    <a:pt x="23129" y="5984"/>
                    <a:pt x="23057" y="5984"/>
                  </a:cubicBezTo>
                  <a:close/>
                  <a:moveTo>
                    <a:pt x="16213" y="6140"/>
                  </a:moveTo>
                  <a:cubicBezTo>
                    <a:pt x="16143" y="6140"/>
                    <a:pt x="16073" y="6155"/>
                    <a:pt x="16020" y="6186"/>
                  </a:cubicBezTo>
                  <a:lnTo>
                    <a:pt x="14909" y="6828"/>
                  </a:lnTo>
                  <a:cubicBezTo>
                    <a:pt x="14802" y="6890"/>
                    <a:pt x="14802" y="6991"/>
                    <a:pt x="14909" y="7055"/>
                  </a:cubicBezTo>
                  <a:lnTo>
                    <a:pt x="15843" y="7603"/>
                  </a:lnTo>
                  <a:cubicBezTo>
                    <a:pt x="15897" y="7636"/>
                    <a:pt x="15969" y="7652"/>
                    <a:pt x="16040" y="7652"/>
                  </a:cubicBezTo>
                  <a:cubicBezTo>
                    <a:pt x="16110" y="7652"/>
                    <a:pt x="16181" y="7637"/>
                    <a:pt x="16234" y="7606"/>
                  </a:cubicBezTo>
                  <a:lnTo>
                    <a:pt x="17345" y="6965"/>
                  </a:lnTo>
                  <a:cubicBezTo>
                    <a:pt x="17452" y="6902"/>
                    <a:pt x="17452" y="6801"/>
                    <a:pt x="17345" y="6737"/>
                  </a:cubicBezTo>
                  <a:lnTo>
                    <a:pt x="17344" y="6737"/>
                  </a:lnTo>
                  <a:lnTo>
                    <a:pt x="16411" y="6189"/>
                  </a:lnTo>
                  <a:cubicBezTo>
                    <a:pt x="16356" y="6156"/>
                    <a:pt x="16284" y="6140"/>
                    <a:pt x="16213" y="6140"/>
                  </a:cubicBezTo>
                  <a:close/>
                  <a:moveTo>
                    <a:pt x="19017" y="6399"/>
                  </a:moveTo>
                  <a:cubicBezTo>
                    <a:pt x="18947" y="6399"/>
                    <a:pt x="18877" y="6415"/>
                    <a:pt x="18823" y="6446"/>
                  </a:cubicBezTo>
                  <a:lnTo>
                    <a:pt x="17712" y="7087"/>
                  </a:lnTo>
                  <a:cubicBezTo>
                    <a:pt x="17605" y="7150"/>
                    <a:pt x="17605" y="7252"/>
                    <a:pt x="17712" y="7315"/>
                  </a:cubicBezTo>
                  <a:lnTo>
                    <a:pt x="18647" y="7864"/>
                  </a:lnTo>
                  <a:cubicBezTo>
                    <a:pt x="18702" y="7896"/>
                    <a:pt x="18774" y="7912"/>
                    <a:pt x="18845" y="7912"/>
                  </a:cubicBezTo>
                  <a:cubicBezTo>
                    <a:pt x="18915" y="7912"/>
                    <a:pt x="18984" y="7897"/>
                    <a:pt x="19038" y="7866"/>
                  </a:cubicBezTo>
                  <a:lnTo>
                    <a:pt x="20148" y="7224"/>
                  </a:lnTo>
                  <a:cubicBezTo>
                    <a:pt x="20256" y="7162"/>
                    <a:pt x="20256" y="7061"/>
                    <a:pt x="20148" y="6997"/>
                  </a:cubicBezTo>
                  <a:lnTo>
                    <a:pt x="19214" y="6447"/>
                  </a:lnTo>
                  <a:cubicBezTo>
                    <a:pt x="19160" y="6416"/>
                    <a:pt x="19088" y="6399"/>
                    <a:pt x="19017" y="6399"/>
                  </a:cubicBezTo>
                  <a:close/>
                  <a:moveTo>
                    <a:pt x="12171" y="6556"/>
                  </a:moveTo>
                  <a:cubicBezTo>
                    <a:pt x="12101" y="6556"/>
                    <a:pt x="12031" y="6571"/>
                    <a:pt x="11978" y="6603"/>
                  </a:cubicBezTo>
                  <a:lnTo>
                    <a:pt x="10867" y="7243"/>
                  </a:lnTo>
                  <a:cubicBezTo>
                    <a:pt x="10758" y="7305"/>
                    <a:pt x="10758" y="7408"/>
                    <a:pt x="10867" y="7471"/>
                  </a:cubicBezTo>
                  <a:lnTo>
                    <a:pt x="11801" y="8020"/>
                  </a:lnTo>
                  <a:cubicBezTo>
                    <a:pt x="11856" y="8052"/>
                    <a:pt x="11928" y="8068"/>
                    <a:pt x="11999" y="8068"/>
                  </a:cubicBezTo>
                  <a:cubicBezTo>
                    <a:pt x="12069" y="8068"/>
                    <a:pt x="12138" y="8053"/>
                    <a:pt x="12191" y="8022"/>
                  </a:cubicBezTo>
                  <a:lnTo>
                    <a:pt x="13302" y="7380"/>
                  </a:lnTo>
                  <a:cubicBezTo>
                    <a:pt x="13410" y="7318"/>
                    <a:pt x="13410" y="7217"/>
                    <a:pt x="13302" y="7153"/>
                  </a:cubicBezTo>
                  <a:lnTo>
                    <a:pt x="12368" y="6604"/>
                  </a:lnTo>
                  <a:cubicBezTo>
                    <a:pt x="12314" y="6572"/>
                    <a:pt x="12242" y="6556"/>
                    <a:pt x="12171" y="6556"/>
                  </a:cubicBezTo>
                  <a:close/>
                  <a:moveTo>
                    <a:pt x="21264" y="7020"/>
                  </a:moveTo>
                  <a:cubicBezTo>
                    <a:pt x="21194" y="7020"/>
                    <a:pt x="21125" y="7035"/>
                    <a:pt x="21072" y="7065"/>
                  </a:cubicBezTo>
                  <a:lnTo>
                    <a:pt x="19961" y="7707"/>
                  </a:lnTo>
                  <a:cubicBezTo>
                    <a:pt x="19853" y="7769"/>
                    <a:pt x="19853" y="7871"/>
                    <a:pt x="19961" y="7935"/>
                  </a:cubicBezTo>
                  <a:lnTo>
                    <a:pt x="20895" y="8484"/>
                  </a:lnTo>
                  <a:cubicBezTo>
                    <a:pt x="20949" y="8516"/>
                    <a:pt x="21021" y="8532"/>
                    <a:pt x="21092" y="8532"/>
                  </a:cubicBezTo>
                  <a:cubicBezTo>
                    <a:pt x="21162" y="8532"/>
                    <a:pt x="21232" y="8516"/>
                    <a:pt x="21285" y="8485"/>
                  </a:cubicBezTo>
                  <a:lnTo>
                    <a:pt x="22396" y="7844"/>
                  </a:lnTo>
                  <a:cubicBezTo>
                    <a:pt x="22505" y="7781"/>
                    <a:pt x="22505" y="7680"/>
                    <a:pt x="22396" y="7617"/>
                  </a:cubicBezTo>
                  <a:lnTo>
                    <a:pt x="21462" y="7068"/>
                  </a:lnTo>
                  <a:cubicBezTo>
                    <a:pt x="21408" y="7036"/>
                    <a:pt x="21336" y="7020"/>
                    <a:pt x="21264" y="7020"/>
                  </a:cubicBezTo>
                  <a:close/>
                  <a:moveTo>
                    <a:pt x="14420" y="7175"/>
                  </a:moveTo>
                  <a:cubicBezTo>
                    <a:pt x="14350" y="7175"/>
                    <a:pt x="14280" y="7191"/>
                    <a:pt x="14226" y="7222"/>
                  </a:cubicBezTo>
                  <a:lnTo>
                    <a:pt x="13116" y="7864"/>
                  </a:lnTo>
                  <a:cubicBezTo>
                    <a:pt x="13007" y="7926"/>
                    <a:pt x="13007" y="8027"/>
                    <a:pt x="13116" y="8090"/>
                  </a:cubicBezTo>
                  <a:lnTo>
                    <a:pt x="14050" y="8640"/>
                  </a:lnTo>
                  <a:cubicBezTo>
                    <a:pt x="14104" y="8672"/>
                    <a:pt x="14175" y="8688"/>
                    <a:pt x="14246" y="8688"/>
                  </a:cubicBezTo>
                  <a:cubicBezTo>
                    <a:pt x="14316" y="8688"/>
                    <a:pt x="14387" y="8672"/>
                    <a:pt x="14440" y="8641"/>
                  </a:cubicBezTo>
                  <a:lnTo>
                    <a:pt x="15551" y="8001"/>
                  </a:lnTo>
                  <a:cubicBezTo>
                    <a:pt x="15659" y="7938"/>
                    <a:pt x="15659" y="7836"/>
                    <a:pt x="15551" y="7773"/>
                  </a:cubicBezTo>
                  <a:lnTo>
                    <a:pt x="14617" y="7224"/>
                  </a:lnTo>
                  <a:cubicBezTo>
                    <a:pt x="14562" y="7192"/>
                    <a:pt x="14491" y="7175"/>
                    <a:pt x="14420" y="7175"/>
                  </a:cubicBezTo>
                  <a:close/>
                  <a:moveTo>
                    <a:pt x="24628" y="6948"/>
                  </a:moveTo>
                  <a:cubicBezTo>
                    <a:pt x="24558" y="6948"/>
                    <a:pt x="24489" y="6963"/>
                    <a:pt x="24436" y="6994"/>
                  </a:cubicBezTo>
                  <a:lnTo>
                    <a:pt x="22747" y="7970"/>
                  </a:lnTo>
                  <a:cubicBezTo>
                    <a:pt x="22638" y="8032"/>
                    <a:pt x="22638" y="8133"/>
                    <a:pt x="22747" y="8196"/>
                  </a:cubicBezTo>
                  <a:lnTo>
                    <a:pt x="23681" y="8746"/>
                  </a:lnTo>
                  <a:cubicBezTo>
                    <a:pt x="23735" y="8778"/>
                    <a:pt x="23806" y="8794"/>
                    <a:pt x="23877" y="8794"/>
                  </a:cubicBezTo>
                  <a:cubicBezTo>
                    <a:pt x="23947" y="8794"/>
                    <a:pt x="24018" y="8778"/>
                    <a:pt x="24071" y="8748"/>
                  </a:cubicBezTo>
                  <a:lnTo>
                    <a:pt x="25760" y="7773"/>
                  </a:lnTo>
                  <a:cubicBezTo>
                    <a:pt x="25868" y="7710"/>
                    <a:pt x="25868" y="7608"/>
                    <a:pt x="25760" y="7545"/>
                  </a:cubicBezTo>
                  <a:lnTo>
                    <a:pt x="24826" y="6996"/>
                  </a:lnTo>
                  <a:cubicBezTo>
                    <a:pt x="24772" y="6964"/>
                    <a:pt x="24700" y="6948"/>
                    <a:pt x="24628" y="6948"/>
                  </a:cubicBezTo>
                  <a:close/>
                  <a:moveTo>
                    <a:pt x="17225" y="7435"/>
                  </a:moveTo>
                  <a:cubicBezTo>
                    <a:pt x="17154" y="7435"/>
                    <a:pt x="17084" y="7451"/>
                    <a:pt x="17030" y="7482"/>
                  </a:cubicBezTo>
                  <a:lnTo>
                    <a:pt x="15919" y="8122"/>
                  </a:lnTo>
                  <a:cubicBezTo>
                    <a:pt x="15812" y="8186"/>
                    <a:pt x="15812" y="8287"/>
                    <a:pt x="15919" y="8350"/>
                  </a:cubicBezTo>
                  <a:lnTo>
                    <a:pt x="16853" y="8899"/>
                  </a:lnTo>
                  <a:cubicBezTo>
                    <a:pt x="16908" y="8932"/>
                    <a:pt x="16980" y="8948"/>
                    <a:pt x="17051" y="8948"/>
                  </a:cubicBezTo>
                  <a:cubicBezTo>
                    <a:pt x="17121" y="8948"/>
                    <a:pt x="17191" y="8932"/>
                    <a:pt x="17245" y="8901"/>
                  </a:cubicBezTo>
                  <a:lnTo>
                    <a:pt x="18355" y="8260"/>
                  </a:lnTo>
                  <a:cubicBezTo>
                    <a:pt x="18463" y="8198"/>
                    <a:pt x="18463" y="8096"/>
                    <a:pt x="18355" y="8033"/>
                  </a:cubicBezTo>
                  <a:lnTo>
                    <a:pt x="17421" y="7483"/>
                  </a:lnTo>
                  <a:cubicBezTo>
                    <a:pt x="17367" y="7451"/>
                    <a:pt x="17296" y="7435"/>
                    <a:pt x="17225" y="7435"/>
                  </a:cubicBezTo>
                  <a:close/>
                  <a:moveTo>
                    <a:pt x="10377" y="7591"/>
                  </a:moveTo>
                  <a:cubicBezTo>
                    <a:pt x="10307" y="7591"/>
                    <a:pt x="10238" y="7606"/>
                    <a:pt x="10185" y="7637"/>
                  </a:cubicBezTo>
                  <a:lnTo>
                    <a:pt x="9074" y="8279"/>
                  </a:lnTo>
                  <a:cubicBezTo>
                    <a:pt x="8965" y="8341"/>
                    <a:pt x="8965" y="8443"/>
                    <a:pt x="9074" y="8507"/>
                  </a:cubicBezTo>
                  <a:lnTo>
                    <a:pt x="10008" y="9055"/>
                  </a:lnTo>
                  <a:cubicBezTo>
                    <a:pt x="10063" y="9087"/>
                    <a:pt x="10134" y="9104"/>
                    <a:pt x="10206" y="9104"/>
                  </a:cubicBezTo>
                  <a:cubicBezTo>
                    <a:pt x="10276" y="9104"/>
                    <a:pt x="10345" y="9088"/>
                    <a:pt x="10398" y="9058"/>
                  </a:cubicBezTo>
                  <a:lnTo>
                    <a:pt x="11509" y="8416"/>
                  </a:lnTo>
                  <a:cubicBezTo>
                    <a:pt x="11617" y="8354"/>
                    <a:pt x="11617" y="8251"/>
                    <a:pt x="11509" y="8188"/>
                  </a:cubicBezTo>
                  <a:lnTo>
                    <a:pt x="10575" y="7639"/>
                  </a:lnTo>
                  <a:cubicBezTo>
                    <a:pt x="10520" y="7607"/>
                    <a:pt x="10448" y="7591"/>
                    <a:pt x="10377" y="7591"/>
                  </a:cubicBezTo>
                  <a:close/>
                  <a:moveTo>
                    <a:pt x="19471" y="8055"/>
                  </a:moveTo>
                  <a:cubicBezTo>
                    <a:pt x="19401" y="8055"/>
                    <a:pt x="19332" y="8070"/>
                    <a:pt x="19279" y="8101"/>
                  </a:cubicBezTo>
                  <a:lnTo>
                    <a:pt x="18168" y="8743"/>
                  </a:lnTo>
                  <a:cubicBezTo>
                    <a:pt x="18060" y="8805"/>
                    <a:pt x="18060" y="8906"/>
                    <a:pt x="18168" y="8971"/>
                  </a:cubicBezTo>
                  <a:lnTo>
                    <a:pt x="19102" y="9519"/>
                  </a:lnTo>
                  <a:cubicBezTo>
                    <a:pt x="19156" y="9551"/>
                    <a:pt x="19228" y="9567"/>
                    <a:pt x="19299" y="9567"/>
                  </a:cubicBezTo>
                  <a:cubicBezTo>
                    <a:pt x="19369" y="9567"/>
                    <a:pt x="19439" y="9552"/>
                    <a:pt x="19492" y="9521"/>
                  </a:cubicBezTo>
                  <a:lnTo>
                    <a:pt x="20603" y="8880"/>
                  </a:lnTo>
                  <a:cubicBezTo>
                    <a:pt x="20712" y="8818"/>
                    <a:pt x="20712" y="8715"/>
                    <a:pt x="20603" y="8652"/>
                  </a:cubicBezTo>
                  <a:lnTo>
                    <a:pt x="19669" y="8103"/>
                  </a:lnTo>
                  <a:cubicBezTo>
                    <a:pt x="19614" y="8071"/>
                    <a:pt x="19543" y="8055"/>
                    <a:pt x="19471" y="8055"/>
                  </a:cubicBezTo>
                  <a:close/>
                  <a:moveTo>
                    <a:pt x="12627" y="8211"/>
                  </a:moveTo>
                  <a:cubicBezTo>
                    <a:pt x="12557" y="8211"/>
                    <a:pt x="12487" y="8226"/>
                    <a:pt x="12433" y="8257"/>
                  </a:cubicBezTo>
                  <a:lnTo>
                    <a:pt x="11323" y="8898"/>
                  </a:lnTo>
                  <a:cubicBezTo>
                    <a:pt x="11214" y="8961"/>
                    <a:pt x="11214" y="9063"/>
                    <a:pt x="11323" y="9126"/>
                  </a:cubicBezTo>
                  <a:lnTo>
                    <a:pt x="12257" y="9675"/>
                  </a:lnTo>
                  <a:cubicBezTo>
                    <a:pt x="12311" y="9707"/>
                    <a:pt x="12383" y="9723"/>
                    <a:pt x="12454" y="9723"/>
                  </a:cubicBezTo>
                  <a:cubicBezTo>
                    <a:pt x="12524" y="9723"/>
                    <a:pt x="12594" y="9708"/>
                    <a:pt x="12647" y="9677"/>
                  </a:cubicBezTo>
                  <a:lnTo>
                    <a:pt x="13758" y="9035"/>
                  </a:lnTo>
                  <a:cubicBezTo>
                    <a:pt x="13866" y="8973"/>
                    <a:pt x="13866" y="8872"/>
                    <a:pt x="13758" y="8808"/>
                  </a:cubicBezTo>
                  <a:lnTo>
                    <a:pt x="12824" y="8258"/>
                  </a:lnTo>
                  <a:cubicBezTo>
                    <a:pt x="12770" y="8227"/>
                    <a:pt x="12698" y="8211"/>
                    <a:pt x="12627" y="8211"/>
                  </a:cubicBezTo>
                  <a:close/>
                  <a:moveTo>
                    <a:pt x="15431" y="8471"/>
                  </a:moveTo>
                  <a:cubicBezTo>
                    <a:pt x="15361" y="8471"/>
                    <a:pt x="15290" y="8486"/>
                    <a:pt x="15237" y="8517"/>
                  </a:cubicBezTo>
                  <a:lnTo>
                    <a:pt x="14126" y="9158"/>
                  </a:lnTo>
                  <a:cubicBezTo>
                    <a:pt x="14019" y="9221"/>
                    <a:pt x="14019" y="9323"/>
                    <a:pt x="14126" y="9386"/>
                  </a:cubicBezTo>
                  <a:lnTo>
                    <a:pt x="15060" y="9935"/>
                  </a:lnTo>
                  <a:cubicBezTo>
                    <a:pt x="15115" y="9967"/>
                    <a:pt x="15187" y="9983"/>
                    <a:pt x="15258" y="9983"/>
                  </a:cubicBezTo>
                  <a:cubicBezTo>
                    <a:pt x="15328" y="9983"/>
                    <a:pt x="15398" y="9968"/>
                    <a:pt x="15452" y="9937"/>
                  </a:cubicBezTo>
                  <a:lnTo>
                    <a:pt x="16562" y="9295"/>
                  </a:lnTo>
                  <a:cubicBezTo>
                    <a:pt x="16670" y="9233"/>
                    <a:pt x="16670" y="9132"/>
                    <a:pt x="16562" y="9068"/>
                  </a:cubicBezTo>
                  <a:lnTo>
                    <a:pt x="16561" y="9068"/>
                  </a:lnTo>
                  <a:lnTo>
                    <a:pt x="15628" y="8519"/>
                  </a:lnTo>
                  <a:cubicBezTo>
                    <a:pt x="15574" y="8487"/>
                    <a:pt x="15502" y="8471"/>
                    <a:pt x="15431" y="8471"/>
                  </a:cubicBezTo>
                  <a:close/>
                  <a:moveTo>
                    <a:pt x="8585" y="8627"/>
                  </a:moveTo>
                  <a:cubicBezTo>
                    <a:pt x="8515" y="8627"/>
                    <a:pt x="8445" y="8642"/>
                    <a:pt x="8392" y="8674"/>
                  </a:cubicBezTo>
                  <a:lnTo>
                    <a:pt x="7281" y="9314"/>
                  </a:lnTo>
                  <a:cubicBezTo>
                    <a:pt x="7172" y="9376"/>
                    <a:pt x="7172" y="9479"/>
                    <a:pt x="7281" y="9542"/>
                  </a:cubicBezTo>
                  <a:lnTo>
                    <a:pt x="8215" y="10091"/>
                  </a:lnTo>
                  <a:cubicBezTo>
                    <a:pt x="8269" y="10123"/>
                    <a:pt x="8341" y="10139"/>
                    <a:pt x="8413" y="10139"/>
                  </a:cubicBezTo>
                  <a:cubicBezTo>
                    <a:pt x="8483" y="10139"/>
                    <a:pt x="8552" y="10124"/>
                    <a:pt x="8605" y="10093"/>
                  </a:cubicBezTo>
                  <a:lnTo>
                    <a:pt x="9716" y="9451"/>
                  </a:lnTo>
                  <a:cubicBezTo>
                    <a:pt x="9824" y="9389"/>
                    <a:pt x="9824" y="9287"/>
                    <a:pt x="9716" y="9224"/>
                  </a:cubicBezTo>
                  <a:lnTo>
                    <a:pt x="8782" y="8675"/>
                  </a:lnTo>
                  <a:cubicBezTo>
                    <a:pt x="8727" y="8643"/>
                    <a:pt x="8656" y="8627"/>
                    <a:pt x="8585" y="8627"/>
                  </a:cubicBezTo>
                  <a:close/>
                  <a:moveTo>
                    <a:pt x="17678" y="9091"/>
                  </a:moveTo>
                  <a:cubicBezTo>
                    <a:pt x="17608" y="9091"/>
                    <a:pt x="17539" y="9106"/>
                    <a:pt x="17486" y="9136"/>
                  </a:cubicBezTo>
                  <a:lnTo>
                    <a:pt x="16375" y="9778"/>
                  </a:lnTo>
                  <a:cubicBezTo>
                    <a:pt x="16267" y="9840"/>
                    <a:pt x="16267" y="9942"/>
                    <a:pt x="16375" y="10006"/>
                  </a:cubicBezTo>
                  <a:lnTo>
                    <a:pt x="17308" y="10555"/>
                  </a:lnTo>
                  <a:cubicBezTo>
                    <a:pt x="17363" y="10587"/>
                    <a:pt x="17435" y="10603"/>
                    <a:pt x="17506" y="10603"/>
                  </a:cubicBezTo>
                  <a:cubicBezTo>
                    <a:pt x="17576" y="10603"/>
                    <a:pt x="17646" y="10587"/>
                    <a:pt x="17699" y="10556"/>
                  </a:cubicBezTo>
                  <a:lnTo>
                    <a:pt x="18810" y="9915"/>
                  </a:lnTo>
                  <a:cubicBezTo>
                    <a:pt x="18917" y="9853"/>
                    <a:pt x="18917" y="9751"/>
                    <a:pt x="18810" y="9688"/>
                  </a:cubicBezTo>
                  <a:lnTo>
                    <a:pt x="17876" y="9139"/>
                  </a:lnTo>
                  <a:cubicBezTo>
                    <a:pt x="17821" y="9107"/>
                    <a:pt x="17749" y="9091"/>
                    <a:pt x="17678" y="9091"/>
                  </a:cubicBezTo>
                  <a:close/>
                  <a:moveTo>
                    <a:pt x="10833" y="9247"/>
                  </a:moveTo>
                  <a:cubicBezTo>
                    <a:pt x="10763" y="9247"/>
                    <a:pt x="10694" y="9262"/>
                    <a:pt x="10640" y="9293"/>
                  </a:cubicBezTo>
                  <a:lnTo>
                    <a:pt x="9530" y="9935"/>
                  </a:lnTo>
                  <a:cubicBezTo>
                    <a:pt x="9421" y="9997"/>
                    <a:pt x="9421" y="10098"/>
                    <a:pt x="9530" y="10161"/>
                  </a:cubicBezTo>
                  <a:lnTo>
                    <a:pt x="10463" y="10711"/>
                  </a:lnTo>
                  <a:cubicBezTo>
                    <a:pt x="10517" y="10743"/>
                    <a:pt x="10589" y="10759"/>
                    <a:pt x="10660" y="10759"/>
                  </a:cubicBezTo>
                  <a:cubicBezTo>
                    <a:pt x="10730" y="10759"/>
                    <a:pt x="10800" y="10743"/>
                    <a:pt x="10854" y="10712"/>
                  </a:cubicBezTo>
                  <a:lnTo>
                    <a:pt x="11965" y="10072"/>
                  </a:lnTo>
                  <a:cubicBezTo>
                    <a:pt x="12072" y="10009"/>
                    <a:pt x="12072" y="9907"/>
                    <a:pt x="11965" y="9844"/>
                  </a:cubicBezTo>
                  <a:lnTo>
                    <a:pt x="11030" y="9295"/>
                  </a:lnTo>
                  <a:cubicBezTo>
                    <a:pt x="10976" y="9263"/>
                    <a:pt x="10905" y="9247"/>
                    <a:pt x="10833" y="9247"/>
                  </a:cubicBezTo>
                  <a:close/>
                  <a:moveTo>
                    <a:pt x="13637" y="9506"/>
                  </a:moveTo>
                  <a:cubicBezTo>
                    <a:pt x="13567" y="9506"/>
                    <a:pt x="13497" y="9522"/>
                    <a:pt x="13444" y="9553"/>
                  </a:cubicBezTo>
                  <a:lnTo>
                    <a:pt x="12333" y="10193"/>
                  </a:lnTo>
                  <a:cubicBezTo>
                    <a:pt x="12225" y="10257"/>
                    <a:pt x="12225" y="10358"/>
                    <a:pt x="12333" y="10421"/>
                  </a:cubicBezTo>
                  <a:lnTo>
                    <a:pt x="13267" y="10970"/>
                  </a:lnTo>
                  <a:cubicBezTo>
                    <a:pt x="13322" y="11002"/>
                    <a:pt x="13394" y="11018"/>
                    <a:pt x="13465" y="11018"/>
                  </a:cubicBezTo>
                  <a:cubicBezTo>
                    <a:pt x="13535" y="11018"/>
                    <a:pt x="13605" y="11003"/>
                    <a:pt x="13657" y="10972"/>
                  </a:cubicBezTo>
                  <a:lnTo>
                    <a:pt x="14768" y="10331"/>
                  </a:lnTo>
                  <a:cubicBezTo>
                    <a:pt x="14877" y="10269"/>
                    <a:pt x="14877" y="10167"/>
                    <a:pt x="14768" y="10104"/>
                  </a:cubicBezTo>
                  <a:lnTo>
                    <a:pt x="13834" y="9554"/>
                  </a:lnTo>
                  <a:cubicBezTo>
                    <a:pt x="13780" y="9522"/>
                    <a:pt x="13708" y="9506"/>
                    <a:pt x="13637" y="9506"/>
                  </a:cubicBezTo>
                  <a:close/>
                  <a:moveTo>
                    <a:pt x="6792" y="9662"/>
                  </a:moveTo>
                  <a:cubicBezTo>
                    <a:pt x="6722" y="9662"/>
                    <a:pt x="6652" y="9678"/>
                    <a:pt x="6599" y="9709"/>
                  </a:cubicBezTo>
                  <a:lnTo>
                    <a:pt x="5488" y="10350"/>
                  </a:lnTo>
                  <a:cubicBezTo>
                    <a:pt x="5379" y="10412"/>
                    <a:pt x="5379" y="10514"/>
                    <a:pt x="5488" y="10578"/>
                  </a:cubicBezTo>
                  <a:lnTo>
                    <a:pt x="6421" y="11126"/>
                  </a:lnTo>
                  <a:cubicBezTo>
                    <a:pt x="6476" y="11158"/>
                    <a:pt x="6548" y="11175"/>
                    <a:pt x="6619" y="11175"/>
                  </a:cubicBezTo>
                  <a:cubicBezTo>
                    <a:pt x="6689" y="11175"/>
                    <a:pt x="6759" y="11159"/>
                    <a:pt x="6812" y="11129"/>
                  </a:cubicBezTo>
                  <a:lnTo>
                    <a:pt x="7923" y="10487"/>
                  </a:lnTo>
                  <a:cubicBezTo>
                    <a:pt x="8030" y="10425"/>
                    <a:pt x="8030" y="10323"/>
                    <a:pt x="7923" y="10259"/>
                  </a:cubicBezTo>
                  <a:lnTo>
                    <a:pt x="6989" y="9710"/>
                  </a:lnTo>
                  <a:cubicBezTo>
                    <a:pt x="6934" y="9678"/>
                    <a:pt x="6863" y="9662"/>
                    <a:pt x="6792" y="9662"/>
                  </a:cubicBezTo>
                  <a:close/>
                  <a:moveTo>
                    <a:pt x="15885" y="10126"/>
                  </a:moveTo>
                  <a:cubicBezTo>
                    <a:pt x="15815" y="10126"/>
                    <a:pt x="15746" y="10141"/>
                    <a:pt x="15693" y="10172"/>
                  </a:cubicBezTo>
                  <a:lnTo>
                    <a:pt x="14582" y="10814"/>
                  </a:lnTo>
                  <a:cubicBezTo>
                    <a:pt x="14473" y="10876"/>
                    <a:pt x="14473" y="10977"/>
                    <a:pt x="14582" y="11042"/>
                  </a:cubicBezTo>
                  <a:lnTo>
                    <a:pt x="15516" y="11590"/>
                  </a:lnTo>
                  <a:cubicBezTo>
                    <a:pt x="15570" y="11622"/>
                    <a:pt x="15642" y="11638"/>
                    <a:pt x="15713" y="11638"/>
                  </a:cubicBezTo>
                  <a:cubicBezTo>
                    <a:pt x="15783" y="11638"/>
                    <a:pt x="15853" y="11623"/>
                    <a:pt x="15906" y="11592"/>
                  </a:cubicBezTo>
                  <a:lnTo>
                    <a:pt x="17017" y="10951"/>
                  </a:lnTo>
                  <a:cubicBezTo>
                    <a:pt x="17125" y="10888"/>
                    <a:pt x="17125" y="10786"/>
                    <a:pt x="17017" y="10723"/>
                  </a:cubicBezTo>
                  <a:lnTo>
                    <a:pt x="16083" y="10174"/>
                  </a:lnTo>
                  <a:cubicBezTo>
                    <a:pt x="16028" y="10142"/>
                    <a:pt x="15956" y="10126"/>
                    <a:pt x="15885" y="10126"/>
                  </a:cubicBezTo>
                  <a:close/>
                  <a:moveTo>
                    <a:pt x="9040" y="10282"/>
                  </a:moveTo>
                  <a:cubicBezTo>
                    <a:pt x="8970" y="10282"/>
                    <a:pt x="8900" y="10298"/>
                    <a:pt x="8847" y="10328"/>
                  </a:cubicBezTo>
                  <a:lnTo>
                    <a:pt x="7737" y="10970"/>
                  </a:lnTo>
                  <a:cubicBezTo>
                    <a:pt x="7628" y="11032"/>
                    <a:pt x="7628" y="11134"/>
                    <a:pt x="7737" y="11197"/>
                  </a:cubicBezTo>
                  <a:lnTo>
                    <a:pt x="8671" y="11747"/>
                  </a:lnTo>
                  <a:cubicBezTo>
                    <a:pt x="8725" y="11778"/>
                    <a:pt x="8796" y="11794"/>
                    <a:pt x="8867" y="11794"/>
                  </a:cubicBezTo>
                  <a:cubicBezTo>
                    <a:pt x="8937" y="11794"/>
                    <a:pt x="9007" y="11779"/>
                    <a:pt x="9061" y="11748"/>
                  </a:cubicBezTo>
                  <a:lnTo>
                    <a:pt x="10172" y="11107"/>
                  </a:lnTo>
                  <a:cubicBezTo>
                    <a:pt x="10280" y="11044"/>
                    <a:pt x="10280" y="10943"/>
                    <a:pt x="10172" y="10879"/>
                  </a:cubicBezTo>
                  <a:lnTo>
                    <a:pt x="9237" y="10331"/>
                  </a:lnTo>
                  <a:cubicBezTo>
                    <a:pt x="9183" y="10298"/>
                    <a:pt x="9112" y="10282"/>
                    <a:pt x="9040" y="10282"/>
                  </a:cubicBezTo>
                  <a:close/>
                  <a:moveTo>
                    <a:pt x="11845" y="10542"/>
                  </a:moveTo>
                  <a:cubicBezTo>
                    <a:pt x="11775" y="10542"/>
                    <a:pt x="11704" y="10557"/>
                    <a:pt x="11651" y="10588"/>
                  </a:cubicBezTo>
                  <a:lnTo>
                    <a:pt x="10540" y="11229"/>
                  </a:lnTo>
                  <a:cubicBezTo>
                    <a:pt x="10432" y="11292"/>
                    <a:pt x="10432" y="11394"/>
                    <a:pt x="10540" y="11457"/>
                  </a:cubicBezTo>
                  <a:lnTo>
                    <a:pt x="11474" y="12006"/>
                  </a:lnTo>
                  <a:cubicBezTo>
                    <a:pt x="11529" y="12038"/>
                    <a:pt x="11601" y="12054"/>
                    <a:pt x="11672" y="12054"/>
                  </a:cubicBezTo>
                  <a:cubicBezTo>
                    <a:pt x="11742" y="12054"/>
                    <a:pt x="11811" y="12039"/>
                    <a:pt x="11864" y="12008"/>
                  </a:cubicBezTo>
                  <a:lnTo>
                    <a:pt x="12975" y="11366"/>
                  </a:lnTo>
                  <a:cubicBezTo>
                    <a:pt x="13084" y="11304"/>
                    <a:pt x="13084" y="11203"/>
                    <a:pt x="12975" y="11140"/>
                  </a:cubicBezTo>
                  <a:lnTo>
                    <a:pt x="12041" y="10590"/>
                  </a:lnTo>
                  <a:cubicBezTo>
                    <a:pt x="11987" y="10558"/>
                    <a:pt x="11916" y="10542"/>
                    <a:pt x="11845" y="10542"/>
                  </a:cubicBezTo>
                  <a:close/>
                  <a:moveTo>
                    <a:pt x="4997" y="10698"/>
                  </a:moveTo>
                  <a:cubicBezTo>
                    <a:pt x="4928" y="10698"/>
                    <a:pt x="4858" y="10713"/>
                    <a:pt x="4805" y="10743"/>
                  </a:cubicBezTo>
                  <a:lnTo>
                    <a:pt x="3695" y="11385"/>
                  </a:lnTo>
                  <a:cubicBezTo>
                    <a:pt x="3586" y="11447"/>
                    <a:pt x="3586" y="11550"/>
                    <a:pt x="3695" y="11613"/>
                  </a:cubicBezTo>
                  <a:lnTo>
                    <a:pt x="4629" y="12162"/>
                  </a:lnTo>
                  <a:cubicBezTo>
                    <a:pt x="4683" y="12194"/>
                    <a:pt x="4755" y="12210"/>
                    <a:pt x="4827" y="12210"/>
                  </a:cubicBezTo>
                  <a:cubicBezTo>
                    <a:pt x="4897" y="12210"/>
                    <a:pt x="4966" y="12195"/>
                    <a:pt x="5019" y="12164"/>
                  </a:cubicBezTo>
                  <a:lnTo>
                    <a:pt x="6130" y="11522"/>
                  </a:lnTo>
                  <a:cubicBezTo>
                    <a:pt x="6238" y="11460"/>
                    <a:pt x="6238" y="11359"/>
                    <a:pt x="6130" y="11295"/>
                  </a:cubicBezTo>
                  <a:lnTo>
                    <a:pt x="5196" y="10746"/>
                  </a:lnTo>
                  <a:cubicBezTo>
                    <a:pt x="5141" y="10714"/>
                    <a:pt x="5069" y="10698"/>
                    <a:pt x="4997" y="10698"/>
                  </a:cubicBezTo>
                  <a:close/>
                  <a:moveTo>
                    <a:pt x="14091" y="11162"/>
                  </a:moveTo>
                  <a:cubicBezTo>
                    <a:pt x="14021" y="11162"/>
                    <a:pt x="13952" y="11177"/>
                    <a:pt x="13898" y="11208"/>
                  </a:cubicBezTo>
                  <a:lnTo>
                    <a:pt x="12788" y="11849"/>
                  </a:lnTo>
                  <a:cubicBezTo>
                    <a:pt x="12680" y="11911"/>
                    <a:pt x="12680" y="12014"/>
                    <a:pt x="12788" y="12077"/>
                  </a:cubicBezTo>
                  <a:lnTo>
                    <a:pt x="13722" y="12626"/>
                  </a:lnTo>
                  <a:cubicBezTo>
                    <a:pt x="13777" y="12658"/>
                    <a:pt x="13848" y="12674"/>
                    <a:pt x="13920" y="12674"/>
                  </a:cubicBezTo>
                  <a:cubicBezTo>
                    <a:pt x="13990" y="12674"/>
                    <a:pt x="14060" y="12658"/>
                    <a:pt x="14113" y="12627"/>
                  </a:cubicBezTo>
                  <a:lnTo>
                    <a:pt x="15224" y="11987"/>
                  </a:lnTo>
                  <a:cubicBezTo>
                    <a:pt x="15331" y="11924"/>
                    <a:pt x="15331" y="11822"/>
                    <a:pt x="15224" y="11759"/>
                  </a:cubicBezTo>
                  <a:lnTo>
                    <a:pt x="14290" y="11210"/>
                  </a:lnTo>
                  <a:cubicBezTo>
                    <a:pt x="14235" y="11178"/>
                    <a:pt x="14163" y="11162"/>
                    <a:pt x="14091" y="11162"/>
                  </a:cubicBezTo>
                  <a:close/>
                  <a:moveTo>
                    <a:pt x="7248" y="11317"/>
                  </a:moveTo>
                  <a:cubicBezTo>
                    <a:pt x="7177" y="11317"/>
                    <a:pt x="7107" y="11333"/>
                    <a:pt x="7053" y="11364"/>
                  </a:cubicBezTo>
                  <a:lnTo>
                    <a:pt x="5942" y="12004"/>
                  </a:lnTo>
                  <a:cubicBezTo>
                    <a:pt x="5835" y="12068"/>
                    <a:pt x="5835" y="12169"/>
                    <a:pt x="5942" y="12232"/>
                  </a:cubicBezTo>
                  <a:lnTo>
                    <a:pt x="6876" y="12781"/>
                  </a:lnTo>
                  <a:cubicBezTo>
                    <a:pt x="6931" y="12814"/>
                    <a:pt x="7003" y="12830"/>
                    <a:pt x="7074" y="12830"/>
                  </a:cubicBezTo>
                  <a:cubicBezTo>
                    <a:pt x="7144" y="12830"/>
                    <a:pt x="7214" y="12814"/>
                    <a:pt x="7268" y="12783"/>
                  </a:cubicBezTo>
                  <a:lnTo>
                    <a:pt x="8378" y="12142"/>
                  </a:lnTo>
                  <a:cubicBezTo>
                    <a:pt x="8486" y="12080"/>
                    <a:pt x="8486" y="11978"/>
                    <a:pt x="8378" y="11915"/>
                  </a:cubicBezTo>
                  <a:lnTo>
                    <a:pt x="7444" y="11365"/>
                  </a:lnTo>
                  <a:cubicBezTo>
                    <a:pt x="7390" y="11333"/>
                    <a:pt x="7319" y="11317"/>
                    <a:pt x="7248" y="11317"/>
                  </a:cubicBezTo>
                  <a:close/>
                  <a:moveTo>
                    <a:pt x="10052" y="11577"/>
                  </a:moveTo>
                  <a:cubicBezTo>
                    <a:pt x="9981" y="11577"/>
                    <a:pt x="9911" y="11593"/>
                    <a:pt x="9858" y="11624"/>
                  </a:cubicBezTo>
                  <a:lnTo>
                    <a:pt x="8747" y="12264"/>
                  </a:lnTo>
                  <a:cubicBezTo>
                    <a:pt x="8639" y="12328"/>
                    <a:pt x="8639" y="12429"/>
                    <a:pt x="8747" y="12492"/>
                  </a:cubicBezTo>
                  <a:lnTo>
                    <a:pt x="9681" y="13041"/>
                  </a:lnTo>
                  <a:cubicBezTo>
                    <a:pt x="9736" y="13073"/>
                    <a:pt x="9808" y="13089"/>
                    <a:pt x="9879" y="13089"/>
                  </a:cubicBezTo>
                  <a:cubicBezTo>
                    <a:pt x="9949" y="13089"/>
                    <a:pt x="10018" y="13074"/>
                    <a:pt x="10071" y="13044"/>
                  </a:cubicBezTo>
                  <a:lnTo>
                    <a:pt x="11182" y="12402"/>
                  </a:lnTo>
                  <a:cubicBezTo>
                    <a:pt x="11291" y="12340"/>
                    <a:pt x="11291" y="12238"/>
                    <a:pt x="11182" y="12175"/>
                  </a:cubicBezTo>
                  <a:lnTo>
                    <a:pt x="10248" y="11625"/>
                  </a:lnTo>
                  <a:cubicBezTo>
                    <a:pt x="10194" y="11593"/>
                    <a:pt x="10123" y="11577"/>
                    <a:pt x="10052" y="11577"/>
                  </a:cubicBezTo>
                  <a:close/>
                  <a:moveTo>
                    <a:pt x="3205" y="11733"/>
                  </a:moveTo>
                  <a:cubicBezTo>
                    <a:pt x="3135" y="11733"/>
                    <a:pt x="3065" y="11749"/>
                    <a:pt x="3011" y="11780"/>
                  </a:cubicBezTo>
                  <a:lnTo>
                    <a:pt x="1901" y="12421"/>
                  </a:lnTo>
                  <a:cubicBezTo>
                    <a:pt x="1793" y="12483"/>
                    <a:pt x="1793" y="12585"/>
                    <a:pt x="1901" y="12649"/>
                  </a:cubicBezTo>
                  <a:lnTo>
                    <a:pt x="2835" y="13197"/>
                  </a:lnTo>
                  <a:cubicBezTo>
                    <a:pt x="2890" y="13229"/>
                    <a:pt x="2962" y="13246"/>
                    <a:pt x="3033" y="13246"/>
                  </a:cubicBezTo>
                  <a:cubicBezTo>
                    <a:pt x="3103" y="13246"/>
                    <a:pt x="3172" y="13230"/>
                    <a:pt x="3226" y="13200"/>
                  </a:cubicBezTo>
                  <a:lnTo>
                    <a:pt x="4337" y="12558"/>
                  </a:lnTo>
                  <a:cubicBezTo>
                    <a:pt x="4444" y="12496"/>
                    <a:pt x="4444" y="12395"/>
                    <a:pt x="4337" y="12330"/>
                  </a:cubicBezTo>
                  <a:lnTo>
                    <a:pt x="3402" y="11781"/>
                  </a:lnTo>
                  <a:cubicBezTo>
                    <a:pt x="3348" y="11749"/>
                    <a:pt x="3276" y="11733"/>
                    <a:pt x="3205" y="11733"/>
                  </a:cubicBezTo>
                  <a:close/>
                  <a:moveTo>
                    <a:pt x="12298" y="12197"/>
                  </a:moveTo>
                  <a:cubicBezTo>
                    <a:pt x="12228" y="12197"/>
                    <a:pt x="12159" y="12212"/>
                    <a:pt x="12105" y="12243"/>
                  </a:cubicBezTo>
                  <a:lnTo>
                    <a:pt x="10995" y="12885"/>
                  </a:lnTo>
                  <a:cubicBezTo>
                    <a:pt x="10887" y="12947"/>
                    <a:pt x="10887" y="13048"/>
                    <a:pt x="10995" y="13113"/>
                  </a:cubicBezTo>
                  <a:lnTo>
                    <a:pt x="11929" y="13661"/>
                  </a:lnTo>
                  <a:cubicBezTo>
                    <a:pt x="11984" y="13693"/>
                    <a:pt x="12055" y="13710"/>
                    <a:pt x="12126" y="13710"/>
                  </a:cubicBezTo>
                  <a:cubicBezTo>
                    <a:pt x="12196" y="13710"/>
                    <a:pt x="12266" y="13694"/>
                    <a:pt x="12320" y="13663"/>
                  </a:cubicBezTo>
                  <a:lnTo>
                    <a:pt x="13431" y="13022"/>
                  </a:lnTo>
                  <a:cubicBezTo>
                    <a:pt x="13538" y="12960"/>
                    <a:pt x="13538" y="12857"/>
                    <a:pt x="13431" y="12794"/>
                  </a:cubicBezTo>
                  <a:lnTo>
                    <a:pt x="12497" y="12245"/>
                  </a:lnTo>
                  <a:cubicBezTo>
                    <a:pt x="12442" y="12213"/>
                    <a:pt x="12370" y="12197"/>
                    <a:pt x="12298" y="12197"/>
                  </a:cubicBezTo>
                  <a:close/>
                  <a:moveTo>
                    <a:pt x="5454" y="12353"/>
                  </a:moveTo>
                  <a:cubicBezTo>
                    <a:pt x="5384" y="12353"/>
                    <a:pt x="5314" y="12369"/>
                    <a:pt x="5260" y="12399"/>
                  </a:cubicBezTo>
                  <a:lnTo>
                    <a:pt x="4149" y="13040"/>
                  </a:lnTo>
                  <a:cubicBezTo>
                    <a:pt x="4042" y="13103"/>
                    <a:pt x="4042" y="13205"/>
                    <a:pt x="4149" y="13268"/>
                  </a:cubicBezTo>
                  <a:lnTo>
                    <a:pt x="5083" y="13817"/>
                  </a:lnTo>
                  <a:cubicBezTo>
                    <a:pt x="5138" y="13849"/>
                    <a:pt x="5210" y="13865"/>
                    <a:pt x="5281" y="13865"/>
                  </a:cubicBezTo>
                  <a:cubicBezTo>
                    <a:pt x="5351" y="13865"/>
                    <a:pt x="5421" y="13850"/>
                    <a:pt x="5475" y="13819"/>
                  </a:cubicBezTo>
                  <a:lnTo>
                    <a:pt x="6585" y="13177"/>
                  </a:lnTo>
                  <a:cubicBezTo>
                    <a:pt x="6693" y="13115"/>
                    <a:pt x="6693" y="13014"/>
                    <a:pt x="6585" y="12950"/>
                  </a:cubicBezTo>
                  <a:lnTo>
                    <a:pt x="5651" y="12402"/>
                  </a:lnTo>
                  <a:cubicBezTo>
                    <a:pt x="5596" y="12369"/>
                    <a:pt x="5525" y="12353"/>
                    <a:pt x="5454" y="12353"/>
                  </a:cubicBezTo>
                  <a:close/>
                  <a:moveTo>
                    <a:pt x="22297" y="8313"/>
                  </a:moveTo>
                  <a:cubicBezTo>
                    <a:pt x="22227" y="8313"/>
                    <a:pt x="22158" y="8328"/>
                    <a:pt x="22105" y="8359"/>
                  </a:cubicBezTo>
                  <a:lnTo>
                    <a:pt x="13799" y="13154"/>
                  </a:lnTo>
                  <a:cubicBezTo>
                    <a:pt x="13692" y="13216"/>
                    <a:pt x="13692" y="13319"/>
                    <a:pt x="13799" y="13382"/>
                  </a:cubicBezTo>
                  <a:lnTo>
                    <a:pt x="14734" y="13931"/>
                  </a:lnTo>
                  <a:cubicBezTo>
                    <a:pt x="14789" y="13963"/>
                    <a:pt x="14861" y="13979"/>
                    <a:pt x="14932" y="13979"/>
                  </a:cubicBezTo>
                  <a:cubicBezTo>
                    <a:pt x="15002" y="13979"/>
                    <a:pt x="15071" y="13964"/>
                    <a:pt x="15125" y="13933"/>
                  </a:cubicBezTo>
                  <a:lnTo>
                    <a:pt x="23429" y="9138"/>
                  </a:lnTo>
                  <a:cubicBezTo>
                    <a:pt x="23538" y="9076"/>
                    <a:pt x="23538" y="8973"/>
                    <a:pt x="23429" y="8910"/>
                  </a:cubicBezTo>
                  <a:lnTo>
                    <a:pt x="22495" y="8361"/>
                  </a:lnTo>
                  <a:cubicBezTo>
                    <a:pt x="22441" y="8329"/>
                    <a:pt x="22369" y="8313"/>
                    <a:pt x="22297" y="8313"/>
                  </a:cubicBezTo>
                  <a:close/>
                  <a:moveTo>
                    <a:pt x="8257" y="12613"/>
                  </a:moveTo>
                  <a:cubicBezTo>
                    <a:pt x="8187" y="12613"/>
                    <a:pt x="8117" y="12628"/>
                    <a:pt x="8064" y="12659"/>
                  </a:cubicBezTo>
                  <a:lnTo>
                    <a:pt x="6953" y="13300"/>
                  </a:lnTo>
                  <a:cubicBezTo>
                    <a:pt x="6845" y="13363"/>
                    <a:pt x="6845" y="13465"/>
                    <a:pt x="6953" y="13528"/>
                  </a:cubicBezTo>
                  <a:lnTo>
                    <a:pt x="7887" y="14077"/>
                  </a:lnTo>
                  <a:cubicBezTo>
                    <a:pt x="7942" y="14109"/>
                    <a:pt x="8014" y="14125"/>
                    <a:pt x="8086" y="14125"/>
                  </a:cubicBezTo>
                  <a:cubicBezTo>
                    <a:pt x="8156" y="14125"/>
                    <a:pt x="8225" y="14110"/>
                    <a:pt x="8278" y="14079"/>
                  </a:cubicBezTo>
                  <a:lnTo>
                    <a:pt x="9389" y="13437"/>
                  </a:lnTo>
                  <a:cubicBezTo>
                    <a:pt x="9496" y="13375"/>
                    <a:pt x="9496" y="13274"/>
                    <a:pt x="9389" y="13211"/>
                  </a:cubicBezTo>
                  <a:lnTo>
                    <a:pt x="8455" y="12661"/>
                  </a:lnTo>
                  <a:cubicBezTo>
                    <a:pt x="8400" y="12629"/>
                    <a:pt x="8329" y="12613"/>
                    <a:pt x="8257" y="12613"/>
                  </a:cubicBezTo>
                  <a:close/>
                  <a:moveTo>
                    <a:pt x="1412" y="12769"/>
                  </a:moveTo>
                  <a:cubicBezTo>
                    <a:pt x="1342" y="12769"/>
                    <a:pt x="1272" y="12784"/>
                    <a:pt x="1218" y="12816"/>
                  </a:cubicBezTo>
                  <a:lnTo>
                    <a:pt x="107" y="13456"/>
                  </a:lnTo>
                  <a:cubicBezTo>
                    <a:pt x="0" y="13518"/>
                    <a:pt x="0" y="13621"/>
                    <a:pt x="107" y="13684"/>
                  </a:cubicBezTo>
                  <a:lnTo>
                    <a:pt x="1042" y="14233"/>
                  </a:lnTo>
                  <a:cubicBezTo>
                    <a:pt x="1097" y="14265"/>
                    <a:pt x="1169" y="14281"/>
                    <a:pt x="1240" y="14281"/>
                  </a:cubicBezTo>
                  <a:cubicBezTo>
                    <a:pt x="1310" y="14281"/>
                    <a:pt x="1379" y="14266"/>
                    <a:pt x="1433" y="14235"/>
                  </a:cubicBezTo>
                  <a:lnTo>
                    <a:pt x="2544" y="13593"/>
                  </a:lnTo>
                  <a:cubicBezTo>
                    <a:pt x="2651" y="13531"/>
                    <a:pt x="2651" y="13430"/>
                    <a:pt x="2544" y="13366"/>
                  </a:cubicBezTo>
                  <a:lnTo>
                    <a:pt x="1609" y="12817"/>
                  </a:lnTo>
                  <a:cubicBezTo>
                    <a:pt x="1555" y="12785"/>
                    <a:pt x="1483" y="12769"/>
                    <a:pt x="1412" y="12769"/>
                  </a:cubicBezTo>
                  <a:close/>
                  <a:moveTo>
                    <a:pt x="10504" y="13233"/>
                  </a:moveTo>
                  <a:cubicBezTo>
                    <a:pt x="10435" y="13233"/>
                    <a:pt x="10365" y="13248"/>
                    <a:pt x="10312" y="13279"/>
                  </a:cubicBezTo>
                  <a:lnTo>
                    <a:pt x="9202" y="13920"/>
                  </a:lnTo>
                  <a:cubicBezTo>
                    <a:pt x="9094" y="13982"/>
                    <a:pt x="9094" y="14084"/>
                    <a:pt x="9202" y="14148"/>
                  </a:cubicBezTo>
                  <a:lnTo>
                    <a:pt x="10136" y="14697"/>
                  </a:lnTo>
                  <a:cubicBezTo>
                    <a:pt x="10190" y="14729"/>
                    <a:pt x="10261" y="14745"/>
                    <a:pt x="10333" y="14745"/>
                  </a:cubicBezTo>
                  <a:cubicBezTo>
                    <a:pt x="10403" y="14745"/>
                    <a:pt x="10473" y="14730"/>
                    <a:pt x="10526" y="14698"/>
                  </a:cubicBezTo>
                  <a:lnTo>
                    <a:pt x="11637" y="14058"/>
                  </a:lnTo>
                  <a:cubicBezTo>
                    <a:pt x="11745" y="13994"/>
                    <a:pt x="11745" y="13893"/>
                    <a:pt x="11637" y="13830"/>
                  </a:cubicBezTo>
                  <a:lnTo>
                    <a:pt x="11638" y="13830"/>
                  </a:lnTo>
                  <a:lnTo>
                    <a:pt x="10704" y="13281"/>
                  </a:lnTo>
                  <a:cubicBezTo>
                    <a:pt x="10649" y="13249"/>
                    <a:pt x="10576" y="13233"/>
                    <a:pt x="10504" y="13233"/>
                  </a:cubicBezTo>
                  <a:close/>
                  <a:moveTo>
                    <a:pt x="13303" y="13489"/>
                  </a:moveTo>
                  <a:cubicBezTo>
                    <a:pt x="13233" y="13489"/>
                    <a:pt x="13163" y="13504"/>
                    <a:pt x="13109" y="13535"/>
                  </a:cubicBezTo>
                  <a:lnTo>
                    <a:pt x="11998" y="14176"/>
                  </a:lnTo>
                  <a:cubicBezTo>
                    <a:pt x="11891" y="14239"/>
                    <a:pt x="11891" y="14340"/>
                    <a:pt x="11998" y="14404"/>
                  </a:cubicBezTo>
                  <a:lnTo>
                    <a:pt x="12932" y="14952"/>
                  </a:lnTo>
                  <a:cubicBezTo>
                    <a:pt x="12987" y="14985"/>
                    <a:pt x="13059" y="15001"/>
                    <a:pt x="13130" y="15001"/>
                  </a:cubicBezTo>
                  <a:cubicBezTo>
                    <a:pt x="13200" y="15001"/>
                    <a:pt x="13270" y="14985"/>
                    <a:pt x="13323" y="14955"/>
                  </a:cubicBezTo>
                  <a:lnTo>
                    <a:pt x="14434" y="14313"/>
                  </a:lnTo>
                  <a:cubicBezTo>
                    <a:pt x="14541" y="14251"/>
                    <a:pt x="14541" y="14149"/>
                    <a:pt x="14434" y="14086"/>
                  </a:cubicBezTo>
                  <a:lnTo>
                    <a:pt x="13500" y="13536"/>
                  </a:lnTo>
                  <a:cubicBezTo>
                    <a:pt x="13445" y="13504"/>
                    <a:pt x="13374" y="13489"/>
                    <a:pt x="13303" y="13489"/>
                  </a:cubicBezTo>
                  <a:close/>
                  <a:moveTo>
                    <a:pt x="6464" y="13648"/>
                  </a:moveTo>
                  <a:cubicBezTo>
                    <a:pt x="6394" y="13648"/>
                    <a:pt x="6324" y="13664"/>
                    <a:pt x="6270" y="13695"/>
                  </a:cubicBezTo>
                  <a:lnTo>
                    <a:pt x="5160" y="14336"/>
                  </a:lnTo>
                  <a:cubicBezTo>
                    <a:pt x="5052" y="14399"/>
                    <a:pt x="5052" y="14500"/>
                    <a:pt x="5160" y="14563"/>
                  </a:cubicBezTo>
                  <a:lnTo>
                    <a:pt x="6094" y="15112"/>
                  </a:lnTo>
                  <a:cubicBezTo>
                    <a:pt x="6149" y="15144"/>
                    <a:pt x="6221" y="15160"/>
                    <a:pt x="6293" y="15160"/>
                  </a:cubicBezTo>
                  <a:cubicBezTo>
                    <a:pt x="6362" y="15160"/>
                    <a:pt x="6432" y="15145"/>
                    <a:pt x="6485" y="15115"/>
                  </a:cubicBezTo>
                  <a:lnTo>
                    <a:pt x="7596" y="14473"/>
                  </a:lnTo>
                  <a:cubicBezTo>
                    <a:pt x="7703" y="14411"/>
                    <a:pt x="7703" y="14309"/>
                    <a:pt x="7596" y="14246"/>
                  </a:cubicBezTo>
                  <a:lnTo>
                    <a:pt x="6662" y="13696"/>
                  </a:lnTo>
                  <a:cubicBezTo>
                    <a:pt x="6607" y="13664"/>
                    <a:pt x="6535" y="13648"/>
                    <a:pt x="6464" y="13648"/>
                  </a:cubicBezTo>
                  <a:close/>
                  <a:moveTo>
                    <a:pt x="3661" y="13389"/>
                  </a:moveTo>
                  <a:cubicBezTo>
                    <a:pt x="3591" y="13389"/>
                    <a:pt x="3521" y="13404"/>
                    <a:pt x="3467" y="13435"/>
                  </a:cubicBezTo>
                  <a:lnTo>
                    <a:pt x="1779" y="14409"/>
                  </a:lnTo>
                  <a:cubicBezTo>
                    <a:pt x="1670" y="14473"/>
                    <a:pt x="1670" y="14574"/>
                    <a:pt x="1779" y="14637"/>
                  </a:cubicBezTo>
                  <a:lnTo>
                    <a:pt x="2713" y="15186"/>
                  </a:lnTo>
                  <a:cubicBezTo>
                    <a:pt x="2767" y="15219"/>
                    <a:pt x="2839" y="15235"/>
                    <a:pt x="2910" y="15235"/>
                  </a:cubicBezTo>
                  <a:cubicBezTo>
                    <a:pt x="2980" y="15235"/>
                    <a:pt x="3050" y="15219"/>
                    <a:pt x="3103" y="15189"/>
                  </a:cubicBezTo>
                  <a:lnTo>
                    <a:pt x="4792" y="14214"/>
                  </a:lnTo>
                  <a:cubicBezTo>
                    <a:pt x="4900" y="14151"/>
                    <a:pt x="4900" y="14049"/>
                    <a:pt x="4792" y="13986"/>
                  </a:cubicBezTo>
                  <a:lnTo>
                    <a:pt x="3858" y="13437"/>
                  </a:lnTo>
                  <a:cubicBezTo>
                    <a:pt x="3803" y="13405"/>
                    <a:pt x="3732" y="13389"/>
                    <a:pt x="3661" y="13389"/>
                  </a:cubicBezTo>
                  <a:close/>
                  <a:moveTo>
                    <a:pt x="8711" y="14268"/>
                  </a:moveTo>
                  <a:cubicBezTo>
                    <a:pt x="8642" y="14268"/>
                    <a:pt x="8572" y="14283"/>
                    <a:pt x="8519" y="14314"/>
                  </a:cubicBezTo>
                  <a:lnTo>
                    <a:pt x="7409" y="14956"/>
                  </a:lnTo>
                  <a:cubicBezTo>
                    <a:pt x="7301" y="15018"/>
                    <a:pt x="7301" y="15119"/>
                    <a:pt x="7409" y="15184"/>
                  </a:cubicBezTo>
                  <a:lnTo>
                    <a:pt x="8343" y="15733"/>
                  </a:lnTo>
                  <a:cubicBezTo>
                    <a:pt x="8397" y="15764"/>
                    <a:pt x="8469" y="15781"/>
                    <a:pt x="8540" y="15781"/>
                  </a:cubicBezTo>
                  <a:cubicBezTo>
                    <a:pt x="8610" y="15781"/>
                    <a:pt x="8680" y="15765"/>
                    <a:pt x="8734" y="15734"/>
                  </a:cubicBezTo>
                  <a:lnTo>
                    <a:pt x="9845" y="15093"/>
                  </a:lnTo>
                  <a:cubicBezTo>
                    <a:pt x="9952" y="15030"/>
                    <a:pt x="9952" y="14928"/>
                    <a:pt x="9845" y="14865"/>
                  </a:cubicBezTo>
                  <a:lnTo>
                    <a:pt x="9843" y="14865"/>
                  </a:lnTo>
                  <a:lnTo>
                    <a:pt x="8911" y="14316"/>
                  </a:lnTo>
                  <a:cubicBezTo>
                    <a:pt x="8855" y="14284"/>
                    <a:pt x="8783" y="14268"/>
                    <a:pt x="8711" y="14268"/>
                  </a:cubicBezTo>
                  <a:close/>
                  <a:moveTo>
                    <a:pt x="11509" y="14524"/>
                  </a:moveTo>
                  <a:cubicBezTo>
                    <a:pt x="11439" y="14524"/>
                    <a:pt x="11369" y="14539"/>
                    <a:pt x="11316" y="14571"/>
                  </a:cubicBezTo>
                  <a:lnTo>
                    <a:pt x="10205" y="15211"/>
                  </a:lnTo>
                  <a:cubicBezTo>
                    <a:pt x="10098" y="15274"/>
                    <a:pt x="10098" y="15376"/>
                    <a:pt x="10205" y="15439"/>
                  </a:cubicBezTo>
                  <a:lnTo>
                    <a:pt x="11139" y="15988"/>
                  </a:lnTo>
                  <a:cubicBezTo>
                    <a:pt x="11194" y="16020"/>
                    <a:pt x="11266" y="16036"/>
                    <a:pt x="11338" y="16036"/>
                  </a:cubicBezTo>
                  <a:cubicBezTo>
                    <a:pt x="11407" y="16036"/>
                    <a:pt x="11477" y="16021"/>
                    <a:pt x="11530" y="15990"/>
                  </a:cubicBezTo>
                  <a:lnTo>
                    <a:pt x="12641" y="15348"/>
                  </a:lnTo>
                  <a:cubicBezTo>
                    <a:pt x="12748" y="15286"/>
                    <a:pt x="12748" y="15185"/>
                    <a:pt x="12641" y="15122"/>
                  </a:cubicBezTo>
                  <a:lnTo>
                    <a:pt x="11707" y="14572"/>
                  </a:lnTo>
                  <a:cubicBezTo>
                    <a:pt x="11652" y="14540"/>
                    <a:pt x="11581" y="14524"/>
                    <a:pt x="11509" y="14524"/>
                  </a:cubicBezTo>
                  <a:close/>
                  <a:moveTo>
                    <a:pt x="4672" y="14684"/>
                  </a:moveTo>
                  <a:cubicBezTo>
                    <a:pt x="4602" y="14684"/>
                    <a:pt x="4531" y="14700"/>
                    <a:pt x="4477" y="14730"/>
                  </a:cubicBezTo>
                  <a:lnTo>
                    <a:pt x="3367" y="15371"/>
                  </a:lnTo>
                  <a:cubicBezTo>
                    <a:pt x="3259" y="15434"/>
                    <a:pt x="3259" y="15536"/>
                    <a:pt x="3367" y="15599"/>
                  </a:cubicBezTo>
                  <a:lnTo>
                    <a:pt x="4301" y="16148"/>
                  </a:lnTo>
                  <a:cubicBezTo>
                    <a:pt x="4356" y="16180"/>
                    <a:pt x="4427" y="16196"/>
                    <a:pt x="4498" y="16196"/>
                  </a:cubicBezTo>
                  <a:cubicBezTo>
                    <a:pt x="4568" y="16196"/>
                    <a:pt x="4638" y="16181"/>
                    <a:pt x="4692" y="16150"/>
                  </a:cubicBezTo>
                  <a:lnTo>
                    <a:pt x="5803" y="15509"/>
                  </a:lnTo>
                  <a:cubicBezTo>
                    <a:pt x="5910" y="15446"/>
                    <a:pt x="5910" y="15345"/>
                    <a:pt x="5803" y="15282"/>
                  </a:cubicBezTo>
                  <a:lnTo>
                    <a:pt x="4869" y="14732"/>
                  </a:lnTo>
                  <a:cubicBezTo>
                    <a:pt x="4814" y="14700"/>
                    <a:pt x="4743" y="14684"/>
                    <a:pt x="4672" y="14684"/>
                  </a:cubicBezTo>
                  <a:close/>
                  <a:moveTo>
                    <a:pt x="9717" y="15560"/>
                  </a:moveTo>
                  <a:cubicBezTo>
                    <a:pt x="9647" y="15560"/>
                    <a:pt x="9577" y="15575"/>
                    <a:pt x="9523" y="15606"/>
                  </a:cubicBezTo>
                  <a:lnTo>
                    <a:pt x="8412" y="16247"/>
                  </a:lnTo>
                  <a:cubicBezTo>
                    <a:pt x="8304" y="16310"/>
                    <a:pt x="8304" y="16411"/>
                    <a:pt x="8412" y="16475"/>
                  </a:cubicBezTo>
                  <a:lnTo>
                    <a:pt x="9346" y="17023"/>
                  </a:lnTo>
                  <a:cubicBezTo>
                    <a:pt x="9401" y="17055"/>
                    <a:pt x="9473" y="17072"/>
                    <a:pt x="9545" y="17072"/>
                  </a:cubicBezTo>
                  <a:cubicBezTo>
                    <a:pt x="9614" y="17072"/>
                    <a:pt x="9684" y="17056"/>
                    <a:pt x="9737" y="17026"/>
                  </a:cubicBezTo>
                  <a:lnTo>
                    <a:pt x="10848" y="16384"/>
                  </a:lnTo>
                  <a:cubicBezTo>
                    <a:pt x="10955" y="16322"/>
                    <a:pt x="10955" y="16220"/>
                    <a:pt x="10848" y="16157"/>
                  </a:cubicBezTo>
                  <a:lnTo>
                    <a:pt x="9914" y="15607"/>
                  </a:lnTo>
                  <a:cubicBezTo>
                    <a:pt x="9859" y="15575"/>
                    <a:pt x="9788" y="15560"/>
                    <a:pt x="9717" y="15560"/>
                  </a:cubicBezTo>
                  <a:close/>
                  <a:moveTo>
                    <a:pt x="6918" y="15304"/>
                  </a:moveTo>
                  <a:cubicBezTo>
                    <a:pt x="6849" y="15304"/>
                    <a:pt x="6779" y="15319"/>
                    <a:pt x="6726" y="15350"/>
                  </a:cubicBezTo>
                  <a:lnTo>
                    <a:pt x="5037" y="16325"/>
                  </a:lnTo>
                  <a:cubicBezTo>
                    <a:pt x="4930" y="16387"/>
                    <a:pt x="4930" y="16489"/>
                    <a:pt x="5037" y="16552"/>
                  </a:cubicBezTo>
                  <a:lnTo>
                    <a:pt x="5971" y="17102"/>
                  </a:lnTo>
                  <a:cubicBezTo>
                    <a:pt x="6026" y="17134"/>
                    <a:pt x="6097" y="17150"/>
                    <a:pt x="6169" y="17150"/>
                  </a:cubicBezTo>
                  <a:cubicBezTo>
                    <a:pt x="6239" y="17150"/>
                    <a:pt x="6309" y="17135"/>
                    <a:pt x="6362" y="17103"/>
                  </a:cubicBezTo>
                  <a:lnTo>
                    <a:pt x="8050" y="16129"/>
                  </a:lnTo>
                  <a:cubicBezTo>
                    <a:pt x="8159" y="16067"/>
                    <a:pt x="8159" y="15964"/>
                    <a:pt x="8050" y="15901"/>
                  </a:cubicBezTo>
                  <a:lnTo>
                    <a:pt x="7116" y="15352"/>
                  </a:lnTo>
                  <a:cubicBezTo>
                    <a:pt x="7062" y="15320"/>
                    <a:pt x="6990" y="15304"/>
                    <a:pt x="6918" y="15304"/>
                  </a:cubicBezTo>
                  <a:close/>
                  <a:moveTo>
                    <a:pt x="7924" y="16595"/>
                  </a:moveTo>
                  <a:cubicBezTo>
                    <a:pt x="7854" y="16595"/>
                    <a:pt x="7783" y="16611"/>
                    <a:pt x="7729" y="16642"/>
                  </a:cubicBezTo>
                  <a:lnTo>
                    <a:pt x="6619" y="17282"/>
                  </a:lnTo>
                  <a:cubicBezTo>
                    <a:pt x="6511" y="17345"/>
                    <a:pt x="6511" y="17447"/>
                    <a:pt x="6619" y="17510"/>
                  </a:cubicBezTo>
                  <a:lnTo>
                    <a:pt x="7553" y="18059"/>
                  </a:lnTo>
                  <a:cubicBezTo>
                    <a:pt x="7608" y="18091"/>
                    <a:pt x="7680" y="18107"/>
                    <a:pt x="7752" y="18107"/>
                  </a:cubicBezTo>
                  <a:cubicBezTo>
                    <a:pt x="7821" y="18107"/>
                    <a:pt x="7891" y="18092"/>
                    <a:pt x="7944" y="18061"/>
                  </a:cubicBezTo>
                  <a:lnTo>
                    <a:pt x="9055" y="17419"/>
                  </a:lnTo>
                  <a:cubicBezTo>
                    <a:pt x="9162" y="17357"/>
                    <a:pt x="9162" y="17256"/>
                    <a:pt x="9055" y="17193"/>
                  </a:cubicBezTo>
                  <a:lnTo>
                    <a:pt x="8121" y="16643"/>
                  </a:lnTo>
                  <a:cubicBezTo>
                    <a:pt x="8066" y="16611"/>
                    <a:pt x="7995" y="16595"/>
                    <a:pt x="7924" y="16595"/>
                  </a:cubicBezTo>
                  <a:close/>
                </a:path>
              </a:pathLst>
            </a:custGeom>
            <a:solidFill>
              <a:srgbClr val="465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1426;p66"/>
            <p:cNvSpPr/>
            <p:nvPr/>
          </p:nvSpPr>
          <p:spPr>
            <a:xfrm>
              <a:off x="6380375" y="3484425"/>
              <a:ext cx="570525" cy="329375"/>
            </a:xfrm>
            <a:custGeom>
              <a:avLst/>
              <a:gdLst/>
              <a:ahLst/>
              <a:cxnLst/>
              <a:rect l="l" t="t" r="r" b="b"/>
              <a:pathLst>
                <a:path w="22821" h="13175" extrusionOk="0">
                  <a:moveTo>
                    <a:pt x="22049" y="0"/>
                  </a:moveTo>
                  <a:lnTo>
                    <a:pt x="1" y="12728"/>
                  </a:lnTo>
                  <a:lnTo>
                    <a:pt x="773" y="13175"/>
                  </a:lnTo>
                  <a:lnTo>
                    <a:pt x="22820" y="445"/>
                  </a:lnTo>
                  <a:lnTo>
                    <a:pt x="22049" y="0"/>
                  </a:lnTo>
                  <a:close/>
                </a:path>
              </a:pathLst>
            </a:custGeom>
            <a:solidFill>
              <a:srgbClr val="EF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1427;p66"/>
            <p:cNvSpPr/>
            <p:nvPr/>
          </p:nvSpPr>
          <p:spPr>
            <a:xfrm>
              <a:off x="6380375" y="3484425"/>
              <a:ext cx="570525" cy="319475"/>
            </a:xfrm>
            <a:custGeom>
              <a:avLst/>
              <a:gdLst/>
              <a:ahLst/>
              <a:cxnLst/>
              <a:rect l="l" t="t" r="r" b="b"/>
              <a:pathLst>
                <a:path w="22821" h="12779" extrusionOk="0">
                  <a:moveTo>
                    <a:pt x="22049" y="0"/>
                  </a:moveTo>
                  <a:lnTo>
                    <a:pt x="1" y="12728"/>
                  </a:lnTo>
                  <a:lnTo>
                    <a:pt x="88" y="12779"/>
                  </a:lnTo>
                  <a:lnTo>
                    <a:pt x="22049" y="101"/>
                  </a:lnTo>
                  <a:lnTo>
                    <a:pt x="22733" y="496"/>
                  </a:lnTo>
                  <a:lnTo>
                    <a:pt x="22820" y="445"/>
                  </a:lnTo>
                  <a:lnTo>
                    <a:pt x="22049" y="0"/>
                  </a:lnTo>
                  <a:close/>
                </a:path>
              </a:pathLst>
            </a:custGeom>
            <a:solidFill>
              <a:srgbClr val="CEC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Google Shape;1428;p66"/>
            <p:cNvSpPr/>
            <p:nvPr/>
          </p:nvSpPr>
          <p:spPr>
            <a:xfrm>
              <a:off x="6951375" y="3459700"/>
              <a:ext cx="43725" cy="25250"/>
            </a:xfrm>
            <a:custGeom>
              <a:avLst/>
              <a:gdLst/>
              <a:ahLst/>
              <a:cxnLst/>
              <a:rect l="l" t="t" r="r" b="b"/>
              <a:pathLst>
                <a:path w="1749" h="1010" extrusionOk="0">
                  <a:moveTo>
                    <a:pt x="1437" y="181"/>
                  </a:moveTo>
                  <a:cubicBezTo>
                    <a:pt x="1127" y="0"/>
                    <a:pt x="622" y="0"/>
                    <a:pt x="311" y="181"/>
                  </a:cubicBezTo>
                  <a:cubicBezTo>
                    <a:pt x="1" y="360"/>
                    <a:pt x="1" y="651"/>
                    <a:pt x="311" y="830"/>
                  </a:cubicBezTo>
                  <a:cubicBezTo>
                    <a:pt x="622" y="1010"/>
                    <a:pt x="1127" y="1010"/>
                    <a:pt x="1437" y="830"/>
                  </a:cubicBezTo>
                  <a:cubicBezTo>
                    <a:pt x="1748" y="651"/>
                    <a:pt x="1748" y="360"/>
                    <a:pt x="1437" y="181"/>
                  </a:cubicBezTo>
                  <a:close/>
                </a:path>
              </a:pathLst>
            </a:custGeom>
            <a:solidFill>
              <a:srgbClr val="C6B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Google Shape;1429;p66"/>
            <p:cNvSpPr/>
            <p:nvPr/>
          </p:nvSpPr>
          <p:spPr>
            <a:xfrm>
              <a:off x="7037275" y="3844550"/>
              <a:ext cx="127550" cy="74025"/>
            </a:xfrm>
            <a:custGeom>
              <a:avLst/>
              <a:gdLst/>
              <a:ahLst/>
              <a:cxnLst/>
              <a:rect l="l" t="t" r="r" b="b"/>
              <a:pathLst>
                <a:path w="5102" h="2961" extrusionOk="0">
                  <a:moveTo>
                    <a:pt x="5102" y="1"/>
                  </a:moveTo>
                  <a:lnTo>
                    <a:pt x="4935" y="12"/>
                  </a:lnTo>
                  <a:lnTo>
                    <a:pt x="55" y="2829"/>
                  </a:lnTo>
                  <a:lnTo>
                    <a:pt x="0" y="2953"/>
                  </a:lnTo>
                  <a:lnTo>
                    <a:pt x="135" y="2961"/>
                  </a:lnTo>
                  <a:lnTo>
                    <a:pt x="5009" y="146"/>
                  </a:lnTo>
                  <a:lnTo>
                    <a:pt x="5102" y="1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Google Shape;1430;p66"/>
            <p:cNvSpPr/>
            <p:nvPr/>
          </p:nvSpPr>
          <p:spPr>
            <a:xfrm>
              <a:off x="6953175" y="3461775"/>
              <a:ext cx="40125" cy="21125"/>
            </a:xfrm>
            <a:custGeom>
              <a:avLst/>
              <a:gdLst/>
              <a:ahLst/>
              <a:cxnLst/>
              <a:rect l="l" t="t" r="r" b="b"/>
              <a:pathLst>
                <a:path w="1605" h="845" extrusionOk="0">
                  <a:moveTo>
                    <a:pt x="803" y="0"/>
                  </a:moveTo>
                  <a:cubicBezTo>
                    <a:pt x="615" y="0"/>
                    <a:pt x="428" y="42"/>
                    <a:pt x="285" y="124"/>
                  </a:cubicBezTo>
                  <a:cubicBezTo>
                    <a:pt x="0" y="289"/>
                    <a:pt x="0" y="556"/>
                    <a:pt x="285" y="720"/>
                  </a:cubicBezTo>
                  <a:cubicBezTo>
                    <a:pt x="428" y="803"/>
                    <a:pt x="615" y="845"/>
                    <a:pt x="803" y="845"/>
                  </a:cubicBezTo>
                  <a:cubicBezTo>
                    <a:pt x="990" y="845"/>
                    <a:pt x="1177" y="803"/>
                    <a:pt x="1320" y="720"/>
                  </a:cubicBezTo>
                  <a:cubicBezTo>
                    <a:pt x="1605" y="556"/>
                    <a:pt x="1605" y="289"/>
                    <a:pt x="1320" y="124"/>
                  </a:cubicBezTo>
                  <a:cubicBezTo>
                    <a:pt x="1177" y="42"/>
                    <a:pt x="990" y="0"/>
                    <a:pt x="80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Google Shape;1431;p66"/>
            <p:cNvSpPr/>
            <p:nvPr/>
          </p:nvSpPr>
          <p:spPr>
            <a:xfrm>
              <a:off x="6359200" y="3555675"/>
              <a:ext cx="871025" cy="434900"/>
            </a:xfrm>
            <a:custGeom>
              <a:avLst/>
              <a:gdLst/>
              <a:ahLst/>
              <a:cxnLst/>
              <a:rect l="l" t="t" r="r" b="b"/>
              <a:pathLst>
                <a:path w="34841" h="17396" extrusionOk="0">
                  <a:moveTo>
                    <a:pt x="17180" y="1"/>
                  </a:moveTo>
                  <a:lnTo>
                    <a:pt x="211" y="9858"/>
                  </a:lnTo>
                  <a:cubicBezTo>
                    <a:pt x="72" y="9938"/>
                    <a:pt x="3" y="10044"/>
                    <a:pt x="3" y="10150"/>
                  </a:cubicBezTo>
                  <a:cubicBezTo>
                    <a:pt x="2" y="10150"/>
                    <a:pt x="1" y="10788"/>
                    <a:pt x="1" y="10788"/>
                  </a:cubicBezTo>
                  <a:cubicBezTo>
                    <a:pt x="1" y="10894"/>
                    <a:pt x="71" y="11001"/>
                    <a:pt x="212" y="11082"/>
                  </a:cubicBezTo>
                  <a:lnTo>
                    <a:pt x="5944" y="14392"/>
                  </a:lnTo>
                  <a:lnTo>
                    <a:pt x="5944" y="14392"/>
                  </a:lnTo>
                  <a:lnTo>
                    <a:pt x="5941" y="13902"/>
                  </a:lnTo>
                  <a:lnTo>
                    <a:pt x="9112" y="13902"/>
                  </a:lnTo>
                  <a:lnTo>
                    <a:pt x="15161" y="17396"/>
                  </a:lnTo>
                  <a:lnTo>
                    <a:pt x="34841" y="6033"/>
                  </a:lnTo>
                  <a:lnTo>
                    <a:pt x="31684" y="4212"/>
                  </a:lnTo>
                  <a:lnTo>
                    <a:pt x="17180" y="1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Google Shape;1432;p66"/>
            <p:cNvSpPr/>
            <p:nvPr/>
          </p:nvSpPr>
          <p:spPr>
            <a:xfrm>
              <a:off x="6414225" y="3577425"/>
              <a:ext cx="629400" cy="347800"/>
            </a:xfrm>
            <a:custGeom>
              <a:avLst/>
              <a:gdLst/>
              <a:ahLst/>
              <a:cxnLst/>
              <a:rect l="l" t="t" r="r" b="b"/>
              <a:pathLst>
                <a:path w="25176" h="13912" extrusionOk="0">
                  <a:moveTo>
                    <a:pt x="16712" y="0"/>
                  </a:moveTo>
                  <a:lnTo>
                    <a:pt x="16248" y="269"/>
                  </a:lnTo>
                  <a:cubicBezTo>
                    <a:pt x="16140" y="331"/>
                    <a:pt x="16140" y="433"/>
                    <a:pt x="16248" y="497"/>
                  </a:cubicBezTo>
                  <a:lnTo>
                    <a:pt x="17182" y="1045"/>
                  </a:lnTo>
                  <a:cubicBezTo>
                    <a:pt x="17237" y="1077"/>
                    <a:pt x="17309" y="1093"/>
                    <a:pt x="17380" y="1093"/>
                  </a:cubicBezTo>
                  <a:cubicBezTo>
                    <a:pt x="17450" y="1093"/>
                    <a:pt x="17520" y="1078"/>
                    <a:pt x="17572" y="1048"/>
                  </a:cubicBezTo>
                  <a:lnTo>
                    <a:pt x="18144" y="718"/>
                  </a:lnTo>
                  <a:lnTo>
                    <a:pt x="16712" y="0"/>
                  </a:lnTo>
                  <a:close/>
                  <a:moveTo>
                    <a:pt x="18492" y="893"/>
                  </a:moveTo>
                  <a:lnTo>
                    <a:pt x="18492" y="893"/>
                  </a:lnTo>
                  <a:cubicBezTo>
                    <a:pt x="18390" y="955"/>
                    <a:pt x="18391" y="1054"/>
                    <a:pt x="18496" y="1116"/>
                  </a:cubicBezTo>
                  <a:lnTo>
                    <a:pt x="19430" y="1666"/>
                  </a:lnTo>
                  <a:cubicBezTo>
                    <a:pt x="19485" y="1698"/>
                    <a:pt x="19556" y="1714"/>
                    <a:pt x="19628" y="1714"/>
                  </a:cubicBezTo>
                  <a:cubicBezTo>
                    <a:pt x="19698" y="1714"/>
                    <a:pt x="19767" y="1698"/>
                    <a:pt x="19821" y="1667"/>
                  </a:cubicBezTo>
                  <a:lnTo>
                    <a:pt x="19921" y="1610"/>
                  </a:lnTo>
                  <a:lnTo>
                    <a:pt x="18492" y="893"/>
                  </a:lnTo>
                  <a:close/>
                  <a:moveTo>
                    <a:pt x="15758" y="617"/>
                  </a:moveTo>
                  <a:cubicBezTo>
                    <a:pt x="15688" y="617"/>
                    <a:pt x="15619" y="632"/>
                    <a:pt x="15566" y="662"/>
                  </a:cubicBezTo>
                  <a:lnTo>
                    <a:pt x="14455" y="1304"/>
                  </a:lnTo>
                  <a:cubicBezTo>
                    <a:pt x="14347" y="1366"/>
                    <a:pt x="14347" y="1469"/>
                    <a:pt x="14455" y="1532"/>
                  </a:cubicBezTo>
                  <a:lnTo>
                    <a:pt x="15389" y="2081"/>
                  </a:lnTo>
                  <a:cubicBezTo>
                    <a:pt x="15444" y="2113"/>
                    <a:pt x="15516" y="2129"/>
                    <a:pt x="15587" y="2129"/>
                  </a:cubicBezTo>
                  <a:cubicBezTo>
                    <a:pt x="15657" y="2129"/>
                    <a:pt x="15726" y="2114"/>
                    <a:pt x="15779" y="2083"/>
                  </a:cubicBezTo>
                  <a:lnTo>
                    <a:pt x="16890" y="1441"/>
                  </a:lnTo>
                  <a:cubicBezTo>
                    <a:pt x="16999" y="1379"/>
                    <a:pt x="16999" y="1277"/>
                    <a:pt x="16890" y="1213"/>
                  </a:cubicBezTo>
                  <a:lnTo>
                    <a:pt x="15956" y="665"/>
                  </a:lnTo>
                  <a:cubicBezTo>
                    <a:pt x="15901" y="633"/>
                    <a:pt x="15830" y="617"/>
                    <a:pt x="15758" y="617"/>
                  </a:cubicBezTo>
                  <a:close/>
                  <a:moveTo>
                    <a:pt x="18007" y="1236"/>
                  </a:moveTo>
                  <a:cubicBezTo>
                    <a:pt x="17937" y="1236"/>
                    <a:pt x="17867" y="1252"/>
                    <a:pt x="17813" y="1283"/>
                  </a:cubicBezTo>
                  <a:lnTo>
                    <a:pt x="16703" y="1925"/>
                  </a:lnTo>
                  <a:cubicBezTo>
                    <a:pt x="16595" y="1987"/>
                    <a:pt x="16595" y="2088"/>
                    <a:pt x="16703" y="2151"/>
                  </a:cubicBezTo>
                  <a:lnTo>
                    <a:pt x="17637" y="2701"/>
                  </a:lnTo>
                  <a:cubicBezTo>
                    <a:pt x="17691" y="2733"/>
                    <a:pt x="17763" y="2749"/>
                    <a:pt x="17834" y="2749"/>
                  </a:cubicBezTo>
                  <a:cubicBezTo>
                    <a:pt x="17904" y="2749"/>
                    <a:pt x="17974" y="2733"/>
                    <a:pt x="18028" y="2702"/>
                  </a:cubicBezTo>
                  <a:lnTo>
                    <a:pt x="19139" y="2062"/>
                  </a:lnTo>
                  <a:cubicBezTo>
                    <a:pt x="19246" y="1998"/>
                    <a:pt x="19246" y="1897"/>
                    <a:pt x="19139" y="1834"/>
                  </a:cubicBezTo>
                  <a:lnTo>
                    <a:pt x="18205" y="1285"/>
                  </a:lnTo>
                  <a:cubicBezTo>
                    <a:pt x="18150" y="1253"/>
                    <a:pt x="18078" y="1236"/>
                    <a:pt x="18007" y="1236"/>
                  </a:cubicBezTo>
                  <a:close/>
                  <a:moveTo>
                    <a:pt x="20232" y="1765"/>
                  </a:moveTo>
                  <a:lnTo>
                    <a:pt x="19506" y="2183"/>
                  </a:lnTo>
                  <a:cubicBezTo>
                    <a:pt x="19399" y="2247"/>
                    <a:pt x="19399" y="2348"/>
                    <a:pt x="19506" y="2411"/>
                  </a:cubicBezTo>
                  <a:lnTo>
                    <a:pt x="20440" y="2961"/>
                  </a:lnTo>
                  <a:cubicBezTo>
                    <a:pt x="20494" y="2993"/>
                    <a:pt x="20565" y="3009"/>
                    <a:pt x="20636" y="3009"/>
                  </a:cubicBezTo>
                  <a:cubicBezTo>
                    <a:pt x="20707" y="3009"/>
                    <a:pt x="20777" y="2993"/>
                    <a:pt x="20831" y="2962"/>
                  </a:cubicBezTo>
                  <a:lnTo>
                    <a:pt x="21663" y="2483"/>
                  </a:lnTo>
                  <a:lnTo>
                    <a:pt x="20232" y="1765"/>
                  </a:lnTo>
                  <a:close/>
                  <a:moveTo>
                    <a:pt x="13967" y="1653"/>
                  </a:moveTo>
                  <a:cubicBezTo>
                    <a:pt x="13896" y="1653"/>
                    <a:pt x="13826" y="1668"/>
                    <a:pt x="13773" y="1699"/>
                  </a:cubicBezTo>
                  <a:lnTo>
                    <a:pt x="12662" y="2340"/>
                  </a:lnTo>
                  <a:cubicBezTo>
                    <a:pt x="12554" y="2403"/>
                    <a:pt x="12554" y="2504"/>
                    <a:pt x="12662" y="2568"/>
                  </a:cubicBezTo>
                  <a:lnTo>
                    <a:pt x="13596" y="3116"/>
                  </a:lnTo>
                  <a:cubicBezTo>
                    <a:pt x="13651" y="3148"/>
                    <a:pt x="13723" y="3164"/>
                    <a:pt x="13794" y="3164"/>
                  </a:cubicBezTo>
                  <a:cubicBezTo>
                    <a:pt x="13864" y="3164"/>
                    <a:pt x="13933" y="3149"/>
                    <a:pt x="13986" y="3119"/>
                  </a:cubicBezTo>
                  <a:lnTo>
                    <a:pt x="15097" y="2477"/>
                  </a:lnTo>
                  <a:cubicBezTo>
                    <a:pt x="15206" y="2415"/>
                    <a:pt x="15206" y="2313"/>
                    <a:pt x="15097" y="2249"/>
                  </a:cubicBezTo>
                  <a:lnTo>
                    <a:pt x="14163" y="1700"/>
                  </a:lnTo>
                  <a:cubicBezTo>
                    <a:pt x="14109" y="1668"/>
                    <a:pt x="14038" y="1653"/>
                    <a:pt x="13967" y="1653"/>
                  </a:cubicBezTo>
                  <a:close/>
                  <a:moveTo>
                    <a:pt x="22010" y="2656"/>
                  </a:moveTo>
                  <a:lnTo>
                    <a:pt x="21755" y="2804"/>
                  </a:lnTo>
                  <a:cubicBezTo>
                    <a:pt x="21647" y="2866"/>
                    <a:pt x="21647" y="2967"/>
                    <a:pt x="21755" y="3032"/>
                  </a:cubicBezTo>
                  <a:lnTo>
                    <a:pt x="22689" y="3580"/>
                  </a:lnTo>
                  <a:cubicBezTo>
                    <a:pt x="22743" y="3612"/>
                    <a:pt x="22815" y="3628"/>
                    <a:pt x="22886" y="3628"/>
                  </a:cubicBezTo>
                  <a:cubicBezTo>
                    <a:pt x="22956" y="3628"/>
                    <a:pt x="23026" y="3613"/>
                    <a:pt x="23079" y="3582"/>
                  </a:cubicBezTo>
                  <a:lnTo>
                    <a:pt x="23441" y="3373"/>
                  </a:lnTo>
                  <a:lnTo>
                    <a:pt x="22010" y="2656"/>
                  </a:lnTo>
                  <a:close/>
                  <a:moveTo>
                    <a:pt x="16214" y="2272"/>
                  </a:moveTo>
                  <a:cubicBezTo>
                    <a:pt x="16144" y="2272"/>
                    <a:pt x="16074" y="2287"/>
                    <a:pt x="16020" y="2318"/>
                  </a:cubicBezTo>
                  <a:lnTo>
                    <a:pt x="14910" y="2960"/>
                  </a:lnTo>
                  <a:cubicBezTo>
                    <a:pt x="14802" y="3022"/>
                    <a:pt x="14802" y="3123"/>
                    <a:pt x="14910" y="3188"/>
                  </a:cubicBezTo>
                  <a:lnTo>
                    <a:pt x="15844" y="3737"/>
                  </a:lnTo>
                  <a:cubicBezTo>
                    <a:pt x="15898" y="3768"/>
                    <a:pt x="15969" y="3784"/>
                    <a:pt x="16040" y="3784"/>
                  </a:cubicBezTo>
                  <a:cubicBezTo>
                    <a:pt x="16111" y="3784"/>
                    <a:pt x="16181" y="3769"/>
                    <a:pt x="16235" y="3738"/>
                  </a:cubicBezTo>
                  <a:lnTo>
                    <a:pt x="17346" y="3097"/>
                  </a:lnTo>
                  <a:cubicBezTo>
                    <a:pt x="17453" y="3034"/>
                    <a:pt x="17453" y="2933"/>
                    <a:pt x="17346" y="2869"/>
                  </a:cubicBezTo>
                  <a:lnTo>
                    <a:pt x="16412" y="2321"/>
                  </a:lnTo>
                  <a:cubicBezTo>
                    <a:pt x="16357" y="2288"/>
                    <a:pt x="16285" y="2272"/>
                    <a:pt x="16214" y="2272"/>
                  </a:cubicBezTo>
                  <a:close/>
                  <a:moveTo>
                    <a:pt x="19018" y="2532"/>
                  </a:moveTo>
                  <a:cubicBezTo>
                    <a:pt x="18948" y="2532"/>
                    <a:pt x="18877" y="2547"/>
                    <a:pt x="18824" y="2578"/>
                  </a:cubicBezTo>
                  <a:lnTo>
                    <a:pt x="17713" y="3219"/>
                  </a:lnTo>
                  <a:cubicBezTo>
                    <a:pt x="17605" y="3282"/>
                    <a:pt x="17605" y="3384"/>
                    <a:pt x="17713" y="3447"/>
                  </a:cubicBezTo>
                  <a:lnTo>
                    <a:pt x="18647" y="3996"/>
                  </a:lnTo>
                  <a:cubicBezTo>
                    <a:pt x="18702" y="4028"/>
                    <a:pt x="18773" y="4044"/>
                    <a:pt x="18844" y="4044"/>
                  </a:cubicBezTo>
                  <a:cubicBezTo>
                    <a:pt x="18914" y="4044"/>
                    <a:pt x="18984" y="4029"/>
                    <a:pt x="19037" y="3998"/>
                  </a:cubicBezTo>
                  <a:lnTo>
                    <a:pt x="20148" y="3356"/>
                  </a:lnTo>
                  <a:cubicBezTo>
                    <a:pt x="20257" y="3294"/>
                    <a:pt x="20257" y="3193"/>
                    <a:pt x="20148" y="3129"/>
                  </a:cubicBezTo>
                  <a:lnTo>
                    <a:pt x="19214" y="2579"/>
                  </a:lnTo>
                  <a:cubicBezTo>
                    <a:pt x="19160" y="2548"/>
                    <a:pt x="19089" y="2532"/>
                    <a:pt x="19018" y="2532"/>
                  </a:cubicBezTo>
                  <a:close/>
                  <a:moveTo>
                    <a:pt x="12173" y="2688"/>
                  </a:moveTo>
                  <a:cubicBezTo>
                    <a:pt x="12103" y="2688"/>
                    <a:pt x="12033" y="2703"/>
                    <a:pt x="11980" y="2735"/>
                  </a:cubicBezTo>
                  <a:lnTo>
                    <a:pt x="10869" y="3375"/>
                  </a:lnTo>
                  <a:cubicBezTo>
                    <a:pt x="10760" y="3437"/>
                    <a:pt x="10760" y="3540"/>
                    <a:pt x="10869" y="3603"/>
                  </a:cubicBezTo>
                  <a:lnTo>
                    <a:pt x="11803" y="4152"/>
                  </a:lnTo>
                  <a:cubicBezTo>
                    <a:pt x="11858" y="4184"/>
                    <a:pt x="11930" y="4200"/>
                    <a:pt x="12001" y="4200"/>
                  </a:cubicBezTo>
                  <a:cubicBezTo>
                    <a:pt x="12071" y="4200"/>
                    <a:pt x="12140" y="4185"/>
                    <a:pt x="12193" y="4154"/>
                  </a:cubicBezTo>
                  <a:lnTo>
                    <a:pt x="13304" y="3512"/>
                  </a:lnTo>
                  <a:cubicBezTo>
                    <a:pt x="13412" y="3450"/>
                    <a:pt x="13412" y="3349"/>
                    <a:pt x="13304" y="3285"/>
                  </a:cubicBezTo>
                  <a:lnTo>
                    <a:pt x="12370" y="2736"/>
                  </a:lnTo>
                  <a:cubicBezTo>
                    <a:pt x="12316" y="2704"/>
                    <a:pt x="12244" y="2688"/>
                    <a:pt x="12173" y="2688"/>
                  </a:cubicBezTo>
                  <a:close/>
                  <a:moveTo>
                    <a:pt x="21265" y="3152"/>
                  </a:moveTo>
                  <a:cubicBezTo>
                    <a:pt x="21195" y="3152"/>
                    <a:pt x="21126" y="3167"/>
                    <a:pt x="21073" y="3197"/>
                  </a:cubicBezTo>
                  <a:lnTo>
                    <a:pt x="19962" y="3839"/>
                  </a:lnTo>
                  <a:cubicBezTo>
                    <a:pt x="19853" y="3901"/>
                    <a:pt x="19853" y="4004"/>
                    <a:pt x="19962" y="4067"/>
                  </a:cubicBezTo>
                  <a:lnTo>
                    <a:pt x="20896" y="4616"/>
                  </a:lnTo>
                  <a:cubicBezTo>
                    <a:pt x="20951" y="4648"/>
                    <a:pt x="21023" y="4664"/>
                    <a:pt x="21094" y="4664"/>
                  </a:cubicBezTo>
                  <a:cubicBezTo>
                    <a:pt x="21164" y="4664"/>
                    <a:pt x="21233" y="4649"/>
                    <a:pt x="21286" y="4618"/>
                  </a:cubicBezTo>
                  <a:lnTo>
                    <a:pt x="22397" y="3976"/>
                  </a:lnTo>
                  <a:cubicBezTo>
                    <a:pt x="22505" y="3914"/>
                    <a:pt x="22505" y="3812"/>
                    <a:pt x="22397" y="3749"/>
                  </a:cubicBezTo>
                  <a:lnTo>
                    <a:pt x="21463" y="3200"/>
                  </a:lnTo>
                  <a:cubicBezTo>
                    <a:pt x="21408" y="3168"/>
                    <a:pt x="21336" y="3152"/>
                    <a:pt x="21265" y="3152"/>
                  </a:cubicBezTo>
                  <a:close/>
                  <a:moveTo>
                    <a:pt x="14420" y="3307"/>
                  </a:moveTo>
                  <a:cubicBezTo>
                    <a:pt x="14350" y="3307"/>
                    <a:pt x="14280" y="3323"/>
                    <a:pt x="14227" y="3354"/>
                  </a:cubicBezTo>
                  <a:lnTo>
                    <a:pt x="13117" y="3996"/>
                  </a:lnTo>
                  <a:cubicBezTo>
                    <a:pt x="13009" y="4058"/>
                    <a:pt x="13009" y="4159"/>
                    <a:pt x="13117" y="4223"/>
                  </a:cubicBezTo>
                  <a:lnTo>
                    <a:pt x="14051" y="4772"/>
                  </a:lnTo>
                  <a:cubicBezTo>
                    <a:pt x="14105" y="4804"/>
                    <a:pt x="14176" y="4820"/>
                    <a:pt x="14247" y="4820"/>
                  </a:cubicBezTo>
                  <a:cubicBezTo>
                    <a:pt x="14318" y="4820"/>
                    <a:pt x="14388" y="4804"/>
                    <a:pt x="14442" y="4773"/>
                  </a:cubicBezTo>
                  <a:lnTo>
                    <a:pt x="15553" y="4133"/>
                  </a:lnTo>
                  <a:cubicBezTo>
                    <a:pt x="15660" y="4070"/>
                    <a:pt x="15660" y="3968"/>
                    <a:pt x="15553" y="3905"/>
                  </a:cubicBezTo>
                  <a:lnTo>
                    <a:pt x="14619" y="3356"/>
                  </a:lnTo>
                  <a:cubicBezTo>
                    <a:pt x="14564" y="3324"/>
                    <a:pt x="14492" y="3307"/>
                    <a:pt x="14420" y="3307"/>
                  </a:cubicBezTo>
                  <a:close/>
                  <a:moveTo>
                    <a:pt x="23744" y="3526"/>
                  </a:moveTo>
                  <a:lnTo>
                    <a:pt x="22748" y="4101"/>
                  </a:lnTo>
                  <a:cubicBezTo>
                    <a:pt x="22639" y="4164"/>
                    <a:pt x="22639" y="4265"/>
                    <a:pt x="22748" y="4328"/>
                  </a:cubicBezTo>
                  <a:lnTo>
                    <a:pt x="23682" y="4877"/>
                  </a:lnTo>
                  <a:cubicBezTo>
                    <a:pt x="23736" y="4909"/>
                    <a:pt x="23808" y="4925"/>
                    <a:pt x="23880" y="4925"/>
                  </a:cubicBezTo>
                  <a:cubicBezTo>
                    <a:pt x="23950" y="4925"/>
                    <a:pt x="24019" y="4910"/>
                    <a:pt x="24072" y="4880"/>
                  </a:cubicBezTo>
                  <a:lnTo>
                    <a:pt x="25175" y="4242"/>
                  </a:lnTo>
                  <a:lnTo>
                    <a:pt x="23744" y="3526"/>
                  </a:lnTo>
                  <a:close/>
                  <a:moveTo>
                    <a:pt x="17225" y="3567"/>
                  </a:moveTo>
                  <a:cubicBezTo>
                    <a:pt x="17155" y="3567"/>
                    <a:pt x="17085" y="3583"/>
                    <a:pt x="17031" y="3614"/>
                  </a:cubicBezTo>
                  <a:lnTo>
                    <a:pt x="15920" y="4254"/>
                  </a:lnTo>
                  <a:cubicBezTo>
                    <a:pt x="15813" y="4318"/>
                    <a:pt x="15813" y="4419"/>
                    <a:pt x="15920" y="4482"/>
                  </a:cubicBezTo>
                  <a:lnTo>
                    <a:pt x="16854" y="5031"/>
                  </a:lnTo>
                  <a:cubicBezTo>
                    <a:pt x="16908" y="5064"/>
                    <a:pt x="16980" y="5080"/>
                    <a:pt x="17051" y="5080"/>
                  </a:cubicBezTo>
                  <a:cubicBezTo>
                    <a:pt x="17122" y="5080"/>
                    <a:pt x="17192" y="5064"/>
                    <a:pt x="17246" y="5033"/>
                  </a:cubicBezTo>
                  <a:lnTo>
                    <a:pt x="18356" y="4392"/>
                  </a:lnTo>
                  <a:cubicBezTo>
                    <a:pt x="18464" y="4330"/>
                    <a:pt x="18464" y="4228"/>
                    <a:pt x="18356" y="4165"/>
                  </a:cubicBezTo>
                  <a:lnTo>
                    <a:pt x="17422" y="3615"/>
                  </a:lnTo>
                  <a:cubicBezTo>
                    <a:pt x="17368" y="3583"/>
                    <a:pt x="17296" y="3567"/>
                    <a:pt x="17225" y="3567"/>
                  </a:cubicBezTo>
                  <a:close/>
                  <a:moveTo>
                    <a:pt x="10378" y="3723"/>
                  </a:moveTo>
                  <a:cubicBezTo>
                    <a:pt x="10308" y="3723"/>
                    <a:pt x="10239" y="3738"/>
                    <a:pt x="10185" y="3769"/>
                  </a:cubicBezTo>
                  <a:lnTo>
                    <a:pt x="9075" y="4411"/>
                  </a:lnTo>
                  <a:cubicBezTo>
                    <a:pt x="8967" y="4473"/>
                    <a:pt x="8967" y="4575"/>
                    <a:pt x="9075" y="4639"/>
                  </a:cubicBezTo>
                  <a:lnTo>
                    <a:pt x="10009" y="5187"/>
                  </a:lnTo>
                  <a:cubicBezTo>
                    <a:pt x="10064" y="5219"/>
                    <a:pt x="10136" y="5236"/>
                    <a:pt x="10208" y="5236"/>
                  </a:cubicBezTo>
                  <a:cubicBezTo>
                    <a:pt x="10277" y="5236"/>
                    <a:pt x="10347" y="5220"/>
                    <a:pt x="10400" y="5190"/>
                  </a:cubicBezTo>
                  <a:lnTo>
                    <a:pt x="11511" y="4548"/>
                  </a:lnTo>
                  <a:cubicBezTo>
                    <a:pt x="11618" y="4486"/>
                    <a:pt x="11618" y="4383"/>
                    <a:pt x="11511" y="4320"/>
                  </a:cubicBezTo>
                  <a:lnTo>
                    <a:pt x="10577" y="3771"/>
                  </a:lnTo>
                  <a:cubicBezTo>
                    <a:pt x="10522" y="3739"/>
                    <a:pt x="10450" y="3723"/>
                    <a:pt x="10378" y="3723"/>
                  </a:cubicBezTo>
                  <a:close/>
                  <a:moveTo>
                    <a:pt x="19472" y="4187"/>
                  </a:moveTo>
                  <a:cubicBezTo>
                    <a:pt x="19402" y="4187"/>
                    <a:pt x="19333" y="4202"/>
                    <a:pt x="19280" y="4233"/>
                  </a:cubicBezTo>
                  <a:lnTo>
                    <a:pt x="18169" y="4875"/>
                  </a:lnTo>
                  <a:cubicBezTo>
                    <a:pt x="18060" y="4937"/>
                    <a:pt x="18060" y="5039"/>
                    <a:pt x="18169" y="5103"/>
                  </a:cubicBezTo>
                  <a:lnTo>
                    <a:pt x="19103" y="5651"/>
                  </a:lnTo>
                  <a:cubicBezTo>
                    <a:pt x="19158" y="5683"/>
                    <a:pt x="19229" y="5700"/>
                    <a:pt x="19301" y="5700"/>
                  </a:cubicBezTo>
                  <a:cubicBezTo>
                    <a:pt x="19371" y="5700"/>
                    <a:pt x="19440" y="5684"/>
                    <a:pt x="19493" y="5654"/>
                  </a:cubicBezTo>
                  <a:lnTo>
                    <a:pt x="20604" y="5012"/>
                  </a:lnTo>
                  <a:cubicBezTo>
                    <a:pt x="20712" y="4950"/>
                    <a:pt x="20712" y="4847"/>
                    <a:pt x="20604" y="4784"/>
                  </a:cubicBezTo>
                  <a:lnTo>
                    <a:pt x="19670" y="4235"/>
                  </a:lnTo>
                  <a:cubicBezTo>
                    <a:pt x="19615" y="4203"/>
                    <a:pt x="19543" y="4187"/>
                    <a:pt x="19472" y="4187"/>
                  </a:cubicBezTo>
                  <a:close/>
                  <a:moveTo>
                    <a:pt x="12626" y="4343"/>
                  </a:moveTo>
                  <a:cubicBezTo>
                    <a:pt x="12557" y="4343"/>
                    <a:pt x="12487" y="4359"/>
                    <a:pt x="12434" y="4389"/>
                  </a:cubicBezTo>
                  <a:lnTo>
                    <a:pt x="11324" y="5031"/>
                  </a:lnTo>
                  <a:cubicBezTo>
                    <a:pt x="11215" y="5093"/>
                    <a:pt x="11215" y="5195"/>
                    <a:pt x="11324" y="5258"/>
                  </a:cubicBezTo>
                  <a:lnTo>
                    <a:pt x="12258" y="5808"/>
                  </a:lnTo>
                  <a:cubicBezTo>
                    <a:pt x="12312" y="5840"/>
                    <a:pt x="12383" y="5856"/>
                    <a:pt x="12455" y="5856"/>
                  </a:cubicBezTo>
                  <a:cubicBezTo>
                    <a:pt x="12525" y="5856"/>
                    <a:pt x="12595" y="5840"/>
                    <a:pt x="12648" y="5809"/>
                  </a:cubicBezTo>
                  <a:lnTo>
                    <a:pt x="13758" y="5168"/>
                  </a:lnTo>
                  <a:cubicBezTo>
                    <a:pt x="13867" y="5105"/>
                    <a:pt x="13867" y="5004"/>
                    <a:pt x="13758" y="4940"/>
                  </a:cubicBezTo>
                  <a:lnTo>
                    <a:pt x="12824" y="4392"/>
                  </a:lnTo>
                  <a:cubicBezTo>
                    <a:pt x="12770" y="4360"/>
                    <a:pt x="12698" y="4343"/>
                    <a:pt x="12626" y="4343"/>
                  </a:cubicBezTo>
                  <a:close/>
                  <a:moveTo>
                    <a:pt x="15431" y="4603"/>
                  </a:moveTo>
                  <a:cubicBezTo>
                    <a:pt x="15361" y="4603"/>
                    <a:pt x="15291" y="4619"/>
                    <a:pt x="15238" y="4649"/>
                  </a:cubicBezTo>
                  <a:lnTo>
                    <a:pt x="14127" y="5290"/>
                  </a:lnTo>
                  <a:cubicBezTo>
                    <a:pt x="14019" y="5353"/>
                    <a:pt x="14019" y="5455"/>
                    <a:pt x="14127" y="5518"/>
                  </a:cubicBezTo>
                  <a:lnTo>
                    <a:pt x="15061" y="6068"/>
                  </a:lnTo>
                  <a:cubicBezTo>
                    <a:pt x="15115" y="6100"/>
                    <a:pt x="15186" y="6115"/>
                    <a:pt x="15257" y="6115"/>
                  </a:cubicBezTo>
                  <a:cubicBezTo>
                    <a:pt x="15328" y="6115"/>
                    <a:pt x="15398" y="6100"/>
                    <a:pt x="15451" y="6069"/>
                  </a:cubicBezTo>
                  <a:lnTo>
                    <a:pt x="16562" y="5428"/>
                  </a:lnTo>
                  <a:cubicBezTo>
                    <a:pt x="16671" y="5365"/>
                    <a:pt x="16671" y="5264"/>
                    <a:pt x="16562" y="5200"/>
                  </a:cubicBezTo>
                  <a:lnTo>
                    <a:pt x="15629" y="4652"/>
                  </a:lnTo>
                  <a:cubicBezTo>
                    <a:pt x="15574" y="4619"/>
                    <a:pt x="15502" y="4603"/>
                    <a:pt x="15431" y="4603"/>
                  </a:cubicBezTo>
                  <a:close/>
                  <a:moveTo>
                    <a:pt x="8585" y="4759"/>
                  </a:moveTo>
                  <a:cubicBezTo>
                    <a:pt x="8515" y="4759"/>
                    <a:pt x="8446" y="4774"/>
                    <a:pt x="8392" y="4804"/>
                  </a:cubicBezTo>
                  <a:lnTo>
                    <a:pt x="7282" y="5446"/>
                  </a:lnTo>
                  <a:cubicBezTo>
                    <a:pt x="7174" y="5508"/>
                    <a:pt x="7174" y="5611"/>
                    <a:pt x="7282" y="5674"/>
                  </a:cubicBezTo>
                  <a:lnTo>
                    <a:pt x="8216" y="6223"/>
                  </a:lnTo>
                  <a:cubicBezTo>
                    <a:pt x="8271" y="6255"/>
                    <a:pt x="8343" y="6271"/>
                    <a:pt x="8414" y="6271"/>
                  </a:cubicBezTo>
                  <a:cubicBezTo>
                    <a:pt x="8484" y="6271"/>
                    <a:pt x="8554" y="6256"/>
                    <a:pt x="8607" y="6225"/>
                  </a:cubicBezTo>
                  <a:lnTo>
                    <a:pt x="9718" y="5583"/>
                  </a:lnTo>
                  <a:cubicBezTo>
                    <a:pt x="9825" y="5521"/>
                    <a:pt x="9825" y="5419"/>
                    <a:pt x="9718" y="5356"/>
                  </a:cubicBezTo>
                  <a:lnTo>
                    <a:pt x="8784" y="4807"/>
                  </a:lnTo>
                  <a:cubicBezTo>
                    <a:pt x="8729" y="4775"/>
                    <a:pt x="8657" y="4759"/>
                    <a:pt x="8585" y="4759"/>
                  </a:cubicBezTo>
                  <a:close/>
                  <a:moveTo>
                    <a:pt x="17679" y="5223"/>
                  </a:moveTo>
                  <a:cubicBezTo>
                    <a:pt x="17609" y="5223"/>
                    <a:pt x="17539" y="5238"/>
                    <a:pt x="17487" y="5268"/>
                  </a:cubicBezTo>
                  <a:lnTo>
                    <a:pt x="16375" y="5910"/>
                  </a:lnTo>
                  <a:cubicBezTo>
                    <a:pt x="16267" y="5972"/>
                    <a:pt x="16267" y="6075"/>
                    <a:pt x="16375" y="6138"/>
                  </a:cubicBezTo>
                  <a:lnTo>
                    <a:pt x="17309" y="6687"/>
                  </a:lnTo>
                  <a:cubicBezTo>
                    <a:pt x="17364" y="6719"/>
                    <a:pt x="17436" y="6735"/>
                    <a:pt x="17507" y="6735"/>
                  </a:cubicBezTo>
                  <a:cubicBezTo>
                    <a:pt x="17577" y="6735"/>
                    <a:pt x="17647" y="6720"/>
                    <a:pt x="17700" y="6689"/>
                  </a:cubicBezTo>
                  <a:lnTo>
                    <a:pt x="18811" y="6047"/>
                  </a:lnTo>
                  <a:cubicBezTo>
                    <a:pt x="18919" y="5985"/>
                    <a:pt x="18919" y="5883"/>
                    <a:pt x="18811" y="5820"/>
                  </a:cubicBezTo>
                  <a:lnTo>
                    <a:pt x="17877" y="5271"/>
                  </a:lnTo>
                  <a:cubicBezTo>
                    <a:pt x="17822" y="5239"/>
                    <a:pt x="17750" y="5223"/>
                    <a:pt x="17679" y="5223"/>
                  </a:cubicBezTo>
                  <a:close/>
                  <a:moveTo>
                    <a:pt x="10834" y="5379"/>
                  </a:moveTo>
                  <a:cubicBezTo>
                    <a:pt x="10764" y="5379"/>
                    <a:pt x="10694" y="5394"/>
                    <a:pt x="10641" y="5425"/>
                  </a:cubicBezTo>
                  <a:lnTo>
                    <a:pt x="9530" y="6067"/>
                  </a:lnTo>
                  <a:cubicBezTo>
                    <a:pt x="9422" y="6129"/>
                    <a:pt x="9422" y="6230"/>
                    <a:pt x="9530" y="6294"/>
                  </a:cubicBezTo>
                  <a:lnTo>
                    <a:pt x="10465" y="6843"/>
                  </a:lnTo>
                  <a:cubicBezTo>
                    <a:pt x="10519" y="6875"/>
                    <a:pt x="10590" y="6891"/>
                    <a:pt x="10662" y="6891"/>
                  </a:cubicBezTo>
                  <a:cubicBezTo>
                    <a:pt x="10732" y="6891"/>
                    <a:pt x="10802" y="6876"/>
                    <a:pt x="10855" y="6844"/>
                  </a:cubicBezTo>
                  <a:lnTo>
                    <a:pt x="11965" y="6204"/>
                  </a:lnTo>
                  <a:cubicBezTo>
                    <a:pt x="12074" y="6141"/>
                    <a:pt x="12074" y="6039"/>
                    <a:pt x="11965" y="5976"/>
                  </a:cubicBezTo>
                  <a:lnTo>
                    <a:pt x="11031" y="5427"/>
                  </a:lnTo>
                  <a:cubicBezTo>
                    <a:pt x="10977" y="5395"/>
                    <a:pt x="10906" y="5379"/>
                    <a:pt x="10834" y="5379"/>
                  </a:cubicBezTo>
                  <a:close/>
                  <a:moveTo>
                    <a:pt x="13639" y="5638"/>
                  </a:moveTo>
                  <a:cubicBezTo>
                    <a:pt x="13568" y="5638"/>
                    <a:pt x="13498" y="5654"/>
                    <a:pt x="13445" y="5685"/>
                  </a:cubicBezTo>
                  <a:lnTo>
                    <a:pt x="12334" y="6325"/>
                  </a:lnTo>
                  <a:cubicBezTo>
                    <a:pt x="12225" y="6389"/>
                    <a:pt x="12225" y="6490"/>
                    <a:pt x="12334" y="6553"/>
                  </a:cubicBezTo>
                  <a:lnTo>
                    <a:pt x="13268" y="7102"/>
                  </a:lnTo>
                  <a:cubicBezTo>
                    <a:pt x="13322" y="7135"/>
                    <a:pt x="13394" y="7151"/>
                    <a:pt x="13465" y="7151"/>
                  </a:cubicBezTo>
                  <a:cubicBezTo>
                    <a:pt x="13535" y="7151"/>
                    <a:pt x="13605" y="7135"/>
                    <a:pt x="13658" y="7104"/>
                  </a:cubicBezTo>
                  <a:lnTo>
                    <a:pt x="14769" y="6463"/>
                  </a:lnTo>
                  <a:cubicBezTo>
                    <a:pt x="14877" y="6401"/>
                    <a:pt x="14877" y="6299"/>
                    <a:pt x="14769" y="6236"/>
                  </a:cubicBezTo>
                  <a:lnTo>
                    <a:pt x="13835" y="5686"/>
                  </a:lnTo>
                  <a:cubicBezTo>
                    <a:pt x="13781" y="5654"/>
                    <a:pt x="13710" y="5638"/>
                    <a:pt x="13639" y="5638"/>
                  </a:cubicBezTo>
                  <a:close/>
                  <a:moveTo>
                    <a:pt x="6791" y="5794"/>
                  </a:moveTo>
                  <a:cubicBezTo>
                    <a:pt x="6722" y="5794"/>
                    <a:pt x="6652" y="5809"/>
                    <a:pt x="6599" y="5840"/>
                  </a:cubicBezTo>
                  <a:lnTo>
                    <a:pt x="5489" y="6482"/>
                  </a:lnTo>
                  <a:cubicBezTo>
                    <a:pt x="5380" y="6544"/>
                    <a:pt x="5380" y="6646"/>
                    <a:pt x="5489" y="6710"/>
                  </a:cubicBezTo>
                  <a:lnTo>
                    <a:pt x="6423" y="7258"/>
                  </a:lnTo>
                  <a:cubicBezTo>
                    <a:pt x="6477" y="7290"/>
                    <a:pt x="6549" y="7307"/>
                    <a:pt x="6621" y="7307"/>
                  </a:cubicBezTo>
                  <a:cubicBezTo>
                    <a:pt x="6691" y="7307"/>
                    <a:pt x="6760" y="7291"/>
                    <a:pt x="6813" y="7261"/>
                  </a:cubicBezTo>
                  <a:lnTo>
                    <a:pt x="7924" y="6619"/>
                  </a:lnTo>
                  <a:cubicBezTo>
                    <a:pt x="8032" y="6557"/>
                    <a:pt x="8032" y="6454"/>
                    <a:pt x="7924" y="6391"/>
                  </a:cubicBezTo>
                  <a:lnTo>
                    <a:pt x="6989" y="5842"/>
                  </a:lnTo>
                  <a:cubicBezTo>
                    <a:pt x="6935" y="5810"/>
                    <a:pt x="6863" y="5794"/>
                    <a:pt x="6791" y="5794"/>
                  </a:cubicBezTo>
                  <a:close/>
                  <a:moveTo>
                    <a:pt x="15885" y="6258"/>
                  </a:moveTo>
                  <a:cubicBezTo>
                    <a:pt x="15816" y="6258"/>
                    <a:pt x="15746" y="6273"/>
                    <a:pt x="15692" y="6304"/>
                  </a:cubicBezTo>
                  <a:lnTo>
                    <a:pt x="14582" y="6946"/>
                  </a:lnTo>
                  <a:cubicBezTo>
                    <a:pt x="14474" y="7008"/>
                    <a:pt x="14474" y="7110"/>
                    <a:pt x="14582" y="7174"/>
                  </a:cubicBezTo>
                  <a:lnTo>
                    <a:pt x="15516" y="7722"/>
                  </a:lnTo>
                  <a:cubicBezTo>
                    <a:pt x="15571" y="7755"/>
                    <a:pt x="15643" y="7771"/>
                    <a:pt x="15714" y="7771"/>
                  </a:cubicBezTo>
                  <a:cubicBezTo>
                    <a:pt x="15784" y="7771"/>
                    <a:pt x="15854" y="7755"/>
                    <a:pt x="15907" y="7725"/>
                  </a:cubicBezTo>
                  <a:lnTo>
                    <a:pt x="17018" y="7083"/>
                  </a:lnTo>
                  <a:cubicBezTo>
                    <a:pt x="17125" y="7021"/>
                    <a:pt x="17125" y="6918"/>
                    <a:pt x="17018" y="6855"/>
                  </a:cubicBezTo>
                  <a:lnTo>
                    <a:pt x="16084" y="6306"/>
                  </a:lnTo>
                  <a:cubicBezTo>
                    <a:pt x="16029" y="6274"/>
                    <a:pt x="15957" y="6258"/>
                    <a:pt x="15885" y="6258"/>
                  </a:cubicBezTo>
                  <a:close/>
                  <a:moveTo>
                    <a:pt x="9040" y="6414"/>
                  </a:moveTo>
                  <a:cubicBezTo>
                    <a:pt x="8970" y="6414"/>
                    <a:pt x="8901" y="6430"/>
                    <a:pt x="8848" y="6460"/>
                  </a:cubicBezTo>
                  <a:lnTo>
                    <a:pt x="7737" y="7102"/>
                  </a:lnTo>
                  <a:cubicBezTo>
                    <a:pt x="7629" y="7164"/>
                    <a:pt x="7629" y="7266"/>
                    <a:pt x="7737" y="7329"/>
                  </a:cubicBezTo>
                  <a:lnTo>
                    <a:pt x="8672" y="7879"/>
                  </a:lnTo>
                  <a:cubicBezTo>
                    <a:pt x="8725" y="7910"/>
                    <a:pt x="8797" y="7926"/>
                    <a:pt x="8868" y="7926"/>
                  </a:cubicBezTo>
                  <a:cubicBezTo>
                    <a:pt x="8938" y="7926"/>
                    <a:pt x="9008" y="7911"/>
                    <a:pt x="9062" y="7880"/>
                  </a:cubicBezTo>
                  <a:lnTo>
                    <a:pt x="10172" y="7239"/>
                  </a:lnTo>
                  <a:cubicBezTo>
                    <a:pt x="10281" y="7176"/>
                    <a:pt x="10281" y="7075"/>
                    <a:pt x="10172" y="7011"/>
                  </a:cubicBezTo>
                  <a:lnTo>
                    <a:pt x="9238" y="6463"/>
                  </a:lnTo>
                  <a:cubicBezTo>
                    <a:pt x="9184" y="6431"/>
                    <a:pt x="9112" y="6414"/>
                    <a:pt x="9040" y="6414"/>
                  </a:cubicBezTo>
                  <a:close/>
                  <a:moveTo>
                    <a:pt x="11845" y="6674"/>
                  </a:moveTo>
                  <a:cubicBezTo>
                    <a:pt x="11775" y="6674"/>
                    <a:pt x="11705" y="6690"/>
                    <a:pt x="11652" y="6720"/>
                  </a:cubicBezTo>
                  <a:lnTo>
                    <a:pt x="10541" y="7362"/>
                  </a:lnTo>
                  <a:cubicBezTo>
                    <a:pt x="10432" y="7424"/>
                    <a:pt x="10432" y="7526"/>
                    <a:pt x="10541" y="7589"/>
                  </a:cubicBezTo>
                  <a:lnTo>
                    <a:pt x="11475" y="8139"/>
                  </a:lnTo>
                  <a:cubicBezTo>
                    <a:pt x="11529" y="8171"/>
                    <a:pt x="11600" y="8186"/>
                    <a:pt x="11671" y="8186"/>
                  </a:cubicBezTo>
                  <a:cubicBezTo>
                    <a:pt x="11741" y="8186"/>
                    <a:pt x="11812" y="8171"/>
                    <a:pt x="11865" y="8140"/>
                  </a:cubicBezTo>
                  <a:lnTo>
                    <a:pt x="12976" y="7499"/>
                  </a:lnTo>
                  <a:cubicBezTo>
                    <a:pt x="13084" y="7436"/>
                    <a:pt x="13084" y="7335"/>
                    <a:pt x="12976" y="7272"/>
                  </a:cubicBezTo>
                  <a:lnTo>
                    <a:pt x="12042" y="6723"/>
                  </a:lnTo>
                  <a:cubicBezTo>
                    <a:pt x="11988" y="6690"/>
                    <a:pt x="11916" y="6674"/>
                    <a:pt x="11845" y="6674"/>
                  </a:cubicBezTo>
                  <a:close/>
                  <a:moveTo>
                    <a:pt x="4998" y="6830"/>
                  </a:moveTo>
                  <a:cubicBezTo>
                    <a:pt x="4929" y="6830"/>
                    <a:pt x="4859" y="6845"/>
                    <a:pt x="4806" y="6875"/>
                  </a:cubicBezTo>
                  <a:lnTo>
                    <a:pt x="3696" y="7517"/>
                  </a:lnTo>
                  <a:cubicBezTo>
                    <a:pt x="3587" y="7579"/>
                    <a:pt x="3587" y="7682"/>
                    <a:pt x="3696" y="7745"/>
                  </a:cubicBezTo>
                  <a:lnTo>
                    <a:pt x="4630" y="8294"/>
                  </a:lnTo>
                  <a:cubicBezTo>
                    <a:pt x="4684" y="8326"/>
                    <a:pt x="4756" y="8342"/>
                    <a:pt x="4828" y="8342"/>
                  </a:cubicBezTo>
                  <a:cubicBezTo>
                    <a:pt x="4897" y="8342"/>
                    <a:pt x="4967" y="8327"/>
                    <a:pt x="5020" y="8296"/>
                  </a:cubicBezTo>
                  <a:lnTo>
                    <a:pt x="6130" y="7654"/>
                  </a:lnTo>
                  <a:cubicBezTo>
                    <a:pt x="6239" y="7592"/>
                    <a:pt x="6239" y="7490"/>
                    <a:pt x="6130" y="7427"/>
                  </a:cubicBezTo>
                  <a:lnTo>
                    <a:pt x="5196" y="6878"/>
                  </a:lnTo>
                  <a:cubicBezTo>
                    <a:pt x="5142" y="6846"/>
                    <a:pt x="5070" y="6830"/>
                    <a:pt x="4998" y="6830"/>
                  </a:cubicBezTo>
                  <a:close/>
                  <a:moveTo>
                    <a:pt x="14092" y="7294"/>
                  </a:moveTo>
                  <a:cubicBezTo>
                    <a:pt x="14022" y="7294"/>
                    <a:pt x="13953" y="7309"/>
                    <a:pt x="13899" y="7340"/>
                  </a:cubicBezTo>
                  <a:lnTo>
                    <a:pt x="12789" y="7981"/>
                  </a:lnTo>
                  <a:cubicBezTo>
                    <a:pt x="12681" y="8043"/>
                    <a:pt x="12681" y="8145"/>
                    <a:pt x="12789" y="8209"/>
                  </a:cubicBezTo>
                  <a:lnTo>
                    <a:pt x="13723" y="8758"/>
                  </a:lnTo>
                  <a:cubicBezTo>
                    <a:pt x="13777" y="8790"/>
                    <a:pt x="13849" y="8806"/>
                    <a:pt x="13920" y="8806"/>
                  </a:cubicBezTo>
                  <a:cubicBezTo>
                    <a:pt x="13990" y="8806"/>
                    <a:pt x="14060" y="8790"/>
                    <a:pt x="14114" y="8759"/>
                  </a:cubicBezTo>
                  <a:lnTo>
                    <a:pt x="15225" y="8119"/>
                  </a:lnTo>
                  <a:cubicBezTo>
                    <a:pt x="15332" y="8055"/>
                    <a:pt x="15332" y="7954"/>
                    <a:pt x="15225" y="7891"/>
                  </a:cubicBezTo>
                  <a:lnTo>
                    <a:pt x="14291" y="7342"/>
                  </a:lnTo>
                  <a:cubicBezTo>
                    <a:pt x="14235" y="7310"/>
                    <a:pt x="14164" y="7294"/>
                    <a:pt x="14092" y="7294"/>
                  </a:cubicBezTo>
                  <a:close/>
                  <a:moveTo>
                    <a:pt x="7248" y="7450"/>
                  </a:moveTo>
                  <a:cubicBezTo>
                    <a:pt x="7178" y="7450"/>
                    <a:pt x="7108" y="7465"/>
                    <a:pt x="7055" y="7496"/>
                  </a:cubicBezTo>
                  <a:lnTo>
                    <a:pt x="5944" y="8138"/>
                  </a:lnTo>
                  <a:cubicBezTo>
                    <a:pt x="5836" y="8200"/>
                    <a:pt x="5836" y="8301"/>
                    <a:pt x="5944" y="8364"/>
                  </a:cubicBezTo>
                  <a:lnTo>
                    <a:pt x="6878" y="8914"/>
                  </a:lnTo>
                  <a:cubicBezTo>
                    <a:pt x="6932" y="8946"/>
                    <a:pt x="7004" y="8962"/>
                    <a:pt x="7075" y="8962"/>
                  </a:cubicBezTo>
                  <a:cubicBezTo>
                    <a:pt x="7145" y="8962"/>
                    <a:pt x="7215" y="8946"/>
                    <a:pt x="7269" y="8915"/>
                  </a:cubicBezTo>
                  <a:lnTo>
                    <a:pt x="8379" y="8275"/>
                  </a:lnTo>
                  <a:cubicBezTo>
                    <a:pt x="8487" y="8212"/>
                    <a:pt x="8487" y="8110"/>
                    <a:pt x="8379" y="8047"/>
                  </a:cubicBezTo>
                  <a:lnTo>
                    <a:pt x="7445" y="7498"/>
                  </a:lnTo>
                  <a:cubicBezTo>
                    <a:pt x="7391" y="7466"/>
                    <a:pt x="7319" y="7450"/>
                    <a:pt x="7248" y="7450"/>
                  </a:cubicBezTo>
                  <a:close/>
                  <a:moveTo>
                    <a:pt x="10052" y="7710"/>
                  </a:moveTo>
                  <a:cubicBezTo>
                    <a:pt x="9982" y="7710"/>
                    <a:pt x="9912" y="7725"/>
                    <a:pt x="9859" y="7756"/>
                  </a:cubicBezTo>
                  <a:lnTo>
                    <a:pt x="8748" y="8398"/>
                  </a:lnTo>
                  <a:cubicBezTo>
                    <a:pt x="8639" y="8460"/>
                    <a:pt x="8639" y="8561"/>
                    <a:pt x="8748" y="8626"/>
                  </a:cubicBezTo>
                  <a:lnTo>
                    <a:pt x="9682" y="9174"/>
                  </a:lnTo>
                  <a:cubicBezTo>
                    <a:pt x="9736" y="9206"/>
                    <a:pt x="9807" y="9222"/>
                    <a:pt x="9878" y="9222"/>
                  </a:cubicBezTo>
                  <a:cubicBezTo>
                    <a:pt x="9948" y="9222"/>
                    <a:pt x="10019" y="9206"/>
                    <a:pt x="10072" y="9176"/>
                  </a:cubicBezTo>
                  <a:lnTo>
                    <a:pt x="11183" y="8535"/>
                  </a:lnTo>
                  <a:cubicBezTo>
                    <a:pt x="11291" y="8472"/>
                    <a:pt x="11291" y="8370"/>
                    <a:pt x="11183" y="8307"/>
                  </a:cubicBezTo>
                  <a:lnTo>
                    <a:pt x="10249" y="7758"/>
                  </a:lnTo>
                  <a:cubicBezTo>
                    <a:pt x="10194" y="7726"/>
                    <a:pt x="10123" y="7710"/>
                    <a:pt x="10052" y="7710"/>
                  </a:cubicBezTo>
                  <a:close/>
                  <a:moveTo>
                    <a:pt x="3205" y="7865"/>
                  </a:moveTo>
                  <a:cubicBezTo>
                    <a:pt x="3136" y="7865"/>
                    <a:pt x="3066" y="7880"/>
                    <a:pt x="3013" y="7911"/>
                  </a:cubicBezTo>
                  <a:lnTo>
                    <a:pt x="1903" y="8553"/>
                  </a:lnTo>
                  <a:cubicBezTo>
                    <a:pt x="1794" y="8615"/>
                    <a:pt x="1794" y="8717"/>
                    <a:pt x="1903" y="8781"/>
                  </a:cubicBezTo>
                  <a:lnTo>
                    <a:pt x="2837" y="9329"/>
                  </a:lnTo>
                  <a:cubicBezTo>
                    <a:pt x="2891" y="9361"/>
                    <a:pt x="2963" y="9378"/>
                    <a:pt x="3035" y="9378"/>
                  </a:cubicBezTo>
                  <a:cubicBezTo>
                    <a:pt x="3104" y="9378"/>
                    <a:pt x="3174" y="9362"/>
                    <a:pt x="3227" y="9332"/>
                  </a:cubicBezTo>
                  <a:lnTo>
                    <a:pt x="4337" y="8690"/>
                  </a:lnTo>
                  <a:cubicBezTo>
                    <a:pt x="4446" y="8628"/>
                    <a:pt x="4446" y="8525"/>
                    <a:pt x="4337" y="8462"/>
                  </a:cubicBezTo>
                  <a:lnTo>
                    <a:pt x="3403" y="7913"/>
                  </a:lnTo>
                  <a:cubicBezTo>
                    <a:pt x="3349" y="7881"/>
                    <a:pt x="3277" y="7865"/>
                    <a:pt x="3205" y="7865"/>
                  </a:cubicBezTo>
                  <a:close/>
                  <a:moveTo>
                    <a:pt x="12298" y="8329"/>
                  </a:moveTo>
                  <a:cubicBezTo>
                    <a:pt x="12229" y="8329"/>
                    <a:pt x="12159" y="8344"/>
                    <a:pt x="12106" y="8375"/>
                  </a:cubicBezTo>
                  <a:lnTo>
                    <a:pt x="10995" y="9017"/>
                  </a:lnTo>
                  <a:cubicBezTo>
                    <a:pt x="10888" y="9079"/>
                    <a:pt x="10888" y="9181"/>
                    <a:pt x="10995" y="9245"/>
                  </a:cubicBezTo>
                  <a:lnTo>
                    <a:pt x="11930" y="9793"/>
                  </a:lnTo>
                  <a:cubicBezTo>
                    <a:pt x="11984" y="9826"/>
                    <a:pt x="12056" y="9842"/>
                    <a:pt x="12128" y="9842"/>
                  </a:cubicBezTo>
                  <a:cubicBezTo>
                    <a:pt x="12197" y="9842"/>
                    <a:pt x="12267" y="9826"/>
                    <a:pt x="12320" y="9796"/>
                  </a:cubicBezTo>
                  <a:lnTo>
                    <a:pt x="12321" y="9795"/>
                  </a:lnTo>
                  <a:lnTo>
                    <a:pt x="13432" y="9154"/>
                  </a:lnTo>
                  <a:cubicBezTo>
                    <a:pt x="13539" y="9092"/>
                    <a:pt x="13539" y="8989"/>
                    <a:pt x="13432" y="8926"/>
                  </a:cubicBezTo>
                  <a:lnTo>
                    <a:pt x="12497" y="8377"/>
                  </a:lnTo>
                  <a:cubicBezTo>
                    <a:pt x="12442" y="8345"/>
                    <a:pt x="12370" y="8329"/>
                    <a:pt x="12298" y="8329"/>
                  </a:cubicBezTo>
                  <a:close/>
                  <a:moveTo>
                    <a:pt x="5455" y="8485"/>
                  </a:moveTo>
                  <a:cubicBezTo>
                    <a:pt x="5385" y="8485"/>
                    <a:pt x="5315" y="8501"/>
                    <a:pt x="5262" y="8531"/>
                  </a:cubicBezTo>
                  <a:lnTo>
                    <a:pt x="4151" y="9173"/>
                  </a:lnTo>
                  <a:cubicBezTo>
                    <a:pt x="4043" y="9235"/>
                    <a:pt x="4043" y="9337"/>
                    <a:pt x="4151" y="9401"/>
                  </a:cubicBezTo>
                  <a:lnTo>
                    <a:pt x="5085" y="9950"/>
                  </a:lnTo>
                  <a:cubicBezTo>
                    <a:pt x="5139" y="9982"/>
                    <a:pt x="5210" y="9997"/>
                    <a:pt x="5281" y="9997"/>
                  </a:cubicBezTo>
                  <a:cubicBezTo>
                    <a:pt x="5351" y="9997"/>
                    <a:pt x="5421" y="9982"/>
                    <a:pt x="5476" y="9951"/>
                  </a:cubicBezTo>
                  <a:lnTo>
                    <a:pt x="6586" y="9310"/>
                  </a:lnTo>
                  <a:cubicBezTo>
                    <a:pt x="6695" y="9247"/>
                    <a:pt x="6695" y="9146"/>
                    <a:pt x="6586" y="9082"/>
                  </a:cubicBezTo>
                  <a:lnTo>
                    <a:pt x="5652" y="8534"/>
                  </a:lnTo>
                  <a:cubicBezTo>
                    <a:pt x="5598" y="8501"/>
                    <a:pt x="5526" y="8485"/>
                    <a:pt x="5455" y="8485"/>
                  </a:cubicBezTo>
                  <a:close/>
                  <a:moveTo>
                    <a:pt x="22298" y="4445"/>
                  </a:moveTo>
                  <a:cubicBezTo>
                    <a:pt x="22228" y="4445"/>
                    <a:pt x="22159" y="4460"/>
                    <a:pt x="22106" y="4491"/>
                  </a:cubicBezTo>
                  <a:lnTo>
                    <a:pt x="13800" y="9286"/>
                  </a:lnTo>
                  <a:cubicBezTo>
                    <a:pt x="13693" y="9348"/>
                    <a:pt x="13693" y="9451"/>
                    <a:pt x="13800" y="9514"/>
                  </a:cubicBezTo>
                  <a:lnTo>
                    <a:pt x="14734" y="10063"/>
                  </a:lnTo>
                  <a:cubicBezTo>
                    <a:pt x="14789" y="10095"/>
                    <a:pt x="14861" y="10111"/>
                    <a:pt x="14933" y="10111"/>
                  </a:cubicBezTo>
                  <a:cubicBezTo>
                    <a:pt x="15003" y="10111"/>
                    <a:pt x="15072" y="10096"/>
                    <a:pt x="15126" y="10065"/>
                  </a:cubicBezTo>
                  <a:lnTo>
                    <a:pt x="23430" y="5270"/>
                  </a:lnTo>
                  <a:cubicBezTo>
                    <a:pt x="23537" y="5206"/>
                    <a:pt x="23537" y="5105"/>
                    <a:pt x="23430" y="5042"/>
                  </a:cubicBezTo>
                  <a:lnTo>
                    <a:pt x="22496" y="4493"/>
                  </a:lnTo>
                  <a:cubicBezTo>
                    <a:pt x="22441" y="4461"/>
                    <a:pt x="22370" y="4445"/>
                    <a:pt x="22298" y="4445"/>
                  </a:cubicBezTo>
                  <a:close/>
                  <a:moveTo>
                    <a:pt x="8259" y="8745"/>
                  </a:moveTo>
                  <a:cubicBezTo>
                    <a:pt x="8189" y="8745"/>
                    <a:pt x="8118" y="8761"/>
                    <a:pt x="8064" y="8791"/>
                  </a:cubicBezTo>
                  <a:lnTo>
                    <a:pt x="6954" y="9432"/>
                  </a:lnTo>
                  <a:cubicBezTo>
                    <a:pt x="6846" y="9495"/>
                    <a:pt x="6846" y="9597"/>
                    <a:pt x="6954" y="9660"/>
                  </a:cubicBezTo>
                  <a:lnTo>
                    <a:pt x="6955" y="9660"/>
                  </a:lnTo>
                  <a:lnTo>
                    <a:pt x="7888" y="10209"/>
                  </a:lnTo>
                  <a:cubicBezTo>
                    <a:pt x="7943" y="10241"/>
                    <a:pt x="8014" y="10257"/>
                    <a:pt x="8086" y="10257"/>
                  </a:cubicBezTo>
                  <a:cubicBezTo>
                    <a:pt x="8156" y="10257"/>
                    <a:pt x="8226" y="10242"/>
                    <a:pt x="8279" y="10211"/>
                  </a:cubicBezTo>
                  <a:lnTo>
                    <a:pt x="9390" y="9569"/>
                  </a:lnTo>
                  <a:cubicBezTo>
                    <a:pt x="9497" y="9507"/>
                    <a:pt x="9497" y="9406"/>
                    <a:pt x="9390" y="9343"/>
                  </a:cubicBezTo>
                  <a:lnTo>
                    <a:pt x="8456" y="8793"/>
                  </a:lnTo>
                  <a:cubicBezTo>
                    <a:pt x="8401" y="8761"/>
                    <a:pt x="8330" y="8745"/>
                    <a:pt x="8259" y="8745"/>
                  </a:cubicBezTo>
                  <a:close/>
                  <a:moveTo>
                    <a:pt x="1412" y="8901"/>
                  </a:moveTo>
                  <a:cubicBezTo>
                    <a:pt x="1342" y="8901"/>
                    <a:pt x="1273" y="8916"/>
                    <a:pt x="1220" y="8946"/>
                  </a:cubicBezTo>
                  <a:lnTo>
                    <a:pt x="109" y="9588"/>
                  </a:lnTo>
                  <a:cubicBezTo>
                    <a:pt x="1" y="9650"/>
                    <a:pt x="1" y="9753"/>
                    <a:pt x="109" y="9816"/>
                  </a:cubicBezTo>
                  <a:lnTo>
                    <a:pt x="1044" y="10365"/>
                  </a:lnTo>
                  <a:cubicBezTo>
                    <a:pt x="1098" y="10397"/>
                    <a:pt x="1170" y="10413"/>
                    <a:pt x="1242" y="10413"/>
                  </a:cubicBezTo>
                  <a:cubicBezTo>
                    <a:pt x="1311" y="10413"/>
                    <a:pt x="1381" y="10398"/>
                    <a:pt x="1434" y="10367"/>
                  </a:cubicBezTo>
                  <a:lnTo>
                    <a:pt x="2544" y="9725"/>
                  </a:lnTo>
                  <a:cubicBezTo>
                    <a:pt x="2653" y="9663"/>
                    <a:pt x="2653" y="9561"/>
                    <a:pt x="2544" y="9498"/>
                  </a:cubicBezTo>
                  <a:lnTo>
                    <a:pt x="1610" y="8949"/>
                  </a:lnTo>
                  <a:cubicBezTo>
                    <a:pt x="1556" y="8917"/>
                    <a:pt x="1484" y="8901"/>
                    <a:pt x="1412" y="8901"/>
                  </a:cubicBezTo>
                  <a:close/>
                  <a:moveTo>
                    <a:pt x="10505" y="9365"/>
                  </a:moveTo>
                  <a:cubicBezTo>
                    <a:pt x="10435" y="9365"/>
                    <a:pt x="10366" y="9380"/>
                    <a:pt x="10313" y="9411"/>
                  </a:cubicBezTo>
                  <a:lnTo>
                    <a:pt x="9202" y="10052"/>
                  </a:lnTo>
                  <a:cubicBezTo>
                    <a:pt x="9094" y="10114"/>
                    <a:pt x="9094" y="10216"/>
                    <a:pt x="9202" y="10280"/>
                  </a:cubicBezTo>
                  <a:lnTo>
                    <a:pt x="10137" y="10829"/>
                  </a:lnTo>
                  <a:cubicBezTo>
                    <a:pt x="10191" y="10861"/>
                    <a:pt x="10262" y="10877"/>
                    <a:pt x="10334" y="10877"/>
                  </a:cubicBezTo>
                  <a:cubicBezTo>
                    <a:pt x="10404" y="10877"/>
                    <a:pt x="10473" y="10862"/>
                    <a:pt x="10527" y="10830"/>
                  </a:cubicBezTo>
                  <a:lnTo>
                    <a:pt x="11637" y="10190"/>
                  </a:lnTo>
                  <a:cubicBezTo>
                    <a:pt x="11746" y="10128"/>
                    <a:pt x="11746" y="10025"/>
                    <a:pt x="11637" y="9962"/>
                  </a:cubicBezTo>
                  <a:lnTo>
                    <a:pt x="10703" y="9413"/>
                  </a:lnTo>
                  <a:cubicBezTo>
                    <a:pt x="10649" y="9381"/>
                    <a:pt x="10577" y="9365"/>
                    <a:pt x="10505" y="9365"/>
                  </a:cubicBezTo>
                  <a:close/>
                  <a:moveTo>
                    <a:pt x="13303" y="9620"/>
                  </a:moveTo>
                  <a:cubicBezTo>
                    <a:pt x="13233" y="9620"/>
                    <a:pt x="13163" y="9636"/>
                    <a:pt x="13109" y="9667"/>
                  </a:cubicBezTo>
                  <a:lnTo>
                    <a:pt x="11999" y="10308"/>
                  </a:lnTo>
                  <a:cubicBezTo>
                    <a:pt x="11891" y="10371"/>
                    <a:pt x="11891" y="10472"/>
                    <a:pt x="11999" y="10536"/>
                  </a:cubicBezTo>
                  <a:lnTo>
                    <a:pt x="12933" y="11084"/>
                  </a:lnTo>
                  <a:cubicBezTo>
                    <a:pt x="12988" y="11116"/>
                    <a:pt x="13060" y="11132"/>
                    <a:pt x="13132" y="11132"/>
                  </a:cubicBezTo>
                  <a:cubicBezTo>
                    <a:pt x="13202" y="11132"/>
                    <a:pt x="13271" y="11117"/>
                    <a:pt x="13324" y="11087"/>
                  </a:cubicBezTo>
                  <a:lnTo>
                    <a:pt x="14435" y="10445"/>
                  </a:lnTo>
                  <a:cubicBezTo>
                    <a:pt x="14542" y="10383"/>
                    <a:pt x="14542" y="10281"/>
                    <a:pt x="14435" y="10217"/>
                  </a:cubicBezTo>
                  <a:lnTo>
                    <a:pt x="13501" y="9668"/>
                  </a:lnTo>
                  <a:cubicBezTo>
                    <a:pt x="13446" y="9636"/>
                    <a:pt x="13374" y="9620"/>
                    <a:pt x="13303" y="9620"/>
                  </a:cubicBezTo>
                  <a:close/>
                  <a:moveTo>
                    <a:pt x="6465" y="9781"/>
                  </a:moveTo>
                  <a:cubicBezTo>
                    <a:pt x="6395" y="9781"/>
                    <a:pt x="6325" y="9796"/>
                    <a:pt x="6271" y="9827"/>
                  </a:cubicBezTo>
                  <a:lnTo>
                    <a:pt x="5161" y="10468"/>
                  </a:lnTo>
                  <a:cubicBezTo>
                    <a:pt x="5053" y="10531"/>
                    <a:pt x="5053" y="10632"/>
                    <a:pt x="5161" y="10695"/>
                  </a:cubicBezTo>
                  <a:lnTo>
                    <a:pt x="6095" y="11244"/>
                  </a:lnTo>
                  <a:cubicBezTo>
                    <a:pt x="6149" y="11277"/>
                    <a:pt x="6220" y="11293"/>
                    <a:pt x="6292" y="11293"/>
                  </a:cubicBezTo>
                  <a:cubicBezTo>
                    <a:pt x="6362" y="11293"/>
                    <a:pt x="6432" y="11277"/>
                    <a:pt x="6485" y="11247"/>
                  </a:cubicBezTo>
                  <a:lnTo>
                    <a:pt x="6486" y="11247"/>
                  </a:lnTo>
                  <a:lnTo>
                    <a:pt x="7597" y="10605"/>
                  </a:lnTo>
                  <a:cubicBezTo>
                    <a:pt x="7704" y="10543"/>
                    <a:pt x="7704" y="10441"/>
                    <a:pt x="7597" y="10378"/>
                  </a:cubicBezTo>
                  <a:lnTo>
                    <a:pt x="6663" y="9828"/>
                  </a:lnTo>
                  <a:cubicBezTo>
                    <a:pt x="6608" y="9796"/>
                    <a:pt x="6537" y="9781"/>
                    <a:pt x="6465" y="9781"/>
                  </a:cubicBezTo>
                  <a:close/>
                  <a:moveTo>
                    <a:pt x="3662" y="9520"/>
                  </a:moveTo>
                  <a:cubicBezTo>
                    <a:pt x="3592" y="9520"/>
                    <a:pt x="3522" y="9536"/>
                    <a:pt x="3468" y="9567"/>
                  </a:cubicBezTo>
                  <a:lnTo>
                    <a:pt x="1780" y="10541"/>
                  </a:lnTo>
                  <a:cubicBezTo>
                    <a:pt x="1671" y="10604"/>
                    <a:pt x="1671" y="10706"/>
                    <a:pt x="1780" y="10769"/>
                  </a:cubicBezTo>
                  <a:lnTo>
                    <a:pt x="2714" y="11318"/>
                  </a:lnTo>
                  <a:cubicBezTo>
                    <a:pt x="2768" y="11350"/>
                    <a:pt x="2840" y="11366"/>
                    <a:pt x="2912" y="11366"/>
                  </a:cubicBezTo>
                  <a:cubicBezTo>
                    <a:pt x="2982" y="11366"/>
                    <a:pt x="3051" y="11351"/>
                    <a:pt x="3104" y="11321"/>
                  </a:cubicBezTo>
                  <a:lnTo>
                    <a:pt x="4793" y="10345"/>
                  </a:lnTo>
                  <a:cubicBezTo>
                    <a:pt x="4900" y="10283"/>
                    <a:pt x="4900" y="10181"/>
                    <a:pt x="4793" y="10117"/>
                  </a:cubicBezTo>
                  <a:lnTo>
                    <a:pt x="3859" y="9568"/>
                  </a:lnTo>
                  <a:cubicBezTo>
                    <a:pt x="3804" y="9536"/>
                    <a:pt x="3733" y="9520"/>
                    <a:pt x="3662" y="9520"/>
                  </a:cubicBezTo>
                  <a:close/>
                  <a:moveTo>
                    <a:pt x="8712" y="10400"/>
                  </a:moveTo>
                  <a:cubicBezTo>
                    <a:pt x="8642" y="10400"/>
                    <a:pt x="8573" y="10415"/>
                    <a:pt x="8520" y="10446"/>
                  </a:cubicBezTo>
                  <a:lnTo>
                    <a:pt x="7409" y="11088"/>
                  </a:lnTo>
                  <a:cubicBezTo>
                    <a:pt x="7301" y="11150"/>
                    <a:pt x="7301" y="11251"/>
                    <a:pt x="7409" y="11315"/>
                  </a:cubicBezTo>
                  <a:lnTo>
                    <a:pt x="7409" y="11316"/>
                  </a:lnTo>
                  <a:lnTo>
                    <a:pt x="8343" y="11865"/>
                  </a:lnTo>
                  <a:cubicBezTo>
                    <a:pt x="8398" y="11896"/>
                    <a:pt x="8469" y="11913"/>
                    <a:pt x="8541" y="11913"/>
                  </a:cubicBezTo>
                  <a:cubicBezTo>
                    <a:pt x="8611" y="11913"/>
                    <a:pt x="8680" y="11897"/>
                    <a:pt x="8734" y="11866"/>
                  </a:cubicBezTo>
                  <a:lnTo>
                    <a:pt x="9844" y="11225"/>
                  </a:lnTo>
                  <a:cubicBezTo>
                    <a:pt x="9953" y="11162"/>
                    <a:pt x="9953" y="11060"/>
                    <a:pt x="9844" y="10997"/>
                  </a:cubicBezTo>
                  <a:lnTo>
                    <a:pt x="8910" y="10448"/>
                  </a:lnTo>
                  <a:cubicBezTo>
                    <a:pt x="8856" y="10416"/>
                    <a:pt x="8784" y="10400"/>
                    <a:pt x="8712" y="10400"/>
                  </a:cubicBezTo>
                  <a:close/>
                  <a:moveTo>
                    <a:pt x="11509" y="10656"/>
                  </a:moveTo>
                  <a:cubicBezTo>
                    <a:pt x="11439" y="10656"/>
                    <a:pt x="11370" y="10671"/>
                    <a:pt x="11316" y="10703"/>
                  </a:cubicBezTo>
                  <a:lnTo>
                    <a:pt x="10206" y="11343"/>
                  </a:lnTo>
                  <a:cubicBezTo>
                    <a:pt x="10098" y="11406"/>
                    <a:pt x="10098" y="11508"/>
                    <a:pt x="10206" y="11571"/>
                  </a:cubicBezTo>
                  <a:lnTo>
                    <a:pt x="11140" y="12120"/>
                  </a:lnTo>
                  <a:cubicBezTo>
                    <a:pt x="11194" y="12152"/>
                    <a:pt x="11266" y="12168"/>
                    <a:pt x="11338" y="12168"/>
                  </a:cubicBezTo>
                  <a:cubicBezTo>
                    <a:pt x="11408" y="12168"/>
                    <a:pt x="11477" y="12153"/>
                    <a:pt x="11530" y="12122"/>
                  </a:cubicBezTo>
                  <a:lnTo>
                    <a:pt x="12641" y="11480"/>
                  </a:lnTo>
                  <a:cubicBezTo>
                    <a:pt x="12749" y="11418"/>
                    <a:pt x="12749" y="11317"/>
                    <a:pt x="12641" y="11253"/>
                  </a:cubicBezTo>
                  <a:lnTo>
                    <a:pt x="11707" y="10704"/>
                  </a:lnTo>
                  <a:cubicBezTo>
                    <a:pt x="11652" y="10672"/>
                    <a:pt x="11581" y="10656"/>
                    <a:pt x="11509" y="10656"/>
                  </a:cubicBezTo>
                  <a:close/>
                  <a:moveTo>
                    <a:pt x="4671" y="10816"/>
                  </a:moveTo>
                  <a:cubicBezTo>
                    <a:pt x="4601" y="10816"/>
                    <a:pt x="4531" y="10831"/>
                    <a:pt x="4478" y="10862"/>
                  </a:cubicBezTo>
                  <a:lnTo>
                    <a:pt x="3368" y="11503"/>
                  </a:lnTo>
                  <a:cubicBezTo>
                    <a:pt x="3259" y="11565"/>
                    <a:pt x="3259" y="11668"/>
                    <a:pt x="3368" y="11731"/>
                  </a:cubicBezTo>
                  <a:lnTo>
                    <a:pt x="4302" y="12280"/>
                  </a:lnTo>
                  <a:cubicBezTo>
                    <a:pt x="4356" y="12312"/>
                    <a:pt x="4428" y="12328"/>
                    <a:pt x="4500" y="12328"/>
                  </a:cubicBezTo>
                  <a:cubicBezTo>
                    <a:pt x="4569" y="12328"/>
                    <a:pt x="4639" y="12313"/>
                    <a:pt x="4692" y="12282"/>
                  </a:cubicBezTo>
                  <a:lnTo>
                    <a:pt x="5802" y="11640"/>
                  </a:lnTo>
                  <a:cubicBezTo>
                    <a:pt x="5911" y="11578"/>
                    <a:pt x="5911" y="11477"/>
                    <a:pt x="5802" y="11412"/>
                  </a:cubicBezTo>
                  <a:lnTo>
                    <a:pt x="4868" y="10864"/>
                  </a:lnTo>
                  <a:cubicBezTo>
                    <a:pt x="4814" y="10832"/>
                    <a:pt x="4743" y="10816"/>
                    <a:pt x="4671" y="10816"/>
                  </a:cubicBezTo>
                  <a:close/>
                  <a:moveTo>
                    <a:pt x="6919" y="11436"/>
                  </a:moveTo>
                  <a:cubicBezTo>
                    <a:pt x="6849" y="11436"/>
                    <a:pt x="6780" y="11451"/>
                    <a:pt x="6727" y="11482"/>
                  </a:cubicBezTo>
                  <a:lnTo>
                    <a:pt x="5038" y="12457"/>
                  </a:lnTo>
                  <a:cubicBezTo>
                    <a:pt x="4930" y="12519"/>
                    <a:pt x="4930" y="12621"/>
                    <a:pt x="5038" y="12684"/>
                  </a:cubicBezTo>
                  <a:lnTo>
                    <a:pt x="5631" y="13032"/>
                  </a:lnTo>
                  <a:lnTo>
                    <a:pt x="6714" y="13032"/>
                  </a:lnTo>
                  <a:lnTo>
                    <a:pt x="8051" y="12261"/>
                  </a:lnTo>
                  <a:cubicBezTo>
                    <a:pt x="8160" y="12199"/>
                    <a:pt x="8160" y="12096"/>
                    <a:pt x="8051" y="12033"/>
                  </a:cubicBezTo>
                  <a:lnTo>
                    <a:pt x="7117" y="11484"/>
                  </a:lnTo>
                  <a:cubicBezTo>
                    <a:pt x="7063" y="11452"/>
                    <a:pt x="6991" y="11436"/>
                    <a:pt x="6919" y="11436"/>
                  </a:cubicBezTo>
                  <a:close/>
                  <a:moveTo>
                    <a:pt x="9716" y="11691"/>
                  </a:moveTo>
                  <a:cubicBezTo>
                    <a:pt x="9646" y="11691"/>
                    <a:pt x="9577" y="11707"/>
                    <a:pt x="9523" y="11738"/>
                  </a:cubicBezTo>
                  <a:lnTo>
                    <a:pt x="8413" y="12379"/>
                  </a:lnTo>
                  <a:cubicBezTo>
                    <a:pt x="8304" y="12441"/>
                    <a:pt x="8304" y="12543"/>
                    <a:pt x="8413" y="12607"/>
                  </a:cubicBezTo>
                  <a:lnTo>
                    <a:pt x="9347" y="13155"/>
                  </a:lnTo>
                  <a:cubicBezTo>
                    <a:pt x="9401" y="13187"/>
                    <a:pt x="9473" y="13204"/>
                    <a:pt x="9545" y="13204"/>
                  </a:cubicBezTo>
                  <a:cubicBezTo>
                    <a:pt x="9615" y="13204"/>
                    <a:pt x="9684" y="13188"/>
                    <a:pt x="9737" y="13158"/>
                  </a:cubicBezTo>
                  <a:lnTo>
                    <a:pt x="10848" y="12516"/>
                  </a:lnTo>
                  <a:cubicBezTo>
                    <a:pt x="10956" y="12454"/>
                    <a:pt x="10956" y="12352"/>
                    <a:pt x="10848" y="12288"/>
                  </a:cubicBezTo>
                  <a:lnTo>
                    <a:pt x="9913" y="11739"/>
                  </a:lnTo>
                  <a:cubicBezTo>
                    <a:pt x="9859" y="11707"/>
                    <a:pt x="9788" y="11691"/>
                    <a:pt x="9716" y="11691"/>
                  </a:cubicBezTo>
                  <a:close/>
                  <a:moveTo>
                    <a:pt x="7924" y="12727"/>
                  </a:moveTo>
                  <a:cubicBezTo>
                    <a:pt x="7854" y="12727"/>
                    <a:pt x="7784" y="12743"/>
                    <a:pt x="7730" y="12774"/>
                  </a:cubicBezTo>
                  <a:lnTo>
                    <a:pt x="7096" y="13140"/>
                  </a:lnTo>
                  <a:lnTo>
                    <a:pt x="8432" y="13912"/>
                  </a:lnTo>
                  <a:lnTo>
                    <a:pt x="9054" y="13551"/>
                  </a:lnTo>
                  <a:cubicBezTo>
                    <a:pt x="9163" y="13489"/>
                    <a:pt x="9163" y="13388"/>
                    <a:pt x="9054" y="13324"/>
                  </a:cubicBezTo>
                  <a:lnTo>
                    <a:pt x="8120" y="12775"/>
                  </a:lnTo>
                  <a:cubicBezTo>
                    <a:pt x="8066" y="12743"/>
                    <a:pt x="7995" y="12727"/>
                    <a:pt x="7924" y="12727"/>
                  </a:cubicBez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Google Shape;1433;p66"/>
            <p:cNvSpPr/>
            <p:nvPr/>
          </p:nvSpPr>
          <p:spPr>
            <a:xfrm>
              <a:off x="6382200" y="3832950"/>
              <a:ext cx="32825" cy="24550"/>
            </a:xfrm>
            <a:custGeom>
              <a:avLst/>
              <a:gdLst/>
              <a:ahLst/>
              <a:cxnLst/>
              <a:rect l="l" t="t" r="r" b="b"/>
              <a:pathLst>
                <a:path w="1313" h="982" extrusionOk="0">
                  <a:moveTo>
                    <a:pt x="98" y="0"/>
                  </a:moveTo>
                  <a:cubicBezTo>
                    <a:pt x="40" y="0"/>
                    <a:pt x="1" y="41"/>
                    <a:pt x="1" y="113"/>
                  </a:cubicBezTo>
                  <a:cubicBezTo>
                    <a:pt x="1" y="220"/>
                    <a:pt x="88" y="357"/>
                    <a:pt x="195" y="420"/>
                  </a:cubicBezTo>
                  <a:lnTo>
                    <a:pt x="1118" y="952"/>
                  </a:lnTo>
                  <a:cubicBezTo>
                    <a:pt x="1154" y="972"/>
                    <a:pt x="1187" y="982"/>
                    <a:pt x="1215" y="982"/>
                  </a:cubicBezTo>
                  <a:cubicBezTo>
                    <a:pt x="1274" y="982"/>
                    <a:pt x="1313" y="941"/>
                    <a:pt x="1313" y="869"/>
                  </a:cubicBezTo>
                  <a:cubicBezTo>
                    <a:pt x="1313" y="762"/>
                    <a:pt x="1226" y="624"/>
                    <a:pt x="1117" y="561"/>
                  </a:cubicBezTo>
                  <a:lnTo>
                    <a:pt x="195" y="31"/>
                  </a:lnTo>
                  <a:cubicBezTo>
                    <a:pt x="160" y="10"/>
                    <a:pt x="127" y="0"/>
                    <a:pt x="9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Google Shape;1434;p66"/>
            <p:cNvSpPr/>
            <p:nvPr/>
          </p:nvSpPr>
          <p:spPr>
            <a:xfrm>
              <a:off x="6482300" y="3891800"/>
              <a:ext cx="34725" cy="26175"/>
            </a:xfrm>
            <a:custGeom>
              <a:avLst/>
              <a:gdLst/>
              <a:ahLst/>
              <a:cxnLst/>
              <a:rect l="l" t="t" r="r" b="b"/>
              <a:pathLst>
                <a:path w="1389" h="1047" extrusionOk="0">
                  <a:moveTo>
                    <a:pt x="0" y="1"/>
                  </a:moveTo>
                  <a:lnTo>
                    <a:pt x="0" y="245"/>
                  </a:lnTo>
                  <a:lnTo>
                    <a:pt x="1389" y="1047"/>
                  </a:lnTo>
                  <a:lnTo>
                    <a:pt x="1389" y="8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Google Shape;1435;p66"/>
            <p:cNvSpPr/>
            <p:nvPr/>
          </p:nvSpPr>
          <p:spPr>
            <a:xfrm>
              <a:off x="6350775" y="2877500"/>
              <a:ext cx="710450" cy="901400"/>
            </a:xfrm>
            <a:custGeom>
              <a:avLst/>
              <a:gdLst/>
              <a:ahLst/>
              <a:cxnLst/>
              <a:rect l="l" t="t" r="r" b="b"/>
              <a:pathLst>
                <a:path w="28418" h="36056" extrusionOk="0">
                  <a:moveTo>
                    <a:pt x="28417" y="0"/>
                  </a:moveTo>
                  <a:lnTo>
                    <a:pt x="3" y="16405"/>
                  </a:lnTo>
                  <a:lnTo>
                    <a:pt x="0" y="35632"/>
                  </a:lnTo>
                  <a:cubicBezTo>
                    <a:pt x="0" y="35904"/>
                    <a:pt x="149" y="36055"/>
                    <a:pt x="371" y="36055"/>
                  </a:cubicBezTo>
                  <a:cubicBezTo>
                    <a:pt x="482" y="36055"/>
                    <a:pt x="611" y="36017"/>
                    <a:pt x="749" y="35938"/>
                  </a:cubicBezTo>
                  <a:lnTo>
                    <a:pt x="27667" y="20397"/>
                  </a:lnTo>
                  <a:cubicBezTo>
                    <a:pt x="28081" y="20158"/>
                    <a:pt x="28415" y="19634"/>
                    <a:pt x="28416" y="19228"/>
                  </a:cubicBezTo>
                  <a:lnTo>
                    <a:pt x="28417" y="0"/>
                  </a:lnTo>
                  <a:close/>
                </a:path>
              </a:pathLst>
            </a:custGeom>
            <a:solidFill>
              <a:srgbClr val="465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Google Shape;1436;p66"/>
            <p:cNvSpPr/>
            <p:nvPr/>
          </p:nvSpPr>
          <p:spPr>
            <a:xfrm>
              <a:off x="6350775" y="3395900"/>
              <a:ext cx="398000" cy="383000"/>
            </a:xfrm>
            <a:custGeom>
              <a:avLst/>
              <a:gdLst/>
              <a:ahLst/>
              <a:cxnLst/>
              <a:rect l="l" t="t" r="r" b="b"/>
              <a:pathLst>
                <a:path w="15920" h="15320" extrusionOk="0">
                  <a:moveTo>
                    <a:pt x="13001" y="1"/>
                  </a:moveTo>
                  <a:lnTo>
                    <a:pt x="4764" y="1103"/>
                  </a:lnTo>
                  <a:lnTo>
                    <a:pt x="1" y="9350"/>
                  </a:lnTo>
                  <a:lnTo>
                    <a:pt x="0" y="14896"/>
                  </a:lnTo>
                  <a:cubicBezTo>
                    <a:pt x="0" y="15168"/>
                    <a:pt x="149" y="15319"/>
                    <a:pt x="371" y="15319"/>
                  </a:cubicBezTo>
                  <a:cubicBezTo>
                    <a:pt x="482" y="15319"/>
                    <a:pt x="611" y="15281"/>
                    <a:pt x="749" y="15202"/>
                  </a:cubicBezTo>
                  <a:lnTo>
                    <a:pt x="15809" y="6507"/>
                  </a:lnTo>
                  <a:lnTo>
                    <a:pt x="15919" y="2103"/>
                  </a:lnTo>
                  <a:lnTo>
                    <a:pt x="13001" y="1"/>
                  </a:ln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Google Shape;1437;p66"/>
            <p:cNvSpPr/>
            <p:nvPr/>
          </p:nvSpPr>
          <p:spPr>
            <a:xfrm>
              <a:off x="6469850" y="3009375"/>
              <a:ext cx="478400" cy="413400"/>
            </a:xfrm>
            <a:custGeom>
              <a:avLst/>
              <a:gdLst/>
              <a:ahLst/>
              <a:cxnLst/>
              <a:rect l="l" t="t" r="r" b="b"/>
              <a:pathLst>
                <a:path w="19136" h="16536" extrusionOk="0">
                  <a:moveTo>
                    <a:pt x="19135" y="1"/>
                  </a:moveTo>
                  <a:lnTo>
                    <a:pt x="1" y="11049"/>
                  </a:lnTo>
                  <a:lnTo>
                    <a:pt x="1" y="16535"/>
                  </a:lnTo>
                  <a:lnTo>
                    <a:pt x="19135" y="5487"/>
                  </a:lnTo>
                  <a:lnTo>
                    <a:pt x="19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1438;p66"/>
            <p:cNvSpPr/>
            <p:nvPr/>
          </p:nvSpPr>
          <p:spPr>
            <a:xfrm>
              <a:off x="6469850" y="3144475"/>
              <a:ext cx="776950" cy="665875"/>
            </a:xfrm>
            <a:custGeom>
              <a:avLst/>
              <a:gdLst/>
              <a:ahLst/>
              <a:cxnLst/>
              <a:rect l="l" t="t" r="r" b="b"/>
              <a:pathLst>
                <a:path w="31078" h="26635" extrusionOk="0">
                  <a:moveTo>
                    <a:pt x="29760" y="15236"/>
                  </a:moveTo>
                  <a:lnTo>
                    <a:pt x="29308" y="14975"/>
                  </a:lnTo>
                  <a:cubicBezTo>
                    <a:pt x="29018" y="14808"/>
                    <a:pt x="28745" y="14573"/>
                    <a:pt x="28501" y="14296"/>
                  </a:cubicBezTo>
                  <a:cubicBezTo>
                    <a:pt x="28210" y="13965"/>
                    <a:pt x="27962" y="13573"/>
                    <a:pt x="27781" y="13164"/>
                  </a:cubicBezTo>
                  <a:cubicBezTo>
                    <a:pt x="27578" y="12704"/>
                    <a:pt x="27459" y="12221"/>
                    <a:pt x="27460" y="11777"/>
                  </a:cubicBezTo>
                  <a:lnTo>
                    <a:pt x="27457" y="7022"/>
                  </a:lnTo>
                  <a:cubicBezTo>
                    <a:pt x="27459" y="6559"/>
                    <a:pt x="27335" y="6056"/>
                    <a:pt x="27123" y="5578"/>
                  </a:cubicBezTo>
                  <a:cubicBezTo>
                    <a:pt x="26936" y="5153"/>
                    <a:pt x="26678" y="4746"/>
                    <a:pt x="26377" y="4403"/>
                  </a:cubicBezTo>
                  <a:cubicBezTo>
                    <a:pt x="26124" y="4114"/>
                    <a:pt x="25839" y="3870"/>
                    <a:pt x="25538" y="3697"/>
                  </a:cubicBezTo>
                  <a:lnTo>
                    <a:pt x="19138" y="1"/>
                  </a:lnTo>
                  <a:lnTo>
                    <a:pt x="1" y="11075"/>
                  </a:lnTo>
                  <a:lnTo>
                    <a:pt x="6401" y="14771"/>
                  </a:lnTo>
                  <a:cubicBezTo>
                    <a:pt x="6702" y="14945"/>
                    <a:pt x="6987" y="15189"/>
                    <a:pt x="7240" y="15477"/>
                  </a:cubicBezTo>
                  <a:cubicBezTo>
                    <a:pt x="7542" y="15821"/>
                    <a:pt x="7799" y="16228"/>
                    <a:pt x="7987" y="16653"/>
                  </a:cubicBezTo>
                  <a:cubicBezTo>
                    <a:pt x="8199" y="17131"/>
                    <a:pt x="8322" y="17633"/>
                    <a:pt x="8321" y="18096"/>
                  </a:cubicBezTo>
                  <a:lnTo>
                    <a:pt x="8324" y="22851"/>
                  </a:lnTo>
                  <a:cubicBezTo>
                    <a:pt x="8323" y="23295"/>
                    <a:pt x="8441" y="23778"/>
                    <a:pt x="8645" y="24239"/>
                  </a:cubicBezTo>
                  <a:cubicBezTo>
                    <a:pt x="8825" y="24648"/>
                    <a:pt x="9074" y="25039"/>
                    <a:pt x="9365" y="25371"/>
                  </a:cubicBezTo>
                  <a:cubicBezTo>
                    <a:pt x="9608" y="25648"/>
                    <a:pt x="9882" y="25883"/>
                    <a:pt x="10171" y="26050"/>
                  </a:cubicBezTo>
                  <a:lnTo>
                    <a:pt x="10623" y="26311"/>
                  </a:lnTo>
                  <a:cubicBezTo>
                    <a:pt x="11137" y="26608"/>
                    <a:pt x="11604" y="26634"/>
                    <a:pt x="11940" y="26439"/>
                  </a:cubicBezTo>
                  <a:lnTo>
                    <a:pt x="31077" y="15364"/>
                  </a:lnTo>
                  <a:cubicBezTo>
                    <a:pt x="30741" y="15560"/>
                    <a:pt x="30274" y="15534"/>
                    <a:pt x="29760" y="15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1439;p66"/>
            <p:cNvSpPr/>
            <p:nvPr/>
          </p:nvSpPr>
          <p:spPr>
            <a:xfrm>
              <a:off x="6707175" y="3684775"/>
              <a:ext cx="168675" cy="123825"/>
            </a:xfrm>
            <a:custGeom>
              <a:avLst/>
              <a:gdLst/>
              <a:ahLst/>
              <a:cxnLst/>
              <a:rect l="l" t="t" r="r" b="b"/>
              <a:pathLst>
                <a:path w="6747" h="4953" extrusionOk="0">
                  <a:moveTo>
                    <a:pt x="6747" y="1"/>
                  </a:moveTo>
                  <a:lnTo>
                    <a:pt x="0" y="3895"/>
                  </a:lnTo>
                  <a:cubicBezTo>
                    <a:pt x="210" y="4113"/>
                    <a:pt x="438" y="4299"/>
                    <a:pt x="678" y="4438"/>
                  </a:cubicBezTo>
                  <a:lnTo>
                    <a:pt x="1130" y="4699"/>
                  </a:lnTo>
                  <a:cubicBezTo>
                    <a:pt x="1427" y="4871"/>
                    <a:pt x="1708" y="4952"/>
                    <a:pt x="1958" y="4952"/>
                  </a:cubicBezTo>
                  <a:cubicBezTo>
                    <a:pt x="2140" y="4952"/>
                    <a:pt x="2305" y="4909"/>
                    <a:pt x="2447" y="4827"/>
                  </a:cubicBezTo>
                  <a:lnTo>
                    <a:pt x="4424" y="3683"/>
                  </a:lnTo>
                  <a:lnTo>
                    <a:pt x="6747" y="1"/>
                  </a:lnTo>
                  <a:close/>
                </a:path>
              </a:pathLst>
            </a:custGeom>
            <a:solidFill>
              <a:srgbClr val="B6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1440;p66"/>
            <p:cNvSpPr/>
            <p:nvPr/>
          </p:nvSpPr>
          <p:spPr>
            <a:xfrm>
              <a:off x="6769650" y="3434850"/>
              <a:ext cx="505750" cy="372850"/>
            </a:xfrm>
            <a:custGeom>
              <a:avLst/>
              <a:gdLst/>
              <a:ahLst/>
              <a:cxnLst/>
              <a:rect l="l" t="t" r="r" b="b"/>
              <a:pathLst>
                <a:path w="20230" h="14914" extrusionOk="0">
                  <a:moveTo>
                    <a:pt x="20229" y="1"/>
                  </a:moveTo>
                  <a:lnTo>
                    <a:pt x="1092" y="11075"/>
                  </a:lnTo>
                  <a:lnTo>
                    <a:pt x="1092" y="11076"/>
                  </a:lnTo>
                  <a:cubicBezTo>
                    <a:pt x="758" y="11270"/>
                    <a:pt x="552" y="11680"/>
                    <a:pt x="551" y="12262"/>
                  </a:cubicBezTo>
                  <a:lnTo>
                    <a:pt x="563" y="13678"/>
                  </a:lnTo>
                  <a:cubicBezTo>
                    <a:pt x="561" y="14284"/>
                    <a:pt x="347" y="14711"/>
                    <a:pt x="1" y="14913"/>
                  </a:cubicBezTo>
                  <a:lnTo>
                    <a:pt x="19138" y="3839"/>
                  </a:lnTo>
                  <a:cubicBezTo>
                    <a:pt x="19483" y="3637"/>
                    <a:pt x="19698" y="3210"/>
                    <a:pt x="19699" y="2604"/>
                  </a:cubicBezTo>
                  <a:lnTo>
                    <a:pt x="19687" y="1188"/>
                  </a:lnTo>
                  <a:cubicBezTo>
                    <a:pt x="19689" y="606"/>
                    <a:pt x="19895" y="195"/>
                    <a:pt x="2022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1441;p66"/>
            <p:cNvSpPr/>
            <p:nvPr/>
          </p:nvSpPr>
          <p:spPr>
            <a:xfrm>
              <a:off x="6795575" y="3429425"/>
              <a:ext cx="651675" cy="358400"/>
            </a:xfrm>
            <a:custGeom>
              <a:avLst/>
              <a:gdLst/>
              <a:ahLst/>
              <a:cxnLst/>
              <a:rect l="l" t="t" r="r" b="b"/>
              <a:pathLst>
                <a:path w="26067" h="14336" extrusionOk="0">
                  <a:moveTo>
                    <a:pt x="6" y="11202"/>
                  </a:moveTo>
                  <a:cubicBezTo>
                    <a:pt x="4" y="11203"/>
                    <a:pt x="2" y="11204"/>
                    <a:pt x="0" y="11205"/>
                  </a:cubicBezTo>
                  <a:lnTo>
                    <a:pt x="6" y="11202"/>
                  </a:lnTo>
                  <a:close/>
                  <a:moveTo>
                    <a:pt x="19644" y="0"/>
                  </a:moveTo>
                  <a:cubicBezTo>
                    <a:pt x="19455" y="0"/>
                    <a:pt x="19284" y="45"/>
                    <a:pt x="19137" y="131"/>
                  </a:cubicBezTo>
                  <a:lnTo>
                    <a:pt x="6" y="11202"/>
                  </a:lnTo>
                  <a:lnTo>
                    <a:pt x="6" y="11202"/>
                  </a:lnTo>
                  <a:cubicBezTo>
                    <a:pt x="152" y="11118"/>
                    <a:pt x="321" y="11075"/>
                    <a:pt x="507" y="11075"/>
                  </a:cubicBezTo>
                  <a:cubicBezTo>
                    <a:pt x="767" y="11075"/>
                    <a:pt x="1060" y="11160"/>
                    <a:pt x="1370" y="11339"/>
                  </a:cubicBezTo>
                  <a:lnTo>
                    <a:pt x="6929" y="14336"/>
                  </a:lnTo>
                  <a:lnTo>
                    <a:pt x="26066" y="3473"/>
                  </a:lnTo>
                  <a:lnTo>
                    <a:pt x="20507" y="264"/>
                  </a:lnTo>
                  <a:cubicBezTo>
                    <a:pt x="20197" y="85"/>
                    <a:pt x="19904" y="0"/>
                    <a:pt x="19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1442;p66"/>
            <p:cNvSpPr/>
            <p:nvPr/>
          </p:nvSpPr>
          <p:spPr>
            <a:xfrm>
              <a:off x="6469850" y="3421350"/>
              <a:ext cx="332650" cy="389575"/>
            </a:xfrm>
            <a:custGeom>
              <a:avLst/>
              <a:gdLst/>
              <a:ahLst/>
              <a:cxnLst/>
              <a:rect l="l" t="t" r="r" b="b"/>
              <a:pathLst>
                <a:path w="13306" h="15583" extrusionOk="0">
                  <a:moveTo>
                    <a:pt x="1" y="0"/>
                  </a:moveTo>
                  <a:lnTo>
                    <a:pt x="1" y="85"/>
                  </a:lnTo>
                  <a:lnTo>
                    <a:pt x="6400" y="3780"/>
                  </a:lnTo>
                  <a:cubicBezTo>
                    <a:pt x="7426" y="4371"/>
                    <a:pt x="8250" y="5807"/>
                    <a:pt x="8248" y="6978"/>
                  </a:cubicBezTo>
                  <a:lnTo>
                    <a:pt x="8250" y="11733"/>
                  </a:lnTo>
                  <a:cubicBezTo>
                    <a:pt x="8248" y="12954"/>
                    <a:pt x="9108" y="14445"/>
                    <a:pt x="10170" y="15058"/>
                  </a:cubicBezTo>
                  <a:lnTo>
                    <a:pt x="10623" y="15319"/>
                  </a:lnTo>
                  <a:cubicBezTo>
                    <a:pt x="10933" y="15498"/>
                    <a:pt x="11226" y="15583"/>
                    <a:pt x="11485" y="15583"/>
                  </a:cubicBezTo>
                  <a:cubicBezTo>
                    <a:pt x="12117" y="15583"/>
                    <a:pt x="12552" y="15083"/>
                    <a:pt x="12555" y="14218"/>
                  </a:cubicBezTo>
                  <a:lnTo>
                    <a:pt x="12542" y="12802"/>
                  </a:lnTo>
                  <a:cubicBezTo>
                    <a:pt x="12544" y="12102"/>
                    <a:pt x="12847" y="11657"/>
                    <a:pt x="13305" y="11533"/>
                  </a:cubicBezTo>
                  <a:cubicBezTo>
                    <a:pt x="13287" y="11503"/>
                    <a:pt x="13274" y="11471"/>
                    <a:pt x="13259" y="11441"/>
                  </a:cubicBezTo>
                  <a:cubicBezTo>
                    <a:pt x="12784" y="11571"/>
                    <a:pt x="12471" y="12033"/>
                    <a:pt x="12469" y="12761"/>
                  </a:cubicBezTo>
                  <a:lnTo>
                    <a:pt x="12482" y="14177"/>
                  </a:lnTo>
                  <a:cubicBezTo>
                    <a:pt x="12479" y="15008"/>
                    <a:pt x="12059" y="15489"/>
                    <a:pt x="11451" y="15489"/>
                  </a:cubicBezTo>
                  <a:cubicBezTo>
                    <a:pt x="11202" y="15489"/>
                    <a:pt x="10920" y="15408"/>
                    <a:pt x="10623" y="15236"/>
                  </a:cubicBezTo>
                  <a:lnTo>
                    <a:pt x="10171" y="14975"/>
                  </a:lnTo>
                  <a:cubicBezTo>
                    <a:pt x="9150" y="14385"/>
                    <a:pt x="8321" y="12948"/>
                    <a:pt x="8323" y="11776"/>
                  </a:cubicBezTo>
                  <a:lnTo>
                    <a:pt x="8321" y="7021"/>
                  </a:lnTo>
                  <a:cubicBezTo>
                    <a:pt x="8324" y="5801"/>
                    <a:pt x="7463" y="4309"/>
                    <a:pt x="6401" y="36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1443;p66"/>
            <p:cNvSpPr/>
            <p:nvPr/>
          </p:nvSpPr>
          <p:spPr>
            <a:xfrm>
              <a:off x="6781475" y="3706300"/>
              <a:ext cx="187325" cy="83625"/>
            </a:xfrm>
            <a:custGeom>
              <a:avLst/>
              <a:gdLst/>
              <a:ahLst/>
              <a:cxnLst/>
              <a:rect l="l" t="t" r="r" b="b"/>
              <a:pathLst>
                <a:path w="7493" h="3345" extrusionOk="0">
                  <a:moveTo>
                    <a:pt x="1071" y="0"/>
                  </a:moveTo>
                  <a:cubicBezTo>
                    <a:pt x="439" y="0"/>
                    <a:pt x="4" y="500"/>
                    <a:pt x="1" y="1365"/>
                  </a:cubicBezTo>
                  <a:lnTo>
                    <a:pt x="0" y="1990"/>
                  </a:lnTo>
                  <a:cubicBezTo>
                    <a:pt x="25" y="1991"/>
                    <a:pt x="48" y="1996"/>
                    <a:pt x="73" y="1997"/>
                  </a:cubicBezTo>
                  <a:lnTo>
                    <a:pt x="74" y="1407"/>
                  </a:lnTo>
                  <a:cubicBezTo>
                    <a:pt x="77" y="576"/>
                    <a:pt x="497" y="94"/>
                    <a:pt x="1105" y="94"/>
                  </a:cubicBezTo>
                  <a:cubicBezTo>
                    <a:pt x="1354" y="94"/>
                    <a:pt x="1636" y="176"/>
                    <a:pt x="1933" y="347"/>
                  </a:cubicBezTo>
                  <a:lnTo>
                    <a:pt x="7492" y="3344"/>
                  </a:lnTo>
                  <a:lnTo>
                    <a:pt x="7492" y="3261"/>
                  </a:lnTo>
                  <a:lnTo>
                    <a:pt x="1933" y="263"/>
                  </a:lnTo>
                  <a:lnTo>
                    <a:pt x="1934" y="264"/>
                  </a:lnTo>
                  <a:cubicBezTo>
                    <a:pt x="1624" y="85"/>
                    <a:pt x="1331" y="0"/>
                    <a:pt x="107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1444;p66"/>
            <p:cNvSpPr/>
            <p:nvPr/>
          </p:nvSpPr>
          <p:spPr>
            <a:xfrm>
              <a:off x="6968800" y="3516250"/>
              <a:ext cx="478450" cy="273675"/>
            </a:xfrm>
            <a:custGeom>
              <a:avLst/>
              <a:gdLst/>
              <a:ahLst/>
              <a:cxnLst/>
              <a:rect l="l" t="t" r="r" b="b"/>
              <a:pathLst>
                <a:path w="19138" h="10947" extrusionOk="0">
                  <a:moveTo>
                    <a:pt x="19137" y="0"/>
                  </a:moveTo>
                  <a:lnTo>
                    <a:pt x="0" y="10863"/>
                  </a:lnTo>
                  <a:lnTo>
                    <a:pt x="0" y="10946"/>
                  </a:lnTo>
                  <a:lnTo>
                    <a:pt x="19137" y="84"/>
                  </a:lnTo>
                  <a:lnTo>
                    <a:pt x="19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1445;p66"/>
            <p:cNvSpPr/>
            <p:nvPr/>
          </p:nvSpPr>
          <p:spPr>
            <a:xfrm>
              <a:off x="6369300" y="2845425"/>
              <a:ext cx="710375" cy="462575"/>
            </a:xfrm>
            <a:custGeom>
              <a:avLst/>
              <a:gdLst/>
              <a:ahLst/>
              <a:cxnLst/>
              <a:rect l="l" t="t" r="r" b="b"/>
              <a:pathLst>
                <a:path w="28415" h="18503" extrusionOk="0">
                  <a:moveTo>
                    <a:pt x="28045" y="1"/>
                  </a:moveTo>
                  <a:cubicBezTo>
                    <a:pt x="27934" y="1"/>
                    <a:pt x="27805" y="39"/>
                    <a:pt x="27667" y="119"/>
                  </a:cubicBezTo>
                  <a:lnTo>
                    <a:pt x="749" y="15659"/>
                  </a:lnTo>
                  <a:cubicBezTo>
                    <a:pt x="335" y="15898"/>
                    <a:pt x="0" y="16421"/>
                    <a:pt x="0" y="16829"/>
                  </a:cubicBezTo>
                  <a:lnTo>
                    <a:pt x="0" y="18503"/>
                  </a:lnTo>
                  <a:lnTo>
                    <a:pt x="28415" y="2098"/>
                  </a:lnTo>
                  <a:lnTo>
                    <a:pt x="28415" y="423"/>
                  </a:lnTo>
                  <a:cubicBezTo>
                    <a:pt x="28415" y="152"/>
                    <a:pt x="28266" y="1"/>
                    <a:pt x="28045" y="1"/>
                  </a:cubicBezTo>
                  <a:close/>
                </a:path>
              </a:pathLst>
            </a:custGeom>
            <a:solidFill>
              <a:srgbClr val="465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64" name="Google Shape;1454;p66"/>
            <p:cNvGrpSpPr/>
            <p:nvPr/>
          </p:nvGrpSpPr>
          <p:grpSpPr>
            <a:xfrm>
              <a:off x="6533725" y="3270175"/>
              <a:ext cx="291900" cy="184650"/>
              <a:chOff x="6533725" y="3270175"/>
              <a:chExt cx="291900" cy="184650"/>
            </a:xfrm>
          </p:grpSpPr>
          <p:sp>
            <p:nvSpPr>
              <p:cNvPr id="689" name="Google Shape;1455;p66"/>
              <p:cNvSpPr/>
              <p:nvPr/>
            </p:nvSpPr>
            <p:spPr>
              <a:xfrm>
                <a:off x="6533725" y="3419500"/>
                <a:ext cx="11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261" extrusionOk="0">
                    <a:moveTo>
                      <a:pt x="304" y="0"/>
                    </a:moveTo>
                    <a:lnTo>
                      <a:pt x="0" y="176"/>
                    </a:lnTo>
                    <a:lnTo>
                      <a:pt x="148" y="260"/>
                    </a:lnTo>
                    <a:lnTo>
                      <a:pt x="451" y="85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Google Shape;1456;p66"/>
              <p:cNvSpPr/>
              <p:nvPr/>
            </p:nvSpPr>
            <p:spPr>
              <a:xfrm>
                <a:off x="6546250" y="3410250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2" y="85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Google Shape;1457;p66"/>
              <p:cNvSpPr/>
              <p:nvPr/>
            </p:nvSpPr>
            <p:spPr>
              <a:xfrm>
                <a:off x="6562275" y="3389725"/>
                <a:ext cx="34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792" extrusionOk="0">
                    <a:moveTo>
                      <a:pt x="1224" y="1"/>
                    </a:moveTo>
                    <a:lnTo>
                      <a:pt x="1" y="707"/>
                    </a:lnTo>
                    <a:lnTo>
                      <a:pt x="148" y="792"/>
                    </a:lnTo>
                    <a:lnTo>
                      <a:pt x="1372" y="85"/>
                    </a:lnTo>
                    <a:lnTo>
                      <a:pt x="122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Google Shape;1458;p66"/>
              <p:cNvSpPr/>
              <p:nvPr/>
            </p:nvSpPr>
            <p:spPr>
              <a:xfrm>
                <a:off x="6597800" y="3379900"/>
                <a:ext cx="158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6" extrusionOk="0">
                    <a:moveTo>
                      <a:pt x="485" y="0"/>
                    </a:moveTo>
                    <a:lnTo>
                      <a:pt x="1" y="280"/>
                    </a:lnTo>
                    <a:lnTo>
                      <a:pt x="147" y="365"/>
                    </a:lnTo>
                    <a:lnTo>
                      <a:pt x="632" y="85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Google Shape;1459;p66"/>
              <p:cNvSpPr/>
              <p:nvPr/>
            </p:nvSpPr>
            <p:spPr>
              <a:xfrm>
                <a:off x="6614875" y="3365700"/>
                <a:ext cx="233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934" h="540" extrusionOk="0">
                    <a:moveTo>
                      <a:pt x="786" y="0"/>
                    </a:moveTo>
                    <a:lnTo>
                      <a:pt x="0" y="455"/>
                    </a:lnTo>
                    <a:lnTo>
                      <a:pt x="147" y="539"/>
                    </a:lnTo>
                    <a:lnTo>
                      <a:pt x="933" y="8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Google Shape;1460;p66"/>
              <p:cNvSpPr/>
              <p:nvPr/>
            </p:nvSpPr>
            <p:spPr>
              <a:xfrm>
                <a:off x="6639450" y="3356500"/>
                <a:ext cx="146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0" extrusionOk="0">
                    <a:moveTo>
                      <a:pt x="439" y="1"/>
                    </a:moveTo>
                    <a:lnTo>
                      <a:pt x="0" y="255"/>
                    </a:lnTo>
                    <a:lnTo>
                      <a:pt x="147" y="340"/>
                    </a:lnTo>
                    <a:lnTo>
                      <a:pt x="586" y="87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Google Shape;1461;p66"/>
              <p:cNvSpPr/>
              <p:nvPr/>
            </p:nvSpPr>
            <p:spPr>
              <a:xfrm>
                <a:off x="6655350" y="3348275"/>
                <a:ext cx="130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2" extrusionOk="0">
                    <a:moveTo>
                      <a:pt x="375" y="0"/>
                    </a:moveTo>
                    <a:lnTo>
                      <a:pt x="0" y="216"/>
                    </a:lnTo>
                    <a:lnTo>
                      <a:pt x="147" y="301"/>
                    </a:lnTo>
                    <a:lnTo>
                      <a:pt x="521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Google Shape;1462;p66"/>
              <p:cNvSpPr/>
              <p:nvPr/>
            </p:nvSpPr>
            <p:spPr>
              <a:xfrm>
                <a:off x="6543700" y="3419800"/>
                <a:ext cx="207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79" extrusionOk="0">
                    <a:moveTo>
                      <a:pt x="682" y="0"/>
                    </a:moveTo>
                    <a:lnTo>
                      <a:pt x="1" y="394"/>
                    </a:lnTo>
                    <a:lnTo>
                      <a:pt x="147" y="479"/>
                    </a:lnTo>
                    <a:lnTo>
                      <a:pt x="830" y="8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Google Shape;1463;p66"/>
              <p:cNvSpPr/>
              <p:nvPr/>
            </p:nvSpPr>
            <p:spPr>
              <a:xfrm>
                <a:off x="6565675" y="3410550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5" y="0"/>
                    </a:moveTo>
                    <a:lnTo>
                      <a:pt x="1" y="257"/>
                    </a:lnTo>
                    <a:lnTo>
                      <a:pt x="148" y="342"/>
                    </a:lnTo>
                    <a:lnTo>
                      <a:pt x="591" y="8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Google Shape;1464;p66"/>
              <p:cNvSpPr/>
              <p:nvPr/>
            </p:nvSpPr>
            <p:spPr>
              <a:xfrm>
                <a:off x="6581725" y="3399850"/>
                <a:ext cx="172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399" extrusionOk="0">
                    <a:moveTo>
                      <a:pt x="544" y="0"/>
                    </a:moveTo>
                    <a:lnTo>
                      <a:pt x="1" y="314"/>
                    </a:lnTo>
                    <a:lnTo>
                      <a:pt x="147" y="399"/>
                    </a:lnTo>
                    <a:lnTo>
                      <a:pt x="690" y="86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Google Shape;1465;p66"/>
              <p:cNvSpPr/>
              <p:nvPr/>
            </p:nvSpPr>
            <p:spPr>
              <a:xfrm>
                <a:off x="6600225" y="3392150"/>
                <a:ext cx="121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280" extrusionOk="0">
                    <a:moveTo>
                      <a:pt x="337" y="0"/>
                    </a:moveTo>
                    <a:lnTo>
                      <a:pt x="0" y="195"/>
                    </a:lnTo>
                    <a:lnTo>
                      <a:pt x="148" y="280"/>
                    </a:lnTo>
                    <a:lnTo>
                      <a:pt x="485" y="8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Google Shape;1466;p66"/>
              <p:cNvSpPr/>
              <p:nvPr/>
            </p:nvSpPr>
            <p:spPr>
              <a:xfrm>
                <a:off x="6613575" y="3375300"/>
                <a:ext cx="279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6" extrusionOk="0">
                    <a:moveTo>
                      <a:pt x="972" y="0"/>
                    </a:moveTo>
                    <a:lnTo>
                      <a:pt x="1" y="561"/>
                    </a:lnTo>
                    <a:lnTo>
                      <a:pt x="148" y="646"/>
                    </a:lnTo>
                    <a:lnTo>
                      <a:pt x="1119" y="85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Google Shape;1467;p66"/>
              <p:cNvSpPr/>
              <p:nvPr/>
            </p:nvSpPr>
            <p:spPr>
              <a:xfrm>
                <a:off x="6642775" y="3366850"/>
                <a:ext cx="133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09" extrusionOk="0">
                    <a:moveTo>
                      <a:pt x="386" y="1"/>
                    </a:moveTo>
                    <a:lnTo>
                      <a:pt x="1" y="224"/>
                    </a:lnTo>
                    <a:lnTo>
                      <a:pt x="148" y="309"/>
                    </a:lnTo>
                    <a:lnTo>
                      <a:pt x="534" y="87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Google Shape;1468;p66"/>
              <p:cNvSpPr/>
              <p:nvPr/>
            </p:nvSpPr>
            <p:spPr>
              <a:xfrm>
                <a:off x="6657375" y="3349100"/>
                <a:ext cx="295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83" extrusionOk="0">
                    <a:moveTo>
                      <a:pt x="1033" y="1"/>
                    </a:moveTo>
                    <a:lnTo>
                      <a:pt x="0" y="597"/>
                    </a:lnTo>
                    <a:lnTo>
                      <a:pt x="147" y="682"/>
                    </a:lnTo>
                    <a:lnTo>
                      <a:pt x="1181" y="86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Google Shape;1469;p66"/>
              <p:cNvSpPr/>
              <p:nvPr/>
            </p:nvSpPr>
            <p:spPr>
              <a:xfrm>
                <a:off x="6553675" y="3431000"/>
                <a:ext cx="113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1" extrusionOk="0">
                    <a:moveTo>
                      <a:pt x="304" y="1"/>
                    </a:moveTo>
                    <a:lnTo>
                      <a:pt x="0" y="176"/>
                    </a:lnTo>
                    <a:lnTo>
                      <a:pt x="147" y="261"/>
                    </a:lnTo>
                    <a:lnTo>
                      <a:pt x="451" y="87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Google Shape;1470;p66"/>
              <p:cNvSpPr/>
              <p:nvPr/>
            </p:nvSpPr>
            <p:spPr>
              <a:xfrm>
                <a:off x="6566200" y="3421775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4" y="0"/>
                    </a:moveTo>
                    <a:lnTo>
                      <a:pt x="0" y="256"/>
                    </a:lnTo>
                    <a:lnTo>
                      <a:pt x="147" y="341"/>
                    </a:lnTo>
                    <a:lnTo>
                      <a:pt x="592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Google Shape;1471;p66"/>
              <p:cNvSpPr/>
              <p:nvPr/>
            </p:nvSpPr>
            <p:spPr>
              <a:xfrm>
                <a:off x="6582250" y="3412250"/>
                <a:ext cx="152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52" extrusionOk="0">
                    <a:moveTo>
                      <a:pt x="460" y="0"/>
                    </a:moveTo>
                    <a:lnTo>
                      <a:pt x="0" y="266"/>
                    </a:lnTo>
                    <a:lnTo>
                      <a:pt x="147" y="351"/>
                    </a:lnTo>
                    <a:lnTo>
                      <a:pt x="607" y="8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Google Shape;1472;p66"/>
              <p:cNvSpPr/>
              <p:nvPr/>
            </p:nvSpPr>
            <p:spPr>
              <a:xfrm>
                <a:off x="6598700" y="3391400"/>
                <a:ext cx="348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06" extrusionOk="0">
                    <a:moveTo>
                      <a:pt x="1247" y="1"/>
                    </a:moveTo>
                    <a:lnTo>
                      <a:pt x="1" y="721"/>
                    </a:lnTo>
                    <a:lnTo>
                      <a:pt x="147" y="806"/>
                    </a:lnTo>
                    <a:lnTo>
                      <a:pt x="1394" y="86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Google Shape;1473;p66"/>
              <p:cNvSpPr/>
              <p:nvPr/>
            </p:nvSpPr>
            <p:spPr>
              <a:xfrm>
                <a:off x="6634800" y="3377200"/>
                <a:ext cx="233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40" extrusionOk="0">
                    <a:moveTo>
                      <a:pt x="786" y="1"/>
                    </a:moveTo>
                    <a:lnTo>
                      <a:pt x="0" y="455"/>
                    </a:lnTo>
                    <a:lnTo>
                      <a:pt x="147" y="540"/>
                    </a:lnTo>
                    <a:lnTo>
                      <a:pt x="933" y="85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Google Shape;1474;p66"/>
              <p:cNvSpPr/>
              <p:nvPr/>
            </p:nvSpPr>
            <p:spPr>
              <a:xfrm>
                <a:off x="6659400" y="3368050"/>
                <a:ext cx="146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9" extrusionOk="0">
                    <a:moveTo>
                      <a:pt x="438" y="0"/>
                    </a:moveTo>
                    <a:lnTo>
                      <a:pt x="0" y="253"/>
                    </a:lnTo>
                    <a:lnTo>
                      <a:pt x="147" y="338"/>
                    </a:lnTo>
                    <a:lnTo>
                      <a:pt x="586" y="85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Google Shape;1475;p66"/>
              <p:cNvSpPr/>
              <p:nvPr/>
            </p:nvSpPr>
            <p:spPr>
              <a:xfrm>
                <a:off x="6675300" y="3359775"/>
                <a:ext cx="130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2" extrusionOk="0">
                    <a:moveTo>
                      <a:pt x="375" y="1"/>
                    </a:moveTo>
                    <a:lnTo>
                      <a:pt x="0" y="217"/>
                    </a:lnTo>
                    <a:lnTo>
                      <a:pt x="147" y="302"/>
                    </a:lnTo>
                    <a:lnTo>
                      <a:pt x="521" y="86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Google Shape;1476;p66"/>
              <p:cNvSpPr/>
              <p:nvPr/>
            </p:nvSpPr>
            <p:spPr>
              <a:xfrm>
                <a:off x="6563625" y="3431300"/>
                <a:ext cx="20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80" extrusionOk="0">
                    <a:moveTo>
                      <a:pt x="683" y="1"/>
                    </a:moveTo>
                    <a:lnTo>
                      <a:pt x="1" y="394"/>
                    </a:lnTo>
                    <a:lnTo>
                      <a:pt x="147" y="479"/>
                    </a:lnTo>
                    <a:lnTo>
                      <a:pt x="830" y="8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Google Shape;1477;p66"/>
              <p:cNvSpPr/>
              <p:nvPr/>
            </p:nvSpPr>
            <p:spPr>
              <a:xfrm>
                <a:off x="6585600" y="3422050"/>
                <a:ext cx="148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3" extrusionOk="0">
                    <a:moveTo>
                      <a:pt x="446" y="1"/>
                    </a:moveTo>
                    <a:lnTo>
                      <a:pt x="1" y="257"/>
                    </a:lnTo>
                    <a:lnTo>
                      <a:pt x="149" y="342"/>
                    </a:lnTo>
                    <a:lnTo>
                      <a:pt x="593" y="86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Google Shape;1478;p66"/>
              <p:cNvSpPr/>
              <p:nvPr/>
            </p:nvSpPr>
            <p:spPr>
              <a:xfrm>
                <a:off x="6601650" y="3411350"/>
                <a:ext cx="173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00" extrusionOk="0">
                    <a:moveTo>
                      <a:pt x="545" y="1"/>
                    </a:moveTo>
                    <a:lnTo>
                      <a:pt x="1" y="314"/>
                    </a:lnTo>
                    <a:lnTo>
                      <a:pt x="149" y="399"/>
                    </a:lnTo>
                    <a:lnTo>
                      <a:pt x="691" y="87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Google Shape;1479;p66"/>
              <p:cNvSpPr/>
              <p:nvPr/>
            </p:nvSpPr>
            <p:spPr>
              <a:xfrm>
                <a:off x="6620175" y="3403650"/>
                <a:ext cx="121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81" extrusionOk="0">
                    <a:moveTo>
                      <a:pt x="337" y="1"/>
                    </a:moveTo>
                    <a:lnTo>
                      <a:pt x="0" y="195"/>
                    </a:lnTo>
                    <a:lnTo>
                      <a:pt x="147" y="280"/>
                    </a:lnTo>
                    <a:lnTo>
                      <a:pt x="484" y="86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Google Shape;1480;p66"/>
              <p:cNvSpPr/>
              <p:nvPr/>
            </p:nvSpPr>
            <p:spPr>
              <a:xfrm>
                <a:off x="6633525" y="3386800"/>
                <a:ext cx="27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47" extrusionOk="0">
                    <a:moveTo>
                      <a:pt x="971" y="1"/>
                    </a:moveTo>
                    <a:lnTo>
                      <a:pt x="1" y="562"/>
                    </a:lnTo>
                    <a:lnTo>
                      <a:pt x="148" y="646"/>
                    </a:lnTo>
                    <a:lnTo>
                      <a:pt x="1118" y="86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Google Shape;1481;p66"/>
              <p:cNvSpPr/>
              <p:nvPr/>
            </p:nvSpPr>
            <p:spPr>
              <a:xfrm>
                <a:off x="6662725" y="3378375"/>
                <a:ext cx="1332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8" extrusionOk="0">
                    <a:moveTo>
                      <a:pt x="386" y="0"/>
                    </a:moveTo>
                    <a:lnTo>
                      <a:pt x="1" y="223"/>
                    </a:lnTo>
                    <a:lnTo>
                      <a:pt x="148" y="308"/>
                    </a:lnTo>
                    <a:lnTo>
                      <a:pt x="533" y="8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Google Shape;1482;p66"/>
              <p:cNvSpPr/>
              <p:nvPr/>
            </p:nvSpPr>
            <p:spPr>
              <a:xfrm>
                <a:off x="6677300" y="3359200"/>
                <a:ext cx="319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739" extrusionOk="0">
                    <a:moveTo>
                      <a:pt x="1132" y="0"/>
                    </a:moveTo>
                    <a:lnTo>
                      <a:pt x="0" y="654"/>
                    </a:lnTo>
                    <a:lnTo>
                      <a:pt x="148" y="739"/>
                    </a:lnTo>
                    <a:lnTo>
                      <a:pt x="1279" y="85"/>
                    </a:lnTo>
                    <a:lnTo>
                      <a:pt x="113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Google Shape;1483;p66"/>
              <p:cNvSpPr/>
              <p:nvPr/>
            </p:nvSpPr>
            <p:spPr>
              <a:xfrm>
                <a:off x="6573625" y="3442525"/>
                <a:ext cx="1125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61" extrusionOk="0">
                    <a:moveTo>
                      <a:pt x="303" y="0"/>
                    </a:moveTo>
                    <a:lnTo>
                      <a:pt x="0" y="176"/>
                    </a:lnTo>
                    <a:lnTo>
                      <a:pt x="147" y="260"/>
                    </a:lnTo>
                    <a:lnTo>
                      <a:pt x="450" y="86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Google Shape;1484;p66"/>
              <p:cNvSpPr/>
              <p:nvPr/>
            </p:nvSpPr>
            <p:spPr>
              <a:xfrm>
                <a:off x="6586150" y="3433275"/>
                <a:ext cx="147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42" extrusionOk="0">
                    <a:moveTo>
                      <a:pt x="444" y="0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Google Shape;1485;p66"/>
              <p:cNvSpPr/>
              <p:nvPr/>
            </p:nvSpPr>
            <p:spPr>
              <a:xfrm>
                <a:off x="6602200" y="3411425"/>
                <a:ext cx="365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845" extrusionOk="0">
                    <a:moveTo>
                      <a:pt x="1316" y="0"/>
                    </a:moveTo>
                    <a:lnTo>
                      <a:pt x="0" y="760"/>
                    </a:lnTo>
                    <a:lnTo>
                      <a:pt x="147" y="845"/>
                    </a:lnTo>
                    <a:lnTo>
                      <a:pt x="1463" y="85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Google Shape;1486;p66"/>
              <p:cNvSpPr/>
              <p:nvPr/>
            </p:nvSpPr>
            <p:spPr>
              <a:xfrm>
                <a:off x="6633350" y="3402925"/>
                <a:ext cx="201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466" extrusionOk="0">
                    <a:moveTo>
                      <a:pt x="658" y="0"/>
                    </a:moveTo>
                    <a:lnTo>
                      <a:pt x="1" y="381"/>
                    </a:lnTo>
                    <a:lnTo>
                      <a:pt x="148" y="465"/>
                    </a:lnTo>
                    <a:lnTo>
                      <a:pt x="805" y="86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Google Shape;1487;p66"/>
              <p:cNvSpPr/>
              <p:nvPr/>
            </p:nvSpPr>
            <p:spPr>
              <a:xfrm>
                <a:off x="6654750" y="3388725"/>
                <a:ext cx="233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934" h="540" extrusionOk="0">
                    <a:moveTo>
                      <a:pt x="786" y="0"/>
                    </a:moveTo>
                    <a:lnTo>
                      <a:pt x="0" y="455"/>
                    </a:lnTo>
                    <a:lnTo>
                      <a:pt x="147" y="539"/>
                    </a:lnTo>
                    <a:lnTo>
                      <a:pt x="933" y="86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2" name="Google Shape;1488;p66"/>
              <p:cNvSpPr/>
              <p:nvPr/>
            </p:nvSpPr>
            <p:spPr>
              <a:xfrm>
                <a:off x="6679325" y="3379550"/>
                <a:ext cx="146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39" extrusionOk="0">
                    <a:moveTo>
                      <a:pt x="439" y="1"/>
                    </a:moveTo>
                    <a:lnTo>
                      <a:pt x="0" y="254"/>
                    </a:lnTo>
                    <a:lnTo>
                      <a:pt x="147" y="339"/>
                    </a:lnTo>
                    <a:lnTo>
                      <a:pt x="586" y="8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3" name="Google Shape;1489;p66"/>
              <p:cNvSpPr/>
              <p:nvPr/>
            </p:nvSpPr>
            <p:spPr>
              <a:xfrm>
                <a:off x="6695225" y="3371300"/>
                <a:ext cx="130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2" extrusionOk="0">
                    <a:moveTo>
                      <a:pt x="375" y="0"/>
                    </a:moveTo>
                    <a:lnTo>
                      <a:pt x="0" y="216"/>
                    </a:lnTo>
                    <a:lnTo>
                      <a:pt x="148" y="301"/>
                    </a:lnTo>
                    <a:lnTo>
                      <a:pt x="521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4" name="Google Shape;1490;p66"/>
              <p:cNvSpPr/>
              <p:nvPr/>
            </p:nvSpPr>
            <p:spPr>
              <a:xfrm>
                <a:off x="6583575" y="3442825"/>
                <a:ext cx="20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80" extrusionOk="0">
                    <a:moveTo>
                      <a:pt x="683" y="0"/>
                    </a:moveTo>
                    <a:lnTo>
                      <a:pt x="1" y="394"/>
                    </a:lnTo>
                    <a:lnTo>
                      <a:pt x="147" y="480"/>
                    </a:lnTo>
                    <a:lnTo>
                      <a:pt x="830" y="8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5" name="Google Shape;1491;p66"/>
              <p:cNvSpPr/>
              <p:nvPr/>
            </p:nvSpPr>
            <p:spPr>
              <a:xfrm>
                <a:off x="6605550" y="3433575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6" y="0"/>
                    </a:moveTo>
                    <a:lnTo>
                      <a:pt x="1" y="257"/>
                    </a:lnTo>
                    <a:lnTo>
                      <a:pt x="148" y="342"/>
                    </a:lnTo>
                    <a:lnTo>
                      <a:pt x="593" y="85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6" name="Google Shape;1492;p66"/>
              <p:cNvSpPr/>
              <p:nvPr/>
            </p:nvSpPr>
            <p:spPr>
              <a:xfrm>
                <a:off x="6621600" y="3427350"/>
                <a:ext cx="95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20" extrusionOk="0">
                    <a:moveTo>
                      <a:pt x="233" y="0"/>
                    </a:moveTo>
                    <a:lnTo>
                      <a:pt x="1" y="135"/>
                    </a:lnTo>
                    <a:lnTo>
                      <a:pt x="147" y="220"/>
                    </a:lnTo>
                    <a:lnTo>
                      <a:pt x="380" y="86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7" name="Google Shape;1493;p66"/>
              <p:cNvSpPr/>
              <p:nvPr/>
            </p:nvSpPr>
            <p:spPr>
              <a:xfrm>
                <a:off x="6632375" y="3415175"/>
                <a:ext cx="198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459" extrusionOk="0">
                    <a:moveTo>
                      <a:pt x="647" y="0"/>
                    </a:moveTo>
                    <a:lnTo>
                      <a:pt x="0" y="374"/>
                    </a:lnTo>
                    <a:lnTo>
                      <a:pt x="147" y="458"/>
                    </a:lnTo>
                    <a:lnTo>
                      <a:pt x="794" y="85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8" name="Google Shape;1494;p66"/>
              <p:cNvSpPr/>
              <p:nvPr/>
            </p:nvSpPr>
            <p:spPr>
              <a:xfrm>
                <a:off x="6653450" y="3398325"/>
                <a:ext cx="279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6" extrusionOk="0">
                    <a:moveTo>
                      <a:pt x="972" y="0"/>
                    </a:moveTo>
                    <a:lnTo>
                      <a:pt x="1" y="561"/>
                    </a:lnTo>
                    <a:lnTo>
                      <a:pt x="148" y="646"/>
                    </a:lnTo>
                    <a:lnTo>
                      <a:pt x="1119" y="85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9" name="Google Shape;1495;p66"/>
              <p:cNvSpPr/>
              <p:nvPr/>
            </p:nvSpPr>
            <p:spPr>
              <a:xfrm>
                <a:off x="6682650" y="3389900"/>
                <a:ext cx="133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08" extrusionOk="0">
                    <a:moveTo>
                      <a:pt x="387" y="1"/>
                    </a:moveTo>
                    <a:lnTo>
                      <a:pt x="1" y="223"/>
                    </a:lnTo>
                    <a:lnTo>
                      <a:pt x="148" y="307"/>
                    </a:lnTo>
                    <a:lnTo>
                      <a:pt x="534" y="86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0" name="Google Shape;1496;p66"/>
              <p:cNvSpPr/>
              <p:nvPr/>
            </p:nvSpPr>
            <p:spPr>
              <a:xfrm>
                <a:off x="6697250" y="3369300"/>
                <a:ext cx="344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796" extrusionOk="0">
                    <a:moveTo>
                      <a:pt x="1230" y="1"/>
                    </a:moveTo>
                    <a:lnTo>
                      <a:pt x="0" y="710"/>
                    </a:lnTo>
                    <a:lnTo>
                      <a:pt x="147" y="795"/>
                    </a:lnTo>
                    <a:lnTo>
                      <a:pt x="1377" y="85"/>
                    </a:lnTo>
                    <a:lnTo>
                      <a:pt x="123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1" name="Google Shape;1497;p66"/>
              <p:cNvSpPr/>
              <p:nvPr/>
            </p:nvSpPr>
            <p:spPr>
              <a:xfrm>
                <a:off x="6669600" y="3335600"/>
                <a:ext cx="207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79" extrusionOk="0">
                    <a:moveTo>
                      <a:pt x="683" y="0"/>
                    </a:moveTo>
                    <a:lnTo>
                      <a:pt x="0" y="394"/>
                    </a:lnTo>
                    <a:lnTo>
                      <a:pt x="147" y="479"/>
                    </a:lnTo>
                    <a:lnTo>
                      <a:pt x="829" y="8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2" name="Google Shape;1498;p66"/>
              <p:cNvSpPr/>
              <p:nvPr/>
            </p:nvSpPr>
            <p:spPr>
              <a:xfrm>
                <a:off x="6691600" y="3326325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4" y="0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3" name="Google Shape;1499;p66"/>
              <p:cNvSpPr/>
              <p:nvPr/>
            </p:nvSpPr>
            <p:spPr>
              <a:xfrm>
                <a:off x="6707650" y="3305500"/>
                <a:ext cx="348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805" extrusionOk="0">
                    <a:moveTo>
                      <a:pt x="1245" y="1"/>
                    </a:moveTo>
                    <a:lnTo>
                      <a:pt x="1" y="720"/>
                    </a:lnTo>
                    <a:lnTo>
                      <a:pt x="147" y="805"/>
                    </a:lnTo>
                    <a:lnTo>
                      <a:pt x="1392" y="85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4" name="Google Shape;1500;p66"/>
              <p:cNvSpPr/>
              <p:nvPr/>
            </p:nvSpPr>
            <p:spPr>
              <a:xfrm>
                <a:off x="6743675" y="3292125"/>
                <a:ext cx="219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508" extrusionOk="0">
                    <a:moveTo>
                      <a:pt x="731" y="0"/>
                    </a:moveTo>
                    <a:lnTo>
                      <a:pt x="1" y="422"/>
                    </a:lnTo>
                    <a:lnTo>
                      <a:pt x="147" y="507"/>
                    </a:lnTo>
                    <a:lnTo>
                      <a:pt x="878" y="86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5" name="Google Shape;1501;p66"/>
              <p:cNvSpPr/>
              <p:nvPr/>
            </p:nvSpPr>
            <p:spPr>
              <a:xfrm>
                <a:off x="6766875" y="3279350"/>
                <a:ext cx="20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83" extrusionOk="0">
                    <a:moveTo>
                      <a:pt x="688" y="0"/>
                    </a:moveTo>
                    <a:lnTo>
                      <a:pt x="1" y="398"/>
                    </a:lnTo>
                    <a:lnTo>
                      <a:pt x="148" y="482"/>
                    </a:lnTo>
                    <a:lnTo>
                      <a:pt x="835" y="85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6" name="Google Shape;1502;p66"/>
              <p:cNvSpPr/>
              <p:nvPr/>
            </p:nvSpPr>
            <p:spPr>
              <a:xfrm>
                <a:off x="6789025" y="3270175"/>
                <a:ext cx="146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39" extrusionOk="0">
                    <a:moveTo>
                      <a:pt x="439" y="0"/>
                    </a:moveTo>
                    <a:lnTo>
                      <a:pt x="0" y="253"/>
                    </a:lnTo>
                    <a:lnTo>
                      <a:pt x="147" y="339"/>
                    </a:lnTo>
                    <a:lnTo>
                      <a:pt x="586" y="85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7" name="Google Shape;1503;p66"/>
              <p:cNvSpPr/>
              <p:nvPr/>
            </p:nvSpPr>
            <p:spPr>
              <a:xfrm>
                <a:off x="6688075" y="3335900"/>
                <a:ext cx="217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01" extrusionOk="0">
                    <a:moveTo>
                      <a:pt x="721" y="0"/>
                    </a:moveTo>
                    <a:lnTo>
                      <a:pt x="1" y="416"/>
                    </a:lnTo>
                    <a:lnTo>
                      <a:pt x="149" y="500"/>
                    </a:lnTo>
                    <a:lnTo>
                      <a:pt x="868" y="8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8" name="Google Shape;1504;p66"/>
              <p:cNvSpPr/>
              <p:nvPr/>
            </p:nvSpPr>
            <p:spPr>
              <a:xfrm>
                <a:off x="6711025" y="3326625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5" y="0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2" y="8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Google Shape;1505;p66"/>
              <p:cNvSpPr/>
              <p:nvPr/>
            </p:nvSpPr>
            <p:spPr>
              <a:xfrm>
                <a:off x="6727075" y="3315950"/>
                <a:ext cx="17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99" extrusionOk="0">
                    <a:moveTo>
                      <a:pt x="543" y="0"/>
                    </a:moveTo>
                    <a:lnTo>
                      <a:pt x="0" y="313"/>
                    </a:lnTo>
                    <a:lnTo>
                      <a:pt x="147" y="399"/>
                    </a:lnTo>
                    <a:lnTo>
                      <a:pt x="690" y="85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Google Shape;1506;p66"/>
              <p:cNvSpPr/>
              <p:nvPr/>
            </p:nvSpPr>
            <p:spPr>
              <a:xfrm>
                <a:off x="6745600" y="3304375"/>
                <a:ext cx="18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34" extrusionOk="0">
                    <a:moveTo>
                      <a:pt x="604" y="0"/>
                    </a:moveTo>
                    <a:lnTo>
                      <a:pt x="0" y="349"/>
                    </a:lnTo>
                    <a:lnTo>
                      <a:pt x="147" y="433"/>
                    </a:lnTo>
                    <a:lnTo>
                      <a:pt x="750" y="85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1" name="Google Shape;1507;p66"/>
              <p:cNvSpPr/>
              <p:nvPr/>
            </p:nvSpPr>
            <p:spPr>
              <a:xfrm>
                <a:off x="6765600" y="3292800"/>
                <a:ext cx="188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35" extrusionOk="0">
                    <a:moveTo>
                      <a:pt x="607" y="1"/>
                    </a:moveTo>
                    <a:lnTo>
                      <a:pt x="1" y="350"/>
                    </a:lnTo>
                    <a:lnTo>
                      <a:pt x="147" y="435"/>
                    </a:lnTo>
                    <a:lnTo>
                      <a:pt x="753" y="85"/>
                    </a:lnTo>
                    <a:lnTo>
                      <a:pt x="60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2" name="Google Shape;1508;p66"/>
              <p:cNvSpPr/>
              <p:nvPr/>
            </p:nvSpPr>
            <p:spPr>
              <a:xfrm>
                <a:off x="6785675" y="3280525"/>
                <a:ext cx="200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2" extrusionOk="0">
                    <a:moveTo>
                      <a:pt x="653" y="0"/>
                    </a:moveTo>
                    <a:lnTo>
                      <a:pt x="0" y="377"/>
                    </a:lnTo>
                    <a:lnTo>
                      <a:pt x="147" y="462"/>
                    </a:lnTo>
                    <a:lnTo>
                      <a:pt x="800" y="85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3" name="Google Shape;1509;p66"/>
              <p:cNvSpPr/>
              <p:nvPr/>
            </p:nvSpPr>
            <p:spPr>
              <a:xfrm>
                <a:off x="6689550" y="3347100"/>
                <a:ext cx="20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80" extrusionOk="0">
                    <a:moveTo>
                      <a:pt x="683" y="1"/>
                    </a:moveTo>
                    <a:lnTo>
                      <a:pt x="0" y="395"/>
                    </a:lnTo>
                    <a:lnTo>
                      <a:pt x="147" y="479"/>
                    </a:lnTo>
                    <a:lnTo>
                      <a:pt x="830" y="8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4" name="Google Shape;1510;p66"/>
              <p:cNvSpPr/>
              <p:nvPr/>
            </p:nvSpPr>
            <p:spPr>
              <a:xfrm>
                <a:off x="6711525" y="3337825"/>
                <a:ext cx="148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3" extrusionOk="0">
                    <a:moveTo>
                      <a:pt x="446" y="1"/>
                    </a:moveTo>
                    <a:lnTo>
                      <a:pt x="1" y="257"/>
                    </a:lnTo>
                    <a:lnTo>
                      <a:pt x="149" y="342"/>
                    </a:lnTo>
                    <a:lnTo>
                      <a:pt x="592" y="86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5" name="Google Shape;1511;p66"/>
              <p:cNvSpPr/>
              <p:nvPr/>
            </p:nvSpPr>
            <p:spPr>
              <a:xfrm>
                <a:off x="6727575" y="3324750"/>
                <a:ext cx="214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96" extrusionOk="0">
                    <a:moveTo>
                      <a:pt x="711" y="0"/>
                    </a:moveTo>
                    <a:lnTo>
                      <a:pt x="0" y="411"/>
                    </a:lnTo>
                    <a:lnTo>
                      <a:pt x="147" y="495"/>
                    </a:lnTo>
                    <a:lnTo>
                      <a:pt x="858" y="85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6" name="Google Shape;1512;p66"/>
              <p:cNvSpPr/>
              <p:nvPr/>
            </p:nvSpPr>
            <p:spPr>
              <a:xfrm>
                <a:off x="6750300" y="3303650"/>
                <a:ext cx="35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15" extrusionOk="0">
                    <a:moveTo>
                      <a:pt x="1264" y="1"/>
                    </a:moveTo>
                    <a:lnTo>
                      <a:pt x="1" y="730"/>
                    </a:lnTo>
                    <a:lnTo>
                      <a:pt x="147" y="814"/>
                    </a:lnTo>
                    <a:lnTo>
                      <a:pt x="1411" y="85"/>
                    </a:ln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7" name="Google Shape;1513;p66"/>
              <p:cNvSpPr/>
              <p:nvPr/>
            </p:nvSpPr>
            <p:spPr>
              <a:xfrm>
                <a:off x="6786800" y="3290850"/>
                <a:ext cx="209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483" extrusionOk="0">
                    <a:moveTo>
                      <a:pt x="689" y="1"/>
                    </a:moveTo>
                    <a:lnTo>
                      <a:pt x="1" y="398"/>
                    </a:lnTo>
                    <a:lnTo>
                      <a:pt x="147" y="483"/>
                    </a:lnTo>
                    <a:lnTo>
                      <a:pt x="836" y="86"/>
                    </a:lnTo>
                    <a:lnTo>
                      <a:pt x="68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8" name="Google Shape;1514;p66"/>
              <p:cNvSpPr/>
              <p:nvPr/>
            </p:nvSpPr>
            <p:spPr>
              <a:xfrm>
                <a:off x="6808925" y="3281675"/>
                <a:ext cx="146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40" extrusionOk="0">
                    <a:moveTo>
                      <a:pt x="440" y="1"/>
                    </a:moveTo>
                    <a:lnTo>
                      <a:pt x="1" y="255"/>
                    </a:lnTo>
                    <a:lnTo>
                      <a:pt x="148" y="339"/>
                    </a:lnTo>
                    <a:lnTo>
                      <a:pt x="587" y="85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9" name="Google Shape;1515;p66"/>
              <p:cNvSpPr/>
              <p:nvPr/>
            </p:nvSpPr>
            <p:spPr>
              <a:xfrm>
                <a:off x="6710475" y="3347400"/>
                <a:ext cx="19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445" extrusionOk="0">
                    <a:moveTo>
                      <a:pt x="622" y="1"/>
                    </a:moveTo>
                    <a:lnTo>
                      <a:pt x="1" y="360"/>
                    </a:lnTo>
                    <a:lnTo>
                      <a:pt x="148" y="445"/>
                    </a:lnTo>
                    <a:lnTo>
                      <a:pt x="770" y="86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0" name="Google Shape;1516;p66"/>
              <p:cNvSpPr/>
              <p:nvPr/>
            </p:nvSpPr>
            <p:spPr>
              <a:xfrm>
                <a:off x="6730975" y="3338125"/>
                <a:ext cx="147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43" extrusionOk="0">
                    <a:moveTo>
                      <a:pt x="444" y="1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1" y="8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1" name="Google Shape;1517;p66"/>
              <p:cNvSpPr/>
              <p:nvPr/>
            </p:nvSpPr>
            <p:spPr>
              <a:xfrm>
                <a:off x="6747025" y="3325000"/>
                <a:ext cx="2147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98" extrusionOk="0">
                    <a:moveTo>
                      <a:pt x="711" y="1"/>
                    </a:moveTo>
                    <a:lnTo>
                      <a:pt x="0" y="413"/>
                    </a:lnTo>
                    <a:lnTo>
                      <a:pt x="147" y="497"/>
                    </a:lnTo>
                    <a:lnTo>
                      <a:pt x="858" y="86"/>
                    </a:lnTo>
                    <a:lnTo>
                      <a:pt x="71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2" name="Google Shape;1518;p66"/>
              <p:cNvSpPr/>
              <p:nvPr/>
            </p:nvSpPr>
            <p:spPr>
              <a:xfrm>
                <a:off x="6769750" y="3315875"/>
                <a:ext cx="1455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338" extrusionOk="0">
                    <a:moveTo>
                      <a:pt x="435" y="1"/>
                    </a:moveTo>
                    <a:lnTo>
                      <a:pt x="0" y="253"/>
                    </a:lnTo>
                    <a:lnTo>
                      <a:pt x="147" y="337"/>
                    </a:lnTo>
                    <a:lnTo>
                      <a:pt x="581" y="86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3" name="Google Shape;1519;p66"/>
              <p:cNvSpPr/>
              <p:nvPr/>
            </p:nvSpPr>
            <p:spPr>
              <a:xfrm>
                <a:off x="6785550" y="3304325"/>
                <a:ext cx="188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5" extrusionOk="0">
                    <a:moveTo>
                      <a:pt x="605" y="0"/>
                    </a:moveTo>
                    <a:lnTo>
                      <a:pt x="1" y="350"/>
                    </a:lnTo>
                    <a:lnTo>
                      <a:pt x="147" y="434"/>
                    </a:lnTo>
                    <a:lnTo>
                      <a:pt x="752" y="85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4" name="Google Shape;1520;p66"/>
              <p:cNvSpPr/>
              <p:nvPr/>
            </p:nvSpPr>
            <p:spPr>
              <a:xfrm>
                <a:off x="6805625" y="3292025"/>
                <a:ext cx="200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3" extrusionOk="0">
                    <a:moveTo>
                      <a:pt x="653" y="0"/>
                    </a:moveTo>
                    <a:lnTo>
                      <a:pt x="1" y="377"/>
                    </a:lnTo>
                    <a:lnTo>
                      <a:pt x="147" y="462"/>
                    </a:lnTo>
                    <a:lnTo>
                      <a:pt x="800" y="85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5" name="Google Shape;1521;p66"/>
              <p:cNvSpPr/>
              <p:nvPr/>
            </p:nvSpPr>
            <p:spPr>
              <a:xfrm>
                <a:off x="6709475" y="3358625"/>
                <a:ext cx="2077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479" extrusionOk="0">
                    <a:moveTo>
                      <a:pt x="683" y="0"/>
                    </a:moveTo>
                    <a:lnTo>
                      <a:pt x="0" y="394"/>
                    </a:lnTo>
                    <a:lnTo>
                      <a:pt x="147" y="479"/>
                    </a:lnTo>
                    <a:lnTo>
                      <a:pt x="831" y="8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6" name="Google Shape;1522;p66"/>
              <p:cNvSpPr/>
              <p:nvPr/>
            </p:nvSpPr>
            <p:spPr>
              <a:xfrm>
                <a:off x="6731475" y="3349350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5" y="0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2" y="8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7" name="Google Shape;1523;p66"/>
              <p:cNvSpPr/>
              <p:nvPr/>
            </p:nvSpPr>
            <p:spPr>
              <a:xfrm>
                <a:off x="6747525" y="3333225"/>
                <a:ext cx="267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7" extrusionOk="0">
                    <a:moveTo>
                      <a:pt x="922" y="0"/>
                    </a:moveTo>
                    <a:lnTo>
                      <a:pt x="1" y="532"/>
                    </a:lnTo>
                    <a:lnTo>
                      <a:pt x="147" y="617"/>
                    </a:lnTo>
                    <a:lnTo>
                      <a:pt x="1068" y="85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8" name="Google Shape;1524;p66"/>
              <p:cNvSpPr/>
              <p:nvPr/>
            </p:nvSpPr>
            <p:spPr>
              <a:xfrm>
                <a:off x="6732875" y="3358925"/>
                <a:ext cx="168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87" extrusionOk="0">
                    <a:moveTo>
                      <a:pt x="525" y="0"/>
                    </a:moveTo>
                    <a:lnTo>
                      <a:pt x="1" y="302"/>
                    </a:lnTo>
                    <a:lnTo>
                      <a:pt x="148" y="387"/>
                    </a:lnTo>
                    <a:lnTo>
                      <a:pt x="671" y="85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9" name="Google Shape;1525;p66"/>
              <p:cNvSpPr/>
              <p:nvPr/>
            </p:nvSpPr>
            <p:spPr>
              <a:xfrm>
                <a:off x="6750925" y="3349650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4" y="0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0" name="Google Shape;1526;p66"/>
              <p:cNvSpPr/>
              <p:nvPr/>
            </p:nvSpPr>
            <p:spPr>
              <a:xfrm>
                <a:off x="6766950" y="3342400"/>
                <a:ext cx="113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62" extrusionOk="0">
                    <a:moveTo>
                      <a:pt x="304" y="0"/>
                    </a:moveTo>
                    <a:lnTo>
                      <a:pt x="0" y="177"/>
                    </a:lnTo>
                    <a:lnTo>
                      <a:pt x="148" y="262"/>
                    </a:lnTo>
                    <a:lnTo>
                      <a:pt x="452" y="85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5" name="Google Shape;1527;p66"/>
            <p:cNvGrpSpPr/>
            <p:nvPr/>
          </p:nvGrpSpPr>
          <p:grpSpPr>
            <a:xfrm>
              <a:off x="6858425" y="3182975"/>
              <a:ext cx="126175" cy="84200"/>
              <a:chOff x="6858425" y="3182975"/>
              <a:chExt cx="126175" cy="84200"/>
            </a:xfrm>
          </p:grpSpPr>
          <p:sp>
            <p:nvSpPr>
              <p:cNvPr id="663" name="Google Shape;1528;p66"/>
              <p:cNvSpPr/>
              <p:nvPr/>
            </p:nvSpPr>
            <p:spPr>
              <a:xfrm>
                <a:off x="6858425" y="3222325"/>
                <a:ext cx="281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650" extrusionOk="0">
                    <a:moveTo>
                      <a:pt x="978" y="0"/>
                    </a:moveTo>
                    <a:lnTo>
                      <a:pt x="0" y="565"/>
                    </a:lnTo>
                    <a:lnTo>
                      <a:pt x="147" y="649"/>
                    </a:lnTo>
                    <a:lnTo>
                      <a:pt x="1125" y="84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Google Shape;1529;p66"/>
              <p:cNvSpPr/>
              <p:nvPr/>
            </p:nvSpPr>
            <p:spPr>
              <a:xfrm>
                <a:off x="6887800" y="3210325"/>
                <a:ext cx="19500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51" extrusionOk="0">
                    <a:moveTo>
                      <a:pt x="631" y="1"/>
                    </a:moveTo>
                    <a:lnTo>
                      <a:pt x="0" y="366"/>
                    </a:lnTo>
                    <a:lnTo>
                      <a:pt x="147" y="451"/>
                    </a:lnTo>
                    <a:lnTo>
                      <a:pt x="779" y="87"/>
                    </a:lnTo>
                    <a:lnTo>
                      <a:pt x="63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Google Shape;1530;p66"/>
              <p:cNvSpPr/>
              <p:nvPr/>
            </p:nvSpPr>
            <p:spPr>
              <a:xfrm>
                <a:off x="6908525" y="3198575"/>
                <a:ext cx="191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43" extrusionOk="0">
                    <a:moveTo>
                      <a:pt x="618" y="1"/>
                    </a:moveTo>
                    <a:lnTo>
                      <a:pt x="0" y="358"/>
                    </a:lnTo>
                    <a:lnTo>
                      <a:pt x="147" y="442"/>
                    </a:lnTo>
                    <a:lnTo>
                      <a:pt x="765" y="86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" name="Google Shape;1531;p66"/>
              <p:cNvSpPr/>
              <p:nvPr/>
            </p:nvSpPr>
            <p:spPr>
              <a:xfrm>
                <a:off x="6928900" y="3189400"/>
                <a:ext cx="146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0" extrusionOk="0">
                    <a:moveTo>
                      <a:pt x="439" y="0"/>
                    </a:moveTo>
                    <a:lnTo>
                      <a:pt x="0" y="253"/>
                    </a:lnTo>
                    <a:lnTo>
                      <a:pt x="147" y="339"/>
                    </a:lnTo>
                    <a:lnTo>
                      <a:pt x="586" y="85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Google Shape;1532;p66"/>
              <p:cNvSpPr/>
              <p:nvPr/>
            </p:nvSpPr>
            <p:spPr>
              <a:xfrm>
                <a:off x="6944775" y="3182975"/>
                <a:ext cx="99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29" extrusionOk="0">
                    <a:moveTo>
                      <a:pt x="249" y="1"/>
                    </a:moveTo>
                    <a:lnTo>
                      <a:pt x="1" y="144"/>
                    </a:lnTo>
                    <a:lnTo>
                      <a:pt x="149" y="229"/>
                    </a:lnTo>
                    <a:lnTo>
                      <a:pt x="396" y="86"/>
                    </a:lnTo>
                    <a:lnTo>
                      <a:pt x="24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8" name="Google Shape;1533;p66"/>
              <p:cNvSpPr/>
              <p:nvPr/>
            </p:nvSpPr>
            <p:spPr>
              <a:xfrm>
                <a:off x="6868700" y="3234175"/>
                <a:ext cx="173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99" extrusionOk="0">
                    <a:moveTo>
                      <a:pt x="543" y="0"/>
                    </a:moveTo>
                    <a:lnTo>
                      <a:pt x="1" y="313"/>
                    </a:lnTo>
                    <a:lnTo>
                      <a:pt x="149" y="399"/>
                    </a:lnTo>
                    <a:lnTo>
                      <a:pt x="691" y="85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Google Shape;1534;p66"/>
              <p:cNvSpPr/>
              <p:nvPr/>
            </p:nvSpPr>
            <p:spPr>
              <a:xfrm>
                <a:off x="6887225" y="3222600"/>
                <a:ext cx="18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34" extrusionOk="0">
                    <a:moveTo>
                      <a:pt x="604" y="0"/>
                    </a:moveTo>
                    <a:lnTo>
                      <a:pt x="1" y="349"/>
                    </a:lnTo>
                    <a:lnTo>
                      <a:pt x="147" y="433"/>
                    </a:lnTo>
                    <a:lnTo>
                      <a:pt x="751" y="85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0" name="Google Shape;1535;p66"/>
              <p:cNvSpPr/>
              <p:nvPr/>
            </p:nvSpPr>
            <p:spPr>
              <a:xfrm>
                <a:off x="6907250" y="3212025"/>
                <a:ext cx="170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395" extrusionOk="0">
                    <a:moveTo>
                      <a:pt x="536" y="1"/>
                    </a:moveTo>
                    <a:lnTo>
                      <a:pt x="0" y="310"/>
                    </a:lnTo>
                    <a:lnTo>
                      <a:pt x="147" y="395"/>
                    </a:lnTo>
                    <a:lnTo>
                      <a:pt x="682" y="86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Google Shape;1536;p66"/>
              <p:cNvSpPr/>
              <p:nvPr/>
            </p:nvSpPr>
            <p:spPr>
              <a:xfrm>
                <a:off x="6925550" y="3199750"/>
                <a:ext cx="200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463" extrusionOk="0">
                    <a:moveTo>
                      <a:pt x="654" y="0"/>
                    </a:moveTo>
                    <a:lnTo>
                      <a:pt x="1" y="377"/>
                    </a:lnTo>
                    <a:lnTo>
                      <a:pt x="148" y="462"/>
                    </a:lnTo>
                    <a:lnTo>
                      <a:pt x="801" y="85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2" name="Google Shape;1537;p66"/>
              <p:cNvSpPr/>
              <p:nvPr/>
            </p:nvSpPr>
            <p:spPr>
              <a:xfrm>
                <a:off x="6946825" y="3188750"/>
                <a:ext cx="178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12" extrusionOk="0">
                    <a:moveTo>
                      <a:pt x="567" y="0"/>
                    </a:moveTo>
                    <a:lnTo>
                      <a:pt x="0" y="327"/>
                    </a:lnTo>
                    <a:lnTo>
                      <a:pt x="147" y="412"/>
                    </a:lnTo>
                    <a:lnTo>
                      <a:pt x="714" y="85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3" name="Google Shape;1538;p66"/>
              <p:cNvSpPr/>
              <p:nvPr/>
            </p:nvSpPr>
            <p:spPr>
              <a:xfrm>
                <a:off x="6878375" y="3245800"/>
                <a:ext cx="74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1" extrusionOk="0">
                    <a:moveTo>
                      <a:pt x="149" y="0"/>
                    </a:moveTo>
                    <a:lnTo>
                      <a:pt x="0" y="86"/>
                    </a:lnTo>
                    <a:lnTo>
                      <a:pt x="147" y="171"/>
                    </a:lnTo>
                    <a:lnTo>
                      <a:pt x="296" y="8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4" name="Google Shape;1539;p66"/>
              <p:cNvSpPr/>
              <p:nvPr/>
            </p:nvSpPr>
            <p:spPr>
              <a:xfrm>
                <a:off x="6887025" y="3221875"/>
                <a:ext cx="40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928" extrusionOk="0">
                    <a:moveTo>
                      <a:pt x="1460" y="1"/>
                    </a:moveTo>
                    <a:lnTo>
                      <a:pt x="0" y="843"/>
                    </a:lnTo>
                    <a:lnTo>
                      <a:pt x="148" y="928"/>
                    </a:lnTo>
                    <a:lnTo>
                      <a:pt x="1607" y="85"/>
                    </a:lnTo>
                    <a:lnTo>
                      <a:pt x="146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Google Shape;1540;p66"/>
              <p:cNvSpPr/>
              <p:nvPr/>
            </p:nvSpPr>
            <p:spPr>
              <a:xfrm>
                <a:off x="6928475" y="3210100"/>
                <a:ext cx="191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442" extrusionOk="0">
                    <a:moveTo>
                      <a:pt x="617" y="0"/>
                    </a:moveTo>
                    <a:lnTo>
                      <a:pt x="0" y="357"/>
                    </a:lnTo>
                    <a:lnTo>
                      <a:pt x="147" y="442"/>
                    </a:lnTo>
                    <a:lnTo>
                      <a:pt x="764" y="85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Google Shape;1541;p66"/>
              <p:cNvSpPr/>
              <p:nvPr/>
            </p:nvSpPr>
            <p:spPr>
              <a:xfrm>
                <a:off x="6948850" y="3200900"/>
                <a:ext cx="146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0" extrusionOk="0">
                    <a:moveTo>
                      <a:pt x="439" y="1"/>
                    </a:moveTo>
                    <a:lnTo>
                      <a:pt x="0" y="255"/>
                    </a:lnTo>
                    <a:lnTo>
                      <a:pt x="147" y="340"/>
                    </a:lnTo>
                    <a:lnTo>
                      <a:pt x="586" y="8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Google Shape;1542;p66"/>
              <p:cNvSpPr/>
              <p:nvPr/>
            </p:nvSpPr>
            <p:spPr>
              <a:xfrm>
                <a:off x="6964750" y="3194500"/>
                <a:ext cx="98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29" extrusionOk="0">
                    <a:moveTo>
                      <a:pt x="248" y="0"/>
                    </a:moveTo>
                    <a:lnTo>
                      <a:pt x="0" y="144"/>
                    </a:lnTo>
                    <a:lnTo>
                      <a:pt x="147" y="228"/>
                    </a:lnTo>
                    <a:lnTo>
                      <a:pt x="395" y="8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Google Shape;1543;p66"/>
              <p:cNvSpPr/>
              <p:nvPr/>
            </p:nvSpPr>
            <p:spPr>
              <a:xfrm>
                <a:off x="6888650" y="3245675"/>
                <a:ext cx="172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400" extrusionOk="0">
                    <a:moveTo>
                      <a:pt x="544" y="1"/>
                    </a:moveTo>
                    <a:lnTo>
                      <a:pt x="1" y="313"/>
                    </a:lnTo>
                    <a:lnTo>
                      <a:pt x="148" y="399"/>
                    </a:lnTo>
                    <a:lnTo>
                      <a:pt x="690" y="85"/>
                    </a:lnTo>
                    <a:lnTo>
                      <a:pt x="5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Google Shape;1544;p66"/>
              <p:cNvSpPr/>
              <p:nvPr/>
            </p:nvSpPr>
            <p:spPr>
              <a:xfrm>
                <a:off x="6907175" y="3234100"/>
                <a:ext cx="188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434" extrusionOk="0">
                    <a:moveTo>
                      <a:pt x="603" y="1"/>
                    </a:moveTo>
                    <a:lnTo>
                      <a:pt x="1" y="349"/>
                    </a:lnTo>
                    <a:lnTo>
                      <a:pt x="147" y="434"/>
                    </a:lnTo>
                    <a:lnTo>
                      <a:pt x="751" y="85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Google Shape;1545;p66"/>
              <p:cNvSpPr/>
              <p:nvPr/>
            </p:nvSpPr>
            <p:spPr>
              <a:xfrm>
                <a:off x="6927200" y="3223550"/>
                <a:ext cx="170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395" extrusionOk="0">
                    <a:moveTo>
                      <a:pt x="536" y="0"/>
                    </a:moveTo>
                    <a:lnTo>
                      <a:pt x="0" y="309"/>
                    </a:lnTo>
                    <a:lnTo>
                      <a:pt x="147" y="394"/>
                    </a:lnTo>
                    <a:lnTo>
                      <a:pt x="683" y="85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Google Shape;1546;p66"/>
              <p:cNvSpPr/>
              <p:nvPr/>
            </p:nvSpPr>
            <p:spPr>
              <a:xfrm>
                <a:off x="6945500" y="3211250"/>
                <a:ext cx="200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3" extrusionOk="0">
                    <a:moveTo>
                      <a:pt x="653" y="1"/>
                    </a:moveTo>
                    <a:lnTo>
                      <a:pt x="1" y="378"/>
                    </a:lnTo>
                    <a:lnTo>
                      <a:pt x="147" y="463"/>
                    </a:lnTo>
                    <a:lnTo>
                      <a:pt x="800" y="86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2" name="Google Shape;1547;p66"/>
              <p:cNvSpPr/>
              <p:nvPr/>
            </p:nvSpPr>
            <p:spPr>
              <a:xfrm>
                <a:off x="6966775" y="3200250"/>
                <a:ext cx="178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13" extrusionOk="0">
                    <a:moveTo>
                      <a:pt x="566" y="1"/>
                    </a:moveTo>
                    <a:lnTo>
                      <a:pt x="0" y="328"/>
                    </a:lnTo>
                    <a:lnTo>
                      <a:pt x="147" y="412"/>
                    </a:lnTo>
                    <a:lnTo>
                      <a:pt x="712" y="85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Google Shape;1548;p66"/>
              <p:cNvSpPr/>
              <p:nvPr/>
            </p:nvSpPr>
            <p:spPr>
              <a:xfrm>
                <a:off x="6898300" y="3244225"/>
                <a:ext cx="30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5" extrusionOk="0">
                    <a:moveTo>
                      <a:pt x="1056" y="0"/>
                    </a:moveTo>
                    <a:lnTo>
                      <a:pt x="0" y="610"/>
                    </a:lnTo>
                    <a:lnTo>
                      <a:pt x="147" y="694"/>
                    </a:lnTo>
                    <a:lnTo>
                      <a:pt x="1203" y="85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Google Shape;1549;p66"/>
              <p:cNvSpPr/>
              <p:nvPr/>
            </p:nvSpPr>
            <p:spPr>
              <a:xfrm>
                <a:off x="6929600" y="3233350"/>
                <a:ext cx="175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07" extrusionOk="0">
                    <a:moveTo>
                      <a:pt x="556" y="1"/>
                    </a:moveTo>
                    <a:lnTo>
                      <a:pt x="1" y="322"/>
                    </a:lnTo>
                    <a:lnTo>
                      <a:pt x="149" y="406"/>
                    </a:lnTo>
                    <a:lnTo>
                      <a:pt x="702" y="87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Google Shape;1550;p66"/>
              <p:cNvSpPr/>
              <p:nvPr/>
            </p:nvSpPr>
            <p:spPr>
              <a:xfrm>
                <a:off x="6948400" y="3221600"/>
                <a:ext cx="191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43" extrusionOk="0">
                    <a:moveTo>
                      <a:pt x="618" y="1"/>
                    </a:moveTo>
                    <a:lnTo>
                      <a:pt x="0" y="358"/>
                    </a:lnTo>
                    <a:lnTo>
                      <a:pt x="147" y="442"/>
                    </a:lnTo>
                    <a:lnTo>
                      <a:pt x="765" y="86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Google Shape;1551;p66"/>
              <p:cNvSpPr/>
              <p:nvPr/>
            </p:nvSpPr>
            <p:spPr>
              <a:xfrm>
                <a:off x="6908600" y="3261100"/>
                <a:ext cx="104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43" extrusionOk="0">
                    <a:moveTo>
                      <a:pt x="272" y="0"/>
                    </a:moveTo>
                    <a:lnTo>
                      <a:pt x="1" y="158"/>
                    </a:lnTo>
                    <a:lnTo>
                      <a:pt x="148" y="243"/>
                    </a:lnTo>
                    <a:lnTo>
                      <a:pt x="418" y="8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Google Shape;1552;p66"/>
              <p:cNvSpPr/>
              <p:nvPr/>
            </p:nvSpPr>
            <p:spPr>
              <a:xfrm>
                <a:off x="6920325" y="3245625"/>
                <a:ext cx="255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91" extrusionOk="0">
                    <a:moveTo>
                      <a:pt x="875" y="0"/>
                    </a:moveTo>
                    <a:lnTo>
                      <a:pt x="1" y="506"/>
                    </a:lnTo>
                    <a:lnTo>
                      <a:pt x="147" y="591"/>
                    </a:lnTo>
                    <a:lnTo>
                      <a:pt x="1022" y="85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Google Shape;1553;p66"/>
              <p:cNvSpPr/>
              <p:nvPr/>
            </p:nvSpPr>
            <p:spPr>
              <a:xfrm>
                <a:off x="6947150" y="3232625"/>
                <a:ext cx="212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92" extrusionOk="0">
                    <a:moveTo>
                      <a:pt x="704" y="0"/>
                    </a:moveTo>
                    <a:lnTo>
                      <a:pt x="0" y="407"/>
                    </a:lnTo>
                    <a:lnTo>
                      <a:pt x="147" y="492"/>
                    </a:lnTo>
                    <a:lnTo>
                      <a:pt x="851" y="85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6" name="Google Shape;1554;p66"/>
            <p:cNvGrpSpPr/>
            <p:nvPr/>
          </p:nvGrpSpPr>
          <p:grpSpPr>
            <a:xfrm>
              <a:off x="6615250" y="3317250"/>
              <a:ext cx="271975" cy="161625"/>
              <a:chOff x="6615250" y="3317250"/>
              <a:chExt cx="271975" cy="161625"/>
            </a:xfrm>
          </p:grpSpPr>
          <p:sp>
            <p:nvSpPr>
              <p:cNvPr id="637" name="Google Shape;1555;p66"/>
              <p:cNvSpPr/>
              <p:nvPr/>
            </p:nvSpPr>
            <p:spPr>
              <a:xfrm>
                <a:off x="6615250" y="3466600"/>
                <a:ext cx="113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1" extrusionOk="0">
                    <a:moveTo>
                      <a:pt x="305" y="0"/>
                    </a:moveTo>
                    <a:lnTo>
                      <a:pt x="1" y="175"/>
                    </a:lnTo>
                    <a:lnTo>
                      <a:pt x="147" y="260"/>
                    </a:lnTo>
                    <a:lnTo>
                      <a:pt x="452" y="85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Google Shape;1556;p66"/>
              <p:cNvSpPr/>
              <p:nvPr/>
            </p:nvSpPr>
            <p:spPr>
              <a:xfrm>
                <a:off x="6627775" y="3457325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6" y="0"/>
                    </a:moveTo>
                    <a:lnTo>
                      <a:pt x="1" y="257"/>
                    </a:lnTo>
                    <a:lnTo>
                      <a:pt x="147" y="341"/>
                    </a:lnTo>
                    <a:lnTo>
                      <a:pt x="592" y="85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Google Shape;1557;p66"/>
              <p:cNvSpPr/>
              <p:nvPr/>
            </p:nvSpPr>
            <p:spPr>
              <a:xfrm>
                <a:off x="6643825" y="3436825"/>
                <a:ext cx="342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792" extrusionOk="0">
                    <a:moveTo>
                      <a:pt x="1223" y="0"/>
                    </a:moveTo>
                    <a:lnTo>
                      <a:pt x="1" y="707"/>
                    </a:lnTo>
                    <a:lnTo>
                      <a:pt x="147" y="791"/>
                    </a:lnTo>
                    <a:lnTo>
                      <a:pt x="1370" y="85"/>
                    </a:lnTo>
                    <a:lnTo>
                      <a:pt x="122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Google Shape;1558;p66"/>
              <p:cNvSpPr/>
              <p:nvPr/>
            </p:nvSpPr>
            <p:spPr>
              <a:xfrm>
                <a:off x="6679350" y="3426975"/>
                <a:ext cx="15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5" extrusionOk="0">
                    <a:moveTo>
                      <a:pt x="485" y="1"/>
                    </a:moveTo>
                    <a:lnTo>
                      <a:pt x="0" y="280"/>
                    </a:lnTo>
                    <a:lnTo>
                      <a:pt x="147" y="365"/>
                    </a:lnTo>
                    <a:lnTo>
                      <a:pt x="631" y="85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Google Shape;1559;p66"/>
              <p:cNvSpPr/>
              <p:nvPr/>
            </p:nvSpPr>
            <p:spPr>
              <a:xfrm>
                <a:off x="6696375" y="3412775"/>
                <a:ext cx="233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39" extrusionOk="0">
                    <a:moveTo>
                      <a:pt x="787" y="1"/>
                    </a:moveTo>
                    <a:lnTo>
                      <a:pt x="1" y="454"/>
                    </a:lnTo>
                    <a:lnTo>
                      <a:pt x="149" y="539"/>
                    </a:lnTo>
                    <a:lnTo>
                      <a:pt x="935" y="86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Google Shape;1560;p66"/>
              <p:cNvSpPr/>
              <p:nvPr/>
            </p:nvSpPr>
            <p:spPr>
              <a:xfrm>
                <a:off x="6720975" y="3403600"/>
                <a:ext cx="146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9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48" y="338"/>
                    </a:lnTo>
                    <a:lnTo>
                      <a:pt x="587" y="85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Google Shape;1561;p66"/>
              <p:cNvSpPr/>
              <p:nvPr/>
            </p:nvSpPr>
            <p:spPr>
              <a:xfrm>
                <a:off x="6736875" y="3395350"/>
                <a:ext cx="13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1" extrusionOk="0">
                    <a:moveTo>
                      <a:pt x="375" y="0"/>
                    </a:moveTo>
                    <a:lnTo>
                      <a:pt x="1" y="216"/>
                    </a:lnTo>
                    <a:lnTo>
                      <a:pt x="147" y="301"/>
                    </a:lnTo>
                    <a:lnTo>
                      <a:pt x="522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Google Shape;1562;p66"/>
              <p:cNvSpPr/>
              <p:nvPr/>
            </p:nvSpPr>
            <p:spPr>
              <a:xfrm>
                <a:off x="6625250" y="3466875"/>
                <a:ext cx="207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480" extrusionOk="0">
                    <a:moveTo>
                      <a:pt x="681" y="1"/>
                    </a:moveTo>
                    <a:lnTo>
                      <a:pt x="0" y="395"/>
                    </a:lnTo>
                    <a:lnTo>
                      <a:pt x="147" y="479"/>
                    </a:lnTo>
                    <a:lnTo>
                      <a:pt x="828" y="86"/>
                    </a:lnTo>
                    <a:lnTo>
                      <a:pt x="68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Google Shape;1563;p66"/>
              <p:cNvSpPr/>
              <p:nvPr/>
            </p:nvSpPr>
            <p:spPr>
              <a:xfrm>
                <a:off x="6647225" y="3457600"/>
                <a:ext cx="1480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3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1" y="8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Google Shape;1564;p66"/>
              <p:cNvSpPr/>
              <p:nvPr/>
            </p:nvSpPr>
            <p:spPr>
              <a:xfrm>
                <a:off x="6663275" y="3446925"/>
                <a:ext cx="172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400" extrusionOk="0">
                    <a:moveTo>
                      <a:pt x="543" y="1"/>
                    </a:moveTo>
                    <a:lnTo>
                      <a:pt x="0" y="315"/>
                    </a:lnTo>
                    <a:lnTo>
                      <a:pt x="147" y="399"/>
                    </a:lnTo>
                    <a:lnTo>
                      <a:pt x="690" y="86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Google Shape;1565;p66"/>
              <p:cNvSpPr/>
              <p:nvPr/>
            </p:nvSpPr>
            <p:spPr>
              <a:xfrm>
                <a:off x="6681775" y="3439200"/>
                <a:ext cx="121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81" extrusionOk="0">
                    <a:moveTo>
                      <a:pt x="336" y="1"/>
                    </a:moveTo>
                    <a:lnTo>
                      <a:pt x="0" y="195"/>
                    </a:lnTo>
                    <a:lnTo>
                      <a:pt x="147" y="280"/>
                    </a:lnTo>
                    <a:lnTo>
                      <a:pt x="483" y="8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Google Shape;1566;p66"/>
              <p:cNvSpPr/>
              <p:nvPr/>
            </p:nvSpPr>
            <p:spPr>
              <a:xfrm>
                <a:off x="6695125" y="3422350"/>
                <a:ext cx="27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7" extrusionOk="0">
                    <a:moveTo>
                      <a:pt x="970" y="1"/>
                    </a:moveTo>
                    <a:lnTo>
                      <a:pt x="0" y="562"/>
                    </a:lnTo>
                    <a:lnTo>
                      <a:pt x="147" y="646"/>
                    </a:lnTo>
                    <a:lnTo>
                      <a:pt x="1118" y="86"/>
                    </a:lnTo>
                    <a:lnTo>
                      <a:pt x="97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Google Shape;1567;p66"/>
              <p:cNvSpPr/>
              <p:nvPr/>
            </p:nvSpPr>
            <p:spPr>
              <a:xfrm>
                <a:off x="6724325" y="3413950"/>
                <a:ext cx="133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9" extrusionOk="0">
                    <a:moveTo>
                      <a:pt x="386" y="0"/>
                    </a:moveTo>
                    <a:lnTo>
                      <a:pt x="0" y="224"/>
                    </a:lnTo>
                    <a:lnTo>
                      <a:pt x="147" y="308"/>
                    </a:lnTo>
                    <a:lnTo>
                      <a:pt x="532" y="85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Google Shape;1568;p66"/>
              <p:cNvSpPr/>
              <p:nvPr/>
            </p:nvSpPr>
            <p:spPr>
              <a:xfrm>
                <a:off x="6738900" y="3396175"/>
                <a:ext cx="295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82" extrusionOk="0">
                    <a:moveTo>
                      <a:pt x="1034" y="0"/>
                    </a:moveTo>
                    <a:lnTo>
                      <a:pt x="1" y="597"/>
                    </a:lnTo>
                    <a:lnTo>
                      <a:pt x="148" y="682"/>
                    </a:lnTo>
                    <a:lnTo>
                      <a:pt x="1182" y="85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Google Shape;1569;p66"/>
              <p:cNvSpPr/>
              <p:nvPr/>
            </p:nvSpPr>
            <p:spPr>
              <a:xfrm>
                <a:off x="6751125" y="3382650"/>
                <a:ext cx="207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481" extrusionOk="0">
                    <a:moveTo>
                      <a:pt x="683" y="1"/>
                    </a:moveTo>
                    <a:lnTo>
                      <a:pt x="1" y="396"/>
                    </a:lnTo>
                    <a:lnTo>
                      <a:pt x="148" y="481"/>
                    </a:lnTo>
                    <a:lnTo>
                      <a:pt x="830" y="8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Google Shape;1570;p66"/>
              <p:cNvSpPr/>
              <p:nvPr/>
            </p:nvSpPr>
            <p:spPr>
              <a:xfrm>
                <a:off x="6773150" y="3373425"/>
                <a:ext cx="147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42" extrusionOk="0">
                    <a:moveTo>
                      <a:pt x="444" y="0"/>
                    </a:moveTo>
                    <a:lnTo>
                      <a:pt x="0" y="257"/>
                    </a:lnTo>
                    <a:lnTo>
                      <a:pt x="147" y="341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Google Shape;1571;p66"/>
              <p:cNvSpPr/>
              <p:nvPr/>
            </p:nvSpPr>
            <p:spPr>
              <a:xfrm>
                <a:off x="6789150" y="3352600"/>
                <a:ext cx="3485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04" extrusionOk="0">
                    <a:moveTo>
                      <a:pt x="1246" y="0"/>
                    </a:moveTo>
                    <a:lnTo>
                      <a:pt x="1" y="719"/>
                    </a:lnTo>
                    <a:lnTo>
                      <a:pt x="149" y="803"/>
                    </a:lnTo>
                    <a:lnTo>
                      <a:pt x="1393" y="85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Google Shape;1572;p66"/>
              <p:cNvSpPr/>
              <p:nvPr/>
            </p:nvSpPr>
            <p:spPr>
              <a:xfrm>
                <a:off x="6825225" y="3339200"/>
                <a:ext cx="219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507" extrusionOk="0">
                    <a:moveTo>
                      <a:pt x="730" y="1"/>
                    </a:moveTo>
                    <a:lnTo>
                      <a:pt x="0" y="422"/>
                    </a:lnTo>
                    <a:lnTo>
                      <a:pt x="147" y="507"/>
                    </a:lnTo>
                    <a:lnTo>
                      <a:pt x="877" y="86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Google Shape;1573;p66"/>
              <p:cNvSpPr/>
              <p:nvPr/>
            </p:nvSpPr>
            <p:spPr>
              <a:xfrm>
                <a:off x="6848425" y="3326450"/>
                <a:ext cx="208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81" extrusionOk="0">
                    <a:moveTo>
                      <a:pt x="688" y="0"/>
                    </a:moveTo>
                    <a:lnTo>
                      <a:pt x="0" y="396"/>
                    </a:lnTo>
                    <a:lnTo>
                      <a:pt x="147" y="481"/>
                    </a:lnTo>
                    <a:lnTo>
                      <a:pt x="834" y="85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Google Shape;1574;p66"/>
              <p:cNvSpPr/>
              <p:nvPr/>
            </p:nvSpPr>
            <p:spPr>
              <a:xfrm>
                <a:off x="6870550" y="3317250"/>
                <a:ext cx="146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9" extrusionOk="0">
                    <a:moveTo>
                      <a:pt x="438" y="1"/>
                    </a:moveTo>
                    <a:lnTo>
                      <a:pt x="1" y="254"/>
                    </a:lnTo>
                    <a:lnTo>
                      <a:pt x="147" y="338"/>
                    </a:lnTo>
                    <a:lnTo>
                      <a:pt x="586" y="85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Google Shape;1575;p66"/>
              <p:cNvSpPr/>
              <p:nvPr/>
            </p:nvSpPr>
            <p:spPr>
              <a:xfrm>
                <a:off x="6769625" y="3382950"/>
                <a:ext cx="217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01" extrusionOk="0">
                    <a:moveTo>
                      <a:pt x="721" y="1"/>
                    </a:moveTo>
                    <a:lnTo>
                      <a:pt x="1" y="416"/>
                    </a:lnTo>
                    <a:lnTo>
                      <a:pt x="148" y="501"/>
                    </a:lnTo>
                    <a:lnTo>
                      <a:pt x="868" y="8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Google Shape;1576;p66"/>
              <p:cNvSpPr/>
              <p:nvPr/>
            </p:nvSpPr>
            <p:spPr>
              <a:xfrm>
                <a:off x="6792550" y="3373675"/>
                <a:ext cx="148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4" extrusionOk="0">
                    <a:moveTo>
                      <a:pt x="446" y="1"/>
                    </a:moveTo>
                    <a:lnTo>
                      <a:pt x="1" y="257"/>
                    </a:lnTo>
                    <a:lnTo>
                      <a:pt x="148" y="343"/>
                    </a:lnTo>
                    <a:lnTo>
                      <a:pt x="593" y="87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Google Shape;1577;p66"/>
              <p:cNvSpPr/>
              <p:nvPr/>
            </p:nvSpPr>
            <p:spPr>
              <a:xfrm>
                <a:off x="6808600" y="3363000"/>
                <a:ext cx="172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400" extrusionOk="0">
                    <a:moveTo>
                      <a:pt x="544" y="1"/>
                    </a:moveTo>
                    <a:lnTo>
                      <a:pt x="1" y="315"/>
                    </a:lnTo>
                    <a:lnTo>
                      <a:pt x="148" y="399"/>
                    </a:lnTo>
                    <a:lnTo>
                      <a:pt x="690" y="86"/>
                    </a:lnTo>
                    <a:lnTo>
                      <a:pt x="5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Google Shape;1578;p66"/>
              <p:cNvSpPr/>
              <p:nvPr/>
            </p:nvSpPr>
            <p:spPr>
              <a:xfrm>
                <a:off x="6827125" y="3351475"/>
                <a:ext cx="188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434" extrusionOk="0">
                    <a:moveTo>
                      <a:pt x="603" y="0"/>
                    </a:moveTo>
                    <a:lnTo>
                      <a:pt x="1" y="348"/>
                    </a:lnTo>
                    <a:lnTo>
                      <a:pt x="147" y="433"/>
                    </a:lnTo>
                    <a:lnTo>
                      <a:pt x="751" y="85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Google Shape;1579;p66"/>
              <p:cNvSpPr/>
              <p:nvPr/>
            </p:nvSpPr>
            <p:spPr>
              <a:xfrm>
                <a:off x="6847150" y="3339875"/>
                <a:ext cx="188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5" extrusionOk="0">
                    <a:moveTo>
                      <a:pt x="606" y="0"/>
                    </a:moveTo>
                    <a:lnTo>
                      <a:pt x="0" y="350"/>
                    </a:lnTo>
                    <a:lnTo>
                      <a:pt x="147" y="434"/>
                    </a:lnTo>
                    <a:lnTo>
                      <a:pt x="753" y="85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Google Shape;1580;p66"/>
              <p:cNvSpPr/>
              <p:nvPr/>
            </p:nvSpPr>
            <p:spPr>
              <a:xfrm>
                <a:off x="6867225" y="3327600"/>
                <a:ext cx="200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3" extrusionOk="0">
                    <a:moveTo>
                      <a:pt x="653" y="1"/>
                    </a:moveTo>
                    <a:lnTo>
                      <a:pt x="0" y="377"/>
                    </a:lnTo>
                    <a:lnTo>
                      <a:pt x="147" y="462"/>
                    </a:lnTo>
                    <a:lnTo>
                      <a:pt x="799" y="85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67" name="Google Shape;1581;p66"/>
            <p:cNvGrpSpPr/>
            <p:nvPr/>
          </p:nvGrpSpPr>
          <p:grpSpPr>
            <a:xfrm>
              <a:off x="6939950" y="3230050"/>
              <a:ext cx="96275" cy="61175"/>
              <a:chOff x="6939950" y="3230050"/>
              <a:chExt cx="96275" cy="61175"/>
            </a:xfrm>
          </p:grpSpPr>
          <p:sp>
            <p:nvSpPr>
              <p:cNvPr id="629" name="Google Shape;1582;p66"/>
              <p:cNvSpPr/>
              <p:nvPr/>
            </p:nvSpPr>
            <p:spPr>
              <a:xfrm>
                <a:off x="6939950" y="3269400"/>
                <a:ext cx="281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649" extrusionOk="0">
                    <a:moveTo>
                      <a:pt x="979" y="0"/>
                    </a:moveTo>
                    <a:lnTo>
                      <a:pt x="1" y="564"/>
                    </a:lnTo>
                    <a:lnTo>
                      <a:pt x="147" y="649"/>
                    </a:lnTo>
                    <a:lnTo>
                      <a:pt x="1126" y="85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Google Shape;1583;p66"/>
              <p:cNvSpPr/>
              <p:nvPr/>
            </p:nvSpPr>
            <p:spPr>
              <a:xfrm>
                <a:off x="6969325" y="3257425"/>
                <a:ext cx="194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450" extrusionOk="0">
                    <a:moveTo>
                      <a:pt x="632" y="1"/>
                    </a:moveTo>
                    <a:lnTo>
                      <a:pt x="1" y="364"/>
                    </a:lnTo>
                    <a:lnTo>
                      <a:pt x="148" y="449"/>
                    </a:lnTo>
                    <a:lnTo>
                      <a:pt x="779" y="85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Google Shape;1584;p66"/>
              <p:cNvSpPr/>
              <p:nvPr/>
            </p:nvSpPr>
            <p:spPr>
              <a:xfrm>
                <a:off x="6990050" y="3245650"/>
                <a:ext cx="191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42" extrusionOk="0">
                    <a:moveTo>
                      <a:pt x="619" y="0"/>
                    </a:moveTo>
                    <a:lnTo>
                      <a:pt x="1" y="357"/>
                    </a:lnTo>
                    <a:lnTo>
                      <a:pt x="148" y="442"/>
                    </a:lnTo>
                    <a:lnTo>
                      <a:pt x="766" y="8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Google Shape;1585;p66"/>
              <p:cNvSpPr/>
              <p:nvPr/>
            </p:nvSpPr>
            <p:spPr>
              <a:xfrm>
                <a:off x="7010425" y="3236500"/>
                <a:ext cx="146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8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48" y="338"/>
                    </a:lnTo>
                    <a:lnTo>
                      <a:pt x="587" y="85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Google Shape;1586;p66"/>
              <p:cNvSpPr/>
              <p:nvPr/>
            </p:nvSpPr>
            <p:spPr>
              <a:xfrm>
                <a:off x="7026325" y="3230050"/>
                <a:ext cx="99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29" extrusionOk="0">
                    <a:moveTo>
                      <a:pt x="249" y="0"/>
                    </a:moveTo>
                    <a:lnTo>
                      <a:pt x="1" y="144"/>
                    </a:lnTo>
                    <a:lnTo>
                      <a:pt x="147" y="228"/>
                    </a:lnTo>
                    <a:lnTo>
                      <a:pt x="396" y="85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Google Shape;1587;p66"/>
              <p:cNvSpPr/>
              <p:nvPr/>
            </p:nvSpPr>
            <p:spPr>
              <a:xfrm>
                <a:off x="6950250" y="3281225"/>
                <a:ext cx="173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00" extrusionOk="0">
                    <a:moveTo>
                      <a:pt x="543" y="1"/>
                    </a:moveTo>
                    <a:lnTo>
                      <a:pt x="0" y="314"/>
                    </a:lnTo>
                    <a:lnTo>
                      <a:pt x="147" y="399"/>
                    </a:lnTo>
                    <a:lnTo>
                      <a:pt x="691" y="85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Google Shape;1588;p66"/>
              <p:cNvSpPr/>
              <p:nvPr/>
            </p:nvSpPr>
            <p:spPr>
              <a:xfrm>
                <a:off x="6968775" y="3269675"/>
                <a:ext cx="18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34" extrusionOk="0">
                    <a:moveTo>
                      <a:pt x="604" y="1"/>
                    </a:moveTo>
                    <a:lnTo>
                      <a:pt x="0" y="349"/>
                    </a:lnTo>
                    <a:lnTo>
                      <a:pt x="147" y="434"/>
                    </a:lnTo>
                    <a:lnTo>
                      <a:pt x="751" y="86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Google Shape;1589;p66"/>
              <p:cNvSpPr/>
              <p:nvPr/>
            </p:nvSpPr>
            <p:spPr>
              <a:xfrm>
                <a:off x="6988775" y="3259100"/>
                <a:ext cx="17100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95" extrusionOk="0">
                    <a:moveTo>
                      <a:pt x="536" y="0"/>
                    </a:moveTo>
                    <a:lnTo>
                      <a:pt x="1" y="309"/>
                    </a:lnTo>
                    <a:lnTo>
                      <a:pt x="147" y="394"/>
                    </a:lnTo>
                    <a:lnTo>
                      <a:pt x="683" y="85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8" name="Google Shape;1590;p66"/>
            <p:cNvSpPr/>
            <p:nvPr/>
          </p:nvSpPr>
          <p:spPr>
            <a:xfrm>
              <a:off x="6960125" y="3741850"/>
              <a:ext cx="11250" cy="6525"/>
            </a:xfrm>
            <a:custGeom>
              <a:avLst/>
              <a:gdLst/>
              <a:ahLst/>
              <a:cxnLst/>
              <a:rect l="l" t="t" r="r" b="b"/>
              <a:pathLst>
                <a:path w="450" h="261" extrusionOk="0">
                  <a:moveTo>
                    <a:pt x="303" y="0"/>
                  </a:moveTo>
                  <a:lnTo>
                    <a:pt x="0" y="174"/>
                  </a:lnTo>
                  <a:lnTo>
                    <a:pt x="147" y="260"/>
                  </a:lnTo>
                  <a:lnTo>
                    <a:pt x="450" y="8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1591;p66"/>
            <p:cNvSpPr/>
            <p:nvPr/>
          </p:nvSpPr>
          <p:spPr>
            <a:xfrm>
              <a:off x="6972650" y="3732575"/>
              <a:ext cx="14775" cy="8550"/>
            </a:xfrm>
            <a:custGeom>
              <a:avLst/>
              <a:gdLst/>
              <a:ahLst/>
              <a:cxnLst/>
              <a:rect l="l" t="t" r="r" b="b"/>
              <a:pathLst>
                <a:path w="591" h="342" extrusionOk="0">
                  <a:moveTo>
                    <a:pt x="444" y="0"/>
                  </a:moveTo>
                  <a:lnTo>
                    <a:pt x="0" y="257"/>
                  </a:lnTo>
                  <a:lnTo>
                    <a:pt x="147" y="341"/>
                  </a:lnTo>
                  <a:lnTo>
                    <a:pt x="591" y="8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1592;p66"/>
            <p:cNvSpPr/>
            <p:nvPr/>
          </p:nvSpPr>
          <p:spPr>
            <a:xfrm>
              <a:off x="6988700" y="3712075"/>
              <a:ext cx="34250" cy="19800"/>
            </a:xfrm>
            <a:custGeom>
              <a:avLst/>
              <a:gdLst/>
              <a:ahLst/>
              <a:cxnLst/>
              <a:rect l="l" t="t" r="r" b="b"/>
              <a:pathLst>
                <a:path w="1370" h="792" extrusionOk="0">
                  <a:moveTo>
                    <a:pt x="1223" y="1"/>
                  </a:moveTo>
                  <a:lnTo>
                    <a:pt x="0" y="706"/>
                  </a:lnTo>
                  <a:lnTo>
                    <a:pt x="147" y="792"/>
                  </a:lnTo>
                  <a:lnTo>
                    <a:pt x="1370" y="85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1593;p66"/>
            <p:cNvSpPr/>
            <p:nvPr/>
          </p:nvSpPr>
          <p:spPr>
            <a:xfrm>
              <a:off x="7024175" y="3702200"/>
              <a:ext cx="15850" cy="9150"/>
            </a:xfrm>
            <a:custGeom>
              <a:avLst/>
              <a:gdLst/>
              <a:ahLst/>
              <a:cxnLst/>
              <a:rect l="l" t="t" r="r" b="b"/>
              <a:pathLst>
                <a:path w="634" h="366" extrusionOk="0">
                  <a:moveTo>
                    <a:pt x="486" y="1"/>
                  </a:moveTo>
                  <a:lnTo>
                    <a:pt x="1" y="281"/>
                  </a:lnTo>
                  <a:lnTo>
                    <a:pt x="147" y="366"/>
                  </a:lnTo>
                  <a:lnTo>
                    <a:pt x="633" y="8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1594;p66"/>
            <p:cNvSpPr/>
            <p:nvPr/>
          </p:nvSpPr>
          <p:spPr>
            <a:xfrm>
              <a:off x="7041250" y="3688050"/>
              <a:ext cx="23350" cy="13475"/>
            </a:xfrm>
            <a:custGeom>
              <a:avLst/>
              <a:gdLst/>
              <a:ahLst/>
              <a:cxnLst/>
              <a:rect l="l" t="t" r="r" b="b"/>
              <a:pathLst>
                <a:path w="934" h="539" extrusionOk="0">
                  <a:moveTo>
                    <a:pt x="786" y="0"/>
                  </a:moveTo>
                  <a:lnTo>
                    <a:pt x="0" y="453"/>
                  </a:lnTo>
                  <a:lnTo>
                    <a:pt x="147" y="538"/>
                  </a:lnTo>
                  <a:lnTo>
                    <a:pt x="933" y="8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1595;p66"/>
            <p:cNvSpPr/>
            <p:nvPr/>
          </p:nvSpPr>
          <p:spPr>
            <a:xfrm>
              <a:off x="7065825" y="3678850"/>
              <a:ext cx="14650" cy="8475"/>
            </a:xfrm>
            <a:custGeom>
              <a:avLst/>
              <a:gdLst/>
              <a:ahLst/>
              <a:cxnLst/>
              <a:rect l="l" t="t" r="r" b="b"/>
              <a:pathLst>
                <a:path w="586" h="339" extrusionOk="0">
                  <a:moveTo>
                    <a:pt x="439" y="1"/>
                  </a:moveTo>
                  <a:lnTo>
                    <a:pt x="0" y="253"/>
                  </a:lnTo>
                  <a:lnTo>
                    <a:pt x="147" y="338"/>
                  </a:lnTo>
                  <a:lnTo>
                    <a:pt x="586" y="85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1596;p66"/>
            <p:cNvSpPr/>
            <p:nvPr/>
          </p:nvSpPr>
          <p:spPr>
            <a:xfrm>
              <a:off x="7081750" y="3670600"/>
              <a:ext cx="13050" cy="7525"/>
            </a:xfrm>
            <a:custGeom>
              <a:avLst/>
              <a:gdLst/>
              <a:ahLst/>
              <a:cxnLst/>
              <a:rect l="l" t="t" r="r" b="b"/>
              <a:pathLst>
                <a:path w="522" h="301" extrusionOk="0">
                  <a:moveTo>
                    <a:pt x="374" y="0"/>
                  </a:moveTo>
                  <a:lnTo>
                    <a:pt x="0" y="216"/>
                  </a:lnTo>
                  <a:lnTo>
                    <a:pt x="147" y="301"/>
                  </a:lnTo>
                  <a:lnTo>
                    <a:pt x="522" y="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1597;p66"/>
            <p:cNvSpPr/>
            <p:nvPr/>
          </p:nvSpPr>
          <p:spPr>
            <a:xfrm>
              <a:off x="6970075" y="3742100"/>
              <a:ext cx="20750" cy="12025"/>
            </a:xfrm>
            <a:custGeom>
              <a:avLst/>
              <a:gdLst/>
              <a:ahLst/>
              <a:cxnLst/>
              <a:rect l="l" t="t" r="r" b="b"/>
              <a:pathLst>
                <a:path w="830" h="481" extrusionOk="0">
                  <a:moveTo>
                    <a:pt x="683" y="1"/>
                  </a:moveTo>
                  <a:lnTo>
                    <a:pt x="1" y="396"/>
                  </a:lnTo>
                  <a:lnTo>
                    <a:pt x="147" y="480"/>
                  </a:lnTo>
                  <a:lnTo>
                    <a:pt x="830" y="87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1598;p66"/>
            <p:cNvSpPr/>
            <p:nvPr/>
          </p:nvSpPr>
          <p:spPr>
            <a:xfrm>
              <a:off x="6992050" y="3732875"/>
              <a:ext cx="14825" cy="8550"/>
            </a:xfrm>
            <a:custGeom>
              <a:avLst/>
              <a:gdLst/>
              <a:ahLst/>
              <a:cxnLst/>
              <a:rect l="l" t="t" r="r" b="b"/>
              <a:pathLst>
                <a:path w="593" h="342" extrusionOk="0">
                  <a:moveTo>
                    <a:pt x="446" y="0"/>
                  </a:moveTo>
                  <a:lnTo>
                    <a:pt x="1" y="257"/>
                  </a:lnTo>
                  <a:lnTo>
                    <a:pt x="148" y="341"/>
                  </a:lnTo>
                  <a:lnTo>
                    <a:pt x="593" y="8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1599;p66"/>
            <p:cNvSpPr/>
            <p:nvPr/>
          </p:nvSpPr>
          <p:spPr>
            <a:xfrm>
              <a:off x="7008100" y="3722150"/>
              <a:ext cx="17275" cy="10000"/>
            </a:xfrm>
            <a:custGeom>
              <a:avLst/>
              <a:gdLst/>
              <a:ahLst/>
              <a:cxnLst/>
              <a:rect l="l" t="t" r="r" b="b"/>
              <a:pathLst>
                <a:path w="691" h="400" extrusionOk="0">
                  <a:moveTo>
                    <a:pt x="544" y="1"/>
                  </a:moveTo>
                  <a:lnTo>
                    <a:pt x="1" y="315"/>
                  </a:lnTo>
                  <a:lnTo>
                    <a:pt x="147" y="399"/>
                  </a:lnTo>
                  <a:lnTo>
                    <a:pt x="690" y="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1600;p66"/>
            <p:cNvSpPr/>
            <p:nvPr/>
          </p:nvSpPr>
          <p:spPr>
            <a:xfrm>
              <a:off x="7026625" y="3714475"/>
              <a:ext cx="12100" cy="7000"/>
            </a:xfrm>
            <a:custGeom>
              <a:avLst/>
              <a:gdLst/>
              <a:ahLst/>
              <a:cxnLst/>
              <a:rect l="l" t="t" r="r" b="b"/>
              <a:pathLst>
                <a:path w="484" h="280" extrusionOk="0">
                  <a:moveTo>
                    <a:pt x="337" y="0"/>
                  </a:moveTo>
                  <a:lnTo>
                    <a:pt x="1" y="194"/>
                  </a:lnTo>
                  <a:lnTo>
                    <a:pt x="147" y="279"/>
                  </a:lnTo>
                  <a:lnTo>
                    <a:pt x="484" y="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1601;p66"/>
            <p:cNvSpPr/>
            <p:nvPr/>
          </p:nvSpPr>
          <p:spPr>
            <a:xfrm>
              <a:off x="7039950" y="3697600"/>
              <a:ext cx="27975" cy="16175"/>
            </a:xfrm>
            <a:custGeom>
              <a:avLst/>
              <a:gdLst/>
              <a:ahLst/>
              <a:cxnLst/>
              <a:rect l="l" t="t" r="r" b="b"/>
              <a:pathLst>
                <a:path w="1119" h="647" extrusionOk="0">
                  <a:moveTo>
                    <a:pt x="972" y="1"/>
                  </a:moveTo>
                  <a:lnTo>
                    <a:pt x="1" y="562"/>
                  </a:lnTo>
                  <a:lnTo>
                    <a:pt x="148" y="646"/>
                  </a:lnTo>
                  <a:lnTo>
                    <a:pt x="1119" y="86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1602;p66"/>
            <p:cNvSpPr/>
            <p:nvPr/>
          </p:nvSpPr>
          <p:spPr>
            <a:xfrm>
              <a:off x="7069175" y="3689175"/>
              <a:ext cx="13350" cy="7725"/>
            </a:xfrm>
            <a:custGeom>
              <a:avLst/>
              <a:gdLst/>
              <a:ahLst/>
              <a:cxnLst/>
              <a:rect l="l" t="t" r="r" b="b"/>
              <a:pathLst>
                <a:path w="534" h="309" extrusionOk="0">
                  <a:moveTo>
                    <a:pt x="386" y="0"/>
                  </a:moveTo>
                  <a:lnTo>
                    <a:pt x="1" y="223"/>
                  </a:lnTo>
                  <a:lnTo>
                    <a:pt x="148" y="308"/>
                  </a:lnTo>
                  <a:lnTo>
                    <a:pt x="533" y="8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1603;p66"/>
            <p:cNvSpPr/>
            <p:nvPr/>
          </p:nvSpPr>
          <p:spPr>
            <a:xfrm>
              <a:off x="7095975" y="3657925"/>
              <a:ext cx="20775" cy="11975"/>
            </a:xfrm>
            <a:custGeom>
              <a:avLst/>
              <a:gdLst/>
              <a:ahLst/>
              <a:cxnLst/>
              <a:rect l="l" t="t" r="r" b="b"/>
              <a:pathLst>
                <a:path w="831" h="479" extrusionOk="0">
                  <a:moveTo>
                    <a:pt x="684" y="0"/>
                  </a:moveTo>
                  <a:lnTo>
                    <a:pt x="0" y="394"/>
                  </a:lnTo>
                  <a:lnTo>
                    <a:pt x="148" y="478"/>
                  </a:lnTo>
                  <a:lnTo>
                    <a:pt x="831" y="8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1604;p66"/>
            <p:cNvSpPr/>
            <p:nvPr/>
          </p:nvSpPr>
          <p:spPr>
            <a:xfrm>
              <a:off x="7117975" y="3648650"/>
              <a:ext cx="14825" cy="8550"/>
            </a:xfrm>
            <a:custGeom>
              <a:avLst/>
              <a:gdLst/>
              <a:ahLst/>
              <a:cxnLst/>
              <a:rect l="l" t="t" r="r" b="b"/>
              <a:pathLst>
                <a:path w="593" h="342" extrusionOk="0">
                  <a:moveTo>
                    <a:pt x="446" y="0"/>
                  </a:moveTo>
                  <a:lnTo>
                    <a:pt x="1" y="257"/>
                  </a:lnTo>
                  <a:lnTo>
                    <a:pt x="147" y="341"/>
                  </a:lnTo>
                  <a:lnTo>
                    <a:pt x="592" y="8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1605;p66"/>
            <p:cNvSpPr/>
            <p:nvPr/>
          </p:nvSpPr>
          <p:spPr>
            <a:xfrm>
              <a:off x="7259550" y="3559200"/>
              <a:ext cx="28150" cy="16275"/>
            </a:xfrm>
            <a:custGeom>
              <a:avLst/>
              <a:gdLst/>
              <a:ahLst/>
              <a:cxnLst/>
              <a:rect l="l" t="t" r="r" b="b"/>
              <a:pathLst>
                <a:path w="1126" h="651" extrusionOk="0">
                  <a:moveTo>
                    <a:pt x="979" y="0"/>
                  </a:moveTo>
                  <a:lnTo>
                    <a:pt x="1" y="565"/>
                  </a:lnTo>
                  <a:lnTo>
                    <a:pt x="149" y="650"/>
                  </a:lnTo>
                  <a:lnTo>
                    <a:pt x="1126" y="8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1606;p66"/>
            <p:cNvSpPr/>
            <p:nvPr/>
          </p:nvSpPr>
          <p:spPr>
            <a:xfrm>
              <a:off x="7288975" y="35472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631" y="1"/>
                  </a:moveTo>
                  <a:lnTo>
                    <a:pt x="0" y="366"/>
                  </a:lnTo>
                  <a:lnTo>
                    <a:pt x="147" y="451"/>
                  </a:lnTo>
                  <a:lnTo>
                    <a:pt x="778" y="86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1607;p66"/>
            <p:cNvSpPr/>
            <p:nvPr/>
          </p:nvSpPr>
          <p:spPr>
            <a:xfrm>
              <a:off x="7309675" y="3535475"/>
              <a:ext cx="19125" cy="11075"/>
            </a:xfrm>
            <a:custGeom>
              <a:avLst/>
              <a:gdLst/>
              <a:ahLst/>
              <a:cxnLst/>
              <a:rect l="l" t="t" r="r" b="b"/>
              <a:pathLst>
                <a:path w="765" h="443" extrusionOk="0">
                  <a:moveTo>
                    <a:pt x="618" y="1"/>
                  </a:moveTo>
                  <a:lnTo>
                    <a:pt x="0" y="358"/>
                  </a:lnTo>
                  <a:lnTo>
                    <a:pt x="148" y="442"/>
                  </a:lnTo>
                  <a:lnTo>
                    <a:pt x="765" y="86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1608;p66"/>
            <p:cNvSpPr/>
            <p:nvPr/>
          </p:nvSpPr>
          <p:spPr>
            <a:xfrm>
              <a:off x="7269875" y="3571025"/>
              <a:ext cx="17275" cy="10000"/>
            </a:xfrm>
            <a:custGeom>
              <a:avLst/>
              <a:gdLst/>
              <a:ahLst/>
              <a:cxnLst/>
              <a:rect l="l" t="t" r="r" b="b"/>
              <a:pathLst>
                <a:path w="691" h="400" extrusionOk="0">
                  <a:moveTo>
                    <a:pt x="543" y="1"/>
                  </a:moveTo>
                  <a:lnTo>
                    <a:pt x="1" y="315"/>
                  </a:lnTo>
                  <a:lnTo>
                    <a:pt x="147" y="399"/>
                  </a:lnTo>
                  <a:lnTo>
                    <a:pt x="690" y="86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1609;p66"/>
            <p:cNvSpPr/>
            <p:nvPr/>
          </p:nvSpPr>
          <p:spPr>
            <a:xfrm>
              <a:off x="7288400" y="3559500"/>
              <a:ext cx="18750" cy="10850"/>
            </a:xfrm>
            <a:custGeom>
              <a:avLst/>
              <a:gdLst/>
              <a:ahLst/>
              <a:cxnLst/>
              <a:rect l="l" t="t" r="r" b="b"/>
              <a:pathLst>
                <a:path w="750" h="434" extrusionOk="0">
                  <a:moveTo>
                    <a:pt x="603" y="0"/>
                  </a:moveTo>
                  <a:lnTo>
                    <a:pt x="0" y="349"/>
                  </a:lnTo>
                  <a:lnTo>
                    <a:pt x="147" y="433"/>
                  </a:lnTo>
                  <a:lnTo>
                    <a:pt x="750" y="85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88" name="Google Shape;1610;p66"/>
            <p:cNvGrpSpPr/>
            <p:nvPr/>
          </p:nvGrpSpPr>
          <p:grpSpPr>
            <a:xfrm>
              <a:off x="6709100" y="3502025"/>
              <a:ext cx="266275" cy="187325"/>
              <a:chOff x="6709100" y="3502025"/>
              <a:chExt cx="266275" cy="187325"/>
            </a:xfrm>
          </p:grpSpPr>
          <p:sp>
            <p:nvSpPr>
              <p:cNvPr id="588" name="Google Shape;1611;p66"/>
              <p:cNvSpPr/>
              <p:nvPr/>
            </p:nvSpPr>
            <p:spPr>
              <a:xfrm>
                <a:off x="6709100" y="3651350"/>
                <a:ext cx="7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305" y="1"/>
                    </a:moveTo>
                    <a:lnTo>
                      <a:pt x="1" y="176"/>
                    </a:lnTo>
                    <a:lnTo>
                      <a:pt x="1" y="323"/>
                    </a:lnTo>
                    <a:lnTo>
                      <a:pt x="305" y="147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9" name="Google Shape;1612;p66"/>
              <p:cNvSpPr/>
              <p:nvPr/>
            </p:nvSpPr>
            <p:spPr>
              <a:xfrm>
                <a:off x="6721650" y="364210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0" name="Google Shape;1613;p66"/>
              <p:cNvSpPr/>
              <p:nvPr/>
            </p:nvSpPr>
            <p:spPr>
              <a:xfrm>
                <a:off x="6737675" y="3621600"/>
                <a:ext cx="306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54" extrusionOk="0">
                    <a:moveTo>
                      <a:pt x="1224" y="0"/>
                    </a:moveTo>
                    <a:lnTo>
                      <a:pt x="1" y="706"/>
                    </a:lnTo>
                    <a:lnTo>
                      <a:pt x="1" y="853"/>
                    </a:lnTo>
                    <a:lnTo>
                      <a:pt x="1224" y="147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1" name="Google Shape;1614;p66"/>
              <p:cNvSpPr/>
              <p:nvPr/>
            </p:nvSpPr>
            <p:spPr>
              <a:xfrm>
                <a:off x="6773200" y="3611750"/>
                <a:ext cx="12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28" extrusionOk="0">
                    <a:moveTo>
                      <a:pt x="485" y="0"/>
                    </a:moveTo>
                    <a:lnTo>
                      <a:pt x="1" y="281"/>
                    </a:lnTo>
                    <a:lnTo>
                      <a:pt x="1" y="427"/>
                    </a:lnTo>
                    <a:lnTo>
                      <a:pt x="485" y="147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2" name="Google Shape;1615;p66"/>
              <p:cNvSpPr/>
              <p:nvPr/>
            </p:nvSpPr>
            <p:spPr>
              <a:xfrm>
                <a:off x="6790225" y="3597550"/>
                <a:ext cx="197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02" extrusionOk="0">
                    <a:moveTo>
                      <a:pt x="787" y="0"/>
                    </a:moveTo>
                    <a:lnTo>
                      <a:pt x="1" y="455"/>
                    </a:lnTo>
                    <a:lnTo>
                      <a:pt x="1" y="602"/>
                    </a:lnTo>
                    <a:lnTo>
                      <a:pt x="787" y="14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3" name="Google Shape;1616;p66"/>
              <p:cNvSpPr/>
              <p:nvPr/>
            </p:nvSpPr>
            <p:spPr>
              <a:xfrm>
                <a:off x="6814850" y="3588375"/>
                <a:ext cx="110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1" extrusionOk="0">
                    <a:moveTo>
                      <a:pt x="439" y="0"/>
                    </a:moveTo>
                    <a:lnTo>
                      <a:pt x="0" y="254"/>
                    </a:lnTo>
                    <a:lnTo>
                      <a:pt x="0" y="401"/>
                    </a:lnTo>
                    <a:lnTo>
                      <a:pt x="439" y="147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4" name="Google Shape;1617;p66"/>
              <p:cNvSpPr/>
              <p:nvPr/>
            </p:nvSpPr>
            <p:spPr>
              <a:xfrm>
                <a:off x="6830725" y="3580125"/>
                <a:ext cx="94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64" extrusionOk="0">
                    <a:moveTo>
                      <a:pt x="376" y="1"/>
                    </a:moveTo>
                    <a:lnTo>
                      <a:pt x="1" y="217"/>
                    </a:lnTo>
                    <a:lnTo>
                      <a:pt x="1" y="363"/>
                    </a:lnTo>
                    <a:lnTo>
                      <a:pt x="376" y="148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5" name="Google Shape;1618;p66"/>
              <p:cNvSpPr/>
              <p:nvPr/>
            </p:nvSpPr>
            <p:spPr>
              <a:xfrm>
                <a:off x="6709100" y="3655850"/>
                <a:ext cx="171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3" extrusionOk="0">
                    <a:moveTo>
                      <a:pt x="683" y="1"/>
                    </a:moveTo>
                    <a:lnTo>
                      <a:pt x="1" y="396"/>
                    </a:lnTo>
                    <a:lnTo>
                      <a:pt x="1" y="542"/>
                    </a:lnTo>
                    <a:lnTo>
                      <a:pt x="683" y="148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6" name="Google Shape;1619;p66"/>
              <p:cNvSpPr/>
              <p:nvPr/>
            </p:nvSpPr>
            <p:spPr>
              <a:xfrm>
                <a:off x="6731100" y="364660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7" name="Google Shape;1620;p66"/>
              <p:cNvSpPr/>
              <p:nvPr/>
            </p:nvSpPr>
            <p:spPr>
              <a:xfrm>
                <a:off x="6747150" y="3635925"/>
                <a:ext cx="135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1" extrusionOk="0">
                    <a:moveTo>
                      <a:pt x="543" y="1"/>
                    </a:moveTo>
                    <a:lnTo>
                      <a:pt x="0" y="313"/>
                    </a:lnTo>
                    <a:lnTo>
                      <a:pt x="0" y="460"/>
                    </a:lnTo>
                    <a:lnTo>
                      <a:pt x="543" y="148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8" name="Google Shape;1621;p66"/>
              <p:cNvSpPr/>
              <p:nvPr/>
            </p:nvSpPr>
            <p:spPr>
              <a:xfrm>
                <a:off x="6765650" y="3628200"/>
                <a:ext cx="84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3" extrusionOk="0">
                    <a:moveTo>
                      <a:pt x="337" y="1"/>
                    </a:moveTo>
                    <a:lnTo>
                      <a:pt x="1" y="195"/>
                    </a:lnTo>
                    <a:lnTo>
                      <a:pt x="1" y="342"/>
                    </a:lnTo>
                    <a:lnTo>
                      <a:pt x="337" y="148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9" name="Google Shape;1622;p66"/>
              <p:cNvSpPr/>
              <p:nvPr/>
            </p:nvSpPr>
            <p:spPr>
              <a:xfrm>
                <a:off x="6779000" y="3611350"/>
                <a:ext cx="24300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09" extrusionOk="0">
                    <a:moveTo>
                      <a:pt x="971" y="1"/>
                    </a:moveTo>
                    <a:lnTo>
                      <a:pt x="0" y="562"/>
                    </a:lnTo>
                    <a:lnTo>
                      <a:pt x="0" y="708"/>
                    </a:lnTo>
                    <a:lnTo>
                      <a:pt x="971" y="14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0" name="Google Shape;1623;p66"/>
              <p:cNvSpPr/>
              <p:nvPr/>
            </p:nvSpPr>
            <p:spPr>
              <a:xfrm>
                <a:off x="6808225" y="3602950"/>
                <a:ext cx="96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70" extrusionOk="0">
                    <a:moveTo>
                      <a:pt x="386" y="0"/>
                    </a:moveTo>
                    <a:lnTo>
                      <a:pt x="0" y="222"/>
                    </a:lnTo>
                    <a:lnTo>
                      <a:pt x="0" y="369"/>
                    </a:lnTo>
                    <a:lnTo>
                      <a:pt x="386" y="147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1" name="Google Shape;1624;p66"/>
              <p:cNvSpPr/>
              <p:nvPr/>
            </p:nvSpPr>
            <p:spPr>
              <a:xfrm>
                <a:off x="6822775" y="3585175"/>
                <a:ext cx="258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44" extrusionOk="0">
                    <a:moveTo>
                      <a:pt x="1035" y="0"/>
                    </a:moveTo>
                    <a:lnTo>
                      <a:pt x="0" y="597"/>
                    </a:lnTo>
                    <a:lnTo>
                      <a:pt x="0" y="744"/>
                    </a:lnTo>
                    <a:lnTo>
                      <a:pt x="1035" y="147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2" name="Google Shape;1625;p66"/>
              <p:cNvSpPr/>
              <p:nvPr/>
            </p:nvSpPr>
            <p:spPr>
              <a:xfrm>
                <a:off x="6709100" y="3671300"/>
                <a:ext cx="7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305" y="1"/>
                    </a:moveTo>
                    <a:lnTo>
                      <a:pt x="1" y="176"/>
                    </a:lnTo>
                    <a:lnTo>
                      <a:pt x="1" y="323"/>
                    </a:lnTo>
                    <a:lnTo>
                      <a:pt x="305" y="147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3" name="Google Shape;1626;p66"/>
              <p:cNvSpPr/>
              <p:nvPr/>
            </p:nvSpPr>
            <p:spPr>
              <a:xfrm>
                <a:off x="6721650" y="3662025"/>
                <a:ext cx="11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6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5"/>
                    </a:lnTo>
                    <a:lnTo>
                      <a:pt x="445" y="149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4" name="Google Shape;1627;p66"/>
              <p:cNvSpPr/>
              <p:nvPr/>
            </p:nvSpPr>
            <p:spPr>
              <a:xfrm>
                <a:off x="6737675" y="3652550"/>
                <a:ext cx="115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4" extrusionOk="0">
                    <a:moveTo>
                      <a:pt x="461" y="0"/>
                    </a:moveTo>
                    <a:lnTo>
                      <a:pt x="1" y="266"/>
                    </a:lnTo>
                    <a:lnTo>
                      <a:pt x="1" y="413"/>
                    </a:lnTo>
                    <a:lnTo>
                      <a:pt x="461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5" name="Google Shape;1628;p66"/>
              <p:cNvSpPr/>
              <p:nvPr/>
            </p:nvSpPr>
            <p:spPr>
              <a:xfrm>
                <a:off x="6754150" y="3631700"/>
                <a:ext cx="3120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867" extrusionOk="0">
                    <a:moveTo>
                      <a:pt x="1247" y="0"/>
                    </a:moveTo>
                    <a:lnTo>
                      <a:pt x="0" y="720"/>
                    </a:lnTo>
                    <a:lnTo>
                      <a:pt x="0" y="867"/>
                    </a:lnTo>
                    <a:lnTo>
                      <a:pt x="1247" y="14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6" name="Google Shape;1629;p66"/>
              <p:cNvSpPr/>
              <p:nvPr/>
            </p:nvSpPr>
            <p:spPr>
              <a:xfrm>
                <a:off x="6709100" y="3675800"/>
                <a:ext cx="17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2" extrusionOk="0">
                    <a:moveTo>
                      <a:pt x="683" y="1"/>
                    </a:moveTo>
                    <a:lnTo>
                      <a:pt x="1" y="395"/>
                    </a:lnTo>
                    <a:lnTo>
                      <a:pt x="1" y="541"/>
                    </a:lnTo>
                    <a:lnTo>
                      <a:pt x="683" y="148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7" name="Google Shape;1630;p66"/>
              <p:cNvSpPr/>
              <p:nvPr/>
            </p:nvSpPr>
            <p:spPr>
              <a:xfrm>
                <a:off x="6731100" y="3666575"/>
                <a:ext cx="111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4" extrusionOk="0">
                    <a:moveTo>
                      <a:pt x="445" y="0"/>
                    </a:moveTo>
                    <a:lnTo>
                      <a:pt x="0" y="255"/>
                    </a:lnTo>
                    <a:lnTo>
                      <a:pt x="0" y="403"/>
                    </a:lnTo>
                    <a:lnTo>
                      <a:pt x="445" y="147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8" name="Google Shape;1631;p66"/>
              <p:cNvSpPr/>
              <p:nvPr/>
            </p:nvSpPr>
            <p:spPr>
              <a:xfrm>
                <a:off x="6747150" y="3655850"/>
                <a:ext cx="1357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2" extrusionOk="0">
                    <a:moveTo>
                      <a:pt x="543" y="1"/>
                    </a:moveTo>
                    <a:lnTo>
                      <a:pt x="0" y="315"/>
                    </a:lnTo>
                    <a:lnTo>
                      <a:pt x="0" y="461"/>
                    </a:lnTo>
                    <a:lnTo>
                      <a:pt x="543" y="148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9" name="Google Shape;1632;p66"/>
              <p:cNvSpPr/>
              <p:nvPr/>
            </p:nvSpPr>
            <p:spPr>
              <a:xfrm>
                <a:off x="6765650" y="3648150"/>
                <a:ext cx="84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3" extrusionOk="0">
                    <a:moveTo>
                      <a:pt x="337" y="1"/>
                    </a:moveTo>
                    <a:lnTo>
                      <a:pt x="1" y="195"/>
                    </a:lnTo>
                    <a:lnTo>
                      <a:pt x="1" y="342"/>
                    </a:lnTo>
                    <a:lnTo>
                      <a:pt x="337" y="148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0" name="Google Shape;1633;p66"/>
              <p:cNvSpPr/>
              <p:nvPr/>
            </p:nvSpPr>
            <p:spPr>
              <a:xfrm>
                <a:off x="6779000" y="3631300"/>
                <a:ext cx="243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08" extrusionOk="0">
                    <a:moveTo>
                      <a:pt x="971" y="1"/>
                    </a:moveTo>
                    <a:lnTo>
                      <a:pt x="0" y="560"/>
                    </a:lnTo>
                    <a:lnTo>
                      <a:pt x="0" y="707"/>
                    </a:lnTo>
                    <a:lnTo>
                      <a:pt x="971" y="14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1" name="Google Shape;1634;p66"/>
              <p:cNvSpPr/>
              <p:nvPr/>
            </p:nvSpPr>
            <p:spPr>
              <a:xfrm>
                <a:off x="6845000" y="3567425"/>
                <a:ext cx="17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3" extrusionOk="0">
                    <a:moveTo>
                      <a:pt x="683" y="1"/>
                    </a:moveTo>
                    <a:lnTo>
                      <a:pt x="0" y="395"/>
                    </a:lnTo>
                    <a:lnTo>
                      <a:pt x="0" y="542"/>
                    </a:lnTo>
                    <a:lnTo>
                      <a:pt x="683" y="149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2" name="Google Shape;1635;p66"/>
              <p:cNvSpPr/>
              <p:nvPr/>
            </p:nvSpPr>
            <p:spPr>
              <a:xfrm>
                <a:off x="6867000" y="3558175"/>
                <a:ext cx="111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4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4" y="147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3" name="Google Shape;1636;p66"/>
              <p:cNvSpPr/>
              <p:nvPr/>
            </p:nvSpPr>
            <p:spPr>
              <a:xfrm>
                <a:off x="6883025" y="3537375"/>
                <a:ext cx="311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867" extrusionOk="0">
                    <a:moveTo>
                      <a:pt x="1246" y="0"/>
                    </a:moveTo>
                    <a:lnTo>
                      <a:pt x="0" y="718"/>
                    </a:lnTo>
                    <a:lnTo>
                      <a:pt x="0" y="866"/>
                    </a:lnTo>
                    <a:lnTo>
                      <a:pt x="1246" y="147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Google Shape;1637;p66"/>
              <p:cNvSpPr/>
              <p:nvPr/>
            </p:nvSpPr>
            <p:spPr>
              <a:xfrm>
                <a:off x="6919075" y="3523975"/>
                <a:ext cx="182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0" extrusionOk="0">
                    <a:moveTo>
                      <a:pt x="731" y="0"/>
                    </a:moveTo>
                    <a:lnTo>
                      <a:pt x="1" y="423"/>
                    </a:lnTo>
                    <a:lnTo>
                      <a:pt x="1" y="569"/>
                    </a:lnTo>
                    <a:lnTo>
                      <a:pt x="731" y="148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Google Shape;1638;p66"/>
              <p:cNvSpPr/>
              <p:nvPr/>
            </p:nvSpPr>
            <p:spPr>
              <a:xfrm>
                <a:off x="6942275" y="3511200"/>
                <a:ext cx="172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45" extrusionOk="0">
                    <a:moveTo>
                      <a:pt x="688" y="1"/>
                    </a:moveTo>
                    <a:lnTo>
                      <a:pt x="1" y="398"/>
                    </a:lnTo>
                    <a:lnTo>
                      <a:pt x="1" y="545"/>
                    </a:lnTo>
                    <a:lnTo>
                      <a:pt x="688" y="148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Google Shape;1639;p66"/>
              <p:cNvSpPr/>
              <p:nvPr/>
            </p:nvSpPr>
            <p:spPr>
              <a:xfrm>
                <a:off x="6964375" y="3502025"/>
                <a:ext cx="110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2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" y="401"/>
                    </a:lnTo>
                    <a:lnTo>
                      <a:pt x="440" y="147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Google Shape;1640;p66"/>
              <p:cNvSpPr/>
              <p:nvPr/>
            </p:nvSpPr>
            <p:spPr>
              <a:xfrm>
                <a:off x="6853525" y="3571950"/>
                <a:ext cx="1800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63" extrusionOk="0">
                    <a:moveTo>
                      <a:pt x="720" y="1"/>
                    </a:moveTo>
                    <a:lnTo>
                      <a:pt x="0" y="416"/>
                    </a:lnTo>
                    <a:lnTo>
                      <a:pt x="0" y="563"/>
                    </a:lnTo>
                    <a:lnTo>
                      <a:pt x="720" y="148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Google Shape;1641;p66"/>
              <p:cNvSpPr/>
              <p:nvPr/>
            </p:nvSpPr>
            <p:spPr>
              <a:xfrm>
                <a:off x="6876450" y="356267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5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Google Shape;1642;p66"/>
              <p:cNvSpPr/>
              <p:nvPr/>
            </p:nvSpPr>
            <p:spPr>
              <a:xfrm>
                <a:off x="6892500" y="3552000"/>
                <a:ext cx="136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62" extrusionOk="0">
                    <a:moveTo>
                      <a:pt x="543" y="1"/>
                    </a:moveTo>
                    <a:lnTo>
                      <a:pt x="1" y="315"/>
                    </a:lnTo>
                    <a:lnTo>
                      <a:pt x="1" y="461"/>
                    </a:lnTo>
                    <a:lnTo>
                      <a:pt x="543" y="148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Google Shape;1643;p66"/>
              <p:cNvSpPr/>
              <p:nvPr/>
            </p:nvSpPr>
            <p:spPr>
              <a:xfrm>
                <a:off x="6911000" y="3540425"/>
                <a:ext cx="151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7" extrusionOk="0">
                    <a:moveTo>
                      <a:pt x="604" y="1"/>
                    </a:moveTo>
                    <a:lnTo>
                      <a:pt x="0" y="349"/>
                    </a:lnTo>
                    <a:lnTo>
                      <a:pt x="0" y="496"/>
                    </a:lnTo>
                    <a:lnTo>
                      <a:pt x="604" y="149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Google Shape;1644;p66"/>
              <p:cNvSpPr/>
              <p:nvPr/>
            </p:nvSpPr>
            <p:spPr>
              <a:xfrm>
                <a:off x="6931050" y="3528875"/>
                <a:ext cx="1512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97" extrusionOk="0">
                    <a:moveTo>
                      <a:pt x="605" y="0"/>
                    </a:moveTo>
                    <a:lnTo>
                      <a:pt x="0" y="350"/>
                    </a:lnTo>
                    <a:lnTo>
                      <a:pt x="0" y="496"/>
                    </a:lnTo>
                    <a:lnTo>
                      <a:pt x="605" y="147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Google Shape;1645;p66"/>
              <p:cNvSpPr/>
              <p:nvPr/>
            </p:nvSpPr>
            <p:spPr>
              <a:xfrm>
                <a:off x="6951100" y="3516575"/>
                <a:ext cx="163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25" extrusionOk="0">
                    <a:moveTo>
                      <a:pt x="653" y="1"/>
                    </a:moveTo>
                    <a:lnTo>
                      <a:pt x="1" y="378"/>
                    </a:lnTo>
                    <a:lnTo>
                      <a:pt x="1" y="524"/>
                    </a:lnTo>
                    <a:lnTo>
                      <a:pt x="653" y="148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Google Shape;1646;p66"/>
              <p:cNvSpPr/>
              <p:nvPr/>
            </p:nvSpPr>
            <p:spPr>
              <a:xfrm>
                <a:off x="6845000" y="3587375"/>
                <a:ext cx="17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3" extrusionOk="0">
                    <a:moveTo>
                      <a:pt x="683" y="1"/>
                    </a:moveTo>
                    <a:lnTo>
                      <a:pt x="0" y="396"/>
                    </a:lnTo>
                    <a:lnTo>
                      <a:pt x="0" y="542"/>
                    </a:lnTo>
                    <a:lnTo>
                      <a:pt x="683" y="147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Google Shape;1647;p66"/>
              <p:cNvSpPr/>
              <p:nvPr/>
            </p:nvSpPr>
            <p:spPr>
              <a:xfrm>
                <a:off x="6867000" y="357812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4" y="148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Google Shape;1648;p66"/>
              <p:cNvSpPr/>
              <p:nvPr/>
            </p:nvSpPr>
            <p:spPr>
              <a:xfrm>
                <a:off x="6883025" y="3565000"/>
                <a:ext cx="178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59" extrusionOk="0">
                    <a:moveTo>
                      <a:pt x="711" y="1"/>
                    </a:moveTo>
                    <a:lnTo>
                      <a:pt x="0" y="411"/>
                    </a:lnTo>
                    <a:lnTo>
                      <a:pt x="0" y="558"/>
                    </a:lnTo>
                    <a:lnTo>
                      <a:pt x="711" y="148"/>
                    </a:lnTo>
                    <a:lnTo>
                      <a:pt x="71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Google Shape;1649;p66"/>
              <p:cNvSpPr/>
              <p:nvPr/>
            </p:nvSpPr>
            <p:spPr>
              <a:xfrm>
                <a:off x="6855975" y="3591875"/>
                <a:ext cx="155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08" extrusionOk="0">
                    <a:moveTo>
                      <a:pt x="622" y="1"/>
                    </a:moveTo>
                    <a:lnTo>
                      <a:pt x="0" y="361"/>
                    </a:lnTo>
                    <a:lnTo>
                      <a:pt x="0" y="508"/>
                    </a:lnTo>
                    <a:lnTo>
                      <a:pt x="622" y="149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Google Shape;1650;p66"/>
              <p:cNvSpPr/>
              <p:nvPr/>
            </p:nvSpPr>
            <p:spPr>
              <a:xfrm>
                <a:off x="6876450" y="358262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5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Google Shape;1651;p66"/>
              <p:cNvSpPr/>
              <p:nvPr/>
            </p:nvSpPr>
            <p:spPr>
              <a:xfrm>
                <a:off x="6892500" y="3569525"/>
                <a:ext cx="178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58" extrusionOk="0">
                    <a:moveTo>
                      <a:pt x="712" y="0"/>
                    </a:moveTo>
                    <a:lnTo>
                      <a:pt x="1" y="410"/>
                    </a:lnTo>
                    <a:lnTo>
                      <a:pt x="1" y="557"/>
                    </a:lnTo>
                    <a:lnTo>
                      <a:pt x="712" y="147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89" name="Google Shape;1652;p66"/>
            <p:cNvGrpSpPr/>
            <p:nvPr/>
          </p:nvGrpSpPr>
          <p:grpSpPr>
            <a:xfrm>
              <a:off x="6709100" y="3463075"/>
              <a:ext cx="266275" cy="167400"/>
              <a:chOff x="6709100" y="3463075"/>
              <a:chExt cx="266275" cy="167400"/>
            </a:xfrm>
          </p:grpSpPr>
          <p:sp>
            <p:nvSpPr>
              <p:cNvPr id="562" name="Google Shape;1653;p66"/>
              <p:cNvSpPr/>
              <p:nvPr/>
            </p:nvSpPr>
            <p:spPr>
              <a:xfrm>
                <a:off x="6709100" y="3612400"/>
                <a:ext cx="7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305" y="1"/>
                    </a:moveTo>
                    <a:lnTo>
                      <a:pt x="1" y="176"/>
                    </a:lnTo>
                    <a:lnTo>
                      <a:pt x="1" y="323"/>
                    </a:lnTo>
                    <a:lnTo>
                      <a:pt x="305" y="147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3" name="Google Shape;1654;p66"/>
              <p:cNvSpPr/>
              <p:nvPr/>
            </p:nvSpPr>
            <p:spPr>
              <a:xfrm>
                <a:off x="6721650" y="360315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4" name="Google Shape;1655;p66"/>
              <p:cNvSpPr/>
              <p:nvPr/>
            </p:nvSpPr>
            <p:spPr>
              <a:xfrm>
                <a:off x="6737675" y="3582625"/>
                <a:ext cx="306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54" extrusionOk="0">
                    <a:moveTo>
                      <a:pt x="1224" y="1"/>
                    </a:moveTo>
                    <a:lnTo>
                      <a:pt x="1" y="707"/>
                    </a:lnTo>
                    <a:lnTo>
                      <a:pt x="1" y="854"/>
                    </a:lnTo>
                    <a:lnTo>
                      <a:pt x="1224" y="148"/>
                    </a:lnTo>
                    <a:lnTo>
                      <a:pt x="122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5" name="Google Shape;1656;p66"/>
              <p:cNvSpPr/>
              <p:nvPr/>
            </p:nvSpPr>
            <p:spPr>
              <a:xfrm>
                <a:off x="6773200" y="3572800"/>
                <a:ext cx="12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28" extrusionOk="0">
                    <a:moveTo>
                      <a:pt x="485" y="0"/>
                    </a:moveTo>
                    <a:lnTo>
                      <a:pt x="1" y="281"/>
                    </a:lnTo>
                    <a:lnTo>
                      <a:pt x="1" y="427"/>
                    </a:lnTo>
                    <a:lnTo>
                      <a:pt x="485" y="147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6" name="Google Shape;1657;p66"/>
              <p:cNvSpPr/>
              <p:nvPr/>
            </p:nvSpPr>
            <p:spPr>
              <a:xfrm>
                <a:off x="6790225" y="3558600"/>
                <a:ext cx="197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02" extrusionOk="0">
                    <a:moveTo>
                      <a:pt x="787" y="0"/>
                    </a:moveTo>
                    <a:lnTo>
                      <a:pt x="1" y="455"/>
                    </a:lnTo>
                    <a:lnTo>
                      <a:pt x="1" y="602"/>
                    </a:lnTo>
                    <a:lnTo>
                      <a:pt x="787" y="14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7" name="Google Shape;1658;p66"/>
              <p:cNvSpPr/>
              <p:nvPr/>
            </p:nvSpPr>
            <p:spPr>
              <a:xfrm>
                <a:off x="6814850" y="3549425"/>
                <a:ext cx="110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1" extrusionOk="0">
                    <a:moveTo>
                      <a:pt x="439" y="0"/>
                    </a:moveTo>
                    <a:lnTo>
                      <a:pt x="0" y="254"/>
                    </a:lnTo>
                    <a:lnTo>
                      <a:pt x="0" y="401"/>
                    </a:lnTo>
                    <a:lnTo>
                      <a:pt x="439" y="147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8" name="Google Shape;1659;p66"/>
              <p:cNvSpPr/>
              <p:nvPr/>
            </p:nvSpPr>
            <p:spPr>
              <a:xfrm>
                <a:off x="6830725" y="3541150"/>
                <a:ext cx="94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65" extrusionOk="0">
                    <a:moveTo>
                      <a:pt x="376" y="1"/>
                    </a:moveTo>
                    <a:lnTo>
                      <a:pt x="1" y="218"/>
                    </a:lnTo>
                    <a:lnTo>
                      <a:pt x="1" y="364"/>
                    </a:lnTo>
                    <a:lnTo>
                      <a:pt x="376" y="148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9" name="Google Shape;1660;p66"/>
              <p:cNvSpPr/>
              <p:nvPr/>
            </p:nvSpPr>
            <p:spPr>
              <a:xfrm>
                <a:off x="6709100" y="3616900"/>
                <a:ext cx="171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3" extrusionOk="0">
                    <a:moveTo>
                      <a:pt x="683" y="1"/>
                    </a:moveTo>
                    <a:lnTo>
                      <a:pt x="1" y="394"/>
                    </a:lnTo>
                    <a:lnTo>
                      <a:pt x="1" y="542"/>
                    </a:lnTo>
                    <a:lnTo>
                      <a:pt x="683" y="147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0" name="Google Shape;1661;p66"/>
              <p:cNvSpPr/>
              <p:nvPr/>
            </p:nvSpPr>
            <p:spPr>
              <a:xfrm>
                <a:off x="6731100" y="360765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1" name="Google Shape;1662;p66"/>
              <p:cNvSpPr/>
              <p:nvPr/>
            </p:nvSpPr>
            <p:spPr>
              <a:xfrm>
                <a:off x="6747150" y="3596950"/>
                <a:ext cx="1357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2" extrusionOk="0">
                    <a:moveTo>
                      <a:pt x="543" y="1"/>
                    </a:moveTo>
                    <a:lnTo>
                      <a:pt x="0" y="314"/>
                    </a:lnTo>
                    <a:lnTo>
                      <a:pt x="0" y="461"/>
                    </a:lnTo>
                    <a:lnTo>
                      <a:pt x="543" y="147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2" name="Google Shape;1663;p66"/>
              <p:cNvSpPr/>
              <p:nvPr/>
            </p:nvSpPr>
            <p:spPr>
              <a:xfrm>
                <a:off x="6765650" y="3589250"/>
                <a:ext cx="84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3" extrusionOk="0">
                    <a:moveTo>
                      <a:pt x="337" y="1"/>
                    </a:moveTo>
                    <a:lnTo>
                      <a:pt x="1" y="195"/>
                    </a:lnTo>
                    <a:lnTo>
                      <a:pt x="1" y="342"/>
                    </a:lnTo>
                    <a:lnTo>
                      <a:pt x="337" y="148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3" name="Google Shape;1664;p66"/>
              <p:cNvSpPr/>
              <p:nvPr/>
            </p:nvSpPr>
            <p:spPr>
              <a:xfrm>
                <a:off x="6779000" y="3572400"/>
                <a:ext cx="24300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09" extrusionOk="0">
                    <a:moveTo>
                      <a:pt x="971" y="1"/>
                    </a:moveTo>
                    <a:lnTo>
                      <a:pt x="0" y="562"/>
                    </a:lnTo>
                    <a:lnTo>
                      <a:pt x="0" y="708"/>
                    </a:lnTo>
                    <a:lnTo>
                      <a:pt x="971" y="14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4" name="Google Shape;1665;p66"/>
              <p:cNvSpPr/>
              <p:nvPr/>
            </p:nvSpPr>
            <p:spPr>
              <a:xfrm>
                <a:off x="6808225" y="3564000"/>
                <a:ext cx="96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70" extrusionOk="0">
                    <a:moveTo>
                      <a:pt x="386" y="0"/>
                    </a:moveTo>
                    <a:lnTo>
                      <a:pt x="0" y="222"/>
                    </a:lnTo>
                    <a:lnTo>
                      <a:pt x="0" y="369"/>
                    </a:lnTo>
                    <a:lnTo>
                      <a:pt x="386" y="147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5" name="Google Shape;1666;p66"/>
              <p:cNvSpPr/>
              <p:nvPr/>
            </p:nvSpPr>
            <p:spPr>
              <a:xfrm>
                <a:off x="6822775" y="3546225"/>
                <a:ext cx="258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44" extrusionOk="0">
                    <a:moveTo>
                      <a:pt x="1035" y="0"/>
                    </a:moveTo>
                    <a:lnTo>
                      <a:pt x="0" y="597"/>
                    </a:lnTo>
                    <a:lnTo>
                      <a:pt x="0" y="744"/>
                    </a:lnTo>
                    <a:lnTo>
                      <a:pt x="1035" y="147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6" name="Google Shape;1667;p66"/>
              <p:cNvSpPr/>
              <p:nvPr/>
            </p:nvSpPr>
            <p:spPr>
              <a:xfrm>
                <a:off x="6845000" y="3528475"/>
                <a:ext cx="17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3" extrusionOk="0">
                    <a:moveTo>
                      <a:pt x="683" y="1"/>
                    </a:moveTo>
                    <a:lnTo>
                      <a:pt x="0" y="395"/>
                    </a:lnTo>
                    <a:lnTo>
                      <a:pt x="0" y="542"/>
                    </a:lnTo>
                    <a:lnTo>
                      <a:pt x="683" y="148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7" name="Google Shape;1668;p66"/>
              <p:cNvSpPr/>
              <p:nvPr/>
            </p:nvSpPr>
            <p:spPr>
              <a:xfrm>
                <a:off x="6867000" y="3519225"/>
                <a:ext cx="111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4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4" y="147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8" name="Google Shape;1669;p66"/>
              <p:cNvSpPr/>
              <p:nvPr/>
            </p:nvSpPr>
            <p:spPr>
              <a:xfrm>
                <a:off x="6883025" y="3498400"/>
                <a:ext cx="311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866" extrusionOk="0">
                    <a:moveTo>
                      <a:pt x="1246" y="1"/>
                    </a:moveTo>
                    <a:lnTo>
                      <a:pt x="0" y="719"/>
                    </a:lnTo>
                    <a:lnTo>
                      <a:pt x="0" y="866"/>
                    </a:lnTo>
                    <a:lnTo>
                      <a:pt x="1246" y="148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9" name="Google Shape;1670;p66"/>
              <p:cNvSpPr/>
              <p:nvPr/>
            </p:nvSpPr>
            <p:spPr>
              <a:xfrm>
                <a:off x="6919075" y="3485025"/>
                <a:ext cx="182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0" extrusionOk="0">
                    <a:moveTo>
                      <a:pt x="731" y="0"/>
                    </a:moveTo>
                    <a:lnTo>
                      <a:pt x="1" y="423"/>
                    </a:lnTo>
                    <a:lnTo>
                      <a:pt x="1" y="569"/>
                    </a:lnTo>
                    <a:lnTo>
                      <a:pt x="731" y="147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0" name="Google Shape;1671;p66"/>
              <p:cNvSpPr/>
              <p:nvPr/>
            </p:nvSpPr>
            <p:spPr>
              <a:xfrm>
                <a:off x="6942275" y="3472250"/>
                <a:ext cx="172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45" extrusionOk="0">
                    <a:moveTo>
                      <a:pt x="688" y="1"/>
                    </a:moveTo>
                    <a:lnTo>
                      <a:pt x="1" y="398"/>
                    </a:lnTo>
                    <a:lnTo>
                      <a:pt x="1" y="545"/>
                    </a:lnTo>
                    <a:lnTo>
                      <a:pt x="688" y="147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1" name="Google Shape;1672;p66"/>
              <p:cNvSpPr/>
              <p:nvPr/>
            </p:nvSpPr>
            <p:spPr>
              <a:xfrm>
                <a:off x="6964375" y="3463075"/>
                <a:ext cx="110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0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" y="400"/>
                    </a:lnTo>
                    <a:lnTo>
                      <a:pt x="440" y="147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2" name="Google Shape;1673;p66"/>
              <p:cNvSpPr/>
              <p:nvPr/>
            </p:nvSpPr>
            <p:spPr>
              <a:xfrm>
                <a:off x="6853525" y="3533000"/>
                <a:ext cx="1800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63" extrusionOk="0">
                    <a:moveTo>
                      <a:pt x="720" y="1"/>
                    </a:moveTo>
                    <a:lnTo>
                      <a:pt x="0" y="416"/>
                    </a:lnTo>
                    <a:lnTo>
                      <a:pt x="0" y="563"/>
                    </a:lnTo>
                    <a:lnTo>
                      <a:pt x="720" y="148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3" name="Google Shape;1674;p66"/>
              <p:cNvSpPr/>
              <p:nvPr/>
            </p:nvSpPr>
            <p:spPr>
              <a:xfrm>
                <a:off x="6876450" y="352372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5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4" name="Google Shape;1675;p66"/>
              <p:cNvSpPr/>
              <p:nvPr/>
            </p:nvSpPr>
            <p:spPr>
              <a:xfrm>
                <a:off x="6892500" y="3513050"/>
                <a:ext cx="136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62" extrusionOk="0">
                    <a:moveTo>
                      <a:pt x="543" y="1"/>
                    </a:moveTo>
                    <a:lnTo>
                      <a:pt x="1" y="315"/>
                    </a:lnTo>
                    <a:lnTo>
                      <a:pt x="1" y="461"/>
                    </a:lnTo>
                    <a:lnTo>
                      <a:pt x="543" y="147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5" name="Google Shape;1676;p66"/>
              <p:cNvSpPr/>
              <p:nvPr/>
            </p:nvSpPr>
            <p:spPr>
              <a:xfrm>
                <a:off x="6911000" y="3501475"/>
                <a:ext cx="1510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6" extrusionOk="0">
                    <a:moveTo>
                      <a:pt x="604" y="1"/>
                    </a:moveTo>
                    <a:lnTo>
                      <a:pt x="0" y="349"/>
                    </a:lnTo>
                    <a:lnTo>
                      <a:pt x="0" y="496"/>
                    </a:lnTo>
                    <a:lnTo>
                      <a:pt x="604" y="148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6" name="Google Shape;1677;p66"/>
              <p:cNvSpPr/>
              <p:nvPr/>
            </p:nvSpPr>
            <p:spPr>
              <a:xfrm>
                <a:off x="6931050" y="3489900"/>
                <a:ext cx="1512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98" extrusionOk="0">
                    <a:moveTo>
                      <a:pt x="605" y="1"/>
                    </a:moveTo>
                    <a:lnTo>
                      <a:pt x="0" y="351"/>
                    </a:lnTo>
                    <a:lnTo>
                      <a:pt x="0" y="497"/>
                    </a:lnTo>
                    <a:lnTo>
                      <a:pt x="605" y="148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7" name="Google Shape;1678;p66"/>
              <p:cNvSpPr/>
              <p:nvPr/>
            </p:nvSpPr>
            <p:spPr>
              <a:xfrm>
                <a:off x="6951100" y="3477625"/>
                <a:ext cx="163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25" extrusionOk="0">
                    <a:moveTo>
                      <a:pt x="653" y="0"/>
                    </a:moveTo>
                    <a:lnTo>
                      <a:pt x="1" y="377"/>
                    </a:lnTo>
                    <a:lnTo>
                      <a:pt x="1" y="524"/>
                    </a:lnTo>
                    <a:lnTo>
                      <a:pt x="653" y="147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90" name="Google Shape;1679;p66"/>
            <p:cNvGrpSpPr/>
            <p:nvPr/>
          </p:nvGrpSpPr>
          <p:grpSpPr>
            <a:xfrm>
              <a:off x="7033825" y="3375850"/>
              <a:ext cx="92600" cy="66975"/>
              <a:chOff x="7033825" y="3375850"/>
              <a:chExt cx="92600" cy="66975"/>
            </a:xfrm>
          </p:grpSpPr>
          <p:sp>
            <p:nvSpPr>
              <p:cNvPr id="554" name="Google Shape;1680;p66"/>
              <p:cNvSpPr/>
              <p:nvPr/>
            </p:nvSpPr>
            <p:spPr>
              <a:xfrm>
                <a:off x="7033825" y="3415200"/>
                <a:ext cx="24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713" extrusionOk="0">
                    <a:moveTo>
                      <a:pt x="978" y="1"/>
                    </a:moveTo>
                    <a:lnTo>
                      <a:pt x="0" y="566"/>
                    </a:lnTo>
                    <a:lnTo>
                      <a:pt x="0" y="713"/>
                    </a:lnTo>
                    <a:lnTo>
                      <a:pt x="978" y="147"/>
                    </a:lnTo>
                    <a:lnTo>
                      <a:pt x="97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5" name="Google Shape;1681;p66"/>
              <p:cNvSpPr/>
              <p:nvPr/>
            </p:nvSpPr>
            <p:spPr>
              <a:xfrm>
                <a:off x="7063200" y="3403250"/>
                <a:ext cx="158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12" extrusionOk="0">
                    <a:moveTo>
                      <a:pt x="631" y="0"/>
                    </a:moveTo>
                    <a:lnTo>
                      <a:pt x="0" y="365"/>
                    </a:lnTo>
                    <a:lnTo>
                      <a:pt x="0" y="512"/>
                    </a:lnTo>
                    <a:lnTo>
                      <a:pt x="631" y="147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6" name="Google Shape;1682;p66"/>
              <p:cNvSpPr/>
              <p:nvPr/>
            </p:nvSpPr>
            <p:spPr>
              <a:xfrm>
                <a:off x="7083925" y="3391500"/>
                <a:ext cx="154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4" extrusionOk="0">
                    <a:moveTo>
                      <a:pt x="617" y="0"/>
                    </a:moveTo>
                    <a:lnTo>
                      <a:pt x="0" y="357"/>
                    </a:lnTo>
                    <a:lnTo>
                      <a:pt x="0" y="504"/>
                    </a:lnTo>
                    <a:lnTo>
                      <a:pt x="617" y="147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7" name="Google Shape;1683;p66"/>
              <p:cNvSpPr/>
              <p:nvPr/>
            </p:nvSpPr>
            <p:spPr>
              <a:xfrm>
                <a:off x="7104300" y="3382300"/>
                <a:ext cx="110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1" extrusionOk="0">
                    <a:moveTo>
                      <a:pt x="439" y="1"/>
                    </a:moveTo>
                    <a:lnTo>
                      <a:pt x="0" y="254"/>
                    </a:lnTo>
                    <a:lnTo>
                      <a:pt x="0" y="400"/>
                    </a:lnTo>
                    <a:lnTo>
                      <a:pt x="439" y="147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8" name="Google Shape;1684;p66"/>
              <p:cNvSpPr/>
              <p:nvPr/>
            </p:nvSpPr>
            <p:spPr>
              <a:xfrm>
                <a:off x="7120175" y="3375850"/>
                <a:ext cx="625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93" extrusionOk="0">
                    <a:moveTo>
                      <a:pt x="249" y="1"/>
                    </a:moveTo>
                    <a:lnTo>
                      <a:pt x="1" y="144"/>
                    </a:lnTo>
                    <a:lnTo>
                      <a:pt x="1" y="292"/>
                    </a:lnTo>
                    <a:lnTo>
                      <a:pt x="249" y="149"/>
                    </a:lnTo>
                    <a:lnTo>
                      <a:pt x="24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9" name="Google Shape;1685;p66"/>
              <p:cNvSpPr/>
              <p:nvPr/>
            </p:nvSpPr>
            <p:spPr>
              <a:xfrm>
                <a:off x="7034150" y="3431275"/>
                <a:ext cx="1357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2" extrusionOk="0">
                    <a:moveTo>
                      <a:pt x="543" y="1"/>
                    </a:moveTo>
                    <a:lnTo>
                      <a:pt x="0" y="314"/>
                    </a:lnTo>
                    <a:lnTo>
                      <a:pt x="0" y="461"/>
                    </a:lnTo>
                    <a:lnTo>
                      <a:pt x="543" y="147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Google Shape;1686;p66"/>
              <p:cNvSpPr/>
              <p:nvPr/>
            </p:nvSpPr>
            <p:spPr>
              <a:xfrm>
                <a:off x="7052675" y="3419700"/>
                <a:ext cx="150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96" extrusionOk="0">
                    <a:moveTo>
                      <a:pt x="603" y="1"/>
                    </a:moveTo>
                    <a:lnTo>
                      <a:pt x="0" y="349"/>
                    </a:lnTo>
                    <a:lnTo>
                      <a:pt x="0" y="496"/>
                    </a:lnTo>
                    <a:lnTo>
                      <a:pt x="603" y="147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1" name="Google Shape;1687;p66"/>
              <p:cNvSpPr/>
              <p:nvPr/>
            </p:nvSpPr>
            <p:spPr>
              <a:xfrm>
                <a:off x="7072675" y="3409150"/>
                <a:ext cx="134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7" extrusionOk="0">
                    <a:moveTo>
                      <a:pt x="536" y="0"/>
                    </a:moveTo>
                    <a:lnTo>
                      <a:pt x="1" y="309"/>
                    </a:lnTo>
                    <a:lnTo>
                      <a:pt x="1" y="456"/>
                    </a:lnTo>
                    <a:lnTo>
                      <a:pt x="536" y="147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1" name="Google Shape;1688;p66"/>
            <p:cNvSpPr/>
            <p:nvPr/>
          </p:nvSpPr>
          <p:spPr>
            <a:xfrm>
              <a:off x="7236075" y="3496800"/>
              <a:ext cx="132675" cy="76575"/>
            </a:xfrm>
            <a:custGeom>
              <a:avLst/>
              <a:gdLst/>
              <a:ahLst/>
              <a:cxnLst/>
              <a:rect l="l" t="t" r="r" b="b"/>
              <a:pathLst>
                <a:path w="5307" h="3063" extrusionOk="0">
                  <a:moveTo>
                    <a:pt x="5233" y="1"/>
                  </a:moveTo>
                  <a:lnTo>
                    <a:pt x="1" y="3021"/>
                  </a:lnTo>
                  <a:lnTo>
                    <a:pt x="75" y="3063"/>
                  </a:lnTo>
                  <a:lnTo>
                    <a:pt x="5306" y="42"/>
                  </a:lnTo>
                  <a:lnTo>
                    <a:pt x="523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1689;p66"/>
            <p:cNvSpPr/>
            <p:nvPr/>
          </p:nvSpPr>
          <p:spPr>
            <a:xfrm>
              <a:off x="6948850" y="3632300"/>
              <a:ext cx="185200" cy="106950"/>
            </a:xfrm>
            <a:custGeom>
              <a:avLst/>
              <a:gdLst/>
              <a:ahLst/>
              <a:cxnLst/>
              <a:rect l="l" t="t" r="r" b="b"/>
              <a:pathLst>
                <a:path w="7408" h="4278" extrusionOk="0">
                  <a:moveTo>
                    <a:pt x="7335" y="0"/>
                  </a:moveTo>
                  <a:lnTo>
                    <a:pt x="0" y="4234"/>
                  </a:lnTo>
                  <a:lnTo>
                    <a:pt x="74" y="4277"/>
                  </a:lnTo>
                  <a:lnTo>
                    <a:pt x="7408" y="43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93" name="Google Shape;1690;p66"/>
            <p:cNvGrpSpPr/>
            <p:nvPr/>
          </p:nvGrpSpPr>
          <p:grpSpPr>
            <a:xfrm>
              <a:off x="6682400" y="3387875"/>
              <a:ext cx="254450" cy="172000"/>
              <a:chOff x="6682400" y="3387875"/>
              <a:chExt cx="254450" cy="172000"/>
            </a:xfrm>
          </p:grpSpPr>
          <p:sp>
            <p:nvSpPr>
              <p:cNvPr id="502" name="Google Shape;1691;p66"/>
              <p:cNvSpPr/>
              <p:nvPr/>
            </p:nvSpPr>
            <p:spPr>
              <a:xfrm>
                <a:off x="6682400" y="3522475"/>
                <a:ext cx="92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0" extrusionOk="0">
                    <a:moveTo>
                      <a:pt x="272" y="1"/>
                    </a:moveTo>
                    <a:cubicBezTo>
                      <a:pt x="164" y="64"/>
                      <a:pt x="109" y="95"/>
                      <a:pt x="0" y="159"/>
                    </a:cubicBezTo>
                    <a:cubicBezTo>
                      <a:pt x="38" y="210"/>
                      <a:pt x="57" y="236"/>
                      <a:pt x="96" y="289"/>
                    </a:cubicBezTo>
                    <a:cubicBezTo>
                      <a:pt x="204" y="226"/>
                      <a:pt x="259" y="194"/>
                      <a:pt x="368" y="130"/>
                    </a:cubicBezTo>
                    <a:cubicBezTo>
                      <a:pt x="329" y="76"/>
                      <a:pt x="310" y="50"/>
                      <a:pt x="272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3" name="Google Shape;1692;p66"/>
              <p:cNvSpPr/>
              <p:nvPr/>
            </p:nvSpPr>
            <p:spPr>
              <a:xfrm>
                <a:off x="6693600" y="3514125"/>
                <a:ext cx="1237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360" extrusionOk="0">
                    <a:moveTo>
                      <a:pt x="399" y="1"/>
                    </a:moveTo>
                    <a:cubicBezTo>
                      <a:pt x="239" y="93"/>
                      <a:pt x="160" y="139"/>
                      <a:pt x="1" y="232"/>
                    </a:cubicBezTo>
                    <a:cubicBezTo>
                      <a:pt x="39" y="281"/>
                      <a:pt x="58" y="306"/>
                      <a:pt x="96" y="360"/>
                    </a:cubicBezTo>
                    <a:cubicBezTo>
                      <a:pt x="256" y="267"/>
                      <a:pt x="335" y="220"/>
                      <a:pt x="495" y="127"/>
                    </a:cubicBezTo>
                    <a:cubicBezTo>
                      <a:pt x="456" y="73"/>
                      <a:pt x="436" y="48"/>
                      <a:pt x="39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4" name="Google Shape;1693;p66"/>
              <p:cNvSpPr/>
              <p:nvPr/>
            </p:nvSpPr>
            <p:spPr>
              <a:xfrm>
                <a:off x="6707975" y="3495600"/>
                <a:ext cx="298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765" extrusionOk="0">
                    <a:moveTo>
                      <a:pt x="1097" y="1"/>
                    </a:moveTo>
                    <a:cubicBezTo>
                      <a:pt x="658" y="256"/>
                      <a:pt x="438" y="384"/>
                      <a:pt x="1" y="638"/>
                    </a:cubicBezTo>
                    <a:cubicBezTo>
                      <a:pt x="39" y="686"/>
                      <a:pt x="58" y="711"/>
                      <a:pt x="96" y="764"/>
                    </a:cubicBezTo>
                    <a:cubicBezTo>
                      <a:pt x="535" y="508"/>
                      <a:pt x="755" y="379"/>
                      <a:pt x="1192" y="123"/>
                    </a:cubicBezTo>
                    <a:cubicBezTo>
                      <a:pt x="1153" y="70"/>
                      <a:pt x="1134" y="45"/>
                      <a:pt x="1097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5" name="Google Shape;1694;p66"/>
              <p:cNvSpPr/>
              <p:nvPr/>
            </p:nvSpPr>
            <p:spPr>
              <a:xfrm>
                <a:off x="6739800" y="3486750"/>
                <a:ext cx="13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73" extrusionOk="0">
                    <a:moveTo>
                      <a:pt x="435" y="1"/>
                    </a:moveTo>
                    <a:cubicBezTo>
                      <a:pt x="261" y="101"/>
                      <a:pt x="174" y="151"/>
                      <a:pt x="1" y="252"/>
                    </a:cubicBezTo>
                    <a:cubicBezTo>
                      <a:pt x="38" y="295"/>
                      <a:pt x="57" y="320"/>
                      <a:pt x="96" y="373"/>
                    </a:cubicBezTo>
                    <a:cubicBezTo>
                      <a:pt x="270" y="271"/>
                      <a:pt x="357" y="220"/>
                      <a:pt x="531" y="119"/>
                    </a:cubicBezTo>
                    <a:cubicBezTo>
                      <a:pt x="491" y="66"/>
                      <a:pt x="471" y="42"/>
                      <a:pt x="43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6" name="Google Shape;1695;p66"/>
              <p:cNvSpPr/>
              <p:nvPr/>
            </p:nvSpPr>
            <p:spPr>
              <a:xfrm>
                <a:off x="6755075" y="3473925"/>
                <a:ext cx="200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28" extrusionOk="0">
                    <a:moveTo>
                      <a:pt x="704" y="1"/>
                    </a:moveTo>
                    <a:cubicBezTo>
                      <a:pt x="423" y="165"/>
                      <a:pt x="282" y="246"/>
                      <a:pt x="0" y="410"/>
                    </a:cubicBezTo>
                    <a:cubicBezTo>
                      <a:pt x="37" y="451"/>
                      <a:pt x="56" y="477"/>
                      <a:pt x="97" y="528"/>
                    </a:cubicBezTo>
                    <a:cubicBezTo>
                      <a:pt x="379" y="363"/>
                      <a:pt x="519" y="280"/>
                      <a:pt x="802" y="115"/>
                    </a:cubicBezTo>
                    <a:cubicBezTo>
                      <a:pt x="760" y="64"/>
                      <a:pt x="741" y="40"/>
                      <a:pt x="70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7" name="Google Shape;1696;p66"/>
              <p:cNvSpPr/>
              <p:nvPr/>
            </p:nvSpPr>
            <p:spPr>
              <a:xfrm>
                <a:off x="6777125" y="3465675"/>
                <a:ext cx="122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2" extrusionOk="0">
                    <a:moveTo>
                      <a:pt x="392" y="0"/>
                    </a:moveTo>
                    <a:cubicBezTo>
                      <a:pt x="235" y="91"/>
                      <a:pt x="156" y="136"/>
                      <a:pt x="0" y="228"/>
                    </a:cubicBezTo>
                    <a:cubicBezTo>
                      <a:pt x="36" y="266"/>
                      <a:pt x="56" y="290"/>
                      <a:pt x="97" y="341"/>
                    </a:cubicBezTo>
                    <a:cubicBezTo>
                      <a:pt x="254" y="249"/>
                      <a:pt x="333" y="203"/>
                      <a:pt x="490" y="111"/>
                    </a:cubicBezTo>
                    <a:cubicBezTo>
                      <a:pt x="449" y="60"/>
                      <a:pt x="428" y="37"/>
                      <a:pt x="39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8" name="Google Shape;1697;p66"/>
              <p:cNvSpPr/>
              <p:nvPr/>
            </p:nvSpPr>
            <p:spPr>
              <a:xfrm>
                <a:off x="6791350" y="3458200"/>
                <a:ext cx="1085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7" extrusionOk="0">
                    <a:moveTo>
                      <a:pt x="335" y="1"/>
                    </a:moveTo>
                    <a:cubicBezTo>
                      <a:pt x="202" y="78"/>
                      <a:pt x="135" y="118"/>
                      <a:pt x="0" y="195"/>
                    </a:cubicBezTo>
                    <a:cubicBezTo>
                      <a:pt x="36" y="233"/>
                      <a:pt x="56" y="256"/>
                      <a:pt x="98" y="306"/>
                    </a:cubicBezTo>
                    <a:cubicBezTo>
                      <a:pt x="231" y="228"/>
                      <a:pt x="299" y="188"/>
                      <a:pt x="433" y="109"/>
                    </a:cubicBezTo>
                    <a:cubicBezTo>
                      <a:pt x="391" y="59"/>
                      <a:pt x="372" y="37"/>
                      <a:pt x="33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9" name="Google Shape;1698;p66"/>
              <p:cNvSpPr/>
              <p:nvPr/>
            </p:nvSpPr>
            <p:spPr>
              <a:xfrm>
                <a:off x="6688700" y="3526725"/>
                <a:ext cx="174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90" extrusionOk="0">
                    <a:moveTo>
                      <a:pt x="615" y="0"/>
                    </a:moveTo>
                    <a:cubicBezTo>
                      <a:pt x="370" y="142"/>
                      <a:pt x="247" y="214"/>
                      <a:pt x="1" y="357"/>
                    </a:cubicBezTo>
                    <a:cubicBezTo>
                      <a:pt x="32" y="407"/>
                      <a:pt x="48" y="433"/>
                      <a:pt x="79" y="489"/>
                    </a:cubicBezTo>
                    <a:cubicBezTo>
                      <a:pt x="327" y="347"/>
                      <a:pt x="450" y="277"/>
                      <a:pt x="696" y="135"/>
                    </a:cubicBezTo>
                    <a:cubicBezTo>
                      <a:pt x="665" y="79"/>
                      <a:pt x="649" y="51"/>
                      <a:pt x="615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0" name="Google Shape;1699;p66"/>
              <p:cNvSpPr/>
              <p:nvPr/>
            </p:nvSpPr>
            <p:spPr>
              <a:xfrm>
                <a:off x="6708550" y="3518300"/>
                <a:ext cx="121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70" extrusionOk="0">
                    <a:moveTo>
                      <a:pt x="400" y="1"/>
                    </a:moveTo>
                    <a:cubicBezTo>
                      <a:pt x="240" y="94"/>
                      <a:pt x="160" y="140"/>
                      <a:pt x="0" y="233"/>
                    </a:cubicBezTo>
                    <a:cubicBezTo>
                      <a:pt x="32" y="286"/>
                      <a:pt x="49" y="312"/>
                      <a:pt x="82" y="369"/>
                    </a:cubicBezTo>
                    <a:lnTo>
                      <a:pt x="82" y="369"/>
                    </a:lnTo>
                    <a:cubicBezTo>
                      <a:pt x="243" y="276"/>
                      <a:pt x="324" y="231"/>
                      <a:pt x="485" y="138"/>
                    </a:cubicBezTo>
                    <a:cubicBezTo>
                      <a:pt x="451" y="82"/>
                      <a:pt x="435" y="54"/>
                      <a:pt x="400" y="1"/>
                    </a:cubicBezTo>
                    <a:close/>
                    <a:moveTo>
                      <a:pt x="82" y="369"/>
                    </a:moveTo>
                    <a:lnTo>
                      <a:pt x="82" y="369"/>
                    </a:lnTo>
                    <a:cubicBezTo>
                      <a:pt x="82" y="369"/>
                      <a:pt x="82" y="369"/>
                      <a:pt x="81" y="369"/>
                    </a:cubicBezTo>
                    <a:lnTo>
                      <a:pt x="83" y="369"/>
                    </a:lnTo>
                    <a:cubicBezTo>
                      <a:pt x="83" y="369"/>
                      <a:pt x="82" y="369"/>
                      <a:pt x="82" y="369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1" name="Google Shape;1700;p66"/>
              <p:cNvSpPr/>
              <p:nvPr/>
            </p:nvSpPr>
            <p:spPr>
              <a:xfrm>
                <a:off x="6723000" y="3508650"/>
                <a:ext cx="144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22" extrusionOk="0">
                    <a:moveTo>
                      <a:pt x="490" y="0"/>
                    </a:moveTo>
                    <a:cubicBezTo>
                      <a:pt x="294" y="114"/>
                      <a:pt x="197" y="170"/>
                      <a:pt x="1" y="284"/>
                    </a:cubicBezTo>
                    <a:cubicBezTo>
                      <a:pt x="36" y="337"/>
                      <a:pt x="52" y="364"/>
                      <a:pt x="86" y="421"/>
                    </a:cubicBezTo>
                    <a:cubicBezTo>
                      <a:pt x="282" y="309"/>
                      <a:pt x="380" y="252"/>
                      <a:pt x="577" y="140"/>
                    </a:cubicBezTo>
                    <a:cubicBezTo>
                      <a:pt x="544" y="81"/>
                      <a:pt x="526" y="54"/>
                      <a:pt x="49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2" name="Google Shape;1701;p66"/>
              <p:cNvSpPr/>
              <p:nvPr/>
            </p:nvSpPr>
            <p:spPr>
              <a:xfrm>
                <a:off x="6739675" y="3501675"/>
                <a:ext cx="98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17" extrusionOk="0">
                    <a:moveTo>
                      <a:pt x="305" y="0"/>
                    </a:moveTo>
                    <a:cubicBezTo>
                      <a:pt x="183" y="70"/>
                      <a:pt x="122" y="105"/>
                      <a:pt x="1" y="175"/>
                    </a:cubicBezTo>
                    <a:cubicBezTo>
                      <a:pt x="37" y="230"/>
                      <a:pt x="54" y="258"/>
                      <a:pt x="89" y="316"/>
                    </a:cubicBezTo>
                    <a:cubicBezTo>
                      <a:pt x="211" y="246"/>
                      <a:pt x="272" y="211"/>
                      <a:pt x="394" y="141"/>
                    </a:cubicBezTo>
                    <a:cubicBezTo>
                      <a:pt x="359" y="82"/>
                      <a:pt x="341" y="54"/>
                      <a:pt x="305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3" name="Google Shape;1702;p66"/>
              <p:cNvSpPr/>
              <p:nvPr/>
            </p:nvSpPr>
            <p:spPr>
              <a:xfrm>
                <a:off x="6751725" y="3486375"/>
                <a:ext cx="242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1" extrusionOk="0">
                    <a:moveTo>
                      <a:pt x="876" y="0"/>
                    </a:moveTo>
                    <a:cubicBezTo>
                      <a:pt x="526" y="204"/>
                      <a:pt x="350" y="305"/>
                      <a:pt x="1" y="508"/>
                    </a:cubicBezTo>
                    <a:cubicBezTo>
                      <a:pt x="38" y="563"/>
                      <a:pt x="56" y="592"/>
                      <a:pt x="90" y="650"/>
                    </a:cubicBezTo>
                    <a:cubicBezTo>
                      <a:pt x="442" y="449"/>
                      <a:pt x="619" y="347"/>
                      <a:pt x="969" y="146"/>
                    </a:cubicBezTo>
                    <a:cubicBezTo>
                      <a:pt x="934" y="86"/>
                      <a:pt x="915" y="57"/>
                      <a:pt x="87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4" name="Google Shape;1703;p66"/>
              <p:cNvSpPr/>
              <p:nvPr/>
            </p:nvSpPr>
            <p:spPr>
              <a:xfrm>
                <a:off x="6778075" y="3478725"/>
                <a:ext cx="111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9" extrusionOk="0">
                    <a:moveTo>
                      <a:pt x="347" y="1"/>
                    </a:moveTo>
                    <a:cubicBezTo>
                      <a:pt x="209" y="82"/>
                      <a:pt x="140" y="122"/>
                      <a:pt x="0" y="202"/>
                    </a:cubicBezTo>
                    <a:cubicBezTo>
                      <a:pt x="40" y="259"/>
                      <a:pt x="59" y="289"/>
                      <a:pt x="96" y="349"/>
                    </a:cubicBezTo>
                    <a:cubicBezTo>
                      <a:pt x="235" y="269"/>
                      <a:pt x="304" y="228"/>
                      <a:pt x="445" y="149"/>
                    </a:cubicBezTo>
                    <a:cubicBezTo>
                      <a:pt x="407" y="89"/>
                      <a:pt x="388" y="58"/>
                      <a:pt x="347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5" name="Google Shape;1704;p66"/>
              <p:cNvSpPr/>
              <p:nvPr/>
            </p:nvSpPr>
            <p:spPr>
              <a:xfrm>
                <a:off x="6791225" y="3462625"/>
                <a:ext cx="258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90" extrusionOk="0">
                    <a:moveTo>
                      <a:pt x="932" y="0"/>
                    </a:moveTo>
                    <a:cubicBezTo>
                      <a:pt x="559" y="218"/>
                      <a:pt x="372" y="325"/>
                      <a:pt x="0" y="542"/>
                    </a:cubicBezTo>
                    <a:cubicBezTo>
                      <a:pt x="40" y="599"/>
                      <a:pt x="60" y="629"/>
                      <a:pt x="97" y="690"/>
                    </a:cubicBezTo>
                    <a:cubicBezTo>
                      <a:pt x="472" y="475"/>
                      <a:pt x="659" y="368"/>
                      <a:pt x="1033" y="153"/>
                    </a:cubicBezTo>
                    <a:cubicBezTo>
                      <a:pt x="995" y="91"/>
                      <a:pt x="974" y="60"/>
                      <a:pt x="93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6" name="Google Shape;1705;p66"/>
              <p:cNvSpPr/>
              <p:nvPr/>
            </p:nvSpPr>
            <p:spPr>
              <a:xfrm>
                <a:off x="6693925" y="3541550"/>
                <a:ext cx="850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12" extrusionOk="0">
                    <a:moveTo>
                      <a:pt x="276" y="0"/>
                    </a:moveTo>
                    <a:cubicBezTo>
                      <a:pt x="165" y="63"/>
                      <a:pt x="111" y="95"/>
                      <a:pt x="1" y="159"/>
                    </a:cubicBezTo>
                    <a:cubicBezTo>
                      <a:pt x="31" y="226"/>
                      <a:pt x="40" y="249"/>
                      <a:pt x="64" y="311"/>
                    </a:cubicBezTo>
                    <a:cubicBezTo>
                      <a:pt x="174" y="248"/>
                      <a:pt x="229" y="216"/>
                      <a:pt x="340" y="153"/>
                    </a:cubicBezTo>
                    <a:cubicBezTo>
                      <a:pt x="315" y="90"/>
                      <a:pt x="305" y="67"/>
                      <a:pt x="27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7" name="Google Shape;1706;p66"/>
              <p:cNvSpPr/>
              <p:nvPr/>
            </p:nvSpPr>
            <p:spPr>
              <a:xfrm>
                <a:off x="6705300" y="3533200"/>
                <a:ext cx="116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5" extrusionOk="0">
                    <a:moveTo>
                      <a:pt x="404" y="0"/>
                    </a:moveTo>
                    <a:cubicBezTo>
                      <a:pt x="242" y="92"/>
                      <a:pt x="161" y="138"/>
                      <a:pt x="0" y="231"/>
                    </a:cubicBezTo>
                    <a:cubicBezTo>
                      <a:pt x="30" y="297"/>
                      <a:pt x="40" y="321"/>
                      <a:pt x="64" y="384"/>
                    </a:cubicBezTo>
                    <a:cubicBezTo>
                      <a:pt x="223" y="291"/>
                      <a:pt x="304" y="245"/>
                      <a:pt x="466" y="152"/>
                    </a:cubicBezTo>
                    <a:cubicBezTo>
                      <a:pt x="442" y="88"/>
                      <a:pt x="432" y="64"/>
                      <a:pt x="40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8" name="Google Shape;1707;p66"/>
              <p:cNvSpPr/>
              <p:nvPr/>
            </p:nvSpPr>
            <p:spPr>
              <a:xfrm>
                <a:off x="6719875" y="3524600"/>
                <a:ext cx="120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418" y="0"/>
                    </a:moveTo>
                    <a:lnTo>
                      <a:pt x="1" y="240"/>
                    </a:lnTo>
                    <a:cubicBezTo>
                      <a:pt x="29" y="306"/>
                      <a:pt x="38" y="329"/>
                      <a:pt x="61" y="392"/>
                    </a:cubicBezTo>
                    <a:cubicBezTo>
                      <a:pt x="229" y="295"/>
                      <a:pt x="312" y="247"/>
                      <a:pt x="479" y="151"/>
                    </a:cubicBezTo>
                    <a:cubicBezTo>
                      <a:pt x="456" y="88"/>
                      <a:pt x="447" y="65"/>
                      <a:pt x="41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9" name="Google Shape;1708;p66"/>
              <p:cNvSpPr/>
              <p:nvPr/>
            </p:nvSpPr>
            <p:spPr>
              <a:xfrm>
                <a:off x="6734800" y="3505775"/>
                <a:ext cx="297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800" extrusionOk="0">
                    <a:moveTo>
                      <a:pt x="1133" y="1"/>
                    </a:moveTo>
                    <a:cubicBezTo>
                      <a:pt x="680" y="261"/>
                      <a:pt x="453" y="391"/>
                      <a:pt x="0" y="651"/>
                    </a:cubicBezTo>
                    <a:cubicBezTo>
                      <a:pt x="29" y="714"/>
                      <a:pt x="38" y="737"/>
                      <a:pt x="61" y="800"/>
                    </a:cubicBezTo>
                    <a:cubicBezTo>
                      <a:pt x="512" y="539"/>
                      <a:pt x="739" y="409"/>
                      <a:pt x="1191" y="147"/>
                    </a:cubicBezTo>
                    <a:cubicBezTo>
                      <a:pt x="1169" y="84"/>
                      <a:pt x="1160" y="62"/>
                      <a:pt x="113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0" name="Google Shape;1709;p66"/>
              <p:cNvSpPr/>
              <p:nvPr/>
            </p:nvSpPr>
            <p:spPr>
              <a:xfrm>
                <a:off x="6767600" y="3492975"/>
                <a:ext cx="192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557" extrusionOk="0">
                    <a:moveTo>
                      <a:pt x="714" y="1"/>
                    </a:moveTo>
                    <a:cubicBezTo>
                      <a:pt x="429" y="164"/>
                      <a:pt x="286" y="247"/>
                      <a:pt x="0" y="410"/>
                    </a:cubicBezTo>
                    <a:cubicBezTo>
                      <a:pt x="28" y="471"/>
                      <a:pt x="36" y="494"/>
                      <a:pt x="58" y="557"/>
                    </a:cubicBezTo>
                    <a:cubicBezTo>
                      <a:pt x="343" y="392"/>
                      <a:pt x="485" y="310"/>
                      <a:pt x="770" y="145"/>
                    </a:cubicBezTo>
                    <a:cubicBezTo>
                      <a:pt x="750" y="82"/>
                      <a:pt x="741" y="59"/>
                      <a:pt x="71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1" name="Google Shape;1710;p66"/>
              <p:cNvSpPr/>
              <p:nvPr/>
            </p:nvSpPr>
            <p:spPr>
              <a:xfrm>
                <a:off x="6789925" y="3484700"/>
                <a:ext cx="113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73" extrusionOk="0">
                    <a:moveTo>
                      <a:pt x="399" y="0"/>
                    </a:moveTo>
                    <a:cubicBezTo>
                      <a:pt x="240" y="92"/>
                      <a:pt x="160" y="137"/>
                      <a:pt x="1" y="229"/>
                    </a:cubicBezTo>
                    <a:cubicBezTo>
                      <a:pt x="27" y="288"/>
                      <a:pt x="36" y="309"/>
                      <a:pt x="56" y="372"/>
                    </a:cubicBezTo>
                    <a:cubicBezTo>
                      <a:pt x="215" y="281"/>
                      <a:pt x="294" y="234"/>
                      <a:pt x="453" y="143"/>
                    </a:cubicBezTo>
                    <a:lnTo>
                      <a:pt x="453" y="143"/>
                    </a:lnTo>
                    <a:cubicBezTo>
                      <a:pt x="453" y="143"/>
                      <a:pt x="453" y="143"/>
                      <a:pt x="453" y="143"/>
                    </a:cubicBezTo>
                    <a:lnTo>
                      <a:pt x="454" y="142"/>
                    </a:lnTo>
                    <a:lnTo>
                      <a:pt x="454" y="142"/>
                    </a:lnTo>
                    <a:cubicBezTo>
                      <a:pt x="454" y="142"/>
                      <a:pt x="453" y="143"/>
                      <a:pt x="453" y="143"/>
                    </a:cubicBezTo>
                    <a:lnTo>
                      <a:pt x="453" y="143"/>
                    </a:lnTo>
                    <a:cubicBezTo>
                      <a:pt x="433" y="80"/>
                      <a:pt x="426" y="59"/>
                      <a:pt x="39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2" name="Google Shape;1711;p66"/>
              <p:cNvSpPr/>
              <p:nvPr/>
            </p:nvSpPr>
            <p:spPr>
              <a:xfrm>
                <a:off x="6804375" y="3477275"/>
                <a:ext cx="98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7" extrusionOk="0">
                    <a:moveTo>
                      <a:pt x="340" y="0"/>
                    </a:moveTo>
                    <a:cubicBezTo>
                      <a:pt x="204" y="78"/>
                      <a:pt x="136" y="117"/>
                      <a:pt x="0" y="195"/>
                    </a:cubicBezTo>
                    <a:cubicBezTo>
                      <a:pt x="27" y="252"/>
                      <a:pt x="34" y="273"/>
                      <a:pt x="54" y="337"/>
                    </a:cubicBezTo>
                    <a:cubicBezTo>
                      <a:pt x="190" y="258"/>
                      <a:pt x="258" y="218"/>
                      <a:pt x="394" y="141"/>
                    </a:cubicBezTo>
                    <a:cubicBezTo>
                      <a:pt x="374" y="78"/>
                      <a:pt x="367" y="56"/>
                      <a:pt x="34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3" name="Google Shape;1712;p66"/>
              <p:cNvSpPr/>
              <p:nvPr/>
            </p:nvSpPr>
            <p:spPr>
              <a:xfrm>
                <a:off x="6697900" y="3547225"/>
                <a:ext cx="1640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6" extrusionOk="0">
                    <a:moveTo>
                      <a:pt x="615" y="1"/>
                    </a:moveTo>
                    <a:cubicBezTo>
                      <a:pt x="369" y="144"/>
                      <a:pt x="246" y="214"/>
                      <a:pt x="0" y="358"/>
                    </a:cubicBezTo>
                    <a:cubicBezTo>
                      <a:pt x="20" y="420"/>
                      <a:pt x="29" y="449"/>
                      <a:pt x="43" y="506"/>
                    </a:cubicBezTo>
                    <a:cubicBezTo>
                      <a:pt x="289" y="364"/>
                      <a:pt x="411" y="293"/>
                      <a:pt x="655" y="151"/>
                    </a:cubicBezTo>
                    <a:cubicBezTo>
                      <a:pt x="642" y="94"/>
                      <a:pt x="634" y="64"/>
                      <a:pt x="61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4" name="Google Shape;1713;p66"/>
              <p:cNvSpPr/>
              <p:nvPr/>
            </p:nvSpPr>
            <p:spPr>
              <a:xfrm>
                <a:off x="6717700" y="3538850"/>
                <a:ext cx="110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84" extrusionOk="0">
                    <a:moveTo>
                      <a:pt x="401" y="1"/>
                    </a:moveTo>
                    <a:cubicBezTo>
                      <a:pt x="240" y="94"/>
                      <a:pt x="160" y="140"/>
                      <a:pt x="1" y="233"/>
                    </a:cubicBezTo>
                    <a:cubicBezTo>
                      <a:pt x="20" y="297"/>
                      <a:pt x="27" y="326"/>
                      <a:pt x="41" y="384"/>
                    </a:cubicBezTo>
                    <a:cubicBezTo>
                      <a:pt x="201" y="292"/>
                      <a:pt x="281" y="245"/>
                      <a:pt x="440" y="153"/>
                    </a:cubicBezTo>
                    <a:cubicBezTo>
                      <a:pt x="426" y="95"/>
                      <a:pt x="418" y="64"/>
                      <a:pt x="40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5" name="Google Shape;1714;p66"/>
              <p:cNvSpPr/>
              <p:nvPr/>
            </p:nvSpPr>
            <p:spPr>
              <a:xfrm>
                <a:off x="6732175" y="3529200"/>
                <a:ext cx="131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37" extrusionOk="0">
                    <a:moveTo>
                      <a:pt x="489" y="0"/>
                    </a:moveTo>
                    <a:cubicBezTo>
                      <a:pt x="294" y="113"/>
                      <a:pt x="196" y="171"/>
                      <a:pt x="0" y="284"/>
                    </a:cubicBezTo>
                    <a:cubicBezTo>
                      <a:pt x="17" y="347"/>
                      <a:pt x="25" y="378"/>
                      <a:pt x="38" y="437"/>
                    </a:cubicBezTo>
                    <a:cubicBezTo>
                      <a:pt x="233" y="323"/>
                      <a:pt x="331" y="267"/>
                      <a:pt x="525" y="154"/>
                    </a:cubicBezTo>
                    <a:cubicBezTo>
                      <a:pt x="513" y="96"/>
                      <a:pt x="506" y="65"/>
                      <a:pt x="48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6" name="Google Shape;1715;p66"/>
              <p:cNvSpPr/>
              <p:nvPr/>
            </p:nvSpPr>
            <p:spPr>
              <a:xfrm>
                <a:off x="6748850" y="3522250"/>
                <a:ext cx="84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0" extrusionOk="0">
                    <a:moveTo>
                      <a:pt x="303" y="0"/>
                    </a:moveTo>
                    <a:cubicBezTo>
                      <a:pt x="183" y="69"/>
                      <a:pt x="122" y="105"/>
                      <a:pt x="0" y="176"/>
                    </a:cubicBezTo>
                    <a:cubicBezTo>
                      <a:pt x="17" y="239"/>
                      <a:pt x="24" y="271"/>
                      <a:pt x="36" y="329"/>
                    </a:cubicBezTo>
                    <a:cubicBezTo>
                      <a:pt x="156" y="260"/>
                      <a:pt x="217" y="224"/>
                      <a:pt x="338" y="155"/>
                    </a:cubicBezTo>
                    <a:cubicBezTo>
                      <a:pt x="326" y="96"/>
                      <a:pt x="320" y="63"/>
                      <a:pt x="30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7" name="Google Shape;1716;p66"/>
              <p:cNvSpPr/>
              <p:nvPr/>
            </p:nvSpPr>
            <p:spPr>
              <a:xfrm>
                <a:off x="6760900" y="3506975"/>
                <a:ext cx="226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664" extrusionOk="0">
                    <a:moveTo>
                      <a:pt x="874" y="0"/>
                    </a:moveTo>
                    <a:cubicBezTo>
                      <a:pt x="525" y="203"/>
                      <a:pt x="350" y="305"/>
                      <a:pt x="0" y="507"/>
                    </a:cubicBezTo>
                    <a:cubicBezTo>
                      <a:pt x="16" y="572"/>
                      <a:pt x="21" y="604"/>
                      <a:pt x="32" y="664"/>
                    </a:cubicBezTo>
                    <a:cubicBezTo>
                      <a:pt x="382" y="462"/>
                      <a:pt x="556" y="361"/>
                      <a:pt x="904" y="159"/>
                    </a:cubicBezTo>
                    <a:cubicBezTo>
                      <a:pt x="895" y="98"/>
                      <a:pt x="889" y="66"/>
                      <a:pt x="87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8" name="Google Shape;1717;p66"/>
              <p:cNvSpPr/>
              <p:nvPr/>
            </p:nvSpPr>
            <p:spPr>
              <a:xfrm>
                <a:off x="6787200" y="3499375"/>
                <a:ext cx="94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61" extrusionOk="0">
                    <a:moveTo>
                      <a:pt x="349" y="0"/>
                    </a:moveTo>
                    <a:cubicBezTo>
                      <a:pt x="209" y="80"/>
                      <a:pt x="140" y="121"/>
                      <a:pt x="0" y="202"/>
                    </a:cubicBezTo>
                    <a:cubicBezTo>
                      <a:pt x="15" y="266"/>
                      <a:pt x="21" y="298"/>
                      <a:pt x="29" y="360"/>
                    </a:cubicBezTo>
                    <a:cubicBezTo>
                      <a:pt x="168" y="281"/>
                      <a:pt x="238" y="240"/>
                      <a:pt x="376" y="160"/>
                    </a:cubicBezTo>
                    <a:cubicBezTo>
                      <a:pt x="368" y="98"/>
                      <a:pt x="362" y="65"/>
                      <a:pt x="34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9" name="Google Shape;1718;p66"/>
              <p:cNvSpPr/>
              <p:nvPr/>
            </p:nvSpPr>
            <p:spPr>
              <a:xfrm>
                <a:off x="6800350" y="3482000"/>
                <a:ext cx="261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753" extrusionOk="0">
                    <a:moveTo>
                      <a:pt x="1020" y="1"/>
                    </a:moveTo>
                    <a:cubicBezTo>
                      <a:pt x="612" y="237"/>
                      <a:pt x="408" y="355"/>
                      <a:pt x="0" y="591"/>
                    </a:cubicBezTo>
                    <a:cubicBezTo>
                      <a:pt x="13" y="657"/>
                      <a:pt x="19" y="689"/>
                      <a:pt x="27" y="752"/>
                    </a:cubicBezTo>
                    <a:cubicBezTo>
                      <a:pt x="433" y="517"/>
                      <a:pt x="636" y="399"/>
                      <a:pt x="1043" y="164"/>
                    </a:cubicBezTo>
                    <a:cubicBezTo>
                      <a:pt x="1037" y="100"/>
                      <a:pt x="1032" y="66"/>
                      <a:pt x="102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0" name="Google Shape;1719;p66"/>
              <p:cNvSpPr/>
              <p:nvPr/>
            </p:nvSpPr>
            <p:spPr>
              <a:xfrm>
                <a:off x="6804100" y="3446775"/>
                <a:ext cx="177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65" extrusionOk="0">
                    <a:moveTo>
                      <a:pt x="613" y="1"/>
                    </a:moveTo>
                    <a:cubicBezTo>
                      <a:pt x="368" y="143"/>
                      <a:pt x="245" y="214"/>
                      <a:pt x="1" y="356"/>
                    </a:cubicBezTo>
                    <a:cubicBezTo>
                      <a:pt x="36" y="392"/>
                      <a:pt x="57" y="415"/>
                      <a:pt x="98" y="465"/>
                    </a:cubicBezTo>
                    <a:cubicBezTo>
                      <a:pt x="343" y="321"/>
                      <a:pt x="466" y="249"/>
                      <a:pt x="710" y="106"/>
                    </a:cubicBezTo>
                    <a:cubicBezTo>
                      <a:pt x="669" y="57"/>
                      <a:pt x="648" y="34"/>
                      <a:pt x="61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1" name="Google Shape;1720;p66"/>
              <p:cNvSpPr/>
              <p:nvPr/>
            </p:nvSpPr>
            <p:spPr>
              <a:xfrm>
                <a:off x="6823850" y="3438425"/>
                <a:ext cx="124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37" extrusionOk="0">
                    <a:moveTo>
                      <a:pt x="398" y="1"/>
                    </a:moveTo>
                    <a:cubicBezTo>
                      <a:pt x="239" y="94"/>
                      <a:pt x="159" y="139"/>
                      <a:pt x="0" y="232"/>
                    </a:cubicBezTo>
                    <a:cubicBezTo>
                      <a:pt x="35" y="265"/>
                      <a:pt x="55" y="287"/>
                      <a:pt x="97" y="336"/>
                    </a:cubicBezTo>
                    <a:cubicBezTo>
                      <a:pt x="257" y="243"/>
                      <a:pt x="337" y="197"/>
                      <a:pt x="496" y="103"/>
                    </a:cubicBezTo>
                    <a:cubicBezTo>
                      <a:pt x="453" y="55"/>
                      <a:pt x="432" y="33"/>
                      <a:pt x="398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2" name="Google Shape;1721;p66"/>
              <p:cNvSpPr/>
              <p:nvPr/>
            </p:nvSpPr>
            <p:spPr>
              <a:xfrm>
                <a:off x="6838225" y="3419700"/>
                <a:ext cx="30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49" extrusionOk="0">
                    <a:moveTo>
                      <a:pt x="1115" y="1"/>
                    </a:moveTo>
                    <a:cubicBezTo>
                      <a:pt x="669" y="258"/>
                      <a:pt x="445" y="388"/>
                      <a:pt x="0" y="647"/>
                    </a:cubicBezTo>
                    <a:cubicBezTo>
                      <a:pt x="35" y="678"/>
                      <a:pt x="55" y="700"/>
                      <a:pt x="97" y="749"/>
                    </a:cubicBezTo>
                    <a:cubicBezTo>
                      <a:pt x="543" y="487"/>
                      <a:pt x="766" y="357"/>
                      <a:pt x="1213" y="96"/>
                    </a:cubicBezTo>
                    <a:cubicBezTo>
                      <a:pt x="1170" y="48"/>
                      <a:pt x="1149" y="28"/>
                      <a:pt x="111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3" name="Google Shape;1722;p66"/>
              <p:cNvSpPr/>
              <p:nvPr/>
            </p:nvSpPr>
            <p:spPr>
              <a:xfrm>
                <a:off x="6870525" y="3407650"/>
                <a:ext cx="188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75" extrusionOk="0">
                    <a:moveTo>
                      <a:pt x="654" y="1"/>
                    </a:moveTo>
                    <a:cubicBezTo>
                      <a:pt x="393" y="152"/>
                      <a:pt x="262" y="227"/>
                      <a:pt x="0" y="380"/>
                    </a:cubicBezTo>
                    <a:cubicBezTo>
                      <a:pt x="34" y="406"/>
                      <a:pt x="54" y="427"/>
                      <a:pt x="97" y="474"/>
                    </a:cubicBezTo>
                    <a:lnTo>
                      <a:pt x="98" y="474"/>
                    </a:lnTo>
                    <a:cubicBezTo>
                      <a:pt x="360" y="320"/>
                      <a:pt x="491" y="244"/>
                      <a:pt x="752" y="91"/>
                    </a:cubicBezTo>
                    <a:cubicBezTo>
                      <a:pt x="708" y="44"/>
                      <a:pt x="688" y="25"/>
                      <a:pt x="6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4" name="Google Shape;1723;p66"/>
              <p:cNvSpPr/>
              <p:nvPr/>
            </p:nvSpPr>
            <p:spPr>
              <a:xfrm>
                <a:off x="6891275" y="3396150"/>
                <a:ext cx="179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48" extrusionOk="0">
                    <a:moveTo>
                      <a:pt x="618" y="0"/>
                    </a:moveTo>
                    <a:cubicBezTo>
                      <a:pt x="371" y="143"/>
                      <a:pt x="248" y="215"/>
                      <a:pt x="1" y="357"/>
                    </a:cubicBezTo>
                    <a:cubicBezTo>
                      <a:pt x="34" y="381"/>
                      <a:pt x="54" y="401"/>
                      <a:pt x="99" y="448"/>
                    </a:cubicBezTo>
                    <a:cubicBezTo>
                      <a:pt x="346" y="303"/>
                      <a:pt x="468" y="230"/>
                      <a:pt x="715" y="86"/>
                    </a:cubicBezTo>
                    <a:cubicBezTo>
                      <a:pt x="671" y="41"/>
                      <a:pt x="650" y="22"/>
                      <a:pt x="61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5" name="Google Shape;1724;p66"/>
              <p:cNvSpPr/>
              <p:nvPr/>
            </p:nvSpPr>
            <p:spPr>
              <a:xfrm>
                <a:off x="6911125" y="3387875"/>
                <a:ext cx="1227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15" extrusionOk="0">
                    <a:moveTo>
                      <a:pt x="394" y="1"/>
                    </a:moveTo>
                    <a:cubicBezTo>
                      <a:pt x="236" y="91"/>
                      <a:pt x="158" y="137"/>
                      <a:pt x="0" y="229"/>
                    </a:cubicBezTo>
                    <a:cubicBezTo>
                      <a:pt x="32" y="250"/>
                      <a:pt x="54" y="268"/>
                      <a:pt x="98" y="315"/>
                    </a:cubicBezTo>
                    <a:cubicBezTo>
                      <a:pt x="255" y="221"/>
                      <a:pt x="334" y="176"/>
                      <a:pt x="490" y="84"/>
                    </a:cubicBezTo>
                    <a:cubicBezTo>
                      <a:pt x="446" y="39"/>
                      <a:pt x="426" y="20"/>
                      <a:pt x="39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6" name="Google Shape;1725;p66"/>
              <p:cNvSpPr/>
              <p:nvPr/>
            </p:nvSpPr>
            <p:spPr>
              <a:xfrm>
                <a:off x="6818900" y="3450625"/>
                <a:ext cx="189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531" extrusionOk="0">
                    <a:moveTo>
                      <a:pt x="649" y="1"/>
                    </a:moveTo>
                    <a:cubicBezTo>
                      <a:pt x="390" y="152"/>
                      <a:pt x="260" y="227"/>
                      <a:pt x="0" y="378"/>
                    </a:cubicBezTo>
                    <a:cubicBezTo>
                      <a:pt x="43" y="437"/>
                      <a:pt x="65" y="470"/>
                      <a:pt x="104" y="531"/>
                    </a:cubicBezTo>
                    <a:cubicBezTo>
                      <a:pt x="364" y="381"/>
                      <a:pt x="495" y="306"/>
                      <a:pt x="756" y="157"/>
                    </a:cubicBezTo>
                    <a:cubicBezTo>
                      <a:pt x="715" y="94"/>
                      <a:pt x="694" y="62"/>
                      <a:pt x="64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7" name="Google Shape;1726;p66"/>
              <p:cNvSpPr/>
              <p:nvPr/>
            </p:nvSpPr>
            <p:spPr>
              <a:xfrm>
                <a:off x="6839600" y="3442250"/>
                <a:ext cx="127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0" extrusionOk="0">
                    <a:moveTo>
                      <a:pt x="400" y="1"/>
                    </a:moveTo>
                    <a:lnTo>
                      <a:pt x="0" y="233"/>
                    </a:lnTo>
                    <a:cubicBezTo>
                      <a:pt x="44" y="294"/>
                      <a:pt x="66" y="326"/>
                      <a:pt x="106" y="390"/>
                    </a:cubicBezTo>
                    <a:cubicBezTo>
                      <a:pt x="268" y="296"/>
                      <a:pt x="349" y="250"/>
                      <a:pt x="509" y="158"/>
                    </a:cubicBezTo>
                    <a:cubicBezTo>
                      <a:pt x="468" y="95"/>
                      <a:pt x="445" y="63"/>
                      <a:pt x="40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8" name="Google Shape;1727;p66"/>
              <p:cNvSpPr/>
              <p:nvPr/>
            </p:nvSpPr>
            <p:spPr>
              <a:xfrm>
                <a:off x="6854025" y="3432550"/>
                <a:ext cx="15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44" extrusionOk="0">
                    <a:moveTo>
                      <a:pt x="490" y="1"/>
                    </a:moveTo>
                    <a:cubicBezTo>
                      <a:pt x="294" y="114"/>
                      <a:pt x="196" y="171"/>
                      <a:pt x="1" y="285"/>
                    </a:cubicBezTo>
                    <a:cubicBezTo>
                      <a:pt x="46" y="347"/>
                      <a:pt x="69" y="379"/>
                      <a:pt x="110" y="443"/>
                    </a:cubicBezTo>
                    <a:cubicBezTo>
                      <a:pt x="307" y="330"/>
                      <a:pt x="405" y="274"/>
                      <a:pt x="602" y="161"/>
                    </a:cubicBezTo>
                    <a:cubicBezTo>
                      <a:pt x="560" y="96"/>
                      <a:pt x="536" y="63"/>
                      <a:pt x="49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9" name="Google Shape;1728;p66"/>
              <p:cNvSpPr/>
              <p:nvPr/>
            </p:nvSpPr>
            <p:spPr>
              <a:xfrm>
                <a:off x="6870725" y="3422050"/>
                <a:ext cx="165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479" extrusionOk="0">
                    <a:moveTo>
                      <a:pt x="544" y="1"/>
                    </a:moveTo>
                    <a:cubicBezTo>
                      <a:pt x="326" y="127"/>
                      <a:pt x="218" y="191"/>
                      <a:pt x="1" y="317"/>
                    </a:cubicBezTo>
                    <a:cubicBezTo>
                      <a:pt x="47" y="380"/>
                      <a:pt x="71" y="414"/>
                      <a:pt x="113" y="478"/>
                    </a:cubicBezTo>
                    <a:cubicBezTo>
                      <a:pt x="331" y="353"/>
                      <a:pt x="441" y="290"/>
                      <a:pt x="659" y="164"/>
                    </a:cubicBezTo>
                    <a:cubicBezTo>
                      <a:pt x="616" y="99"/>
                      <a:pt x="591" y="65"/>
                      <a:pt x="54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0" name="Google Shape;1729;p66"/>
              <p:cNvSpPr/>
              <p:nvPr/>
            </p:nvSpPr>
            <p:spPr>
              <a:xfrm>
                <a:off x="6888775" y="3411525"/>
                <a:ext cx="166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83" extrusionOk="0">
                    <a:moveTo>
                      <a:pt x="546" y="1"/>
                    </a:moveTo>
                    <a:cubicBezTo>
                      <a:pt x="327" y="128"/>
                      <a:pt x="218" y="192"/>
                      <a:pt x="1" y="318"/>
                    </a:cubicBezTo>
                    <a:cubicBezTo>
                      <a:pt x="48" y="383"/>
                      <a:pt x="72" y="417"/>
                      <a:pt x="116" y="483"/>
                    </a:cubicBezTo>
                    <a:cubicBezTo>
                      <a:pt x="336" y="356"/>
                      <a:pt x="446" y="294"/>
                      <a:pt x="665" y="168"/>
                    </a:cubicBezTo>
                    <a:cubicBezTo>
                      <a:pt x="620" y="101"/>
                      <a:pt x="595" y="66"/>
                      <a:pt x="54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1" name="Google Shape;1730;p66"/>
              <p:cNvSpPr/>
              <p:nvPr/>
            </p:nvSpPr>
            <p:spPr>
              <a:xfrm>
                <a:off x="6906850" y="3400400"/>
                <a:ext cx="178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1" extrusionOk="0">
                    <a:moveTo>
                      <a:pt x="589" y="1"/>
                    </a:moveTo>
                    <a:cubicBezTo>
                      <a:pt x="354" y="138"/>
                      <a:pt x="236" y="206"/>
                      <a:pt x="1" y="343"/>
                    </a:cubicBezTo>
                    <a:cubicBezTo>
                      <a:pt x="51" y="409"/>
                      <a:pt x="74" y="443"/>
                      <a:pt x="120" y="510"/>
                    </a:cubicBezTo>
                    <a:cubicBezTo>
                      <a:pt x="356" y="374"/>
                      <a:pt x="474" y="306"/>
                      <a:pt x="712" y="170"/>
                    </a:cubicBezTo>
                    <a:cubicBezTo>
                      <a:pt x="665" y="103"/>
                      <a:pt x="639" y="68"/>
                      <a:pt x="58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2" name="Google Shape;1731;p66"/>
              <p:cNvSpPr/>
              <p:nvPr/>
            </p:nvSpPr>
            <p:spPr>
              <a:xfrm>
                <a:off x="6817325" y="3465850"/>
                <a:ext cx="1680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96" extrusionOk="0">
                    <a:moveTo>
                      <a:pt x="621" y="0"/>
                    </a:moveTo>
                    <a:cubicBezTo>
                      <a:pt x="372" y="142"/>
                      <a:pt x="248" y="213"/>
                      <a:pt x="0" y="355"/>
                    </a:cubicBezTo>
                    <a:cubicBezTo>
                      <a:pt x="25" y="411"/>
                      <a:pt x="34" y="432"/>
                      <a:pt x="53" y="495"/>
                    </a:cubicBezTo>
                    <a:cubicBezTo>
                      <a:pt x="301" y="352"/>
                      <a:pt x="424" y="281"/>
                      <a:pt x="672" y="137"/>
                    </a:cubicBezTo>
                    <a:cubicBezTo>
                      <a:pt x="653" y="74"/>
                      <a:pt x="646" y="55"/>
                      <a:pt x="62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3" name="Google Shape;1732;p66"/>
              <p:cNvSpPr/>
              <p:nvPr/>
            </p:nvSpPr>
            <p:spPr>
              <a:xfrm>
                <a:off x="6837300" y="3457500"/>
                <a:ext cx="113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69" extrusionOk="0">
                    <a:moveTo>
                      <a:pt x="404" y="0"/>
                    </a:moveTo>
                    <a:cubicBezTo>
                      <a:pt x="243" y="92"/>
                      <a:pt x="162" y="139"/>
                      <a:pt x="0" y="230"/>
                    </a:cubicBezTo>
                    <a:lnTo>
                      <a:pt x="0" y="232"/>
                    </a:lnTo>
                    <a:cubicBezTo>
                      <a:pt x="26" y="285"/>
                      <a:pt x="33" y="306"/>
                      <a:pt x="52" y="369"/>
                    </a:cubicBezTo>
                    <a:cubicBezTo>
                      <a:pt x="213" y="276"/>
                      <a:pt x="294" y="229"/>
                      <a:pt x="455" y="136"/>
                    </a:cubicBezTo>
                    <a:cubicBezTo>
                      <a:pt x="436" y="73"/>
                      <a:pt x="429" y="54"/>
                      <a:pt x="40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4" name="Google Shape;1733;p66"/>
              <p:cNvSpPr/>
              <p:nvPr/>
            </p:nvSpPr>
            <p:spPr>
              <a:xfrm>
                <a:off x="6851850" y="3445675"/>
                <a:ext cx="174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6" extrusionOk="0">
                    <a:moveTo>
                      <a:pt x="647" y="1"/>
                    </a:moveTo>
                    <a:cubicBezTo>
                      <a:pt x="388" y="149"/>
                      <a:pt x="260" y="223"/>
                      <a:pt x="1" y="371"/>
                    </a:cubicBezTo>
                    <a:cubicBezTo>
                      <a:pt x="26" y="423"/>
                      <a:pt x="33" y="442"/>
                      <a:pt x="52" y="505"/>
                    </a:cubicBezTo>
                    <a:lnTo>
                      <a:pt x="696" y="133"/>
                    </a:lnTo>
                    <a:cubicBezTo>
                      <a:pt x="677" y="70"/>
                      <a:pt x="671" y="52"/>
                      <a:pt x="647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5" name="Google Shape;1734;p66"/>
              <p:cNvSpPr/>
              <p:nvPr/>
            </p:nvSpPr>
            <p:spPr>
              <a:xfrm>
                <a:off x="6872500" y="3426675"/>
                <a:ext cx="29875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1" extrusionOk="0">
                    <a:moveTo>
                      <a:pt x="1148" y="1"/>
                    </a:moveTo>
                    <a:cubicBezTo>
                      <a:pt x="689" y="263"/>
                      <a:pt x="459" y="395"/>
                      <a:pt x="0" y="658"/>
                    </a:cubicBezTo>
                    <a:cubicBezTo>
                      <a:pt x="25" y="709"/>
                      <a:pt x="31" y="727"/>
                      <a:pt x="49" y="791"/>
                    </a:cubicBezTo>
                    <a:cubicBezTo>
                      <a:pt x="507" y="526"/>
                      <a:pt x="736" y="393"/>
                      <a:pt x="1194" y="128"/>
                    </a:cubicBezTo>
                    <a:cubicBezTo>
                      <a:pt x="1178" y="65"/>
                      <a:pt x="1173" y="50"/>
                      <a:pt x="1148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6" name="Google Shape;1735;p66"/>
              <p:cNvSpPr/>
              <p:nvPr/>
            </p:nvSpPr>
            <p:spPr>
              <a:xfrm>
                <a:off x="6905675" y="3415175"/>
                <a:ext cx="167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86" extrusionOk="0">
                    <a:moveTo>
                      <a:pt x="626" y="0"/>
                    </a:moveTo>
                    <a:cubicBezTo>
                      <a:pt x="376" y="144"/>
                      <a:pt x="250" y="215"/>
                      <a:pt x="1" y="358"/>
                    </a:cubicBezTo>
                    <a:cubicBezTo>
                      <a:pt x="25" y="407"/>
                      <a:pt x="30" y="421"/>
                      <a:pt x="46" y="486"/>
                    </a:cubicBezTo>
                    <a:cubicBezTo>
                      <a:pt x="296" y="342"/>
                      <a:pt x="421" y="269"/>
                      <a:pt x="670" y="126"/>
                    </a:cubicBezTo>
                    <a:cubicBezTo>
                      <a:pt x="654" y="62"/>
                      <a:pt x="649" y="48"/>
                      <a:pt x="62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7" name="Google Shape;1736;p66"/>
              <p:cNvSpPr/>
              <p:nvPr/>
            </p:nvSpPr>
            <p:spPr>
              <a:xfrm>
                <a:off x="6925800" y="3406875"/>
                <a:ext cx="110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54" extrusionOk="0">
                    <a:moveTo>
                      <a:pt x="399" y="1"/>
                    </a:moveTo>
                    <a:cubicBezTo>
                      <a:pt x="239" y="93"/>
                      <a:pt x="159" y="138"/>
                      <a:pt x="0" y="230"/>
                    </a:cubicBezTo>
                    <a:cubicBezTo>
                      <a:pt x="24" y="276"/>
                      <a:pt x="27" y="291"/>
                      <a:pt x="44" y="354"/>
                    </a:cubicBezTo>
                    <a:cubicBezTo>
                      <a:pt x="203" y="262"/>
                      <a:pt x="283" y="215"/>
                      <a:pt x="441" y="125"/>
                    </a:cubicBezTo>
                    <a:cubicBezTo>
                      <a:pt x="426" y="60"/>
                      <a:pt x="422" y="48"/>
                      <a:pt x="39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8" name="Google Shape;1737;p66"/>
              <p:cNvSpPr/>
              <p:nvPr/>
            </p:nvSpPr>
            <p:spPr>
              <a:xfrm>
                <a:off x="6830250" y="3471325"/>
                <a:ext cx="145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90" extrusionOk="0">
                    <a:moveTo>
                      <a:pt x="562" y="1"/>
                    </a:moveTo>
                    <a:cubicBezTo>
                      <a:pt x="337" y="131"/>
                      <a:pt x="225" y="195"/>
                      <a:pt x="1" y="325"/>
                    </a:cubicBezTo>
                    <a:cubicBezTo>
                      <a:pt x="13" y="392"/>
                      <a:pt x="16" y="424"/>
                      <a:pt x="22" y="490"/>
                    </a:cubicBezTo>
                    <a:cubicBezTo>
                      <a:pt x="245" y="361"/>
                      <a:pt x="358" y="295"/>
                      <a:pt x="581" y="167"/>
                    </a:cubicBezTo>
                    <a:cubicBezTo>
                      <a:pt x="576" y="101"/>
                      <a:pt x="572" y="68"/>
                      <a:pt x="562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9" name="Google Shape;1738;p66"/>
              <p:cNvSpPr/>
              <p:nvPr/>
            </p:nvSpPr>
            <p:spPr>
              <a:xfrm>
                <a:off x="6848725" y="3462950"/>
                <a:ext cx="104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9" extrusionOk="0">
                    <a:moveTo>
                      <a:pt x="401" y="1"/>
                    </a:moveTo>
                    <a:cubicBezTo>
                      <a:pt x="241" y="94"/>
                      <a:pt x="161" y="140"/>
                      <a:pt x="0" y="232"/>
                    </a:cubicBezTo>
                    <a:cubicBezTo>
                      <a:pt x="11" y="299"/>
                      <a:pt x="15" y="332"/>
                      <a:pt x="19" y="399"/>
                    </a:cubicBezTo>
                    <a:cubicBezTo>
                      <a:pt x="179" y="306"/>
                      <a:pt x="259" y="261"/>
                      <a:pt x="418" y="168"/>
                    </a:cubicBezTo>
                    <a:cubicBezTo>
                      <a:pt x="414" y="101"/>
                      <a:pt x="411" y="67"/>
                      <a:pt x="40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0" name="Google Shape;1739;p66"/>
              <p:cNvSpPr/>
              <p:nvPr/>
            </p:nvSpPr>
            <p:spPr>
              <a:xfrm>
                <a:off x="6863175" y="3451075"/>
                <a:ext cx="164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40" extrusionOk="0">
                    <a:moveTo>
                      <a:pt x="643" y="1"/>
                    </a:moveTo>
                    <a:cubicBezTo>
                      <a:pt x="386" y="149"/>
                      <a:pt x="259" y="224"/>
                      <a:pt x="1" y="372"/>
                    </a:cubicBezTo>
                    <a:cubicBezTo>
                      <a:pt x="11" y="440"/>
                      <a:pt x="14" y="473"/>
                      <a:pt x="18" y="540"/>
                    </a:cubicBezTo>
                    <a:cubicBezTo>
                      <a:pt x="273" y="392"/>
                      <a:pt x="401" y="318"/>
                      <a:pt x="657" y="170"/>
                    </a:cubicBezTo>
                    <a:cubicBezTo>
                      <a:pt x="655" y="102"/>
                      <a:pt x="651" y="68"/>
                      <a:pt x="64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1" name="Google Shape;1740;p66"/>
              <p:cNvSpPr/>
              <p:nvPr/>
            </p:nvSpPr>
            <p:spPr>
              <a:xfrm>
                <a:off x="6883675" y="3442825"/>
                <a:ext cx="101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8" extrusionOk="0">
                    <a:moveTo>
                      <a:pt x="393" y="0"/>
                    </a:moveTo>
                    <a:cubicBezTo>
                      <a:pt x="237" y="91"/>
                      <a:pt x="158" y="136"/>
                      <a:pt x="1" y="227"/>
                    </a:cubicBezTo>
                    <a:cubicBezTo>
                      <a:pt x="9" y="295"/>
                      <a:pt x="11" y="328"/>
                      <a:pt x="14" y="398"/>
                    </a:cubicBezTo>
                    <a:cubicBezTo>
                      <a:pt x="170" y="307"/>
                      <a:pt x="249" y="262"/>
                      <a:pt x="405" y="171"/>
                    </a:cubicBezTo>
                    <a:cubicBezTo>
                      <a:pt x="403" y="102"/>
                      <a:pt x="400" y="68"/>
                      <a:pt x="39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2" name="Google Shape;1741;p66"/>
              <p:cNvSpPr/>
              <p:nvPr/>
            </p:nvSpPr>
            <p:spPr>
              <a:xfrm>
                <a:off x="6897925" y="3432325"/>
                <a:ext cx="139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89" extrusionOk="0">
                    <a:moveTo>
                      <a:pt x="547" y="0"/>
                    </a:moveTo>
                    <a:cubicBezTo>
                      <a:pt x="329" y="127"/>
                      <a:pt x="219" y="190"/>
                      <a:pt x="1" y="318"/>
                    </a:cubicBezTo>
                    <a:lnTo>
                      <a:pt x="1" y="318"/>
                    </a:lnTo>
                    <a:cubicBezTo>
                      <a:pt x="1" y="317"/>
                      <a:pt x="1" y="317"/>
                      <a:pt x="1" y="316"/>
                    </a:cubicBezTo>
                    <a:lnTo>
                      <a:pt x="1" y="318"/>
                    </a:lnTo>
                    <a:cubicBezTo>
                      <a:pt x="1" y="318"/>
                      <a:pt x="1" y="318"/>
                      <a:pt x="1" y="318"/>
                    </a:cubicBezTo>
                    <a:lnTo>
                      <a:pt x="1" y="318"/>
                    </a:lnTo>
                    <a:cubicBezTo>
                      <a:pt x="8" y="385"/>
                      <a:pt x="10" y="419"/>
                      <a:pt x="12" y="488"/>
                    </a:cubicBezTo>
                    <a:cubicBezTo>
                      <a:pt x="230" y="363"/>
                      <a:pt x="338" y="300"/>
                      <a:pt x="556" y="173"/>
                    </a:cubicBezTo>
                    <a:cubicBezTo>
                      <a:pt x="556" y="103"/>
                      <a:pt x="554" y="68"/>
                      <a:pt x="54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3" name="Google Shape;1742;p66"/>
              <p:cNvSpPr/>
              <p:nvPr/>
            </p:nvSpPr>
            <p:spPr>
              <a:xfrm>
                <a:off x="6916025" y="3421225"/>
                <a:ext cx="149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15" extrusionOk="0">
                    <a:moveTo>
                      <a:pt x="590" y="1"/>
                    </a:moveTo>
                    <a:cubicBezTo>
                      <a:pt x="354" y="137"/>
                      <a:pt x="237" y="205"/>
                      <a:pt x="1" y="342"/>
                    </a:cubicBezTo>
                    <a:cubicBezTo>
                      <a:pt x="8" y="410"/>
                      <a:pt x="9" y="444"/>
                      <a:pt x="9" y="515"/>
                    </a:cubicBezTo>
                    <a:cubicBezTo>
                      <a:pt x="244" y="379"/>
                      <a:pt x="361" y="311"/>
                      <a:pt x="595" y="176"/>
                    </a:cubicBezTo>
                    <a:cubicBezTo>
                      <a:pt x="596" y="104"/>
                      <a:pt x="595" y="69"/>
                      <a:pt x="59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94" name="Google Shape;1743;p66"/>
            <p:cNvSpPr/>
            <p:nvPr/>
          </p:nvSpPr>
          <p:spPr>
            <a:xfrm>
              <a:off x="6930925" y="3714525"/>
              <a:ext cx="22125" cy="14625"/>
            </a:xfrm>
            <a:custGeom>
              <a:avLst/>
              <a:gdLst/>
              <a:ahLst/>
              <a:cxnLst/>
              <a:rect l="l" t="t" r="r" b="b"/>
              <a:pathLst>
                <a:path w="885" h="585" extrusionOk="0">
                  <a:moveTo>
                    <a:pt x="379" y="249"/>
                  </a:moveTo>
                  <a:cubicBezTo>
                    <a:pt x="433" y="249"/>
                    <a:pt x="491" y="262"/>
                    <a:pt x="543" y="291"/>
                  </a:cubicBezTo>
                  <a:cubicBezTo>
                    <a:pt x="647" y="352"/>
                    <a:pt x="635" y="426"/>
                    <a:pt x="560" y="469"/>
                  </a:cubicBezTo>
                  <a:cubicBezTo>
                    <a:pt x="523" y="490"/>
                    <a:pt x="473" y="503"/>
                    <a:pt x="419" y="503"/>
                  </a:cubicBezTo>
                  <a:cubicBezTo>
                    <a:pt x="363" y="503"/>
                    <a:pt x="304" y="489"/>
                    <a:pt x="251" y="459"/>
                  </a:cubicBezTo>
                  <a:cubicBezTo>
                    <a:pt x="147" y="399"/>
                    <a:pt x="163" y="326"/>
                    <a:pt x="236" y="283"/>
                  </a:cubicBezTo>
                  <a:cubicBezTo>
                    <a:pt x="274" y="262"/>
                    <a:pt x="324" y="249"/>
                    <a:pt x="379" y="249"/>
                  </a:cubicBezTo>
                  <a:close/>
                  <a:moveTo>
                    <a:pt x="239" y="0"/>
                  </a:moveTo>
                  <a:lnTo>
                    <a:pt x="139" y="59"/>
                  </a:lnTo>
                  <a:lnTo>
                    <a:pt x="370" y="192"/>
                  </a:lnTo>
                  <a:cubicBezTo>
                    <a:pt x="362" y="192"/>
                    <a:pt x="354" y="192"/>
                    <a:pt x="346" y="192"/>
                  </a:cubicBezTo>
                  <a:cubicBezTo>
                    <a:pt x="271" y="192"/>
                    <a:pt x="186" y="212"/>
                    <a:pt x="130" y="245"/>
                  </a:cubicBezTo>
                  <a:cubicBezTo>
                    <a:pt x="3" y="318"/>
                    <a:pt x="0" y="432"/>
                    <a:pt x="148" y="518"/>
                  </a:cubicBezTo>
                  <a:cubicBezTo>
                    <a:pt x="225" y="563"/>
                    <a:pt x="317" y="584"/>
                    <a:pt x="405" y="584"/>
                  </a:cubicBezTo>
                  <a:cubicBezTo>
                    <a:pt x="487" y="584"/>
                    <a:pt x="565" y="566"/>
                    <a:pt x="625" y="531"/>
                  </a:cubicBezTo>
                  <a:cubicBezTo>
                    <a:pt x="704" y="486"/>
                    <a:pt x="724" y="432"/>
                    <a:pt x="711" y="389"/>
                  </a:cubicBezTo>
                  <a:lnTo>
                    <a:pt x="711" y="389"/>
                  </a:lnTo>
                  <a:lnTo>
                    <a:pt x="784" y="431"/>
                  </a:lnTo>
                  <a:lnTo>
                    <a:pt x="884" y="37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1744;p66"/>
            <p:cNvSpPr/>
            <p:nvPr/>
          </p:nvSpPr>
          <p:spPr>
            <a:xfrm>
              <a:off x="6945675" y="3708375"/>
              <a:ext cx="22125" cy="12225"/>
            </a:xfrm>
            <a:custGeom>
              <a:avLst/>
              <a:gdLst/>
              <a:ahLst/>
              <a:cxnLst/>
              <a:rect l="l" t="t" r="r" b="b"/>
              <a:pathLst>
                <a:path w="885" h="489" extrusionOk="0">
                  <a:moveTo>
                    <a:pt x="380" y="153"/>
                  </a:moveTo>
                  <a:cubicBezTo>
                    <a:pt x="435" y="153"/>
                    <a:pt x="493" y="166"/>
                    <a:pt x="545" y="196"/>
                  </a:cubicBezTo>
                  <a:cubicBezTo>
                    <a:pt x="649" y="256"/>
                    <a:pt x="635" y="331"/>
                    <a:pt x="561" y="374"/>
                  </a:cubicBezTo>
                  <a:cubicBezTo>
                    <a:pt x="525" y="395"/>
                    <a:pt x="475" y="407"/>
                    <a:pt x="421" y="407"/>
                  </a:cubicBezTo>
                  <a:cubicBezTo>
                    <a:pt x="365" y="407"/>
                    <a:pt x="304" y="394"/>
                    <a:pt x="251" y="363"/>
                  </a:cubicBezTo>
                  <a:cubicBezTo>
                    <a:pt x="148" y="304"/>
                    <a:pt x="163" y="230"/>
                    <a:pt x="238" y="188"/>
                  </a:cubicBezTo>
                  <a:cubicBezTo>
                    <a:pt x="275" y="166"/>
                    <a:pt x="326" y="153"/>
                    <a:pt x="380" y="153"/>
                  </a:cubicBezTo>
                  <a:close/>
                  <a:moveTo>
                    <a:pt x="405" y="1"/>
                  </a:moveTo>
                  <a:lnTo>
                    <a:pt x="305" y="58"/>
                  </a:lnTo>
                  <a:lnTo>
                    <a:pt x="374" y="98"/>
                  </a:lnTo>
                  <a:cubicBezTo>
                    <a:pt x="363" y="97"/>
                    <a:pt x="351" y="97"/>
                    <a:pt x="339" y="97"/>
                  </a:cubicBezTo>
                  <a:cubicBezTo>
                    <a:pt x="276" y="97"/>
                    <a:pt x="199" y="111"/>
                    <a:pt x="131" y="150"/>
                  </a:cubicBezTo>
                  <a:cubicBezTo>
                    <a:pt x="4" y="223"/>
                    <a:pt x="1" y="337"/>
                    <a:pt x="150" y="423"/>
                  </a:cubicBezTo>
                  <a:cubicBezTo>
                    <a:pt x="228" y="467"/>
                    <a:pt x="320" y="489"/>
                    <a:pt x="408" y="489"/>
                  </a:cubicBezTo>
                  <a:cubicBezTo>
                    <a:pt x="488" y="489"/>
                    <a:pt x="565" y="471"/>
                    <a:pt x="625" y="437"/>
                  </a:cubicBezTo>
                  <a:cubicBezTo>
                    <a:pt x="705" y="391"/>
                    <a:pt x="724" y="336"/>
                    <a:pt x="713" y="294"/>
                  </a:cubicBezTo>
                  <a:lnTo>
                    <a:pt x="713" y="294"/>
                  </a:lnTo>
                  <a:lnTo>
                    <a:pt x="785" y="336"/>
                  </a:lnTo>
                  <a:lnTo>
                    <a:pt x="885" y="277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1745;p66"/>
            <p:cNvSpPr/>
            <p:nvPr/>
          </p:nvSpPr>
          <p:spPr>
            <a:xfrm>
              <a:off x="6956475" y="3703075"/>
              <a:ext cx="20425" cy="9175"/>
            </a:xfrm>
            <a:custGeom>
              <a:avLst/>
              <a:gdLst/>
              <a:ahLst/>
              <a:cxnLst/>
              <a:rect l="l" t="t" r="r" b="b"/>
              <a:pathLst>
                <a:path w="817" h="367" extrusionOk="0">
                  <a:moveTo>
                    <a:pt x="101" y="0"/>
                  </a:moveTo>
                  <a:lnTo>
                    <a:pt x="1" y="59"/>
                  </a:lnTo>
                  <a:lnTo>
                    <a:pt x="120" y="128"/>
                  </a:lnTo>
                  <a:lnTo>
                    <a:pt x="63" y="160"/>
                  </a:lnTo>
                  <a:lnTo>
                    <a:pt x="144" y="207"/>
                  </a:lnTo>
                  <a:lnTo>
                    <a:pt x="200" y="175"/>
                  </a:lnTo>
                  <a:lnTo>
                    <a:pt x="466" y="328"/>
                  </a:lnTo>
                  <a:cubicBezTo>
                    <a:pt x="512" y="355"/>
                    <a:pt x="555" y="366"/>
                    <a:pt x="598" y="366"/>
                  </a:cubicBezTo>
                  <a:cubicBezTo>
                    <a:pt x="646" y="366"/>
                    <a:pt x="693" y="351"/>
                    <a:pt x="738" y="325"/>
                  </a:cubicBezTo>
                  <a:lnTo>
                    <a:pt x="817" y="279"/>
                  </a:lnTo>
                  <a:lnTo>
                    <a:pt x="734" y="232"/>
                  </a:lnTo>
                  <a:lnTo>
                    <a:pt x="673" y="268"/>
                  </a:lnTo>
                  <a:cubicBezTo>
                    <a:pt x="652" y="280"/>
                    <a:pt x="634" y="285"/>
                    <a:pt x="617" y="285"/>
                  </a:cubicBezTo>
                  <a:cubicBezTo>
                    <a:pt x="600" y="285"/>
                    <a:pt x="584" y="280"/>
                    <a:pt x="566" y="270"/>
                  </a:cubicBezTo>
                  <a:lnTo>
                    <a:pt x="301" y="116"/>
                  </a:lnTo>
                  <a:lnTo>
                    <a:pt x="417" y="49"/>
                  </a:lnTo>
                  <a:lnTo>
                    <a:pt x="337" y="3"/>
                  </a:lnTo>
                  <a:lnTo>
                    <a:pt x="220" y="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1746;p66"/>
            <p:cNvSpPr/>
            <p:nvPr/>
          </p:nvSpPr>
          <p:spPr>
            <a:xfrm>
              <a:off x="6968550" y="3697200"/>
              <a:ext cx="19175" cy="10175"/>
            </a:xfrm>
            <a:custGeom>
              <a:avLst/>
              <a:gdLst/>
              <a:ahLst/>
              <a:cxnLst/>
              <a:rect l="l" t="t" r="r" b="b"/>
              <a:pathLst>
                <a:path w="767" h="407" extrusionOk="0">
                  <a:moveTo>
                    <a:pt x="361" y="76"/>
                  </a:moveTo>
                  <a:cubicBezTo>
                    <a:pt x="403" y="76"/>
                    <a:pt x="444" y="85"/>
                    <a:pt x="479" y="104"/>
                  </a:cubicBezTo>
                  <a:lnTo>
                    <a:pt x="213" y="257"/>
                  </a:lnTo>
                  <a:cubicBezTo>
                    <a:pt x="148" y="208"/>
                    <a:pt x="156" y="151"/>
                    <a:pt x="224" y="111"/>
                  </a:cubicBezTo>
                  <a:cubicBezTo>
                    <a:pt x="264" y="88"/>
                    <a:pt x="313" y="76"/>
                    <a:pt x="361" y="76"/>
                  </a:cubicBezTo>
                  <a:close/>
                  <a:moveTo>
                    <a:pt x="377" y="1"/>
                  </a:moveTo>
                  <a:cubicBezTo>
                    <a:pt x="294" y="1"/>
                    <a:pt x="212" y="21"/>
                    <a:pt x="144" y="60"/>
                  </a:cubicBezTo>
                  <a:cubicBezTo>
                    <a:pt x="2" y="142"/>
                    <a:pt x="1" y="254"/>
                    <a:pt x="152" y="341"/>
                  </a:cubicBezTo>
                  <a:cubicBezTo>
                    <a:pt x="228" y="385"/>
                    <a:pt x="317" y="407"/>
                    <a:pt x="404" y="407"/>
                  </a:cubicBezTo>
                  <a:cubicBezTo>
                    <a:pt x="488" y="407"/>
                    <a:pt x="572" y="386"/>
                    <a:pt x="640" y="347"/>
                  </a:cubicBezTo>
                  <a:cubicBezTo>
                    <a:pt x="757" y="279"/>
                    <a:pt x="767" y="196"/>
                    <a:pt x="709" y="133"/>
                  </a:cubicBezTo>
                  <a:lnTo>
                    <a:pt x="709" y="133"/>
                  </a:lnTo>
                  <a:lnTo>
                    <a:pt x="602" y="195"/>
                  </a:lnTo>
                  <a:cubicBezTo>
                    <a:pt x="621" y="227"/>
                    <a:pt x="618" y="263"/>
                    <a:pt x="557" y="299"/>
                  </a:cubicBezTo>
                  <a:cubicBezTo>
                    <a:pt x="517" y="321"/>
                    <a:pt x="469" y="333"/>
                    <a:pt x="419" y="333"/>
                  </a:cubicBezTo>
                  <a:cubicBezTo>
                    <a:pt x="376" y="333"/>
                    <a:pt x="332" y="324"/>
                    <a:pt x="292" y="304"/>
                  </a:cubicBezTo>
                  <a:lnTo>
                    <a:pt x="659" y="92"/>
                  </a:lnTo>
                  <a:cubicBezTo>
                    <a:pt x="645" y="81"/>
                    <a:pt x="631" y="72"/>
                    <a:pt x="614" y="62"/>
                  </a:cubicBezTo>
                  <a:cubicBezTo>
                    <a:pt x="543" y="21"/>
                    <a:pt x="460" y="1"/>
                    <a:pt x="37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1747;p66"/>
            <p:cNvSpPr/>
            <p:nvPr/>
          </p:nvSpPr>
          <p:spPr>
            <a:xfrm>
              <a:off x="7217600" y="3553900"/>
              <a:ext cx="18750" cy="9825"/>
            </a:xfrm>
            <a:custGeom>
              <a:avLst/>
              <a:gdLst/>
              <a:ahLst/>
              <a:cxnLst/>
              <a:rect l="l" t="t" r="r" b="b"/>
              <a:pathLst>
                <a:path w="750" h="393" extrusionOk="0">
                  <a:moveTo>
                    <a:pt x="315" y="1"/>
                  </a:moveTo>
                  <a:cubicBezTo>
                    <a:pt x="250" y="1"/>
                    <a:pt x="183" y="19"/>
                    <a:pt x="123" y="54"/>
                  </a:cubicBezTo>
                  <a:cubicBezTo>
                    <a:pt x="10" y="119"/>
                    <a:pt x="0" y="196"/>
                    <a:pt x="77" y="240"/>
                  </a:cubicBezTo>
                  <a:cubicBezTo>
                    <a:pt x="114" y="262"/>
                    <a:pt x="155" y="270"/>
                    <a:pt x="195" y="270"/>
                  </a:cubicBezTo>
                  <a:cubicBezTo>
                    <a:pt x="319" y="270"/>
                    <a:pt x="447" y="194"/>
                    <a:pt x="529" y="194"/>
                  </a:cubicBezTo>
                  <a:cubicBezTo>
                    <a:pt x="545" y="194"/>
                    <a:pt x="560" y="197"/>
                    <a:pt x="572" y="204"/>
                  </a:cubicBezTo>
                  <a:cubicBezTo>
                    <a:pt x="605" y="223"/>
                    <a:pt x="598" y="254"/>
                    <a:pt x="541" y="287"/>
                  </a:cubicBezTo>
                  <a:cubicBezTo>
                    <a:pt x="509" y="306"/>
                    <a:pt x="472" y="315"/>
                    <a:pt x="439" y="315"/>
                  </a:cubicBezTo>
                  <a:cubicBezTo>
                    <a:pt x="414" y="315"/>
                    <a:pt x="392" y="310"/>
                    <a:pt x="374" y="302"/>
                  </a:cubicBezTo>
                  <a:lnTo>
                    <a:pt x="271" y="361"/>
                  </a:lnTo>
                  <a:cubicBezTo>
                    <a:pt x="310" y="382"/>
                    <a:pt x="360" y="392"/>
                    <a:pt x="413" y="392"/>
                  </a:cubicBezTo>
                  <a:cubicBezTo>
                    <a:pt x="484" y="392"/>
                    <a:pt x="561" y="373"/>
                    <a:pt x="627" y="335"/>
                  </a:cubicBezTo>
                  <a:cubicBezTo>
                    <a:pt x="740" y="270"/>
                    <a:pt x="749" y="193"/>
                    <a:pt x="668" y="147"/>
                  </a:cubicBezTo>
                  <a:cubicBezTo>
                    <a:pt x="630" y="126"/>
                    <a:pt x="591" y="118"/>
                    <a:pt x="551" y="118"/>
                  </a:cubicBezTo>
                  <a:cubicBezTo>
                    <a:pt x="428" y="118"/>
                    <a:pt x="303" y="192"/>
                    <a:pt x="221" y="192"/>
                  </a:cubicBezTo>
                  <a:cubicBezTo>
                    <a:pt x="204" y="192"/>
                    <a:pt x="189" y="189"/>
                    <a:pt x="176" y="181"/>
                  </a:cubicBezTo>
                  <a:cubicBezTo>
                    <a:pt x="143" y="163"/>
                    <a:pt x="149" y="135"/>
                    <a:pt x="203" y="104"/>
                  </a:cubicBezTo>
                  <a:cubicBezTo>
                    <a:pt x="233" y="86"/>
                    <a:pt x="266" y="78"/>
                    <a:pt x="296" y="78"/>
                  </a:cubicBezTo>
                  <a:cubicBezTo>
                    <a:pt x="320" y="78"/>
                    <a:pt x="343" y="83"/>
                    <a:pt x="363" y="93"/>
                  </a:cubicBezTo>
                  <a:lnTo>
                    <a:pt x="463" y="36"/>
                  </a:lnTo>
                  <a:cubicBezTo>
                    <a:pt x="418" y="12"/>
                    <a:pt x="367" y="1"/>
                    <a:pt x="31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1748;p66"/>
            <p:cNvSpPr/>
            <p:nvPr/>
          </p:nvSpPr>
          <p:spPr>
            <a:xfrm>
              <a:off x="7223925" y="3547150"/>
              <a:ext cx="18925" cy="10825"/>
            </a:xfrm>
            <a:custGeom>
              <a:avLst/>
              <a:gdLst/>
              <a:ahLst/>
              <a:cxnLst/>
              <a:rect l="l" t="t" r="r" b="b"/>
              <a:pathLst>
                <a:path w="757" h="433" extrusionOk="0">
                  <a:moveTo>
                    <a:pt x="99" y="1"/>
                  </a:moveTo>
                  <a:cubicBezTo>
                    <a:pt x="77" y="1"/>
                    <a:pt x="54" y="6"/>
                    <a:pt x="36" y="16"/>
                  </a:cubicBezTo>
                  <a:cubicBezTo>
                    <a:pt x="0" y="36"/>
                    <a:pt x="0" y="68"/>
                    <a:pt x="36" y="89"/>
                  </a:cubicBezTo>
                  <a:lnTo>
                    <a:pt x="36" y="90"/>
                  </a:lnTo>
                  <a:cubicBezTo>
                    <a:pt x="54" y="100"/>
                    <a:pt x="77" y="105"/>
                    <a:pt x="100" y="105"/>
                  </a:cubicBezTo>
                  <a:cubicBezTo>
                    <a:pt x="123" y="105"/>
                    <a:pt x="146" y="100"/>
                    <a:pt x="164" y="90"/>
                  </a:cubicBezTo>
                  <a:cubicBezTo>
                    <a:pt x="198" y="70"/>
                    <a:pt x="198" y="37"/>
                    <a:pt x="162" y="16"/>
                  </a:cubicBezTo>
                  <a:cubicBezTo>
                    <a:pt x="145" y="6"/>
                    <a:pt x="122" y="1"/>
                    <a:pt x="99" y="1"/>
                  </a:cubicBezTo>
                  <a:close/>
                  <a:moveTo>
                    <a:pt x="276" y="98"/>
                  </a:moveTo>
                  <a:lnTo>
                    <a:pt x="177" y="155"/>
                  </a:lnTo>
                  <a:lnTo>
                    <a:pt x="658" y="432"/>
                  </a:lnTo>
                  <a:lnTo>
                    <a:pt x="757" y="375"/>
                  </a:lnTo>
                  <a:lnTo>
                    <a:pt x="276" y="9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1749;p66"/>
            <p:cNvSpPr/>
            <p:nvPr/>
          </p:nvSpPr>
          <p:spPr>
            <a:xfrm>
              <a:off x="7235500" y="3541050"/>
              <a:ext cx="25925" cy="15475"/>
            </a:xfrm>
            <a:custGeom>
              <a:avLst/>
              <a:gdLst/>
              <a:ahLst/>
              <a:cxnLst/>
              <a:rect l="l" t="t" r="r" b="b"/>
              <a:pathLst>
                <a:path w="1037" h="619" extrusionOk="0">
                  <a:moveTo>
                    <a:pt x="379" y="154"/>
                  </a:moveTo>
                  <a:cubicBezTo>
                    <a:pt x="433" y="154"/>
                    <a:pt x="492" y="167"/>
                    <a:pt x="544" y="197"/>
                  </a:cubicBezTo>
                  <a:cubicBezTo>
                    <a:pt x="648" y="256"/>
                    <a:pt x="635" y="331"/>
                    <a:pt x="561" y="374"/>
                  </a:cubicBezTo>
                  <a:cubicBezTo>
                    <a:pt x="524" y="395"/>
                    <a:pt x="474" y="408"/>
                    <a:pt x="420" y="408"/>
                  </a:cubicBezTo>
                  <a:cubicBezTo>
                    <a:pt x="364" y="408"/>
                    <a:pt x="304" y="394"/>
                    <a:pt x="251" y="364"/>
                  </a:cubicBezTo>
                  <a:cubicBezTo>
                    <a:pt x="147" y="304"/>
                    <a:pt x="162" y="230"/>
                    <a:pt x="237" y="188"/>
                  </a:cubicBezTo>
                  <a:cubicBezTo>
                    <a:pt x="274" y="166"/>
                    <a:pt x="325" y="154"/>
                    <a:pt x="379" y="154"/>
                  </a:cubicBezTo>
                  <a:close/>
                  <a:moveTo>
                    <a:pt x="404" y="1"/>
                  </a:moveTo>
                  <a:lnTo>
                    <a:pt x="304" y="58"/>
                  </a:lnTo>
                  <a:lnTo>
                    <a:pt x="373" y="99"/>
                  </a:lnTo>
                  <a:cubicBezTo>
                    <a:pt x="362" y="98"/>
                    <a:pt x="349" y="97"/>
                    <a:pt x="336" y="97"/>
                  </a:cubicBezTo>
                  <a:cubicBezTo>
                    <a:pt x="272" y="97"/>
                    <a:pt x="195" y="112"/>
                    <a:pt x="130" y="150"/>
                  </a:cubicBezTo>
                  <a:cubicBezTo>
                    <a:pt x="4" y="223"/>
                    <a:pt x="0" y="337"/>
                    <a:pt x="149" y="423"/>
                  </a:cubicBezTo>
                  <a:cubicBezTo>
                    <a:pt x="227" y="468"/>
                    <a:pt x="319" y="489"/>
                    <a:pt x="407" y="489"/>
                  </a:cubicBezTo>
                  <a:cubicBezTo>
                    <a:pt x="487" y="489"/>
                    <a:pt x="565" y="471"/>
                    <a:pt x="625" y="436"/>
                  </a:cubicBezTo>
                  <a:cubicBezTo>
                    <a:pt x="704" y="391"/>
                    <a:pt x="722" y="335"/>
                    <a:pt x="712" y="294"/>
                  </a:cubicBezTo>
                  <a:lnTo>
                    <a:pt x="712" y="294"/>
                  </a:lnTo>
                  <a:lnTo>
                    <a:pt x="792" y="340"/>
                  </a:lnTo>
                  <a:cubicBezTo>
                    <a:pt x="888" y="396"/>
                    <a:pt x="877" y="455"/>
                    <a:pt x="801" y="501"/>
                  </a:cubicBezTo>
                  <a:cubicBezTo>
                    <a:pt x="754" y="527"/>
                    <a:pt x="700" y="541"/>
                    <a:pt x="650" y="541"/>
                  </a:cubicBezTo>
                  <a:cubicBezTo>
                    <a:pt x="625" y="541"/>
                    <a:pt x="601" y="537"/>
                    <a:pt x="580" y="531"/>
                  </a:cubicBezTo>
                  <a:lnTo>
                    <a:pt x="481" y="588"/>
                  </a:lnTo>
                  <a:cubicBezTo>
                    <a:pt x="528" y="609"/>
                    <a:pt x="580" y="619"/>
                    <a:pt x="635" y="619"/>
                  </a:cubicBezTo>
                  <a:cubicBezTo>
                    <a:pt x="720" y="619"/>
                    <a:pt x="809" y="595"/>
                    <a:pt x="886" y="550"/>
                  </a:cubicBezTo>
                  <a:cubicBezTo>
                    <a:pt x="1037" y="464"/>
                    <a:pt x="1022" y="358"/>
                    <a:pt x="892" y="283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1750;p66"/>
            <p:cNvSpPr/>
            <p:nvPr/>
          </p:nvSpPr>
          <p:spPr>
            <a:xfrm>
              <a:off x="7248875" y="3534275"/>
              <a:ext cx="23000" cy="11850"/>
            </a:xfrm>
            <a:custGeom>
              <a:avLst/>
              <a:gdLst/>
              <a:ahLst/>
              <a:cxnLst/>
              <a:rect l="l" t="t" r="r" b="b"/>
              <a:pathLst>
                <a:path w="920" h="474" extrusionOk="0">
                  <a:moveTo>
                    <a:pt x="430" y="0"/>
                  </a:moveTo>
                  <a:cubicBezTo>
                    <a:pt x="359" y="0"/>
                    <a:pt x="291" y="19"/>
                    <a:pt x="235" y="51"/>
                  </a:cubicBezTo>
                  <a:cubicBezTo>
                    <a:pt x="177" y="85"/>
                    <a:pt x="147" y="129"/>
                    <a:pt x="155" y="171"/>
                  </a:cubicBezTo>
                  <a:lnTo>
                    <a:pt x="100" y="138"/>
                  </a:lnTo>
                  <a:lnTo>
                    <a:pt x="1" y="196"/>
                  </a:lnTo>
                  <a:lnTo>
                    <a:pt x="480" y="474"/>
                  </a:lnTo>
                  <a:lnTo>
                    <a:pt x="579" y="416"/>
                  </a:lnTo>
                  <a:lnTo>
                    <a:pt x="311" y="261"/>
                  </a:lnTo>
                  <a:cubicBezTo>
                    <a:pt x="224" y="210"/>
                    <a:pt x="226" y="156"/>
                    <a:pt x="299" y="114"/>
                  </a:cubicBezTo>
                  <a:cubicBezTo>
                    <a:pt x="334" y="94"/>
                    <a:pt x="374" y="83"/>
                    <a:pt x="416" y="83"/>
                  </a:cubicBezTo>
                  <a:cubicBezTo>
                    <a:pt x="461" y="83"/>
                    <a:pt x="508" y="95"/>
                    <a:pt x="553" y="122"/>
                  </a:cubicBezTo>
                  <a:lnTo>
                    <a:pt x="822" y="277"/>
                  </a:lnTo>
                  <a:lnTo>
                    <a:pt x="919" y="219"/>
                  </a:lnTo>
                  <a:lnTo>
                    <a:pt x="637" y="56"/>
                  </a:lnTo>
                  <a:cubicBezTo>
                    <a:pt x="570" y="18"/>
                    <a:pt x="499" y="0"/>
                    <a:pt x="4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75" name="Group 1474"/>
          <p:cNvGrpSpPr/>
          <p:nvPr/>
        </p:nvGrpSpPr>
        <p:grpSpPr>
          <a:xfrm>
            <a:off x="4234002" y="1060578"/>
            <a:ext cx="1109062" cy="1338942"/>
            <a:chOff x="5352432" y="1872782"/>
            <a:chExt cx="1415528" cy="1640469"/>
          </a:xfrm>
        </p:grpSpPr>
        <p:grpSp>
          <p:nvGrpSpPr>
            <p:cNvPr id="1476" name="Google Shape;2571;p46"/>
            <p:cNvGrpSpPr/>
            <p:nvPr/>
          </p:nvGrpSpPr>
          <p:grpSpPr>
            <a:xfrm rot="-721003">
              <a:off x="5352432" y="2146790"/>
              <a:ext cx="641763" cy="826992"/>
              <a:chOff x="4937611" y="1161749"/>
              <a:chExt cx="1961412" cy="2825079"/>
            </a:xfrm>
          </p:grpSpPr>
          <p:sp>
            <p:nvSpPr>
              <p:cNvPr id="1554" name="Google Shape;2572;p46"/>
              <p:cNvSpPr/>
              <p:nvPr/>
            </p:nvSpPr>
            <p:spPr>
              <a:xfrm>
                <a:off x="5456776" y="1161749"/>
                <a:ext cx="1117961" cy="499117"/>
              </a:xfrm>
              <a:custGeom>
                <a:avLst/>
                <a:gdLst/>
                <a:ahLst/>
                <a:cxnLst/>
                <a:rect l="l" t="t" r="r" b="b"/>
                <a:pathLst>
                  <a:path w="34909" h="15584" extrusionOk="0">
                    <a:moveTo>
                      <a:pt x="1" y="0"/>
                    </a:moveTo>
                    <a:cubicBezTo>
                      <a:pt x="8550" y="5252"/>
                      <a:pt x="8348" y="15583"/>
                      <a:pt x="8348" y="15583"/>
                    </a:cubicBezTo>
                    <a:lnTo>
                      <a:pt x="34909" y="15583"/>
                    </a:lnTo>
                    <a:cubicBezTo>
                      <a:pt x="34846" y="6279"/>
                      <a:pt x="27099" y="0"/>
                      <a:pt x="27099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2573;p46"/>
              <p:cNvSpPr/>
              <p:nvPr/>
            </p:nvSpPr>
            <p:spPr>
              <a:xfrm>
                <a:off x="5815749" y="1280498"/>
                <a:ext cx="442746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3825" h="121" extrusionOk="0">
                    <a:moveTo>
                      <a:pt x="6910" y="1"/>
                    </a:moveTo>
                    <a:cubicBezTo>
                      <a:pt x="3093" y="1"/>
                      <a:pt x="1" y="27"/>
                      <a:pt x="1" y="61"/>
                    </a:cubicBezTo>
                    <a:cubicBezTo>
                      <a:pt x="1" y="94"/>
                      <a:pt x="3093" y="120"/>
                      <a:pt x="6910" y="120"/>
                    </a:cubicBezTo>
                    <a:cubicBezTo>
                      <a:pt x="10728" y="120"/>
                      <a:pt x="13825" y="94"/>
                      <a:pt x="13825" y="61"/>
                    </a:cubicBezTo>
                    <a:cubicBezTo>
                      <a:pt x="13825" y="27"/>
                      <a:pt x="10728" y="1"/>
                      <a:pt x="691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2574;p46"/>
              <p:cNvSpPr/>
              <p:nvPr/>
            </p:nvSpPr>
            <p:spPr>
              <a:xfrm>
                <a:off x="5766462" y="1340321"/>
                <a:ext cx="586762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21" extrusionOk="0">
                    <a:moveTo>
                      <a:pt x="9159" y="0"/>
                    </a:moveTo>
                    <a:cubicBezTo>
                      <a:pt x="4102" y="0"/>
                      <a:pt x="1" y="27"/>
                      <a:pt x="1" y="60"/>
                    </a:cubicBezTo>
                    <a:cubicBezTo>
                      <a:pt x="1" y="94"/>
                      <a:pt x="4102" y="120"/>
                      <a:pt x="9159" y="120"/>
                    </a:cubicBezTo>
                    <a:cubicBezTo>
                      <a:pt x="14221" y="120"/>
                      <a:pt x="18322" y="94"/>
                      <a:pt x="18322" y="60"/>
                    </a:cubicBezTo>
                    <a:cubicBezTo>
                      <a:pt x="18322" y="27"/>
                      <a:pt x="14221" y="0"/>
                      <a:pt x="91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2575;p46"/>
              <p:cNvSpPr/>
              <p:nvPr/>
            </p:nvSpPr>
            <p:spPr>
              <a:xfrm>
                <a:off x="5815749" y="1491737"/>
                <a:ext cx="586762" cy="400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25" extrusionOk="0">
                    <a:moveTo>
                      <a:pt x="9160" y="1"/>
                    </a:moveTo>
                    <a:cubicBezTo>
                      <a:pt x="4102" y="1"/>
                      <a:pt x="1" y="31"/>
                      <a:pt x="1" y="65"/>
                    </a:cubicBezTo>
                    <a:cubicBezTo>
                      <a:pt x="1" y="95"/>
                      <a:pt x="4102" y="125"/>
                      <a:pt x="9160" y="125"/>
                    </a:cubicBezTo>
                    <a:cubicBezTo>
                      <a:pt x="14220" y="125"/>
                      <a:pt x="18321" y="95"/>
                      <a:pt x="18321" y="65"/>
                    </a:cubicBezTo>
                    <a:cubicBezTo>
                      <a:pt x="18321" y="31"/>
                      <a:pt x="14220" y="1"/>
                      <a:pt x="91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2576;p46"/>
              <p:cNvSpPr/>
              <p:nvPr/>
            </p:nvSpPr>
            <p:spPr>
              <a:xfrm>
                <a:off x="5790033" y="1409368"/>
                <a:ext cx="305903" cy="3843"/>
              </a:xfrm>
              <a:custGeom>
                <a:avLst/>
                <a:gdLst/>
                <a:ahLst/>
                <a:cxnLst/>
                <a:rect l="l" t="t" r="r" b="b"/>
                <a:pathLst>
                  <a:path w="9552" h="120" extrusionOk="0">
                    <a:moveTo>
                      <a:pt x="4778" y="0"/>
                    </a:moveTo>
                    <a:cubicBezTo>
                      <a:pt x="3459" y="0"/>
                      <a:pt x="2264" y="7"/>
                      <a:pt x="1402" y="18"/>
                    </a:cubicBezTo>
                    <a:cubicBezTo>
                      <a:pt x="983" y="26"/>
                      <a:pt x="640" y="30"/>
                      <a:pt x="378" y="37"/>
                    </a:cubicBezTo>
                    <a:cubicBezTo>
                      <a:pt x="135" y="45"/>
                      <a:pt x="1" y="52"/>
                      <a:pt x="1" y="59"/>
                    </a:cubicBezTo>
                    <a:cubicBezTo>
                      <a:pt x="1" y="67"/>
                      <a:pt x="135" y="75"/>
                      <a:pt x="378" y="82"/>
                    </a:cubicBezTo>
                    <a:cubicBezTo>
                      <a:pt x="640" y="90"/>
                      <a:pt x="983" y="93"/>
                      <a:pt x="1402" y="101"/>
                    </a:cubicBezTo>
                    <a:cubicBezTo>
                      <a:pt x="2264" y="112"/>
                      <a:pt x="3459" y="119"/>
                      <a:pt x="4778" y="119"/>
                    </a:cubicBezTo>
                    <a:cubicBezTo>
                      <a:pt x="6096" y="119"/>
                      <a:pt x="7291" y="112"/>
                      <a:pt x="8154" y="101"/>
                    </a:cubicBezTo>
                    <a:cubicBezTo>
                      <a:pt x="8569" y="93"/>
                      <a:pt x="8916" y="90"/>
                      <a:pt x="9178" y="82"/>
                    </a:cubicBezTo>
                    <a:cubicBezTo>
                      <a:pt x="9420" y="75"/>
                      <a:pt x="9551" y="67"/>
                      <a:pt x="9551" y="59"/>
                    </a:cubicBezTo>
                    <a:cubicBezTo>
                      <a:pt x="9551" y="52"/>
                      <a:pt x="9420" y="45"/>
                      <a:pt x="9178" y="37"/>
                    </a:cubicBezTo>
                    <a:cubicBezTo>
                      <a:pt x="8916" y="30"/>
                      <a:pt x="8569" y="26"/>
                      <a:pt x="8154" y="18"/>
                    </a:cubicBezTo>
                    <a:cubicBezTo>
                      <a:pt x="7291" y="7"/>
                      <a:pt x="6096" y="0"/>
                      <a:pt x="47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2577;p46"/>
              <p:cNvSpPr/>
              <p:nvPr/>
            </p:nvSpPr>
            <p:spPr>
              <a:xfrm>
                <a:off x="6127260" y="1409368"/>
                <a:ext cx="225968" cy="3843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120" extrusionOk="0">
                    <a:moveTo>
                      <a:pt x="3526" y="0"/>
                    </a:moveTo>
                    <a:cubicBezTo>
                      <a:pt x="2551" y="0"/>
                      <a:pt x="1669" y="7"/>
                      <a:pt x="1031" y="18"/>
                    </a:cubicBezTo>
                    <a:cubicBezTo>
                      <a:pt x="732" y="26"/>
                      <a:pt x="478" y="30"/>
                      <a:pt x="276" y="37"/>
                    </a:cubicBezTo>
                    <a:cubicBezTo>
                      <a:pt x="97" y="45"/>
                      <a:pt x="0" y="52"/>
                      <a:pt x="0" y="59"/>
                    </a:cubicBezTo>
                    <a:cubicBezTo>
                      <a:pt x="0" y="67"/>
                      <a:pt x="97" y="75"/>
                      <a:pt x="276" y="82"/>
                    </a:cubicBezTo>
                    <a:cubicBezTo>
                      <a:pt x="478" y="90"/>
                      <a:pt x="732" y="93"/>
                      <a:pt x="1031" y="101"/>
                    </a:cubicBezTo>
                    <a:cubicBezTo>
                      <a:pt x="1669" y="112"/>
                      <a:pt x="2551" y="119"/>
                      <a:pt x="3526" y="119"/>
                    </a:cubicBezTo>
                    <a:cubicBezTo>
                      <a:pt x="4501" y="119"/>
                      <a:pt x="5382" y="112"/>
                      <a:pt x="6021" y="101"/>
                    </a:cubicBezTo>
                    <a:cubicBezTo>
                      <a:pt x="6320" y="93"/>
                      <a:pt x="6574" y="90"/>
                      <a:pt x="6775" y="82"/>
                    </a:cubicBezTo>
                    <a:cubicBezTo>
                      <a:pt x="6954" y="75"/>
                      <a:pt x="7056" y="67"/>
                      <a:pt x="7056" y="59"/>
                    </a:cubicBezTo>
                    <a:cubicBezTo>
                      <a:pt x="7056" y="52"/>
                      <a:pt x="6954" y="45"/>
                      <a:pt x="6775" y="37"/>
                    </a:cubicBezTo>
                    <a:cubicBezTo>
                      <a:pt x="6574" y="30"/>
                      <a:pt x="6320" y="26"/>
                      <a:pt x="6021" y="18"/>
                    </a:cubicBezTo>
                    <a:cubicBezTo>
                      <a:pt x="5382" y="7"/>
                      <a:pt x="4501" y="0"/>
                      <a:pt x="35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2578;p46"/>
              <p:cNvSpPr/>
              <p:nvPr/>
            </p:nvSpPr>
            <p:spPr>
              <a:xfrm>
                <a:off x="5844476" y="1572985"/>
                <a:ext cx="305871" cy="3971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24" extrusionOk="0">
                    <a:moveTo>
                      <a:pt x="4777" y="1"/>
                    </a:moveTo>
                    <a:cubicBezTo>
                      <a:pt x="3459" y="1"/>
                      <a:pt x="2264" y="8"/>
                      <a:pt x="1400" y="19"/>
                    </a:cubicBezTo>
                    <a:cubicBezTo>
                      <a:pt x="983" y="27"/>
                      <a:pt x="638" y="34"/>
                      <a:pt x="378" y="38"/>
                    </a:cubicBezTo>
                    <a:cubicBezTo>
                      <a:pt x="135" y="46"/>
                      <a:pt x="0" y="53"/>
                      <a:pt x="0" y="60"/>
                    </a:cubicBezTo>
                    <a:cubicBezTo>
                      <a:pt x="0" y="72"/>
                      <a:pt x="135" y="79"/>
                      <a:pt x="378" y="86"/>
                    </a:cubicBezTo>
                    <a:cubicBezTo>
                      <a:pt x="638" y="90"/>
                      <a:pt x="983" y="98"/>
                      <a:pt x="1400" y="105"/>
                    </a:cubicBezTo>
                    <a:cubicBezTo>
                      <a:pt x="2264" y="116"/>
                      <a:pt x="3459" y="124"/>
                      <a:pt x="4777" y="124"/>
                    </a:cubicBezTo>
                    <a:cubicBezTo>
                      <a:pt x="6096" y="124"/>
                      <a:pt x="7287" y="116"/>
                      <a:pt x="8154" y="105"/>
                    </a:cubicBezTo>
                    <a:cubicBezTo>
                      <a:pt x="8568" y="98"/>
                      <a:pt x="8912" y="90"/>
                      <a:pt x="9177" y="86"/>
                    </a:cubicBezTo>
                    <a:cubicBezTo>
                      <a:pt x="9416" y="79"/>
                      <a:pt x="9551" y="72"/>
                      <a:pt x="9551" y="60"/>
                    </a:cubicBezTo>
                    <a:cubicBezTo>
                      <a:pt x="9551" y="53"/>
                      <a:pt x="9416" y="46"/>
                      <a:pt x="9177" y="38"/>
                    </a:cubicBezTo>
                    <a:cubicBezTo>
                      <a:pt x="8912" y="34"/>
                      <a:pt x="8568" y="27"/>
                      <a:pt x="8154" y="19"/>
                    </a:cubicBezTo>
                    <a:cubicBezTo>
                      <a:pt x="7287" y="8"/>
                      <a:pt x="6096" y="1"/>
                      <a:pt x="477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2579;p46"/>
              <p:cNvSpPr/>
              <p:nvPr/>
            </p:nvSpPr>
            <p:spPr>
              <a:xfrm>
                <a:off x="6181672" y="1572985"/>
                <a:ext cx="225840" cy="3971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124" extrusionOk="0">
                    <a:moveTo>
                      <a:pt x="3526" y="1"/>
                    </a:moveTo>
                    <a:cubicBezTo>
                      <a:pt x="2552" y="1"/>
                      <a:pt x="1670" y="8"/>
                      <a:pt x="1032" y="19"/>
                    </a:cubicBezTo>
                    <a:cubicBezTo>
                      <a:pt x="732" y="27"/>
                      <a:pt x="478" y="34"/>
                      <a:pt x="277" y="38"/>
                    </a:cubicBezTo>
                    <a:cubicBezTo>
                      <a:pt x="97" y="46"/>
                      <a:pt x="1" y="53"/>
                      <a:pt x="1" y="60"/>
                    </a:cubicBezTo>
                    <a:cubicBezTo>
                      <a:pt x="1" y="72"/>
                      <a:pt x="97" y="79"/>
                      <a:pt x="277" y="86"/>
                    </a:cubicBezTo>
                    <a:cubicBezTo>
                      <a:pt x="478" y="90"/>
                      <a:pt x="732" y="98"/>
                      <a:pt x="1032" y="105"/>
                    </a:cubicBezTo>
                    <a:cubicBezTo>
                      <a:pt x="1670" y="116"/>
                      <a:pt x="2552" y="124"/>
                      <a:pt x="3526" y="124"/>
                    </a:cubicBezTo>
                    <a:cubicBezTo>
                      <a:pt x="4502" y="124"/>
                      <a:pt x="5383" y="116"/>
                      <a:pt x="6021" y="105"/>
                    </a:cubicBezTo>
                    <a:cubicBezTo>
                      <a:pt x="6320" y="98"/>
                      <a:pt x="6574" y="90"/>
                      <a:pt x="6776" y="86"/>
                    </a:cubicBezTo>
                    <a:cubicBezTo>
                      <a:pt x="6955" y="79"/>
                      <a:pt x="7052" y="72"/>
                      <a:pt x="7052" y="60"/>
                    </a:cubicBezTo>
                    <a:cubicBezTo>
                      <a:pt x="7052" y="53"/>
                      <a:pt x="6955" y="46"/>
                      <a:pt x="6776" y="38"/>
                    </a:cubicBezTo>
                    <a:cubicBezTo>
                      <a:pt x="6574" y="34"/>
                      <a:pt x="6320" y="27"/>
                      <a:pt x="6021" y="19"/>
                    </a:cubicBezTo>
                    <a:cubicBezTo>
                      <a:pt x="5383" y="8"/>
                      <a:pt x="4502" y="1"/>
                      <a:pt x="352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2580;p46"/>
              <p:cNvSpPr/>
              <p:nvPr/>
            </p:nvSpPr>
            <p:spPr>
              <a:xfrm>
                <a:off x="4937611" y="1651447"/>
                <a:ext cx="1961307" cy="2335381"/>
              </a:xfrm>
              <a:custGeom>
                <a:avLst/>
                <a:gdLst/>
                <a:ahLst/>
                <a:cxnLst/>
                <a:rect l="l" t="t" r="r" b="b"/>
                <a:pathLst>
                  <a:path w="61243" h="72918" extrusionOk="0">
                    <a:moveTo>
                      <a:pt x="19020" y="1"/>
                    </a:moveTo>
                    <a:cubicBezTo>
                      <a:pt x="740" y="1"/>
                      <a:pt x="192" y="14190"/>
                      <a:pt x="192" y="14190"/>
                    </a:cubicBezTo>
                    <a:cubicBezTo>
                      <a:pt x="1" y="27323"/>
                      <a:pt x="11856" y="31629"/>
                      <a:pt x="11856" y="31629"/>
                    </a:cubicBezTo>
                    <a:lnTo>
                      <a:pt x="13780" y="70740"/>
                    </a:lnTo>
                    <a:cubicBezTo>
                      <a:pt x="13840" y="71958"/>
                      <a:pt x="14845" y="72918"/>
                      <a:pt x="16066" y="72918"/>
                    </a:cubicBezTo>
                    <a:lnTo>
                      <a:pt x="57638" y="72918"/>
                    </a:lnTo>
                    <a:cubicBezTo>
                      <a:pt x="59636" y="72918"/>
                      <a:pt x="61242" y="71263"/>
                      <a:pt x="61178" y="69265"/>
                    </a:cubicBezTo>
                    <a:lnTo>
                      <a:pt x="590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2581;p46"/>
              <p:cNvSpPr/>
              <p:nvPr/>
            </p:nvSpPr>
            <p:spPr>
              <a:xfrm>
                <a:off x="5560026" y="1651447"/>
                <a:ext cx="1338997" cy="2335029"/>
              </a:xfrm>
              <a:custGeom>
                <a:avLst/>
                <a:gdLst/>
                <a:ahLst/>
                <a:cxnLst/>
                <a:rect l="l" t="t" r="r" b="b"/>
                <a:pathLst>
                  <a:path w="41811" h="72907" extrusionOk="0">
                    <a:moveTo>
                      <a:pt x="0" y="1"/>
                    </a:moveTo>
                    <a:lnTo>
                      <a:pt x="1744" y="72810"/>
                    </a:lnTo>
                    <a:lnTo>
                      <a:pt x="38688" y="72906"/>
                    </a:lnTo>
                    <a:cubicBezTo>
                      <a:pt x="38693" y="72906"/>
                      <a:pt x="38697" y="72906"/>
                      <a:pt x="38701" y="72906"/>
                    </a:cubicBezTo>
                    <a:cubicBezTo>
                      <a:pt x="40428" y="72906"/>
                      <a:pt x="41811" y="71475"/>
                      <a:pt x="41759" y="69746"/>
                    </a:cubicBezTo>
                    <a:lnTo>
                      <a:pt x="4101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2582;p46"/>
              <p:cNvSpPr/>
              <p:nvPr/>
            </p:nvSpPr>
            <p:spPr>
              <a:xfrm>
                <a:off x="5668848" y="1786497"/>
                <a:ext cx="1096088" cy="1085892"/>
              </a:xfrm>
              <a:custGeom>
                <a:avLst/>
                <a:gdLst/>
                <a:ahLst/>
                <a:cxnLst/>
                <a:rect l="l" t="t" r="r" b="b"/>
                <a:pathLst>
                  <a:path w="34226" h="33905" extrusionOk="0">
                    <a:moveTo>
                      <a:pt x="1" y="0"/>
                    </a:moveTo>
                    <a:lnTo>
                      <a:pt x="834" y="33904"/>
                    </a:lnTo>
                    <a:lnTo>
                      <a:pt x="34225" y="33904"/>
                    </a:lnTo>
                    <a:lnTo>
                      <a:pt x="33777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2583;p46"/>
              <p:cNvSpPr/>
              <p:nvPr/>
            </p:nvSpPr>
            <p:spPr>
              <a:xfrm>
                <a:off x="5777959" y="1899130"/>
                <a:ext cx="200380" cy="36992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155" extrusionOk="0">
                    <a:moveTo>
                      <a:pt x="2918" y="0"/>
                    </a:moveTo>
                    <a:cubicBezTo>
                      <a:pt x="2003" y="0"/>
                      <a:pt x="1095" y="65"/>
                      <a:pt x="291" y="283"/>
                    </a:cubicBezTo>
                    <a:cubicBezTo>
                      <a:pt x="0" y="361"/>
                      <a:pt x="0" y="794"/>
                      <a:pt x="291" y="872"/>
                    </a:cubicBezTo>
                    <a:cubicBezTo>
                      <a:pt x="1094" y="1090"/>
                      <a:pt x="2002" y="1154"/>
                      <a:pt x="2917" y="1154"/>
                    </a:cubicBezTo>
                    <a:cubicBezTo>
                      <a:pt x="3858" y="1154"/>
                      <a:pt x="4807" y="1086"/>
                      <a:pt x="5656" y="1045"/>
                    </a:cubicBezTo>
                    <a:cubicBezTo>
                      <a:pt x="6256" y="1014"/>
                      <a:pt x="6256" y="140"/>
                      <a:pt x="5656" y="110"/>
                    </a:cubicBezTo>
                    <a:cubicBezTo>
                      <a:pt x="4806" y="69"/>
                      <a:pt x="3858" y="0"/>
                      <a:pt x="2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2584;p46"/>
              <p:cNvSpPr/>
              <p:nvPr/>
            </p:nvSpPr>
            <p:spPr>
              <a:xfrm>
                <a:off x="6041336" y="1896984"/>
                <a:ext cx="197914" cy="37632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175" extrusionOk="0">
                    <a:moveTo>
                      <a:pt x="3181" y="0"/>
                    </a:moveTo>
                    <a:cubicBezTo>
                      <a:pt x="2172" y="0"/>
                      <a:pt x="1156" y="80"/>
                      <a:pt x="281" y="305"/>
                    </a:cubicBezTo>
                    <a:cubicBezTo>
                      <a:pt x="1" y="376"/>
                      <a:pt x="1" y="801"/>
                      <a:pt x="281" y="872"/>
                    </a:cubicBezTo>
                    <a:cubicBezTo>
                      <a:pt x="1159" y="1095"/>
                      <a:pt x="2177" y="1175"/>
                      <a:pt x="3186" y="1175"/>
                    </a:cubicBezTo>
                    <a:cubicBezTo>
                      <a:pt x="4019" y="1175"/>
                      <a:pt x="4847" y="1120"/>
                      <a:pt x="5585" y="1048"/>
                    </a:cubicBezTo>
                    <a:cubicBezTo>
                      <a:pt x="6179" y="991"/>
                      <a:pt x="6179" y="181"/>
                      <a:pt x="5585" y="125"/>
                    </a:cubicBezTo>
                    <a:cubicBezTo>
                      <a:pt x="4844" y="54"/>
                      <a:pt x="4015" y="0"/>
                      <a:pt x="318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2585;p46"/>
              <p:cNvSpPr/>
              <p:nvPr/>
            </p:nvSpPr>
            <p:spPr>
              <a:xfrm>
                <a:off x="6301767" y="1896088"/>
                <a:ext cx="183888" cy="3206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001" extrusionOk="0">
                    <a:moveTo>
                      <a:pt x="4094" y="2"/>
                    </a:moveTo>
                    <a:cubicBezTo>
                      <a:pt x="3650" y="2"/>
                      <a:pt x="3206" y="22"/>
                      <a:pt x="2764" y="30"/>
                    </a:cubicBezTo>
                    <a:cubicBezTo>
                      <a:pt x="1928" y="41"/>
                      <a:pt x="1061" y="0"/>
                      <a:pt x="254" y="243"/>
                    </a:cubicBezTo>
                    <a:cubicBezTo>
                      <a:pt x="0" y="321"/>
                      <a:pt x="0" y="680"/>
                      <a:pt x="254" y="754"/>
                    </a:cubicBezTo>
                    <a:cubicBezTo>
                      <a:pt x="1061" y="1001"/>
                      <a:pt x="1928" y="956"/>
                      <a:pt x="2764" y="971"/>
                    </a:cubicBezTo>
                    <a:cubicBezTo>
                      <a:pt x="3201" y="979"/>
                      <a:pt x="3640" y="997"/>
                      <a:pt x="4079" y="997"/>
                    </a:cubicBezTo>
                    <a:cubicBezTo>
                      <a:pt x="4495" y="997"/>
                      <a:pt x="4910" y="981"/>
                      <a:pt x="5323" y="923"/>
                    </a:cubicBezTo>
                    <a:cubicBezTo>
                      <a:pt x="5741" y="863"/>
                      <a:pt x="5741" y="138"/>
                      <a:pt x="5323" y="78"/>
                    </a:cubicBezTo>
                    <a:cubicBezTo>
                      <a:pt x="4915" y="19"/>
                      <a:pt x="4505" y="2"/>
                      <a:pt x="4094" y="2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2586;p46"/>
              <p:cNvSpPr/>
              <p:nvPr/>
            </p:nvSpPr>
            <p:spPr>
              <a:xfrm>
                <a:off x="6540869" y="1896600"/>
                <a:ext cx="139981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969" extrusionOk="0">
                    <a:moveTo>
                      <a:pt x="3171" y="1"/>
                    </a:moveTo>
                    <a:cubicBezTo>
                      <a:pt x="2824" y="1"/>
                      <a:pt x="2471" y="35"/>
                      <a:pt x="2133" y="43"/>
                    </a:cubicBezTo>
                    <a:cubicBezTo>
                      <a:pt x="1514" y="55"/>
                      <a:pt x="909" y="85"/>
                      <a:pt x="300" y="186"/>
                    </a:cubicBezTo>
                    <a:cubicBezTo>
                      <a:pt x="1" y="231"/>
                      <a:pt x="1" y="734"/>
                      <a:pt x="300" y="783"/>
                    </a:cubicBezTo>
                    <a:cubicBezTo>
                      <a:pt x="909" y="884"/>
                      <a:pt x="1514" y="910"/>
                      <a:pt x="2133" y="925"/>
                    </a:cubicBezTo>
                    <a:cubicBezTo>
                      <a:pt x="2471" y="933"/>
                      <a:pt x="2824" y="968"/>
                      <a:pt x="3171" y="968"/>
                    </a:cubicBezTo>
                    <a:cubicBezTo>
                      <a:pt x="3451" y="968"/>
                      <a:pt x="3727" y="946"/>
                      <a:pt x="3990" y="869"/>
                    </a:cubicBezTo>
                    <a:cubicBezTo>
                      <a:pt x="4371" y="760"/>
                      <a:pt x="4371" y="208"/>
                      <a:pt x="3990" y="100"/>
                    </a:cubicBezTo>
                    <a:cubicBezTo>
                      <a:pt x="3727" y="23"/>
                      <a:pt x="3451" y="1"/>
                      <a:pt x="31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2587;p46"/>
              <p:cNvSpPr/>
              <p:nvPr/>
            </p:nvSpPr>
            <p:spPr>
              <a:xfrm>
                <a:off x="5695782" y="3001343"/>
                <a:ext cx="310066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9682" y="6918"/>
                    </a:ln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2588;p46"/>
              <p:cNvSpPr/>
              <p:nvPr/>
            </p:nvSpPr>
            <p:spPr>
              <a:xfrm>
                <a:off x="5695782" y="3001343"/>
                <a:ext cx="56140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2589;p46"/>
              <p:cNvSpPr/>
              <p:nvPr/>
            </p:nvSpPr>
            <p:spPr>
              <a:xfrm>
                <a:off x="6075443" y="3001343"/>
                <a:ext cx="309970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9679" y="6918"/>
                    </a:lnTo>
                    <a:lnTo>
                      <a:pt x="9679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2590;p46"/>
              <p:cNvSpPr/>
              <p:nvPr/>
            </p:nvSpPr>
            <p:spPr>
              <a:xfrm>
                <a:off x="6072209" y="3001343"/>
                <a:ext cx="56012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49" y="6918"/>
                    </a:lnTo>
                    <a:lnTo>
                      <a:pt x="174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2591;p46"/>
              <p:cNvSpPr/>
              <p:nvPr/>
            </p:nvSpPr>
            <p:spPr>
              <a:xfrm>
                <a:off x="6455009" y="3001343"/>
                <a:ext cx="309938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9677" y="6918"/>
                    </a:lnTo>
                    <a:lnTo>
                      <a:pt x="967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2592;p46"/>
              <p:cNvSpPr/>
              <p:nvPr/>
            </p:nvSpPr>
            <p:spPr>
              <a:xfrm>
                <a:off x="6446138" y="3001343"/>
                <a:ext cx="56140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2593;p46"/>
              <p:cNvSpPr/>
              <p:nvPr/>
            </p:nvSpPr>
            <p:spPr>
              <a:xfrm>
                <a:off x="6455009" y="3296071"/>
                <a:ext cx="309938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6919" extrusionOk="0">
                    <a:moveTo>
                      <a:pt x="1" y="0"/>
                    </a:moveTo>
                    <a:lnTo>
                      <a:pt x="1" y="6918"/>
                    </a:lnTo>
                    <a:lnTo>
                      <a:pt x="9677" y="6918"/>
                    </a:lnTo>
                    <a:lnTo>
                      <a:pt x="967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2594;p46"/>
              <p:cNvSpPr/>
              <p:nvPr/>
            </p:nvSpPr>
            <p:spPr>
              <a:xfrm>
                <a:off x="6455009" y="3296071"/>
                <a:ext cx="57805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6919" extrusionOk="0">
                    <a:moveTo>
                      <a:pt x="1" y="0"/>
                    </a:moveTo>
                    <a:lnTo>
                      <a:pt x="1" y="6918"/>
                    </a:lnTo>
                    <a:lnTo>
                      <a:pt x="1804" y="6918"/>
                    </a:lnTo>
                    <a:lnTo>
                      <a:pt x="180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2595;p46"/>
              <p:cNvSpPr/>
              <p:nvPr/>
            </p:nvSpPr>
            <p:spPr>
              <a:xfrm>
                <a:off x="5695782" y="329607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1" y="0"/>
                    </a:moveTo>
                    <a:lnTo>
                      <a:pt x="1" y="6918"/>
                    </a:lnTo>
                    <a:lnTo>
                      <a:pt x="9682" y="6918"/>
                    </a:lnTo>
                    <a:lnTo>
                      <a:pt x="968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2596;p46"/>
              <p:cNvSpPr/>
              <p:nvPr/>
            </p:nvSpPr>
            <p:spPr>
              <a:xfrm>
                <a:off x="5695782" y="3295719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2597;p46"/>
              <p:cNvSpPr/>
              <p:nvPr/>
            </p:nvSpPr>
            <p:spPr>
              <a:xfrm>
                <a:off x="5695782" y="358782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82" y="6919"/>
                    </a:ln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2598;p46"/>
              <p:cNvSpPr/>
              <p:nvPr/>
            </p:nvSpPr>
            <p:spPr>
              <a:xfrm>
                <a:off x="5695782" y="358782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82" y="6919"/>
                    </a:ln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CE4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2599;p46"/>
              <p:cNvSpPr/>
              <p:nvPr/>
            </p:nvSpPr>
            <p:spPr>
              <a:xfrm>
                <a:off x="5695782" y="3587821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1752" y="6919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2600;p46"/>
              <p:cNvSpPr/>
              <p:nvPr/>
            </p:nvSpPr>
            <p:spPr>
              <a:xfrm>
                <a:off x="6073650" y="329607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0" y="0"/>
                    </a:moveTo>
                    <a:lnTo>
                      <a:pt x="0" y="6918"/>
                    </a:lnTo>
                    <a:lnTo>
                      <a:pt x="9682" y="6918"/>
                    </a:lnTo>
                    <a:lnTo>
                      <a:pt x="968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2601;p46"/>
              <p:cNvSpPr/>
              <p:nvPr/>
            </p:nvSpPr>
            <p:spPr>
              <a:xfrm>
                <a:off x="6073650" y="3295719"/>
                <a:ext cx="56108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6919" extrusionOk="0">
                    <a:moveTo>
                      <a:pt x="0" y="1"/>
                    </a:moveTo>
                    <a:lnTo>
                      <a:pt x="0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2602;p46"/>
              <p:cNvSpPr/>
              <p:nvPr/>
            </p:nvSpPr>
            <p:spPr>
              <a:xfrm>
                <a:off x="6075443" y="3587821"/>
                <a:ext cx="30997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79" y="6919"/>
                    </a:lnTo>
                    <a:lnTo>
                      <a:pt x="9679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2603;p46"/>
              <p:cNvSpPr/>
              <p:nvPr/>
            </p:nvSpPr>
            <p:spPr>
              <a:xfrm>
                <a:off x="6075443" y="3587821"/>
                <a:ext cx="30997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79" y="6919"/>
                    </a:lnTo>
                    <a:lnTo>
                      <a:pt x="9679" y="1"/>
                    </a:lnTo>
                    <a:close/>
                  </a:path>
                </a:pathLst>
              </a:custGeom>
              <a:solidFill>
                <a:srgbClr val="CE4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2604;p46"/>
              <p:cNvSpPr/>
              <p:nvPr/>
            </p:nvSpPr>
            <p:spPr>
              <a:xfrm>
                <a:off x="6075443" y="3587821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1752" y="6919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2605;p46"/>
              <p:cNvSpPr/>
              <p:nvPr/>
            </p:nvSpPr>
            <p:spPr>
              <a:xfrm>
                <a:off x="6455009" y="3587821"/>
                <a:ext cx="309938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77" y="6919"/>
                    </a:lnTo>
                    <a:lnTo>
                      <a:pt x="9677" y="1"/>
                    </a:lnTo>
                    <a:close/>
                  </a:path>
                </a:pathLst>
              </a:custGeom>
              <a:solidFill>
                <a:srgbClr val="CE4A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2606;p46"/>
              <p:cNvSpPr/>
              <p:nvPr/>
            </p:nvSpPr>
            <p:spPr>
              <a:xfrm>
                <a:off x="6455009" y="3587821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1752" y="6919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2607;p46"/>
              <p:cNvSpPr/>
              <p:nvPr/>
            </p:nvSpPr>
            <p:spPr>
              <a:xfrm>
                <a:off x="5440987" y="1651447"/>
                <a:ext cx="78269" cy="233538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72918" extrusionOk="0"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" y="4"/>
                      <a:pt x="337" y="16331"/>
                      <a:pt x="923" y="36470"/>
                    </a:cubicBezTo>
                    <a:cubicBezTo>
                      <a:pt x="1506" y="56601"/>
                      <a:pt x="2111" y="72918"/>
                      <a:pt x="2279" y="72918"/>
                    </a:cubicBezTo>
                    <a:cubicBezTo>
                      <a:pt x="2279" y="72918"/>
                      <a:pt x="2279" y="72918"/>
                      <a:pt x="2279" y="72918"/>
                    </a:cubicBezTo>
                    <a:cubicBezTo>
                      <a:pt x="2444" y="72910"/>
                      <a:pt x="2107" y="56584"/>
                      <a:pt x="1521" y="36451"/>
                    </a:cubicBezTo>
                    <a:cubicBezTo>
                      <a:pt x="939" y="16314"/>
                      <a:pt x="329" y="1"/>
                      <a:pt x="16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2608;p46"/>
              <p:cNvSpPr/>
              <p:nvPr/>
            </p:nvSpPr>
            <p:spPr>
              <a:xfrm>
                <a:off x="5374246" y="3717620"/>
                <a:ext cx="133640" cy="105659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3299" extrusionOk="0">
                    <a:moveTo>
                      <a:pt x="4083" y="1"/>
                    </a:moveTo>
                    <a:lnTo>
                      <a:pt x="60" y="1378"/>
                    </a:lnTo>
                    <a:lnTo>
                      <a:pt x="1" y="3299"/>
                    </a:lnTo>
                    <a:lnTo>
                      <a:pt x="4173" y="1830"/>
                    </a:lnTo>
                    <a:lnTo>
                      <a:pt x="40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roup 1476"/>
            <p:cNvGrpSpPr/>
            <p:nvPr/>
          </p:nvGrpSpPr>
          <p:grpSpPr>
            <a:xfrm>
              <a:off x="5789302" y="1872782"/>
              <a:ext cx="978658" cy="1640469"/>
              <a:chOff x="6589120" y="1837658"/>
              <a:chExt cx="1664142" cy="2863419"/>
            </a:xfrm>
          </p:grpSpPr>
          <p:grpSp>
            <p:nvGrpSpPr>
              <p:cNvPr id="1478" name="Google Shape;958;p34"/>
              <p:cNvGrpSpPr/>
              <p:nvPr/>
            </p:nvGrpSpPr>
            <p:grpSpPr>
              <a:xfrm>
                <a:off x="7827520" y="4083814"/>
                <a:ext cx="208476" cy="304372"/>
                <a:chOff x="7797287" y="4091587"/>
                <a:chExt cx="208476" cy="304372"/>
              </a:xfrm>
            </p:grpSpPr>
            <p:sp>
              <p:nvSpPr>
                <p:cNvPr id="1547" name="Google Shape;959;p34"/>
                <p:cNvSpPr/>
                <p:nvPr/>
              </p:nvSpPr>
              <p:spPr>
                <a:xfrm>
                  <a:off x="7797287" y="4091587"/>
                  <a:ext cx="208476" cy="304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8" h="6975" extrusionOk="0">
                      <a:moveTo>
                        <a:pt x="2377" y="0"/>
                      </a:moveTo>
                      <a:lnTo>
                        <a:pt x="0" y="3065"/>
                      </a:lnTo>
                      <a:lnTo>
                        <a:pt x="1627" y="4347"/>
                      </a:lnTo>
                      <a:cubicBezTo>
                        <a:pt x="1627" y="4347"/>
                        <a:pt x="396" y="6975"/>
                        <a:pt x="757" y="6975"/>
                      </a:cubicBezTo>
                      <a:cubicBezTo>
                        <a:pt x="785" y="6975"/>
                        <a:pt x="823" y="6959"/>
                        <a:pt x="873" y="6923"/>
                      </a:cubicBezTo>
                      <a:cubicBezTo>
                        <a:pt x="1483" y="6493"/>
                        <a:pt x="4035" y="2932"/>
                        <a:pt x="4645" y="2049"/>
                      </a:cubicBezTo>
                      <a:lnTo>
                        <a:pt x="4778" y="1849"/>
                      </a:lnTo>
                      <a:lnTo>
                        <a:pt x="2377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960;p34"/>
                <p:cNvSpPr/>
                <p:nvPr/>
              </p:nvSpPr>
              <p:spPr>
                <a:xfrm>
                  <a:off x="7825168" y="4169389"/>
                  <a:ext cx="177322" cy="222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" h="5098" extrusionOk="0">
                      <a:moveTo>
                        <a:pt x="4033" y="1"/>
                      </a:moveTo>
                      <a:cubicBezTo>
                        <a:pt x="3989" y="1"/>
                        <a:pt x="3076" y="1113"/>
                        <a:pt x="1978" y="2506"/>
                      </a:cubicBezTo>
                      <a:cubicBezTo>
                        <a:pt x="872" y="3913"/>
                        <a:pt x="0" y="5072"/>
                        <a:pt x="29" y="5097"/>
                      </a:cubicBezTo>
                      <a:cubicBezTo>
                        <a:pt x="29" y="5098"/>
                        <a:pt x="29" y="5098"/>
                        <a:pt x="30" y="5098"/>
                      </a:cubicBezTo>
                      <a:cubicBezTo>
                        <a:pt x="75" y="5098"/>
                        <a:pt x="987" y="3982"/>
                        <a:pt x="2086" y="2589"/>
                      </a:cubicBezTo>
                      <a:cubicBezTo>
                        <a:pt x="3191" y="1182"/>
                        <a:pt x="4064" y="23"/>
                        <a:pt x="4035" y="1"/>
                      </a:cubicBezTo>
                      <a:cubicBezTo>
                        <a:pt x="4034" y="1"/>
                        <a:pt x="4034" y="1"/>
                        <a:pt x="4033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961;p34"/>
                <p:cNvSpPr/>
                <p:nvPr/>
              </p:nvSpPr>
              <p:spPr>
                <a:xfrm>
                  <a:off x="7860073" y="4291263"/>
                  <a:ext cx="21205" cy="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" h="135" extrusionOk="0">
                      <a:moveTo>
                        <a:pt x="241" y="0"/>
                      </a:moveTo>
                      <a:cubicBezTo>
                        <a:pt x="105" y="0"/>
                        <a:pt x="1" y="47"/>
                        <a:pt x="4" y="83"/>
                      </a:cubicBezTo>
                      <a:cubicBezTo>
                        <a:pt x="12" y="119"/>
                        <a:pt x="115" y="134"/>
                        <a:pt x="241" y="134"/>
                      </a:cubicBezTo>
                      <a:cubicBezTo>
                        <a:pt x="253" y="134"/>
                        <a:pt x="265" y="134"/>
                        <a:pt x="276" y="134"/>
                      </a:cubicBezTo>
                      <a:cubicBezTo>
                        <a:pt x="386" y="134"/>
                        <a:pt x="472" y="119"/>
                        <a:pt x="478" y="86"/>
                      </a:cubicBezTo>
                      <a:cubicBezTo>
                        <a:pt x="486" y="51"/>
                        <a:pt x="378" y="4"/>
                        <a:pt x="241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962;p34"/>
                <p:cNvSpPr/>
                <p:nvPr/>
              </p:nvSpPr>
              <p:spPr>
                <a:xfrm>
                  <a:off x="7856321" y="4301779"/>
                  <a:ext cx="23082" cy="6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50" extrusionOk="0">
                      <a:moveTo>
                        <a:pt x="176" y="0"/>
                      </a:moveTo>
                      <a:cubicBezTo>
                        <a:pt x="74" y="0"/>
                        <a:pt x="1" y="26"/>
                        <a:pt x="1" y="54"/>
                      </a:cubicBezTo>
                      <a:cubicBezTo>
                        <a:pt x="1" y="90"/>
                        <a:pt x="115" y="118"/>
                        <a:pt x="252" y="136"/>
                      </a:cubicBezTo>
                      <a:cubicBezTo>
                        <a:pt x="316" y="145"/>
                        <a:pt x="376" y="150"/>
                        <a:pt x="422" y="150"/>
                      </a:cubicBezTo>
                      <a:cubicBezTo>
                        <a:pt x="476" y="150"/>
                        <a:pt x="512" y="143"/>
                        <a:pt x="517" y="125"/>
                      </a:cubicBezTo>
                      <a:cubicBezTo>
                        <a:pt x="529" y="90"/>
                        <a:pt x="421" y="25"/>
                        <a:pt x="270" y="7"/>
                      </a:cubicBezTo>
                      <a:cubicBezTo>
                        <a:pt x="237" y="2"/>
                        <a:pt x="205" y="0"/>
                        <a:pt x="176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963;p34"/>
                <p:cNvSpPr/>
                <p:nvPr/>
              </p:nvSpPr>
              <p:spPr>
                <a:xfrm>
                  <a:off x="7960774" y="4152939"/>
                  <a:ext cx="16799" cy="5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" h="1287" extrusionOk="0">
                      <a:moveTo>
                        <a:pt x="361" y="1"/>
                      </a:moveTo>
                      <a:cubicBezTo>
                        <a:pt x="336" y="1"/>
                        <a:pt x="265" y="32"/>
                        <a:pt x="187" y="116"/>
                      </a:cubicBezTo>
                      <a:cubicBezTo>
                        <a:pt x="98" y="216"/>
                        <a:pt x="15" y="396"/>
                        <a:pt x="8" y="604"/>
                      </a:cubicBezTo>
                      <a:cubicBezTo>
                        <a:pt x="0" y="809"/>
                        <a:pt x="51" y="985"/>
                        <a:pt x="94" y="1103"/>
                      </a:cubicBezTo>
                      <a:cubicBezTo>
                        <a:pt x="136" y="1216"/>
                        <a:pt x="173" y="1287"/>
                        <a:pt x="192" y="1287"/>
                      </a:cubicBezTo>
                      <a:cubicBezTo>
                        <a:pt x="193" y="1287"/>
                        <a:pt x="193" y="1286"/>
                        <a:pt x="194" y="1286"/>
                      </a:cubicBezTo>
                      <a:cubicBezTo>
                        <a:pt x="212" y="1283"/>
                        <a:pt x="205" y="1203"/>
                        <a:pt x="184" y="1078"/>
                      </a:cubicBezTo>
                      <a:cubicBezTo>
                        <a:pt x="166" y="956"/>
                        <a:pt x="133" y="787"/>
                        <a:pt x="141" y="607"/>
                      </a:cubicBezTo>
                      <a:cubicBezTo>
                        <a:pt x="148" y="428"/>
                        <a:pt x="202" y="274"/>
                        <a:pt x="262" y="173"/>
                      </a:cubicBezTo>
                      <a:cubicBezTo>
                        <a:pt x="324" y="73"/>
                        <a:pt x="385" y="22"/>
                        <a:pt x="370" y="4"/>
                      </a:cubicBezTo>
                      <a:cubicBezTo>
                        <a:pt x="369" y="2"/>
                        <a:pt x="366" y="1"/>
                        <a:pt x="361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964;p34"/>
                <p:cNvSpPr/>
                <p:nvPr/>
              </p:nvSpPr>
              <p:spPr>
                <a:xfrm>
                  <a:off x="7866661" y="4275249"/>
                  <a:ext cx="16319" cy="10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242" extrusionOk="0">
                      <a:moveTo>
                        <a:pt x="324" y="1"/>
                      </a:moveTo>
                      <a:cubicBezTo>
                        <a:pt x="286" y="1"/>
                        <a:pt x="221" y="31"/>
                        <a:pt x="155" y="73"/>
                      </a:cubicBezTo>
                      <a:cubicBezTo>
                        <a:pt x="68" y="127"/>
                        <a:pt x="0" y="188"/>
                        <a:pt x="15" y="221"/>
                      </a:cubicBezTo>
                      <a:cubicBezTo>
                        <a:pt x="19" y="234"/>
                        <a:pt x="37" y="242"/>
                        <a:pt x="63" y="242"/>
                      </a:cubicBezTo>
                      <a:cubicBezTo>
                        <a:pt x="104" y="242"/>
                        <a:pt x="166" y="224"/>
                        <a:pt x="227" y="184"/>
                      </a:cubicBezTo>
                      <a:cubicBezTo>
                        <a:pt x="323" y="123"/>
                        <a:pt x="373" y="34"/>
                        <a:pt x="348" y="9"/>
                      </a:cubicBezTo>
                      <a:cubicBezTo>
                        <a:pt x="343" y="3"/>
                        <a:pt x="334" y="1"/>
                        <a:pt x="324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965;p34"/>
                <p:cNvSpPr/>
                <p:nvPr/>
              </p:nvSpPr>
              <p:spPr>
                <a:xfrm>
                  <a:off x="7860858" y="4261460"/>
                  <a:ext cx="15228" cy="16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372" extrusionOk="0">
                      <a:moveTo>
                        <a:pt x="305" y="1"/>
                      </a:moveTo>
                      <a:cubicBezTo>
                        <a:pt x="265" y="1"/>
                        <a:pt x="188" y="61"/>
                        <a:pt x="123" y="145"/>
                      </a:cubicBezTo>
                      <a:cubicBezTo>
                        <a:pt x="44" y="242"/>
                        <a:pt x="1" y="339"/>
                        <a:pt x="26" y="364"/>
                      </a:cubicBezTo>
                      <a:cubicBezTo>
                        <a:pt x="30" y="369"/>
                        <a:pt x="36" y="371"/>
                        <a:pt x="44" y="371"/>
                      </a:cubicBezTo>
                      <a:cubicBezTo>
                        <a:pt x="82" y="371"/>
                        <a:pt x="154" y="312"/>
                        <a:pt x="223" y="227"/>
                      </a:cubicBezTo>
                      <a:cubicBezTo>
                        <a:pt x="306" y="127"/>
                        <a:pt x="349" y="27"/>
                        <a:pt x="320" y="5"/>
                      </a:cubicBezTo>
                      <a:cubicBezTo>
                        <a:pt x="316" y="2"/>
                        <a:pt x="311" y="1"/>
                        <a:pt x="305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9" name="Google Shape;966;p34"/>
              <p:cNvSpPr/>
              <p:nvPr/>
            </p:nvSpPr>
            <p:spPr>
              <a:xfrm>
                <a:off x="7189960" y="3072712"/>
                <a:ext cx="797733" cy="1212448"/>
              </a:xfrm>
              <a:custGeom>
                <a:avLst/>
                <a:gdLst/>
                <a:ahLst/>
                <a:cxnLst/>
                <a:rect l="l" t="t" r="r" b="b"/>
                <a:pathLst>
                  <a:path w="17970" h="27312" extrusionOk="0">
                    <a:moveTo>
                      <a:pt x="4857" y="1"/>
                    </a:moveTo>
                    <a:cubicBezTo>
                      <a:pt x="4857" y="1"/>
                      <a:pt x="0" y="12911"/>
                      <a:pt x="654" y="15323"/>
                    </a:cubicBezTo>
                    <a:cubicBezTo>
                      <a:pt x="1311" y="17735"/>
                      <a:pt x="14411" y="27311"/>
                      <a:pt x="14411" y="27311"/>
                    </a:cubicBezTo>
                    <a:lnTo>
                      <a:pt x="17969" y="22189"/>
                    </a:lnTo>
                    <a:cubicBezTo>
                      <a:pt x="17969" y="22189"/>
                      <a:pt x="7750" y="14103"/>
                      <a:pt x="7718" y="13654"/>
                    </a:cubicBezTo>
                    <a:cubicBezTo>
                      <a:pt x="7685" y="13209"/>
                      <a:pt x="11774" y="2484"/>
                      <a:pt x="11774" y="2484"/>
                    </a:cubicBezTo>
                    <a:lnTo>
                      <a:pt x="4857" y="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967;p34"/>
              <p:cNvSpPr/>
              <p:nvPr/>
            </p:nvSpPr>
            <p:spPr>
              <a:xfrm>
                <a:off x="7328417" y="3449993"/>
                <a:ext cx="491469" cy="660338"/>
              </a:xfrm>
              <a:custGeom>
                <a:avLst/>
                <a:gdLst/>
                <a:ahLst/>
                <a:cxnLst/>
                <a:rect l="l" t="t" r="r" b="b"/>
                <a:pathLst>
                  <a:path w="11071" h="14875" extrusionOk="0">
                    <a:moveTo>
                      <a:pt x="1494" y="0"/>
                    </a:moveTo>
                    <a:lnTo>
                      <a:pt x="1494" y="0"/>
                    </a:lnTo>
                    <a:cubicBezTo>
                      <a:pt x="1490" y="0"/>
                      <a:pt x="1487" y="19"/>
                      <a:pt x="1476" y="51"/>
                    </a:cubicBezTo>
                    <a:cubicBezTo>
                      <a:pt x="1465" y="91"/>
                      <a:pt x="1450" y="141"/>
                      <a:pt x="1433" y="199"/>
                    </a:cubicBezTo>
                    <a:cubicBezTo>
                      <a:pt x="1394" y="338"/>
                      <a:pt x="1343" y="529"/>
                      <a:pt x="1275" y="769"/>
                    </a:cubicBezTo>
                    <a:cubicBezTo>
                      <a:pt x="1127" y="1268"/>
                      <a:pt x="923" y="1978"/>
                      <a:pt x="668" y="2851"/>
                    </a:cubicBezTo>
                    <a:cubicBezTo>
                      <a:pt x="542" y="3289"/>
                      <a:pt x="403" y="3774"/>
                      <a:pt x="263" y="4294"/>
                    </a:cubicBezTo>
                    <a:cubicBezTo>
                      <a:pt x="194" y="4556"/>
                      <a:pt x="123" y="4825"/>
                      <a:pt x="65" y="5109"/>
                    </a:cubicBezTo>
                    <a:cubicBezTo>
                      <a:pt x="8" y="5389"/>
                      <a:pt x="1" y="5722"/>
                      <a:pt x="158" y="6006"/>
                    </a:cubicBezTo>
                    <a:cubicBezTo>
                      <a:pt x="306" y="6286"/>
                      <a:pt x="550" y="6501"/>
                      <a:pt x="783" y="6713"/>
                    </a:cubicBezTo>
                    <a:cubicBezTo>
                      <a:pt x="1020" y="6925"/>
                      <a:pt x="1261" y="7140"/>
                      <a:pt x="1505" y="7359"/>
                    </a:cubicBezTo>
                    <a:cubicBezTo>
                      <a:pt x="2000" y="7796"/>
                      <a:pt x="2513" y="8249"/>
                      <a:pt x="3044" y="8701"/>
                    </a:cubicBezTo>
                    <a:cubicBezTo>
                      <a:pt x="5169" y="10521"/>
                      <a:pt x="7172" y="12075"/>
                      <a:pt x="8648" y="13163"/>
                    </a:cubicBezTo>
                    <a:cubicBezTo>
                      <a:pt x="9383" y="13708"/>
                      <a:pt x="9990" y="14136"/>
                      <a:pt x="10409" y="14430"/>
                    </a:cubicBezTo>
                    <a:cubicBezTo>
                      <a:pt x="10614" y="14570"/>
                      <a:pt x="10775" y="14681"/>
                      <a:pt x="10894" y="14764"/>
                    </a:cubicBezTo>
                    <a:cubicBezTo>
                      <a:pt x="10944" y="14800"/>
                      <a:pt x="10987" y="14825"/>
                      <a:pt x="11024" y="14850"/>
                    </a:cubicBezTo>
                    <a:cubicBezTo>
                      <a:pt x="11052" y="14868"/>
                      <a:pt x="11067" y="14875"/>
                      <a:pt x="11070" y="14875"/>
                    </a:cubicBezTo>
                    <a:cubicBezTo>
                      <a:pt x="11070" y="14871"/>
                      <a:pt x="11055" y="14860"/>
                      <a:pt x="11030" y="14839"/>
                    </a:cubicBezTo>
                    <a:cubicBezTo>
                      <a:pt x="10999" y="14814"/>
                      <a:pt x="10959" y="14782"/>
                      <a:pt x="10909" y="14746"/>
                    </a:cubicBezTo>
                    <a:cubicBezTo>
                      <a:pt x="10794" y="14660"/>
                      <a:pt x="10636" y="14542"/>
                      <a:pt x="10435" y="14394"/>
                    </a:cubicBezTo>
                    <a:cubicBezTo>
                      <a:pt x="10015" y="14081"/>
                      <a:pt x="9423" y="13640"/>
                      <a:pt x="8698" y="13094"/>
                    </a:cubicBezTo>
                    <a:cubicBezTo>
                      <a:pt x="7237" y="11989"/>
                      <a:pt x="5245" y="10428"/>
                      <a:pt x="3123" y="8611"/>
                    </a:cubicBezTo>
                    <a:cubicBezTo>
                      <a:pt x="2592" y="8159"/>
                      <a:pt x="2079" y="7710"/>
                      <a:pt x="1584" y="7273"/>
                    </a:cubicBezTo>
                    <a:cubicBezTo>
                      <a:pt x="1336" y="7054"/>
                      <a:pt x="1096" y="6839"/>
                      <a:pt x="859" y="6630"/>
                    </a:cubicBezTo>
                    <a:cubicBezTo>
                      <a:pt x="622" y="6418"/>
                      <a:pt x="392" y="6211"/>
                      <a:pt x="256" y="5956"/>
                    </a:cubicBezTo>
                    <a:cubicBezTo>
                      <a:pt x="112" y="5697"/>
                      <a:pt x="115" y="5403"/>
                      <a:pt x="169" y="5126"/>
                    </a:cubicBezTo>
                    <a:cubicBezTo>
                      <a:pt x="223" y="4850"/>
                      <a:pt x="292" y="4577"/>
                      <a:pt x="360" y="4319"/>
                    </a:cubicBezTo>
                    <a:cubicBezTo>
                      <a:pt x="493" y="3799"/>
                      <a:pt x="629" y="3314"/>
                      <a:pt x="751" y="2873"/>
                    </a:cubicBezTo>
                    <a:cubicBezTo>
                      <a:pt x="995" y="1990"/>
                      <a:pt x="1192" y="1275"/>
                      <a:pt x="1321" y="780"/>
                    </a:cubicBezTo>
                    <a:cubicBezTo>
                      <a:pt x="1382" y="532"/>
                      <a:pt x="1429" y="338"/>
                      <a:pt x="1458" y="206"/>
                    </a:cubicBezTo>
                    <a:cubicBezTo>
                      <a:pt x="1469" y="144"/>
                      <a:pt x="1480" y="94"/>
                      <a:pt x="1487" y="55"/>
                    </a:cubicBezTo>
                    <a:cubicBezTo>
                      <a:pt x="1494" y="19"/>
                      <a:pt x="1494" y="5"/>
                      <a:pt x="149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968;p34"/>
              <p:cNvSpPr/>
              <p:nvPr/>
            </p:nvSpPr>
            <p:spPr>
              <a:xfrm>
                <a:off x="7765984" y="3997959"/>
                <a:ext cx="140413" cy="181521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089" extrusionOk="0">
                    <a:moveTo>
                      <a:pt x="3136" y="1"/>
                    </a:moveTo>
                    <a:cubicBezTo>
                      <a:pt x="3094" y="1"/>
                      <a:pt x="2386" y="891"/>
                      <a:pt x="1533" y="2011"/>
                    </a:cubicBezTo>
                    <a:cubicBezTo>
                      <a:pt x="675" y="3137"/>
                      <a:pt x="0" y="4071"/>
                      <a:pt x="25" y="4088"/>
                    </a:cubicBezTo>
                    <a:cubicBezTo>
                      <a:pt x="25" y="4089"/>
                      <a:pt x="26" y="4089"/>
                      <a:pt x="26" y="4089"/>
                    </a:cubicBezTo>
                    <a:cubicBezTo>
                      <a:pt x="67" y="4089"/>
                      <a:pt x="778" y="3196"/>
                      <a:pt x="1629" y="2082"/>
                    </a:cubicBezTo>
                    <a:cubicBezTo>
                      <a:pt x="2487" y="952"/>
                      <a:pt x="3163" y="22"/>
                      <a:pt x="3137" y="1"/>
                    </a:cubicBezTo>
                    <a:cubicBezTo>
                      <a:pt x="3136" y="1"/>
                      <a:pt x="3136" y="1"/>
                      <a:pt x="31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969;p34"/>
              <p:cNvSpPr/>
              <p:nvPr/>
            </p:nvSpPr>
            <p:spPr>
              <a:xfrm>
                <a:off x="7681862" y="1983039"/>
                <a:ext cx="448853" cy="494399"/>
              </a:xfrm>
              <a:custGeom>
                <a:avLst/>
                <a:gdLst/>
                <a:ahLst/>
                <a:cxnLst/>
                <a:rect l="l" t="t" r="r" b="b"/>
                <a:pathLst>
                  <a:path w="10111" h="11137" extrusionOk="0">
                    <a:moveTo>
                      <a:pt x="2358" y="0"/>
                    </a:moveTo>
                    <a:lnTo>
                      <a:pt x="97" y="5757"/>
                    </a:lnTo>
                    <a:cubicBezTo>
                      <a:pt x="126" y="6131"/>
                      <a:pt x="0" y="6486"/>
                      <a:pt x="327" y="6665"/>
                    </a:cubicBezTo>
                    <a:cubicBezTo>
                      <a:pt x="387" y="6698"/>
                      <a:pt x="446" y="6711"/>
                      <a:pt x="505" y="6711"/>
                    </a:cubicBezTo>
                    <a:cubicBezTo>
                      <a:pt x="587" y="6711"/>
                      <a:pt x="667" y="6687"/>
                      <a:pt x="746" y="6662"/>
                    </a:cubicBezTo>
                    <a:cubicBezTo>
                      <a:pt x="825" y="6639"/>
                      <a:pt x="902" y="6616"/>
                      <a:pt x="975" y="6616"/>
                    </a:cubicBezTo>
                    <a:cubicBezTo>
                      <a:pt x="1066" y="6616"/>
                      <a:pt x="1150" y="6651"/>
                      <a:pt x="1228" y="6766"/>
                    </a:cubicBezTo>
                    <a:cubicBezTo>
                      <a:pt x="1410" y="7042"/>
                      <a:pt x="1597" y="7243"/>
                      <a:pt x="1690" y="7563"/>
                    </a:cubicBezTo>
                    <a:cubicBezTo>
                      <a:pt x="1787" y="7893"/>
                      <a:pt x="2117" y="8091"/>
                      <a:pt x="2437" y="8209"/>
                    </a:cubicBezTo>
                    <a:cubicBezTo>
                      <a:pt x="2757" y="8331"/>
                      <a:pt x="3105" y="8409"/>
                      <a:pt x="3363" y="8636"/>
                    </a:cubicBezTo>
                    <a:cubicBezTo>
                      <a:pt x="3858" y="9063"/>
                      <a:pt x="3833" y="9839"/>
                      <a:pt x="4170" y="10399"/>
                    </a:cubicBezTo>
                    <a:cubicBezTo>
                      <a:pt x="4422" y="10818"/>
                      <a:pt x="4889" y="11101"/>
                      <a:pt x="5381" y="11134"/>
                    </a:cubicBezTo>
                    <a:cubicBezTo>
                      <a:pt x="5408" y="11136"/>
                      <a:pt x="5436" y="11137"/>
                      <a:pt x="5464" y="11137"/>
                    </a:cubicBezTo>
                    <a:cubicBezTo>
                      <a:pt x="5925" y="11137"/>
                      <a:pt x="6384" y="10918"/>
                      <a:pt x="6668" y="10556"/>
                    </a:cubicBezTo>
                    <a:cubicBezTo>
                      <a:pt x="6802" y="10387"/>
                      <a:pt x="6902" y="10187"/>
                      <a:pt x="7074" y="10057"/>
                    </a:cubicBezTo>
                    <a:cubicBezTo>
                      <a:pt x="7225" y="9948"/>
                      <a:pt x="7395" y="9911"/>
                      <a:pt x="7575" y="9911"/>
                    </a:cubicBezTo>
                    <a:cubicBezTo>
                      <a:pt x="7755" y="9911"/>
                      <a:pt x="7945" y="9948"/>
                      <a:pt x="8137" y="9986"/>
                    </a:cubicBezTo>
                    <a:cubicBezTo>
                      <a:pt x="8334" y="10024"/>
                      <a:pt x="8530" y="10060"/>
                      <a:pt x="8721" y="10060"/>
                    </a:cubicBezTo>
                    <a:cubicBezTo>
                      <a:pt x="8764" y="10060"/>
                      <a:pt x="8806" y="10058"/>
                      <a:pt x="8848" y="10054"/>
                    </a:cubicBezTo>
                    <a:cubicBezTo>
                      <a:pt x="9300" y="10003"/>
                      <a:pt x="9691" y="9670"/>
                      <a:pt x="9888" y="9257"/>
                    </a:cubicBezTo>
                    <a:cubicBezTo>
                      <a:pt x="10086" y="8848"/>
                      <a:pt x="10111" y="8371"/>
                      <a:pt x="10054" y="7918"/>
                    </a:cubicBezTo>
                    <a:cubicBezTo>
                      <a:pt x="9985" y="7354"/>
                      <a:pt x="9734" y="6741"/>
                      <a:pt x="9203" y="6536"/>
                    </a:cubicBezTo>
                    <a:cubicBezTo>
                      <a:pt x="8880" y="6411"/>
                      <a:pt x="8492" y="6454"/>
                      <a:pt x="8205" y="6256"/>
                    </a:cubicBezTo>
                    <a:cubicBezTo>
                      <a:pt x="7702" y="5901"/>
                      <a:pt x="7853" y="5040"/>
                      <a:pt x="7383" y="4634"/>
                    </a:cubicBezTo>
                    <a:cubicBezTo>
                      <a:pt x="6859" y="4185"/>
                      <a:pt x="5901" y="4598"/>
                      <a:pt x="5434" y="4088"/>
                    </a:cubicBezTo>
                    <a:cubicBezTo>
                      <a:pt x="5111" y="3736"/>
                      <a:pt x="5230" y="3155"/>
                      <a:pt x="4978" y="2753"/>
                    </a:cubicBezTo>
                    <a:cubicBezTo>
                      <a:pt x="4741" y="2384"/>
                      <a:pt x="4271" y="2268"/>
                      <a:pt x="3880" y="2068"/>
                    </a:cubicBezTo>
                    <a:cubicBezTo>
                      <a:pt x="3022" y="1619"/>
                      <a:pt x="2792" y="868"/>
                      <a:pt x="235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970;p34"/>
              <p:cNvSpPr/>
              <p:nvPr/>
            </p:nvSpPr>
            <p:spPr>
              <a:xfrm>
                <a:off x="6648250" y="2477292"/>
                <a:ext cx="889892" cy="414004"/>
              </a:xfrm>
              <a:custGeom>
                <a:avLst/>
                <a:gdLst/>
                <a:ahLst/>
                <a:cxnLst/>
                <a:rect l="l" t="t" r="r" b="b"/>
                <a:pathLst>
                  <a:path w="20046" h="9326" extrusionOk="0">
                    <a:moveTo>
                      <a:pt x="15721" y="0"/>
                    </a:moveTo>
                    <a:cubicBezTo>
                      <a:pt x="15721" y="0"/>
                      <a:pt x="13865" y="5348"/>
                      <a:pt x="13295" y="5399"/>
                    </a:cubicBezTo>
                    <a:cubicBezTo>
                      <a:pt x="12923" y="5433"/>
                      <a:pt x="12548" y="5448"/>
                      <a:pt x="12175" y="5448"/>
                    </a:cubicBezTo>
                    <a:cubicBezTo>
                      <a:pt x="9379" y="5448"/>
                      <a:pt x="6634" y="4592"/>
                      <a:pt x="5592" y="4228"/>
                    </a:cubicBezTo>
                    <a:cubicBezTo>
                      <a:pt x="5470" y="4095"/>
                      <a:pt x="5333" y="3934"/>
                      <a:pt x="5179" y="3733"/>
                    </a:cubicBezTo>
                    <a:cubicBezTo>
                      <a:pt x="5050" y="3564"/>
                      <a:pt x="4949" y="3374"/>
                      <a:pt x="4885" y="3169"/>
                    </a:cubicBezTo>
                    <a:cubicBezTo>
                      <a:pt x="4803" y="2922"/>
                      <a:pt x="4709" y="2588"/>
                      <a:pt x="4717" y="2391"/>
                    </a:cubicBezTo>
                    <a:cubicBezTo>
                      <a:pt x="4721" y="2224"/>
                      <a:pt x="4588" y="2112"/>
                      <a:pt x="4458" y="2112"/>
                    </a:cubicBezTo>
                    <a:cubicBezTo>
                      <a:pt x="4395" y="2112"/>
                      <a:pt x="4334" y="2138"/>
                      <a:pt x="4289" y="2197"/>
                    </a:cubicBezTo>
                    <a:cubicBezTo>
                      <a:pt x="4152" y="2373"/>
                      <a:pt x="4121" y="3047"/>
                      <a:pt x="4429" y="3772"/>
                    </a:cubicBezTo>
                    <a:cubicBezTo>
                      <a:pt x="4543" y="4038"/>
                      <a:pt x="4469" y="4130"/>
                      <a:pt x="4310" y="4130"/>
                    </a:cubicBezTo>
                    <a:cubicBezTo>
                      <a:pt x="4032" y="4130"/>
                      <a:pt x="3492" y="3849"/>
                      <a:pt x="3234" y="3719"/>
                    </a:cubicBezTo>
                    <a:cubicBezTo>
                      <a:pt x="2856" y="3526"/>
                      <a:pt x="1700" y="3012"/>
                      <a:pt x="1427" y="3012"/>
                    </a:cubicBezTo>
                    <a:cubicBezTo>
                      <a:pt x="1409" y="3012"/>
                      <a:pt x="1395" y="3014"/>
                      <a:pt x="1385" y="3019"/>
                    </a:cubicBezTo>
                    <a:cubicBezTo>
                      <a:pt x="1152" y="3130"/>
                      <a:pt x="1224" y="3403"/>
                      <a:pt x="1633" y="3597"/>
                    </a:cubicBezTo>
                    <a:cubicBezTo>
                      <a:pt x="2050" y="3794"/>
                      <a:pt x="3231" y="4458"/>
                      <a:pt x="3112" y="4667"/>
                    </a:cubicBezTo>
                    <a:cubicBezTo>
                      <a:pt x="3102" y="4684"/>
                      <a:pt x="3077" y="4693"/>
                      <a:pt x="3040" y="4693"/>
                    </a:cubicBezTo>
                    <a:cubicBezTo>
                      <a:pt x="2654" y="4693"/>
                      <a:pt x="948" y="3809"/>
                      <a:pt x="948" y="3809"/>
                    </a:cubicBezTo>
                    <a:cubicBezTo>
                      <a:pt x="948" y="3809"/>
                      <a:pt x="742" y="3656"/>
                      <a:pt x="572" y="3656"/>
                    </a:cubicBezTo>
                    <a:cubicBezTo>
                      <a:pt x="504" y="3656"/>
                      <a:pt x="443" y="3680"/>
                      <a:pt x="402" y="3747"/>
                    </a:cubicBezTo>
                    <a:cubicBezTo>
                      <a:pt x="143" y="4175"/>
                      <a:pt x="2405" y="5144"/>
                      <a:pt x="2620" y="5230"/>
                    </a:cubicBezTo>
                    <a:cubicBezTo>
                      <a:pt x="2750" y="5283"/>
                      <a:pt x="2680" y="5463"/>
                      <a:pt x="2556" y="5463"/>
                    </a:cubicBezTo>
                    <a:cubicBezTo>
                      <a:pt x="2537" y="5463"/>
                      <a:pt x="2516" y="5459"/>
                      <a:pt x="2494" y="5449"/>
                    </a:cubicBezTo>
                    <a:cubicBezTo>
                      <a:pt x="2358" y="5386"/>
                      <a:pt x="1065" y="4668"/>
                      <a:pt x="471" y="4668"/>
                    </a:cubicBezTo>
                    <a:cubicBezTo>
                      <a:pt x="347" y="4668"/>
                      <a:pt x="254" y="4699"/>
                      <a:pt x="208" y="4774"/>
                    </a:cubicBezTo>
                    <a:cubicBezTo>
                      <a:pt x="0" y="5104"/>
                      <a:pt x="2057" y="5588"/>
                      <a:pt x="2322" y="6016"/>
                    </a:cubicBezTo>
                    <a:cubicBezTo>
                      <a:pt x="2373" y="6097"/>
                      <a:pt x="2350" y="6129"/>
                      <a:pt x="2278" y="6129"/>
                    </a:cubicBezTo>
                    <a:cubicBezTo>
                      <a:pt x="2153" y="6129"/>
                      <a:pt x="1878" y="6033"/>
                      <a:pt x="1586" y="5937"/>
                    </a:cubicBezTo>
                    <a:cubicBezTo>
                      <a:pt x="1296" y="5841"/>
                      <a:pt x="990" y="5747"/>
                      <a:pt x="798" y="5747"/>
                    </a:cubicBezTo>
                    <a:cubicBezTo>
                      <a:pt x="710" y="5747"/>
                      <a:pt x="645" y="5766"/>
                      <a:pt x="617" y="5815"/>
                    </a:cubicBezTo>
                    <a:cubicBezTo>
                      <a:pt x="549" y="5937"/>
                      <a:pt x="513" y="6037"/>
                      <a:pt x="1619" y="6436"/>
                    </a:cubicBezTo>
                    <a:cubicBezTo>
                      <a:pt x="2157" y="6630"/>
                      <a:pt x="3170" y="6867"/>
                      <a:pt x="4084" y="7064"/>
                    </a:cubicBezTo>
                    <a:lnTo>
                      <a:pt x="4081" y="7074"/>
                    </a:lnTo>
                    <a:cubicBezTo>
                      <a:pt x="4081" y="7074"/>
                      <a:pt x="9114" y="9325"/>
                      <a:pt x="13120" y="9325"/>
                    </a:cubicBezTo>
                    <a:cubicBezTo>
                      <a:pt x="15050" y="9325"/>
                      <a:pt x="16741" y="8803"/>
                      <a:pt x="17516" y="7254"/>
                    </a:cubicBezTo>
                    <a:cubicBezTo>
                      <a:pt x="20046" y="2200"/>
                      <a:pt x="19921" y="1407"/>
                      <a:pt x="19921" y="1407"/>
                    </a:cubicBezTo>
                    <a:lnTo>
                      <a:pt x="15721" y="0"/>
                    </a:ln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971;p34"/>
              <p:cNvSpPr/>
              <p:nvPr/>
            </p:nvSpPr>
            <p:spPr>
              <a:xfrm>
                <a:off x="7238258" y="2343141"/>
                <a:ext cx="626556" cy="727859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16396" extrusionOk="0">
                    <a:moveTo>
                      <a:pt x="10782" y="0"/>
                    </a:moveTo>
                    <a:lnTo>
                      <a:pt x="6142" y="147"/>
                    </a:lnTo>
                    <a:cubicBezTo>
                      <a:pt x="6142" y="147"/>
                      <a:pt x="2983" y="405"/>
                      <a:pt x="1174" y="4637"/>
                    </a:cubicBezTo>
                    <a:lnTo>
                      <a:pt x="0" y="7516"/>
                    </a:lnTo>
                    <a:lnTo>
                      <a:pt x="3561" y="9293"/>
                    </a:lnTo>
                    <a:lnTo>
                      <a:pt x="3568" y="9526"/>
                    </a:lnTo>
                    <a:lnTo>
                      <a:pt x="3783" y="16396"/>
                    </a:lnTo>
                    <a:lnTo>
                      <a:pt x="14074" y="14731"/>
                    </a:lnTo>
                    <a:cubicBezTo>
                      <a:pt x="14113" y="13187"/>
                      <a:pt x="12538" y="10391"/>
                      <a:pt x="12886" y="8994"/>
                    </a:cubicBezTo>
                    <a:lnTo>
                      <a:pt x="14074" y="4210"/>
                    </a:lnTo>
                    <a:lnTo>
                      <a:pt x="12617" y="36"/>
                    </a:lnTo>
                    <a:lnTo>
                      <a:pt x="10782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972;p34"/>
              <p:cNvSpPr/>
              <p:nvPr/>
            </p:nvSpPr>
            <p:spPr>
              <a:xfrm>
                <a:off x="7355984" y="2507700"/>
                <a:ext cx="65701" cy="245801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5537" extrusionOk="0">
                    <a:moveTo>
                      <a:pt x="1465" y="1"/>
                    </a:moveTo>
                    <a:cubicBezTo>
                      <a:pt x="1450" y="1"/>
                      <a:pt x="1410" y="226"/>
                      <a:pt x="1351" y="607"/>
                    </a:cubicBezTo>
                    <a:cubicBezTo>
                      <a:pt x="1294" y="986"/>
                      <a:pt x="1216" y="1517"/>
                      <a:pt x="1135" y="2136"/>
                    </a:cubicBezTo>
                    <a:lnTo>
                      <a:pt x="1135" y="2136"/>
                    </a:lnTo>
                    <a:cubicBezTo>
                      <a:pt x="871" y="2283"/>
                      <a:pt x="626" y="2497"/>
                      <a:pt x="431" y="2771"/>
                    </a:cubicBezTo>
                    <a:cubicBezTo>
                      <a:pt x="170" y="3137"/>
                      <a:pt x="47" y="3565"/>
                      <a:pt x="33" y="3945"/>
                    </a:cubicBezTo>
                    <a:cubicBezTo>
                      <a:pt x="1" y="4333"/>
                      <a:pt x="112" y="4688"/>
                      <a:pt x="274" y="4929"/>
                    </a:cubicBezTo>
                    <a:cubicBezTo>
                      <a:pt x="431" y="5176"/>
                      <a:pt x="618" y="5327"/>
                      <a:pt x="751" y="5420"/>
                    </a:cubicBezTo>
                    <a:cubicBezTo>
                      <a:pt x="872" y="5503"/>
                      <a:pt x="952" y="5536"/>
                      <a:pt x="967" y="5536"/>
                    </a:cubicBezTo>
                    <a:cubicBezTo>
                      <a:pt x="969" y="5536"/>
                      <a:pt x="970" y="5536"/>
                      <a:pt x="970" y="5536"/>
                    </a:cubicBezTo>
                    <a:cubicBezTo>
                      <a:pt x="973" y="5528"/>
                      <a:pt x="898" y="5481"/>
                      <a:pt x="776" y="5381"/>
                    </a:cubicBezTo>
                    <a:cubicBezTo>
                      <a:pt x="657" y="5281"/>
                      <a:pt x="489" y="5126"/>
                      <a:pt x="345" y="4886"/>
                    </a:cubicBezTo>
                    <a:cubicBezTo>
                      <a:pt x="201" y="4649"/>
                      <a:pt x="105" y="4322"/>
                      <a:pt x="140" y="3952"/>
                    </a:cubicBezTo>
                    <a:cubicBezTo>
                      <a:pt x="162" y="3586"/>
                      <a:pt x="281" y="3185"/>
                      <a:pt x="528" y="2844"/>
                    </a:cubicBezTo>
                    <a:cubicBezTo>
                      <a:pt x="715" y="2574"/>
                      <a:pt x="963" y="2359"/>
                      <a:pt x="1210" y="2223"/>
                    </a:cubicBezTo>
                    <a:lnTo>
                      <a:pt x="1239" y="2208"/>
                    </a:lnTo>
                    <a:lnTo>
                      <a:pt x="1243" y="2179"/>
                    </a:lnTo>
                    <a:cubicBezTo>
                      <a:pt x="1318" y="1548"/>
                      <a:pt x="1382" y="1002"/>
                      <a:pt x="1422" y="618"/>
                    </a:cubicBezTo>
                    <a:cubicBezTo>
                      <a:pt x="1462" y="230"/>
                      <a:pt x="1480" y="1"/>
                      <a:pt x="1465" y="1"/>
                    </a:cubicBezTo>
                    <a:cubicBezTo>
                      <a:pt x="1465" y="1"/>
                      <a:pt x="1465" y="1"/>
                      <a:pt x="146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973;p34"/>
              <p:cNvSpPr/>
              <p:nvPr/>
            </p:nvSpPr>
            <p:spPr>
              <a:xfrm>
                <a:off x="7399665" y="2516267"/>
                <a:ext cx="18023" cy="31519"/>
              </a:xfrm>
              <a:custGeom>
                <a:avLst/>
                <a:gdLst/>
                <a:ahLst/>
                <a:cxnLst/>
                <a:rect l="l" t="t" r="r" b="b"/>
                <a:pathLst>
                  <a:path w="406" h="710" extrusionOk="0">
                    <a:moveTo>
                      <a:pt x="33" y="1"/>
                    </a:moveTo>
                    <a:cubicBezTo>
                      <a:pt x="32" y="1"/>
                      <a:pt x="30" y="1"/>
                      <a:pt x="29" y="2"/>
                    </a:cubicBezTo>
                    <a:cubicBezTo>
                      <a:pt x="0" y="15"/>
                      <a:pt x="54" y="184"/>
                      <a:pt x="147" y="382"/>
                    </a:cubicBezTo>
                    <a:cubicBezTo>
                      <a:pt x="240" y="567"/>
                      <a:pt x="336" y="710"/>
                      <a:pt x="369" y="710"/>
                    </a:cubicBezTo>
                    <a:cubicBezTo>
                      <a:pt x="371" y="710"/>
                      <a:pt x="372" y="710"/>
                      <a:pt x="373" y="709"/>
                    </a:cubicBezTo>
                    <a:cubicBezTo>
                      <a:pt x="405" y="694"/>
                      <a:pt x="352" y="522"/>
                      <a:pt x="255" y="328"/>
                    </a:cubicBezTo>
                    <a:cubicBezTo>
                      <a:pt x="163" y="143"/>
                      <a:pt x="67" y="1"/>
                      <a:pt x="33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974;p34"/>
              <p:cNvSpPr/>
              <p:nvPr/>
            </p:nvSpPr>
            <p:spPr>
              <a:xfrm>
                <a:off x="7478194" y="1928394"/>
                <a:ext cx="247177" cy="496353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11181" extrusionOk="0">
                    <a:moveTo>
                      <a:pt x="2696" y="0"/>
                    </a:moveTo>
                    <a:lnTo>
                      <a:pt x="87" y="1274"/>
                    </a:lnTo>
                    <a:cubicBezTo>
                      <a:pt x="87" y="1274"/>
                      <a:pt x="1" y="4551"/>
                      <a:pt x="87" y="5972"/>
                    </a:cubicBezTo>
                    <a:cubicBezTo>
                      <a:pt x="173" y="7394"/>
                      <a:pt x="1608" y="7545"/>
                      <a:pt x="1608" y="7545"/>
                    </a:cubicBezTo>
                    <a:cubicBezTo>
                      <a:pt x="1608" y="7545"/>
                      <a:pt x="1573" y="8378"/>
                      <a:pt x="1540" y="9253"/>
                    </a:cubicBezTo>
                    <a:cubicBezTo>
                      <a:pt x="1501" y="10306"/>
                      <a:pt x="2345" y="11181"/>
                      <a:pt x="3395" y="11181"/>
                    </a:cubicBezTo>
                    <a:cubicBezTo>
                      <a:pt x="3402" y="11181"/>
                      <a:pt x="3408" y="11181"/>
                      <a:pt x="3414" y="11181"/>
                    </a:cubicBezTo>
                    <a:cubicBezTo>
                      <a:pt x="4401" y="11170"/>
                      <a:pt x="5209" y="10391"/>
                      <a:pt x="5252" y="9404"/>
                    </a:cubicBezTo>
                    <a:lnTo>
                      <a:pt x="5567" y="2175"/>
                    </a:lnTo>
                    <a:lnTo>
                      <a:pt x="2696" y="0"/>
                    </a:ln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975;p34"/>
              <p:cNvSpPr/>
              <p:nvPr/>
            </p:nvSpPr>
            <p:spPr>
              <a:xfrm>
                <a:off x="7494619" y="2082920"/>
                <a:ext cx="16292" cy="1611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3" extrusionOk="0">
                    <a:moveTo>
                      <a:pt x="183" y="0"/>
                    </a:moveTo>
                    <a:cubicBezTo>
                      <a:pt x="83" y="0"/>
                      <a:pt x="0" y="83"/>
                      <a:pt x="0" y="184"/>
                    </a:cubicBezTo>
                    <a:cubicBezTo>
                      <a:pt x="0" y="284"/>
                      <a:pt x="83" y="363"/>
                      <a:pt x="183" y="363"/>
                    </a:cubicBezTo>
                    <a:cubicBezTo>
                      <a:pt x="284" y="363"/>
                      <a:pt x="367" y="284"/>
                      <a:pt x="367" y="184"/>
                    </a:cubicBezTo>
                    <a:cubicBezTo>
                      <a:pt x="367" y="83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976;p34"/>
              <p:cNvSpPr/>
              <p:nvPr/>
            </p:nvSpPr>
            <p:spPr>
              <a:xfrm>
                <a:off x="7486318" y="2072355"/>
                <a:ext cx="32895" cy="9988"/>
              </a:xfrm>
              <a:custGeom>
                <a:avLst/>
                <a:gdLst/>
                <a:ahLst/>
                <a:cxnLst/>
                <a:rect l="l" t="t" r="r" b="b"/>
                <a:pathLst>
                  <a:path w="741" h="225" extrusionOk="0">
                    <a:moveTo>
                      <a:pt x="387" y="1"/>
                    </a:moveTo>
                    <a:cubicBezTo>
                      <a:pt x="378" y="1"/>
                      <a:pt x="369" y="1"/>
                      <a:pt x="360" y="1"/>
                    </a:cubicBezTo>
                    <a:cubicBezTo>
                      <a:pt x="237" y="9"/>
                      <a:pt x="137" y="62"/>
                      <a:pt x="80" y="113"/>
                    </a:cubicBezTo>
                    <a:cubicBezTo>
                      <a:pt x="19" y="167"/>
                      <a:pt x="1" y="213"/>
                      <a:pt x="12" y="221"/>
                    </a:cubicBezTo>
                    <a:cubicBezTo>
                      <a:pt x="14" y="223"/>
                      <a:pt x="18" y="224"/>
                      <a:pt x="22" y="224"/>
                    </a:cubicBezTo>
                    <a:cubicBezTo>
                      <a:pt x="63" y="224"/>
                      <a:pt x="189" y="130"/>
                      <a:pt x="367" y="120"/>
                    </a:cubicBezTo>
                    <a:cubicBezTo>
                      <a:pt x="377" y="120"/>
                      <a:pt x="388" y="119"/>
                      <a:pt x="398" y="119"/>
                    </a:cubicBezTo>
                    <a:cubicBezTo>
                      <a:pt x="552" y="119"/>
                      <a:pt x="672" y="183"/>
                      <a:pt x="715" y="183"/>
                    </a:cubicBezTo>
                    <a:cubicBezTo>
                      <a:pt x="722" y="183"/>
                      <a:pt x="727" y="182"/>
                      <a:pt x="729" y="178"/>
                    </a:cubicBezTo>
                    <a:cubicBezTo>
                      <a:pt x="740" y="167"/>
                      <a:pt x="715" y="124"/>
                      <a:pt x="650" y="81"/>
                    </a:cubicBezTo>
                    <a:cubicBezTo>
                      <a:pt x="590" y="38"/>
                      <a:pt x="498" y="1"/>
                      <a:pt x="38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977;p34"/>
              <p:cNvSpPr/>
              <p:nvPr/>
            </p:nvSpPr>
            <p:spPr>
              <a:xfrm>
                <a:off x="7588152" y="2082920"/>
                <a:ext cx="16292" cy="16114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63" extrusionOk="0">
                    <a:moveTo>
                      <a:pt x="183" y="0"/>
                    </a:moveTo>
                    <a:cubicBezTo>
                      <a:pt x="83" y="0"/>
                      <a:pt x="1" y="83"/>
                      <a:pt x="1" y="184"/>
                    </a:cubicBezTo>
                    <a:cubicBezTo>
                      <a:pt x="1" y="284"/>
                      <a:pt x="83" y="363"/>
                      <a:pt x="183" y="363"/>
                    </a:cubicBezTo>
                    <a:cubicBezTo>
                      <a:pt x="284" y="363"/>
                      <a:pt x="367" y="284"/>
                      <a:pt x="367" y="184"/>
                    </a:cubicBezTo>
                    <a:cubicBezTo>
                      <a:pt x="367" y="83"/>
                      <a:pt x="284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978;p34"/>
              <p:cNvSpPr/>
              <p:nvPr/>
            </p:nvSpPr>
            <p:spPr>
              <a:xfrm>
                <a:off x="7582736" y="2072355"/>
                <a:ext cx="32673" cy="9988"/>
              </a:xfrm>
              <a:custGeom>
                <a:avLst/>
                <a:gdLst/>
                <a:ahLst/>
                <a:cxnLst/>
                <a:rect l="l" t="t" r="r" b="b"/>
                <a:pathLst>
                  <a:path w="736" h="225" extrusionOk="0">
                    <a:moveTo>
                      <a:pt x="384" y="1"/>
                    </a:moveTo>
                    <a:cubicBezTo>
                      <a:pt x="374" y="1"/>
                      <a:pt x="365" y="1"/>
                      <a:pt x="356" y="1"/>
                    </a:cubicBezTo>
                    <a:cubicBezTo>
                      <a:pt x="237" y="9"/>
                      <a:pt x="133" y="62"/>
                      <a:pt x="76" y="113"/>
                    </a:cubicBezTo>
                    <a:cubicBezTo>
                      <a:pt x="18" y="167"/>
                      <a:pt x="0" y="213"/>
                      <a:pt x="11" y="221"/>
                    </a:cubicBezTo>
                    <a:cubicBezTo>
                      <a:pt x="14" y="223"/>
                      <a:pt x="17" y="224"/>
                      <a:pt x="22" y="224"/>
                    </a:cubicBezTo>
                    <a:cubicBezTo>
                      <a:pt x="63" y="224"/>
                      <a:pt x="188" y="130"/>
                      <a:pt x="366" y="120"/>
                    </a:cubicBezTo>
                    <a:cubicBezTo>
                      <a:pt x="377" y="120"/>
                      <a:pt x="387" y="119"/>
                      <a:pt x="398" y="119"/>
                    </a:cubicBezTo>
                    <a:cubicBezTo>
                      <a:pt x="552" y="119"/>
                      <a:pt x="672" y="183"/>
                      <a:pt x="715" y="183"/>
                    </a:cubicBezTo>
                    <a:cubicBezTo>
                      <a:pt x="721" y="183"/>
                      <a:pt x="726" y="182"/>
                      <a:pt x="729" y="178"/>
                    </a:cubicBezTo>
                    <a:cubicBezTo>
                      <a:pt x="736" y="167"/>
                      <a:pt x="714" y="124"/>
                      <a:pt x="650" y="81"/>
                    </a:cubicBezTo>
                    <a:cubicBezTo>
                      <a:pt x="590" y="38"/>
                      <a:pt x="494" y="1"/>
                      <a:pt x="3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979;p34"/>
              <p:cNvSpPr/>
              <p:nvPr/>
            </p:nvSpPr>
            <p:spPr>
              <a:xfrm>
                <a:off x="7538611" y="2163845"/>
                <a:ext cx="47500" cy="24593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554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700" y="123"/>
                      <a:pt x="269" y="295"/>
                      <a:pt x="0" y="327"/>
                    </a:cubicBezTo>
                    <a:cubicBezTo>
                      <a:pt x="0" y="327"/>
                      <a:pt x="158" y="554"/>
                      <a:pt x="434" y="554"/>
                    </a:cubicBezTo>
                    <a:cubicBezTo>
                      <a:pt x="498" y="554"/>
                      <a:pt x="569" y="541"/>
                      <a:pt x="646" y="511"/>
                    </a:cubicBezTo>
                    <a:cubicBezTo>
                      <a:pt x="1070" y="345"/>
                      <a:pt x="944" y="1"/>
                      <a:pt x="9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980;p34"/>
              <p:cNvSpPr/>
              <p:nvPr/>
            </p:nvSpPr>
            <p:spPr>
              <a:xfrm>
                <a:off x="7549398" y="2235093"/>
                <a:ext cx="83724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987" extrusionOk="0">
                    <a:moveTo>
                      <a:pt x="1886" y="1"/>
                    </a:moveTo>
                    <a:lnTo>
                      <a:pt x="1886" y="1"/>
                    </a:lnTo>
                    <a:cubicBezTo>
                      <a:pt x="991" y="625"/>
                      <a:pt x="65" y="636"/>
                      <a:pt x="4" y="636"/>
                    </a:cubicBezTo>
                    <a:cubicBezTo>
                      <a:pt x="2" y="636"/>
                      <a:pt x="1" y="636"/>
                      <a:pt x="1" y="636"/>
                    </a:cubicBezTo>
                    <a:lnTo>
                      <a:pt x="1" y="636"/>
                    </a:lnTo>
                    <a:lnTo>
                      <a:pt x="34" y="984"/>
                    </a:lnTo>
                    <a:cubicBezTo>
                      <a:pt x="74" y="985"/>
                      <a:pt x="114" y="986"/>
                      <a:pt x="153" y="986"/>
                    </a:cubicBezTo>
                    <a:cubicBezTo>
                      <a:pt x="1482" y="986"/>
                      <a:pt x="1886" y="1"/>
                      <a:pt x="1886" y="1"/>
                    </a:cubicBezTo>
                    <a:close/>
                  </a:path>
                </a:pathLst>
              </a:custGeom>
              <a:solidFill>
                <a:srgbClr val="D78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981;p34"/>
              <p:cNvSpPr/>
              <p:nvPr/>
            </p:nvSpPr>
            <p:spPr>
              <a:xfrm>
                <a:off x="7453246" y="1885956"/>
                <a:ext cx="464789" cy="393184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8857" extrusionOk="0">
                    <a:moveTo>
                      <a:pt x="3577" y="0"/>
                    </a:moveTo>
                    <a:cubicBezTo>
                      <a:pt x="3013" y="0"/>
                      <a:pt x="2240" y="152"/>
                      <a:pt x="1244" y="1185"/>
                    </a:cubicBezTo>
                    <a:cubicBezTo>
                      <a:pt x="1012" y="1433"/>
                      <a:pt x="839" y="1681"/>
                      <a:pt x="714" y="1925"/>
                    </a:cubicBezTo>
                    <a:cubicBezTo>
                      <a:pt x="348" y="2381"/>
                      <a:pt x="157" y="2883"/>
                      <a:pt x="86" y="3264"/>
                    </a:cubicBezTo>
                    <a:cubicBezTo>
                      <a:pt x="0" y="3692"/>
                      <a:pt x="34" y="3968"/>
                      <a:pt x="49" y="3968"/>
                    </a:cubicBezTo>
                    <a:cubicBezTo>
                      <a:pt x="49" y="3968"/>
                      <a:pt x="49" y="3968"/>
                      <a:pt x="49" y="3968"/>
                    </a:cubicBezTo>
                    <a:cubicBezTo>
                      <a:pt x="50" y="3968"/>
                      <a:pt x="50" y="3968"/>
                      <a:pt x="50" y="3968"/>
                    </a:cubicBezTo>
                    <a:cubicBezTo>
                      <a:pt x="78" y="3968"/>
                      <a:pt x="82" y="3696"/>
                      <a:pt x="193" y="3289"/>
                    </a:cubicBezTo>
                    <a:cubicBezTo>
                      <a:pt x="247" y="3080"/>
                      <a:pt x="333" y="2840"/>
                      <a:pt x="466" y="2589"/>
                    </a:cubicBezTo>
                    <a:lnTo>
                      <a:pt x="466" y="2589"/>
                    </a:lnTo>
                    <a:cubicBezTo>
                      <a:pt x="258" y="3508"/>
                      <a:pt x="609" y="4226"/>
                      <a:pt x="609" y="4226"/>
                    </a:cubicBezTo>
                    <a:lnTo>
                      <a:pt x="1115" y="4086"/>
                    </a:lnTo>
                    <a:lnTo>
                      <a:pt x="2924" y="3472"/>
                    </a:lnTo>
                    <a:cubicBezTo>
                      <a:pt x="2760" y="2912"/>
                      <a:pt x="3003" y="2216"/>
                      <a:pt x="3139" y="1889"/>
                    </a:cubicBezTo>
                    <a:lnTo>
                      <a:pt x="3154" y="1879"/>
                    </a:lnTo>
                    <a:cubicBezTo>
                      <a:pt x="3567" y="4003"/>
                      <a:pt x="5545" y="4200"/>
                      <a:pt x="5545" y="4200"/>
                    </a:cubicBezTo>
                    <a:lnTo>
                      <a:pt x="5879" y="8856"/>
                    </a:lnTo>
                    <a:cubicBezTo>
                      <a:pt x="8287" y="8343"/>
                      <a:pt x="8230" y="5123"/>
                      <a:pt x="8215" y="4466"/>
                    </a:cubicBezTo>
                    <a:lnTo>
                      <a:pt x="8215" y="4466"/>
                    </a:lnTo>
                    <a:cubicBezTo>
                      <a:pt x="8326" y="4836"/>
                      <a:pt x="8467" y="5260"/>
                      <a:pt x="8646" y="5704"/>
                    </a:cubicBezTo>
                    <a:cubicBezTo>
                      <a:pt x="8778" y="6035"/>
                      <a:pt x="8908" y="6354"/>
                      <a:pt x="9083" y="6620"/>
                    </a:cubicBezTo>
                    <a:cubicBezTo>
                      <a:pt x="9256" y="6889"/>
                      <a:pt x="9486" y="7086"/>
                      <a:pt x="9708" y="7183"/>
                    </a:cubicBezTo>
                    <a:cubicBezTo>
                      <a:pt x="9866" y="7254"/>
                      <a:pt x="10013" y="7278"/>
                      <a:pt x="10133" y="7278"/>
                    </a:cubicBezTo>
                    <a:cubicBezTo>
                      <a:pt x="10185" y="7278"/>
                      <a:pt x="10232" y="7274"/>
                      <a:pt x="10272" y="7266"/>
                    </a:cubicBezTo>
                    <a:cubicBezTo>
                      <a:pt x="10405" y="7241"/>
                      <a:pt x="10469" y="7198"/>
                      <a:pt x="10466" y="7190"/>
                    </a:cubicBezTo>
                    <a:cubicBezTo>
                      <a:pt x="10465" y="7189"/>
                      <a:pt x="10463" y="7188"/>
                      <a:pt x="10458" y="7188"/>
                    </a:cubicBezTo>
                    <a:cubicBezTo>
                      <a:pt x="10436" y="7188"/>
                      <a:pt x="10369" y="7207"/>
                      <a:pt x="10264" y="7215"/>
                    </a:cubicBezTo>
                    <a:cubicBezTo>
                      <a:pt x="10249" y="7216"/>
                      <a:pt x="10233" y="7217"/>
                      <a:pt x="10217" y="7217"/>
                    </a:cubicBezTo>
                    <a:cubicBezTo>
                      <a:pt x="10094" y="7217"/>
                      <a:pt x="9928" y="7189"/>
                      <a:pt x="9751" y="7097"/>
                    </a:cubicBezTo>
                    <a:cubicBezTo>
                      <a:pt x="9547" y="7000"/>
                      <a:pt x="9346" y="6810"/>
                      <a:pt x="9188" y="6555"/>
                    </a:cubicBezTo>
                    <a:cubicBezTo>
                      <a:pt x="9026" y="6300"/>
                      <a:pt x="8901" y="5984"/>
                      <a:pt x="8768" y="5654"/>
                    </a:cubicBezTo>
                    <a:cubicBezTo>
                      <a:pt x="8502" y="4994"/>
                      <a:pt x="8301" y="4380"/>
                      <a:pt x="8168" y="3935"/>
                    </a:cubicBezTo>
                    <a:cubicBezTo>
                      <a:pt x="8147" y="3863"/>
                      <a:pt x="8125" y="3799"/>
                      <a:pt x="8107" y="3738"/>
                    </a:cubicBezTo>
                    <a:cubicBezTo>
                      <a:pt x="8097" y="3658"/>
                      <a:pt x="8082" y="3594"/>
                      <a:pt x="8071" y="3544"/>
                    </a:cubicBezTo>
                    <a:cubicBezTo>
                      <a:pt x="7296" y="579"/>
                      <a:pt x="4690" y="27"/>
                      <a:pt x="4173" y="27"/>
                    </a:cubicBezTo>
                    <a:cubicBezTo>
                      <a:pt x="4010" y="27"/>
                      <a:pt x="3812" y="0"/>
                      <a:pt x="357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982;p34"/>
              <p:cNvSpPr/>
              <p:nvPr/>
            </p:nvSpPr>
            <p:spPr>
              <a:xfrm>
                <a:off x="7731714" y="2102097"/>
                <a:ext cx="54026" cy="55757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56" extrusionOk="0">
                    <a:moveTo>
                      <a:pt x="644" y="1"/>
                    </a:moveTo>
                    <a:cubicBezTo>
                      <a:pt x="628" y="1"/>
                      <a:pt x="612" y="2"/>
                      <a:pt x="596" y="3"/>
                    </a:cubicBezTo>
                    <a:cubicBezTo>
                      <a:pt x="360" y="28"/>
                      <a:pt x="169" y="225"/>
                      <a:pt x="83" y="444"/>
                    </a:cubicBezTo>
                    <a:cubicBezTo>
                      <a:pt x="0" y="667"/>
                      <a:pt x="0" y="911"/>
                      <a:pt x="7" y="1148"/>
                    </a:cubicBezTo>
                    <a:lnTo>
                      <a:pt x="32" y="1176"/>
                    </a:lnTo>
                    <a:cubicBezTo>
                      <a:pt x="153" y="1228"/>
                      <a:pt x="286" y="1256"/>
                      <a:pt x="417" y="1256"/>
                    </a:cubicBezTo>
                    <a:cubicBezTo>
                      <a:pt x="559" y="1256"/>
                      <a:pt x="699" y="1224"/>
                      <a:pt x="822" y="1155"/>
                    </a:cubicBezTo>
                    <a:cubicBezTo>
                      <a:pt x="1059" y="1019"/>
                      <a:pt x="1217" y="739"/>
                      <a:pt x="1174" y="469"/>
                    </a:cubicBezTo>
                    <a:cubicBezTo>
                      <a:pt x="1133" y="216"/>
                      <a:pt x="896" y="1"/>
                      <a:pt x="644" y="1"/>
                    </a:cubicBez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983;p34"/>
              <p:cNvSpPr/>
              <p:nvPr/>
            </p:nvSpPr>
            <p:spPr>
              <a:xfrm>
                <a:off x="7749915" y="2115370"/>
                <a:ext cx="23395" cy="31696"/>
              </a:xfrm>
              <a:custGeom>
                <a:avLst/>
                <a:gdLst/>
                <a:ahLst/>
                <a:cxnLst/>
                <a:rect l="l" t="t" r="r" b="b"/>
                <a:pathLst>
                  <a:path w="527" h="714" extrusionOk="0">
                    <a:moveTo>
                      <a:pt x="260" y="0"/>
                    </a:moveTo>
                    <a:cubicBezTo>
                      <a:pt x="232" y="0"/>
                      <a:pt x="207" y="4"/>
                      <a:pt x="186" y="9"/>
                    </a:cubicBezTo>
                    <a:cubicBezTo>
                      <a:pt x="57" y="44"/>
                      <a:pt x="6" y="99"/>
                      <a:pt x="10" y="113"/>
                    </a:cubicBezTo>
                    <a:cubicBezTo>
                      <a:pt x="12" y="117"/>
                      <a:pt x="17" y="119"/>
                      <a:pt x="24" y="119"/>
                    </a:cubicBezTo>
                    <a:cubicBezTo>
                      <a:pt x="51" y="119"/>
                      <a:pt x="113" y="100"/>
                      <a:pt x="197" y="92"/>
                    </a:cubicBezTo>
                    <a:cubicBezTo>
                      <a:pt x="203" y="91"/>
                      <a:pt x="210" y="91"/>
                      <a:pt x="217" y="91"/>
                    </a:cubicBezTo>
                    <a:cubicBezTo>
                      <a:pt x="263" y="91"/>
                      <a:pt x="317" y="104"/>
                      <a:pt x="351" y="138"/>
                    </a:cubicBezTo>
                    <a:cubicBezTo>
                      <a:pt x="391" y="174"/>
                      <a:pt x="409" y="250"/>
                      <a:pt x="402" y="329"/>
                    </a:cubicBezTo>
                    <a:cubicBezTo>
                      <a:pt x="394" y="490"/>
                      <a:pt x="290" y="604"/>
                      <a:pt x="190" y="630"/>
                    </a:cubicBezTo>
                    <a:cubicBezTo>
                      <a:pt x="157" y="640"/>
                      <a:pt x="127" y="642"/>
                      <a:pt x="102" y="642"/>
                    </a:cubicBezTo>
                    <a:cubicBezTo>
                      <a:pt x="66" y="642"/>
                      <a:pt x="40" y="637"/>
                      <a:pt x="25" y="637"/>
                    </a:cubicBezTo>
                    <a:cubicBezTo>
                      <a:pt x="19" y="637"/>
                      <a:pt x="16" y="638"/>
                      <a:pt x="14" y="641"/>
                    </a:cubicBezTo>
                    <a:cubicBezTo>
                      <a:pt x="1" y="651"/>
                      <a:pt x="53" y="714"/>
                      <a:pt x="172" y="714"/>
                    </a:cubicBezTo>
                    <a:cubicBezTo>
                      <a:pt x="183" y="714"/>
                      <a:pt x="195" y="713"/>
                      <a:pt x="208" y="712"/>
                    </a:cubicBezTo>
                    <a:cubicBezTo>
                      <a:pt x="273" y="705"/>
                      <a:pt x="354" y="669"/>
                      <a:pt x="416" y="601"/>
                    </a:cubicBezTo>
                    <a:cubicBezTo>
                      <a:pt x="477" y="533"/>
                      <a:pt x="516" y="436"/>
                      <a:pt x="520" y="336"/>
                    </a:cubicBezTo>
                    <a:cubicBezTo>
                      <a:pt x="527" y="238"/>
                      <a:pt x="505" y="124"/>
                      <a:pt x="423" y="56"/>
                    </a:cubicBezTo>
                    <a:cubicBezTo>
                      <a:pt x="369" y="14"/>
                      <a:pt x="311" y="0"/>
                      <a:pt x="260" y="0"/>
                    </a:cubicBezTo>
                    <a:close/>
                  </a:path>
                </a:pathLst>
              </a:custGeom>
              <a:solidFill>
                <a:srgbClr val="D787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7" name="Google Shape;984;p34"/>
              <p:cNvGrpSpPr/>
              <p:nvPr/>
            </p:nvGrpSpPr>
            <p:grpSpPr>
              <a:xfrm>
                <a:off x="7507714" y="4559287"/>
                <a:ext cx="319804" cy="141790"/>
                <a:chOff x="7477481" y="4567060"/>
                <a:chExt cx="319804" cy="141790"/>
              </a:xfrm>
            </p:grpSpPr>
            <p:sp>
              <p:nvSpPr>
                <p:cNvPr id="1541" name="Google Shape;985;p34"/>
                <p:cNvSpPr/>
                <p:nvPr/>
              </p:nvSpPr>
              <p:spPr>
                <a:xfrm>
                  <a:off x="7477481" y="4567060"/>
                  <a:ext cx="319804" cy="141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4" h="3194" extrusionOk="0">
                      <a:moveTo>
                        <a:pt x="7171" y="1"/>
                      </a:moveTo>
                      <a:lnTo>
                        <a:pt x="3291" y="26"/>
                      </a:lnTo>
                      <a:lnTo>
                        <a:pt x="3291" y="2097"/>
                      </a:lnTo>
                      <a:cubicBezTo>
                        <a:pt x="3291" y="2097"/>
                        <a:pt x="0" y="2862"/>
                        <a:pt x="800" y="3099"/>
                      </a:cubicBezTo>
                      <a:cubicBezTo>
                        <a:pt x="1038" y="3168"/>
                        <a:pt x="1676" y="3194"/>
                        <a:pt x="2463" y="3194"/>
                      </a:cubicBezTo>
                      <a:cubicBezTo>
                        <a:pt x="4052" y="3194"/>
                        <a:pt x="6247" y="3091"/>
                        <a:pt x="6963" y="3048"/>
                      </a:cubicBezTo>
                      <a:lnTo>
                        <a:pt x="7203" y="3030"/>
                      </a:lnTo>
                      <a:lnTo>
                        <a:pt x="7171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986;p34"/>
                <p:cNvSpPr/>
                <p:nvPr/>
              </p:nvSpPr>
              <p:spPr>
                <a:xfrm>
                  <a:off x="7508822" y="4693131"/>
                  <a:ext cx="287797" cy="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133" extrusionOk="0">
                      <a:moveTo>
                        <a:pt x="3242" y="0"/>
                      </a:moveTo>
                      <a:cubicBezTo>
                        <a:pt x="1455" y="0"/>
                        <a:pt x="0" y="32"/>
                        <a:pt x="0" y="68"/>
                      </a:cubicBezTo>
                      <a:cubicBezTo>
                        <a:pt x="0" y="104"/>
                        <a:pt x="1455" y="133"/>
                        <a:pt x="3242" y="133"/>
                      </a:cubicBezTo>
                      <a:cubicBezTo>
                        <a:pt x="5033" y="133"/>
                        <a:pt x="6483" y="104"/>
                        <a:pt x="6483" y="68"/>
                      </a:cubicBezTo>
                      <a:cubicBezTo>
                        <a:pt x="6483" y="32"/>
                        <a:pt x="5033" y="0"/>
                        <a:pt x="3242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987;p34"/>
                <p:cNvSpPr/>
                <p:nvPr/>
              </p:nvSpPr>
              <p:spPr>
                <a:xfrm>
                  <a:off x="7606528" y="4661924"/>
                  <a:ext cx="15493" cy="17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" h="387" extrusionOk="0">
                      <a:moveTo>
                        <a:pt x="46" y="0"/>
                      </a:moveTo>
                      <a:cubicBezTo>
                        <a:pt x="39" y="0"/>
                        <a:pt x="33" y="2"/>
                        <a:pt x="29" y="6"/>
                      </a:cubicBezTo>
                      <a:cubicBezTo>
                        <a:pt x="0" y="36"/>
                        <a:pt x="54" y="125"/>
                        <a:pt x="133" y="225"/>
                      </a:cubicBezTo>
                      <a:cubicBezTo>
                        <a:pt x="201" y="316"/>
                        <a:pt x="269" y="386"/>
                        <a:pt x="305" y="386"/>
                      </a:cubicBezTo>
                      <a:cubicBezTo>
                        <a:pt x="309" y="386"/>
                        <a:pt x="312" y="385"/>
                        <a:pt x="316" y="384"/>
                      </a:cubicBezTo>
                      <a:cubicBezTo>
                        <a:pt x="348" y="365"/>
                        <a:pt x="319" y="254"/>
                        <a:pt x="237" y="147"/>
                      </a:cubicBezTo>
                      <a:cubicBezTo>
                        <a:pt x="168" y="53"/>
                        <a:pt x="8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988;p34"/>
                <p:cNvSpPr/>
                <p:nvPr/>
              </p:nvSpPr>
              <p:spPr>
                <a:xfrm>
                  <a:off x="7596451" y="4664721"/>
                  <a:ext cx="14561" cy="20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458" extrusionOk="0">
                      <a:moveTo>
                        <a:pt x="42" y="1"/>
                      </a:moveTo>
                      <a:cubicBezTo>
                        <a:pt x="37" y="1"/>
                        <a:pt x="33" y="2"/>
                        <a:pt x="29" y="4"/>
                      </a:cubicBezTo>
                      <a:cubicBezTo>
                        <a:pt x="1" y="29"/>
                        <a:pt x="51" y="137"/>
                        <a:pt x="120" y="256"/>
                      </a:cubicBezTo>
                      <a:cubicBezTo>
                        <a:pt x="187" y="368"/>
                        <a:pt x="252" y="458"/>
                        <a:pt x="289" y="458"/>
                      </a:cubicBezTo>
                      <a:cubicBezTo>
                        <a:pt x="291" y="458"/>
                        <a:pt x="293" y="457"/>
                        <a:pt x="295" y="457"/>
                      </a:cubicBezTo>
                      <a:cubicBezTo>
                        <a:pt x="327" y="442"/>
                        <a:pt x="314" y="317"/>
                        <a:pt x="234" y="188"/>
                      </a:cubicBezTo>
                      <a:cubicBezTo>
                        <a:pt x="167" y="73"/>
                        <a:pt x="81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989;p34"/>
                <p:cNvSpPr/>
                <p:nvPr/>
              </p:nvSpPr>
              <p:spPr>
                <a:xfrm>
                  <a:off x="7619268" y="4660814"/>
                  <a:ext cx="17535" cy="8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185" extrusionOk="0">
                      <a:moveTo>
                        <a:pt x="64" y="0"/>
                      </a:moveTo>
                      <a:cubicBezTo>
                        <a:pt x="41" y="0"/>
                        <a:pt x="25" y="5"/>
                        <a:pt x="18" y="17"/>
                      </a:cubicBezTo>
                      <a:cubicBezTo>
                        <a:pt x="0" y="49"/>
                        <a:pt x="65" y="121"/>
                        <a:pt x="176" y="160"/>
                      </a:cubicBezTo>
                      <a:cubicBezTo>
                        <a:pt x="223" y="177"/>
                        <a:pt x="267" y="184"/>
                        <a:pt x="303" y="184"/>
                      </a:cubicBezTo>
                      <a:cubicBezTo>
                        <a:pt x="353" y="184"/>
                        <a:pt x="387" y="171"/>
                        <a:pt x="391" y="150"/>
                      </a:cubicBezTo>
                      <a:cubicBezTo>
                        <a:pt x="395" y="114"/>
                        <a:pt x="320" y="71"/>
                        <a:pt x="219" y="35"/>
                      </a:cubicBezTo>
                      <a:cubicBezTo>
                        <a:pt x="159" y="15"/>
                        <a:pt x="102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990;p34"/>
                <p:cNvSpPr/>
                <p:nvPr/>
              </p:nvSpPr>
              <p:spPr>
                <a:xfrm>
                  <a:off x="7622597" y="4649894"/>
                  <a:ext cx="20909" cy="5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" h="135" extrusionOk="0">
                      <a:moveTo>
                        <a:pt x="217" y="0"/>
                      </a:moveTo>
                      <a:cubicBezTo>
                        <a:pt x="101" y="0"/>
                        <a:pt x="8" y="28"/>
                        <a:pt x="5" y="62"/>
                      </a:cubicBezTo>
                      <a:cubicBezTo>
                        <a:pt x="0" y="101"/>
                        <a:pt x="104" y="130"/>
                        <a:pt x="234" y="134"/>
                      </a:cubicBezTo>
                      <a:cubicBezTo>
                        <a:pt x="366" y="134"/>
                        <a:pt x="471" y="105"/>
                        <a:pt x="467" y="70"/>
                      </a:cubicBezTo>
                      <a:cubicBezTo>
                        <a:pt x="464" y="33"/>
                        <a:pt x="359" y="1"/>
                        <a:pt x="237" y="1"/>
                      </a:cubicBezTo>
                      <a:cubicBezTo>
                        <a:pt x="230" y="1"/>
                        <a:pt x="224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8" name="Google Shape;991;p34"/>
              <p:cNvSpPr/>
              <p:nvPr/>
            </p:nvSpPr>
            <p:spPr>
              <a:xfrm>
                <a:off x="7405569" y="2981411"/>
                <a:ext cx="469273" cy="1653798"/>
              </a:xfrm>
              <a:custGeom>
                <a:avLst/>
                <a:gdLst/>
                <a:ahLst/>
                <a:cxnLst/>
                <a:rect l="l" t="t" r="r" b="b"/>
                <a:pathLst>
                  <a:path w="10571" h="37254" extrusionOk="0">
                    <a:moveTo>
                      <a:pt x="3840" y="36981"/>
                    </a:moveTo>
                    <a:lnTo>
                      <a:pt x="3840" y="36981"/>
                    </a:lnTo>
                    <a:cubicBezTo>
                      <a:pt x="3843" y="36985"/>
                      <a:pt x="3845" y="36988"/>
                      <a:pt x="3847" y="36988"/>
                    </a:cubicBezTo>
                    <a:cubicBezTo>
                      <a:pt x="3849" y="36988"/>
                      <a:pt x="3850" y="36985"/>
                      <a:pt x="3852" y="36981"/>
                    </a:cubicBezTo>
                    <a:lnTo>
                      <a:pt x="3852" y="36981"/>
                    </a:lnTo>
                    <a:lnTo>
                      <a:pt x="3840" y="36981"/>
                    </a:lnTo>
                    <a:close/>
                    <a:moveTo>
                      <a:pt x="9939" y="0"/>
                    </a:moveTo>
                    <a:lnTo>
                      <a:pt x="2129" y="1303"/>
                    </a:lnTo>
                    <a:lnTo>
                      <a:pt x="0" y="1659"/>
                    </a:lnTo>
                    <a:lnTo>
                      <a:pt x="1224" y="3166"/>
                    </a:lnTo>
                    <a:cubicBezTo>
                      <a:pt x="1576" y="10251"/>
                      <a:pt x="1493" y="17118"/>
                      <a:pt x="1816" y="20538"/>
                    </a:cubicBezTo>
                    <a:cubicBezTo>
                      <a:pt x="1865" y="21047"/>
                      <a:pt x="3960" y="36625"/>
                      <a:pt x="3852" y="36981"/>
                    </a:cubicBezTo>
                    <a:lnTo>
                      <a:pt x="3852" y="36981"/>
                    </a:lnTo>
                    <a:lnTo>
                      <a:pt x="10305" y="37254"/>
                    </a:lnTo>
                    <a:lnTo>
                      <a:pt x="8374" y="20875"/>
                    </a:lnTo>
                    <a:lnTo>
                      <a:pt x="9289" y="6335"/>
                    </a:lnTo>
                    <a:cubicBezTo>
                      <a:pt x="10280" y="4616"/>
                      <a:pt x="10571" y="2581"/>
                      <a:pt x="10100" y="653"/>
                    </a:cubicBezTo>
                    <a:lnTo>
                      <a:pt x="9939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992;p34"/>
              <p:cNvSpPr/>
              <p:nvPr/>
            </p:nvSpPr>
            <p:spPr>
              <a:xfrm>
                <a:off x="6589120" y="2352508"/>
                <a:ext cx="1664142" cy="1309978"/>
              </a:xfrm>
              <a:custGeom>
                <a:avLst/>
                <a:gdLst/>
                <a:ahLst/>
                <a:cxnLst/>
                <a:rect l="l" t="t" r="r" b="b"/>
                <a:pathLst>
                  <a:path w="37487" h="29509" extrusionOk="0">
                    <a:moveTo>
                      <a:pt x="6859" y="0"/>
                    </a:moveTo>
                    <a:cubicBezTo>
                      <a:pt x="6117" y="0"/>
                      <a:pt x="5431" y="489"/>
                      <a:pt x="5212" y="1239"/>
                    </a:cubicBezTo>
                    <a:lnTo>
                      <a:pt x="3776" y="6167"/>
                    </a:lnTo>
                    <a:lnTo>
                      <a:pt x="3604" y="6752"/>
                    </a:lnTo>
                    <a:lnTo>
                      <a:pt x="3475" y="7198"/>
                    </a:lnTo>
                    <a:lnTo>
                      <a:pt x="3314" y="7758"/>
                    </a:lnTo>
                    <a:lnTo>
                      <a:pt x="3249" y="7969"/>
                    </a:lnTo>
                    <a:lnTo>
                      <a:pt x="3105" y="8460"/>
                    </a:lnTo>
                    <a:lnTo>
                      <a:pt x="3016" y="8780"/>
                    </a:lnTo>
                    <a:lnTo>
                      <a:pt x="2886" y="9222"/>
                    </a:lnTo>
                    <a:lnTo>
                      <a:pt x="69" y="18884"/>
                    </a:lnTo>
                    <a:cubicBezTo>
                      <a:pt x="22" y="19046"/>
                      <a:pt x="1" y="19207"/>
                      <a:pt x="1" y="19365"/>
                    </a:cubicBezTo>
                    <a:cubicBezTo>
                      <a:pt x="1" y="20108"/>
                      <a:pt x="488" y="20794"/>
                      <a:pt x="1238" y="21012"/>
                    </a:cubicBezTo>
                    <a:lnTo>
                      <a:pt x="30147" y="29440"/>
                    </a:lnTo>
                    <a:cubicBezTo>
                      <a:pt x="30308" y="29487"/>
                      <a:pt x="30470" y="29509"/>
                      <a:pt x="30628" y="29509"/>
                    </a:cubicBezTo>
                    <a:cubicBezTo>
                      <a:pt x="31371" y="29509"/>
                      <a:pt x="32056" y="29020"/>
                      <a:pt x="32275" y="28270"/>
                    </a:cubicBezTo>
                    <a:lnTo>
                      <a:pt x="37419" y="10625"/>
                    </a:lnTo>
                    <a:cubicBezTo>
                      <a:pt x="37465" y="10463"/>
                      <a:pt x="37487" y="10302"/>
                      <a:pt x="37487" y="10144"/>
                    </a:cubicBezTo>
                    <a:cubicBezTo>
                      <a:pt x="37487" y="9401"/>
                      <a:pt x="37003" y="8715"/>
                      <a:pt x="36252" y="8497"/>
                    </a:cubicBezTo>
                    <a:lnTo>
                      <a:pt x="29971" y="6666"/>
                    </a:lnTo>
                    <a:cubicBezTo>
                      <a:pt x="29734" y="7775"/>
                      <a:pt x="29429" y="8748"/>
                      <a:pt x="29142" y="9530"/>
                    </a:cubicBezTo>
                    <a:cubicBezTo>
                      <a:pt x="29264" y="9512"/>
                      <a:pt x="29386" y="9502"/>
                      <a:pt x="29512" y="9502"/>
                    </a:cubicBezTo>
                    <a:cubicBezTo>
                      <a:pt x="29727" y="9502"/>
                      <a:pt x="29942" y="9530"/>
                      <a:pt x="30161" y="9595"/>
                    </a:cubicBezTo>
                    <a:cubicBezTo>
                      <a:pt x="31389" y="9950"/>
                      <a:pt x="32092" y="11235"/>
                      <a:pt x="31733" y="12466"/>
                    </a:cubicBezTo>
                    <a:cubicBezTo>
                      <a:pt x="31439" y="13475"/>
                      <a:pt x="30517" y="14132"/>
                      <a:pt x="29512" y="14132"/>
                    </a:cubicBezTo>
                    <a:cubicBezTo>
                      <a:pt x="29300" y="14132"/>
                      <a:pt x="29081" y="14103"/>
                      <a:pt x="28865" y="14038"/>
                    </a:cubicBezTo>
                    <a:cubicBezTo>
                      <a:pt x="28115" y="13823"/>
                      <a:pt x="27563" y="13260"/>
                      <a:pt x="27326" y="12577"/>
                    </a:cubicBezTo>
                    <a:cubicBezTo>
                      <a:pt x="26493" y="13637"/>
                      <a:pt x="25061" y="14013"/>
                      <a:pt x="23442" y="14013"/>
                    </a:cubicBezTo>
                    <a:cubicBezTo>
                      <a:pt x="19440" y="14013"/>
                      <a:pt x="14300" y="11709"/>
                      <a:pt x="14300" y="11709"/>
                    </a:cubicBezTo>
                    <a:lnTo>
                      <a:pt x="14304" y="11699"/>
                    </a:lnTo>
                    <a:cubicBezTo>
                      <a:pt x="13385" y="11500"/>
                      <a:pt x="12372" y="11264"/>
                      <a:pt x="11838" y="11070"/>
                    </a:cubicBezTo>
                    <a:cubicBezTo>
                      <a:pt x="10732" y="10672"/>
                      <a:pt x="10765" y="10571"/>
                      <a:pt x="10833" y="10450"/>
                    </a:cubicBezTo>
                    <a:cubicBezTo>
                      <a:pt x="10861" y="10402"/>
                      <a:pt x="10926" y="10381"/>
                      <a:pt x="11012" y="10381"/>
                    </a:cubicBezTo>
                    <a:cubicBezTo>
                      <a:pt x="11206" y="10381"/>
                      <a:pt x="11514" y="10478"/>
                      <a:pt x="11806" y="10571"/>
                    </a:cubicBezTo>
                    <a:cubicBezTo>
                      <a:pt x="12096" y="10668"/>
                      <a:pt x="12369" y="10761"/>
                      <a:pt x="12495" y="10761"/>
                    </a:cubicBezTo>
                    <a:cubicBezTo>
                      <a:pt x="12566" y="10761"/>
                      <a:pt x="12591" y="10733"/>
                      <a:pt x="12541" y="10650"/>
                    </a:cubicBezTo>
                    <a:cubicBezTo>
                      <a:pt x="12276" y="10223"/>
                      <a:pt x="10219" y="9739"/>
                      <a:pt x="10424" y="9408"/>
                    </a:cubicBezTo>
                    <a:cubicBezTo>
                      <a:pt x="10470" y="9333"/>
                      <a:pt x="10563" y="9300"/>
                      <a:pt x="10686" y="9300"/>
                    </a:cubicBezTo>
                    <a:cubicBezTo>
                      <a:pt x="11282" y="9300"/>
                      <a:pt x="12574" y="10022"/>
                      <a:pt x="12710" y="10083"/>
                    </a:cubicBezTo>
                    <a:cubicBezTo>
                      <a:pt x="12732" y="10094"/>
                      <a:pt x="12753" y="10097"/>
                      <a:pt x="12771" y="10097"/>
                    </a:cubicBezTo>
                    <a:cubicBezTo>
                      <a:pt x="12897" y="10097"/>
                      <a:pt x="12969" y="9918"/>
                      <a:pt x="12839" y="9864"/>
                    </a:cubicBezTo>
                    <a:cubicBezTo>
                      <a:pt x="12621" y="9778"/>
                      <a:pt x="10359" y="8808"/>
                      <a:pt x="10621" y="8382"/>
                    </a:cubicBezTo>
                    <a:cubicBezTo>
                      <a:pt x="10661" y="8313"/>
                      <a:pt x="10722" y="8288"/>
                      <a:pt x="10790" y="8288"/>
                    </a:cubicBezTo>
                    <a:cubicBezTo>
                      <a:pt x="10959" y="8288"/>
                      <a:pt x="11166" y="8442"/>
                      <a:pt x="11166" y="8442"/>
                    </a:cubicBezTo>
                    <a:cubicBezTo>
                      <a:pt x="11166" y="8442"/>
                      <a:pt x="12868" y="9325"/>
                      <a:pt x="13255" y="9325"/>
                    </a:cubicBezTo>
                    <a:cubicBezTo>
                      <a:pt x="13292" y="9325"/>
                      <a:pt x="13317" y="9318"/>
                      <a:pt x="13328" y="9300"/>
                    </a:cubicBezTo>
                    <a:cubicBezTo>
                      <a:pt x="13446" y="9093"/>
                      <a:pt x="12265" y="8429"/>
                      <a:pt x="11852" y="8231"/>
                    </a:cubicBezTo>
                    <a:cubicBezTo>
                      <a:pt x="11443" y="8037"/>
                      <a:pt x="11368" y="7764"/>
                      <a:pt x="11605" y="7653"/>
                    </a:cubicBezTo>
                    <a:cubicBezTo>
                      <a:pt x="11615" y="7650"/>
                      <a:pt x="11626" y="7646"/>
                      <a:pt x="11644" y="7646"/>
                    </a:cubicBezTo>
                    <a:cubicBezTo>
                      <a:pt x="11917" y="7646"/>
                      <a:pt x="13073" y="8162"/>
                      <a:pt x="13453" y="8353"/>
                    </a:cubicBezTo>
                    <a:cubicBezTo>
                      <a:pt x="13711" y="8482"/>
                      <a:pt x="14250" y="8762"/>
                      <a:pt x="14529" y="8762"/>
                    </a:cubicBezTo>
                    <a:cubicBezTo>
                      <a:pt x="14688" y="8762"/>
                      <a:pt x="14759" y="8672"/>
                      <a:pt x="14648" y="8407"/>
                    </a:cubicBezTo>
                    <a:cubicBezTo>
                      <a:pt x="14336" y="7682"/>
                      <a:pt x="14372" y="7007"/>
                      <a:pt x="14508" y="6831"/>
                    </a:cubicBezTo>
                    <a:cubicBezTo>
                      <a:pt x="14551" y="6774"/>
                      <a:pt x="14612" y="6749"/>
                      <a:pt x="14673" y="6749"/>
                    </a:cubicBezTo>
                    <a:cubicBezTo>
                      <a:pt x="14803" y="6749"/>
                      <a:pt x="14935" y="6860"/>
                      <a:pt x="14932" y="7025"/>
                    </a:cubicBezTo>
                    <a:cubicBezTo>
                      <a:pt x="14928" y="7223"/>
                      <a:pt x="15021" y="7556"/>
                      <a:pt x="15101" y="7804"/>
                    </a:cubicBezTo>
                    <a:cubicBezTo>
                      <a:pt x="15169" y="8008"/>
                      <a:pt x="15266" y="8199"/>
                      <a:pt x="15399" y="8367"/>
                    </a:cubicBezTo>
                    <a:cubicBezTo>
                      <a:pt x="15549" y="8568"/>
                      <a:pt x="15689" y="8730"/>
                      <a:pt x="15808" y="8863"/>
                    </a:cubicBezTo>
                    <a:cubicBezTo>
                      <a:pt x="16848" y="9229"/>
                      <a:pt x="19595" y="10083"/>
                      <a:pt x="22390" y="10083"/>
                    </a:cubicBezTo>
                    <a:cubicBezTo>
                      <a:pt x="22764" y="10083"/>
                      <a:pt x="23140" y="10069"/>
                      <a:pt x="23514" y="10033"/>
                    </a:cubicBezTo>
                    <a:cubicBezTo>
                      <a:pt x="23632" y="10022"/>
                      <a:pt x="23805" y="9782"/>
                      <a:pt x="24010" y="9405"/>
                    </a:cubicBezTo>
                    <a:lnTo>
                      <a:pt x="23697" y="9244"/>
                    </a:lnTo>
                    <a:cubicBezTo>
                      <a:pt x="24328" y="7958"/>
                      <a:pt x="24871" y="6648"/>
                      <a:pt x="25309" y="5306"/>
                    </a:cubicBezTo>
                    <a:lnTo>
                      <a:pt x="25082" y="5241"/>
                    </a:lnTo>
                    <a:lnTo>
                      <a:pt x="24971" y="5209"/>
                    </a:lnTo>
                    <a:lnTo>
                      <a:pt x="23632" y="4817"/>
                    </a:lnTo>
                    <a:lnTo>
                      <a:pt x="23435" y="4760"/>
                    </a:lnTo>
                    <a:lnTo>
                      <a:pt x="23295" y="4721"/>
                    </a:lnTo>
                    <a:lnTo>
                      <a:pt x="23152" y="4678"/>
                    </a:lnTo>
                    <a:lnTo>
                      <a:pt x="19045" y="3482"/>
                    </a:lnTo>
                    <a:lnTo>
                      <a:pt x="18959" y="3457"/>
                    </a:lnTo>
                    <a:lnTo>
                      <a:pt x="16680" y="2790"/>
                    </a:lnTo>
                    <a:lnTo>
                      <a:pt x="7341" y="69"/>
                    </a:lnTo>
                    <a:cubicBezTo>
                      <a:pt x="7179" y="22"/>
                      <a:pt x="7018" y="0"/>
                      <a:pt x="6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993;p34"/>
              <p:cNvSpPr/>
              <p:nvPr/>
            </p:nvSpPr>
            <p:spPr>
              <a:xfrm>
                <a:off x="6763934" y="2957827"/>
                <a:ext cx="31385" cy="87231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965" extrusionOk="0">
                    <a:moveTo>
                      <a:pt x="100" y="1"/>
                    </a:moveTo>
                    <a:lnTo>
                      <a:pt x="54" y="162"/>
                    </a:lnTo>
                    <a:lnTo>
                      <a:pt x="474" y="284"/>
                    </a:lnTo>
                    <a:lnTo>
                      <a:pt x="0" y="1910"/>
                    </a:lnTo>
                    <a:lnTo>
                      <a:pt x="183" y="1964"/>
                    </a:lnTo>
                    <a:lnTo>
                      <a:pt x="707" y="177"/>
                    </a:lnTo>
                    <a:lnTo>
                      <a:pt x="1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994;p34"/>
              <p:cNvSpPr/>
              <p:nvPr/>
            </p:nvSpPr>
            <p:spPr>
              <a:xfrm>
                <a:off x="6797982" y="2978025"/>
                <a:ext cx="73070" cy="90738"/>
              </a:xfrm>
              <a:custGeom>
                <a:avLst/>
                <a:gdLst/>
                <a:ahLst/>
                <a:cxnLst/>
                <a:rect l="l" t="t" r="r" b="b"/>
                <a:pathLst>
                  <a:path w="1646" h="2044" extrusionOk="0">
                    <a:moveTo>
                      <a:pt x="810" y="0"/>
                    </a:moveTo>
                    <a:cubicBezTo>
                      <a:pt x="655" y="0"/>
                      <a:pt x="515" y="40"/>
                      <a:pt x="400" y="116"/>
                    </a:cubicBezTo>
                    <a:lnTo>
                      <a:pt x="496" y="267"/>
                    </a:lnTo>
                    <a:cubicBezTo>
                      <a:pt x="593" y="203"/>
                      <a:pt x="697" y="173"/>
                      <a:pt x="811" y="173"/>
                    </a:cubicBezTo>
                    <a:cubicBezTo>
                      <a:pt x="884" y="173"/>
                      <a:pt x="961" y="186"/>
                      <a:pt x="1042" y="209"/>
                    </a:cubicBezTo>
                    <a:cubicBezTo>
                      <a:pt x="1314" y="288"/>
                      <a:pt x="1426" y="457"/>
                      <a:pt x="1365" y="666"/>
                    </a:cubicBezTo>
                    <a:cubicBezTo>
                      <a:pt x="1329" y="787"/>
                      <a:pt x="1253" y="898"/>
                      <a:pt x="995" y="1039"/>
                    </a:cubicBezTo>
                    <a:lnTo>
                      <a:pt x="40" y="1549"/>
                    </a:lnTo>
                    <a:lnTo>
                      <a:pt x="1" y="1678"/>
                    </a:lnTo>
                    <a:lnTo>
                      <a:pt x="1258" y="2044"/>
                    </a:lnTo>
                    <a:lnTo>
                      <a:pt x="1304" y="1882"/>
                    </a:lnTo>
                    <a:lnTo>
                      <a:pt x="320" y="1595"/>
                    </a:lnTo>
                    <a:lnTo>
                      <a:pt x="1102" y="1175"/>
                    </a:lnTo>
                    <a:cubicBezTo>
                      <a:pt x="1412" y="1010"/>
                      <a:pt x="1508" y="870"/>
                      <a:pt x="1559" y="701"/>
                    </a:cubicBezTo>
                    <a:cubicBezTo>
                      <a:pt x="1645" y="403"/>
                      <a:pt x="1469" y="152"/>
                      <a:pt x="1107" y="45"/>
                    </a:cubicBezTo>
                    <a:cubicBezTo>
                      <a:pt x="1004" y="15"/>
                      <a:pt x="904" y="0"/>
                      <a:pt x="8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995;p34"/>
              <p:cNvSpPr/>
              <p:nvPr/>
            </p:nvSpPr>
            <p:spPr>
              <a:xfrm>
                <a:off x="6874469" y="3005948"/>
                <a:ext cx="71117" cy="8257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860" extrusionOk="0">
                    <a:moveTo>
                      <a:pt x="1332" y="1"/>
                    </a:moveTo>
                    <a:lnTo>
                      <a:pt x="40" y="908"/>
                    </a:lnTo>
                    <a:lnTo>
                      <a:pt x="1" y="1041"/>
                    </a:lnTo>
                    <a:lnTo>
                      <a:pt x="1009" y="1336"/>
                    </a:lnTo>
                    <a:lnTo>
                      <a:pt x="873" y="1806"/>
                    </a:lnTo>
                    <a:lnTo>
                      <a:pt x="1056" y="1859"/>
                    </a:lnTo>
                    <a:lnTo>
                      <a:pt x="1196" y="1389"/>
                    </a:lnTo>
                    <a:lnTo>
                      <a:pt x="1551" y="1493"/>
                    </a:lnTo>
                    <a:lnTo>
                      <a:pt x="1602" y="1332"/>
                    </a:lnTo>
                    <a:lnTo>
                      <a:pt x="1243" y="1228"/>
                    </a:lnTo>
                    <a:lnTo>
                      <a:pt x="1361" y="812"/>
                    </a:lnTo>
                    <a:lnTo>
                      <a:pt x="1185" y="761"/>
                    </a:lnTo>
                    <a:lnTo>
                      <a:pt x="1064" y="1174"/>
                    </a:lnTo>
                    <a:lnTo>
                      <a:pt x="288" y="948"/>
                    </a:lnTo>
                    <a:lnTo>
                      <a:pt x="1537" y="62"/>
                    </a:lnTo>
                    <a:lnTo>
                      <a:pt x="13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996;p34"/>
              <p:cNvSpPr/>
              <p:nvPr/>
            </p:nvSpPr>
            <p:spPr>
              <a:xfrm>
                <a:off x="6996235" y="3041327"/>
                <a:ext cx="70939" cy="8257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1860" extrusionOk="0">
                    <a:moveTo>
                      <a:pt x="1331" y="0"/>
                    </a:moveTo>
                    <a:lnTo>
                      <a:pt x="36" y="912"/>
                    </a:lnTo>
                    <a:lnTo>
                      <a:pt x="0" y="1044"/>
                    </a:lnTo>
                    <a:lnTo>
                      <a:pt x="1008" y="1339"/>
                    </a:lnTo>
                    <a:lnTo>
                      <a:pt x="872" y="1809"/>
                    </a:lnTo>
                    <a:lnTo>
                      <a:pt x="1056" y="1859"/>
                    </a:lnTo>
                    <a:lnTo>
                      <a:pt x="1192" y="1393"/>
                    </a:lnTo>
                    <a:lnTo>
                      <a:pt x="1551" y="1497"/>
                    </a:lnTo>
                    <a:lnTo>
                      <a:pt x="1597" y="1332"/>
                    </a:lnTo>
                    <a:lnTo>
                      <a:pt x="1238" y="1228"/>
                    </a:lnTo>
                    <a:lnTo>
                      <a:pt x="1361" y="815"/>
                    </a:lnTo>
                    <a:lnTo>
                      <a:pt x="1181" y="761"/>
                    </a:lnTo>
                    <a:lnTo>
                      <a:pt x="1059" y="1178"/>
                    </a:lnTo>
                    <a:lnTo>
                      <a:pt x="284" y="948"/>
                    </a:lnTo>
                    <a:lnTo>
                      <a:pt x="1536" y="61"/>
                    </a:lnTo>
                    <a:lnTo>
                      <a:pt x="13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997;p34"/>
              <p:cNvSpPr/>
              <p:nvPr/>
            </p:nvSpPr>
            <p:spPr>
              <a:xfrm>
                <a:off x="7073831" y="3055488"/>
                <a:ext cx="73514" cy="87498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971" extrusionOk="0">
                    <a:moveTo>
                      <a:pt x="675" y="1"/>
                    </a:moveTo>
                    <a:lnTo>
                      <a:pt x="323" y="873"/>
                    </a:lnTo>
                    <a:lnTo>
                      <a:pt x="703" y="980"/>
                    </a:lnTo>
                    <a:cubicBezTo>
                      <a:pt x="1155" y="1113"/>
                      <a:pt x="1260" y="1300"/>
                      <a:pt x="1192" y="1530"/>
                    </a:cubicBezTo>
                    <a:cubicBezTo>
                      <a:pt x="1143" y="1693"/>
                      <a:pt x="1015" y="1792"/>
                      <a:pt x="825" y="1792"/>
                    </a:cubicBezTo>
                    <a:cubicBezTo>
                      <a:pt x="763" y="1792"/>
                      <a:pt x="695" y="1781"/>
                      <a:pt x="621" y="1759"/>
                    </a:cubicBezTo>
                    <a:cubicBezTo>
                      <a:pt x="391" y="1691"/>
                      <a:pt x="212" y="1544"/>
                      <a:pt x="133" y="1393"/>
                    </a:cubicBezTo>
                    <a:lnTo>
                      <a:pt x="0" y="1512"/>
                    </a:lnTo>
                    <a:cubicBezTo>
                      <a:pt x="97" y="1691"/>
                      <a:pt x="316" y="1853"/>
                      <a:pt x="574" y="1928"/>
                    </a:cubicBezTo>
                    <a:cubicBezTo>
                      <a:pt x="673" y="1957"/>
                      <a:pt x="763" y="1971"/>
                      <a:pt x="846" y="1971"/>
                    </a:cubicBezTo>
                    <a:cubicBezTo>
                      <a:pt x="1127" y="1971"/>
                      <a:pt x="1313" y="1812"/>
                      <a:pt x="1382" y="1576"/>
                    </a:cubicBezTo>
                    <a:cubicBezTo>
                      <a:pt x="1472" y="1260"/>
                      <a:pt x="1328" y="988"/>
                      <a:pt x="789" y="830"/>
                    </a:cubicBezTo>
                    <a:lnTo>
                      <a:pt x="560" y="765"/>
                    </a:lnTo>
                    <a:lnTo>
                      <a:pt x="789" y="213"/>
                    </a:lnTo>
                    <a:lnTo>
                      <a:pt x="1604" y="450"/>
                    </a:lnTo>
                    <a:lnTo>
                      <a:pt x="1655" y="288"/>
                    </a:lnTo>
                    <a:lnTo>
                      <a:pt x="6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998;p34"/>
              <p:cNvSpPr/>
              <p:nvPr/>
            </p:nvSpPr>
            <p:spPr>
              <a:xfrm>
                <a:off x="7151117" y="3082922"/>
                <a:ext cx="73159" cy="83014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870" extrusionOk="0">
                    <a:moveTo>
                      <a:pt x="720" y="876"/>
                    </a:moveTo>
                    <a:cubicBezTo>
                      <a:pt x="774" y="876"/>
                      <a:pt x="831" y="884"/>
                      <a:pt x="890" y="901"/>
                    </a:cubicBezTo>
                    <a:cubicBezTo>
                      <a:pt x="1163" y="980"/>
                      <a:pt x="1296" y="1181"/>
                      <a:pt x="1228" y="1418"/>
                    </a:cubicBezTo>
                    <a:cubicBezTo>
                      <a:pt x="1171" y="1602"/>
                      <a:pt x="1024" y="1704"/>
                      <a:pt x="839" y="1704"/>
                    </a:cubicBezTo>
                    <a:cubicBezTo>
                      <a:pt x="787" y="1704"/>
                      <a:pt x="732" y="1696"/>
                      <a:pt x="675" y="1680"/>
                    </a:cubicBezTo>
                    <a:cubicBezTo>
                      <a:pt x="366" y="1586"/>
                      <a:pt x="259" y="1353"/>
                      <a:pt x="315" y="1156"/>
                    </a:cubicBezTo>
                    <a:cubicBezTo>
                      <a:pt x="366" y="984"/>
                      <a:pt x="521" y="876"/>
                      <a:pt x="720" y="876"/>
                    </a:cubicBezTo>
                    <a:close/>
                    <a:moveTo>
                      <a:pt x="977" y="1"/>
                    </a:moveTo>
                    <a:cubicBezTo>
                      <a:pt x="611" y="1"/>
                      <a:pt x="306" y="240"/>
                      <a:pt x="165" y="728"/>
                    </a:cubicBezTo>
                    <a:cubicBezTo>
                      <a:pt x="0" y="1292"/>
                      <a:pt x="161" y="1698"/>
                      <a:pt x="638" y="1838"/>
                    </a:cubicBezTo>
                    <a:cubicBezTo>
                      <a:pt x="713" y="1859"/>
                      <a:pt x="786" y="1870"/>
                      <a:pt x="855" y="1870"/>
                    </a:cubicBezTo>
                    <a:cubicBezTo>
                      <a:pt x="1114" y="1870"/>
                      <a:pt x="1330" y="1727"/>
                      <a:pt x="1407" y="1464"/>
                    </a:cubicBezTo>
                    <a:cubicBezTo>
                      <a:pt x="1503" y="1138"/>
                      <a:pt x="1317" y="858"/>
                      <a:pt x="962" y="753"/>
                    </a:cubicBezTo>
                    <a:cubicBezTo>
                      <a:pt x="887" y="732"/>
                      <a:pt x="814" y="721"/>
                      <a:pt x="743" y="721"/>
                    </a:cubicBezTo>
                    <a:cubicBezTo>
                      <a:pt x="578" y="721"/>
                      <a:pt x="430" y="780"/>
                      <a:pt x="327" y="901"/>
                    </a:cubicBezTo>
                    <a:cubicBezTo>
                      <a:pt x="337" y="844"/>
                      <a:pt x="348" y="793"/>
                      <a:pt x="362" y="753"/>
                    </a:cubicBezTo>
                    <a:cubicBezTo>
                      <a:pt x="475" y="361"/>
                      <a:pt x="704" y="171"/>
                      <a:pt x="990" y="171"/>
                    </a:cubicBezTo>
                    <a:cubicBezTo>
                      <a:pt x="1060" y="171"/>
                      <a:pt x="1134" y="182"/>
                      <a:pt x="1210" y="205"/>
                    </a:cubicBezTo>
                    <a:cubicBezTo>
                      <a:pt x="1342" y="244"/>
                      <a:pt x="1457" y="301"/>
                      <a:pt x="1529" y="387"/>
                    </a:cubicBezTo>
                    <a:lnTo>
                      <a:pt x="1647" y="262"/>
                    </a:lnTo>
                    <a:cubicBezTo>
                      <a:pt x="1554" y="162"/>
                      <a:pt x="1414" y="90"/>
                      <a:pt x="1253" y="43"/>
                    </a:cubicBezTo>
                    <a:cubicBezTo>
                      <a:pt x="1158" y="15"/>
                      <a:pt x="1066" y="1"/>
                      <a:pt x="9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999;p34"/>
              <p:cNvSpPr/>
              <p:nvPr/>
            </p:nvSpPr>
            <p:spPr>
              <a:xfrm>
                <a:off x="7260720" y="3108092"/>
                <a:ext cx="74757" cy="89406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2014" extrusionOk="0">
                    <a:moveTo>
                      <a:pt x="532" y="0"/>
                    </a:moveTo>
                    <a:lnTo>
                      <a:pt x="485" y="165"/>
                    </a:lnTo>
                    <a:lnTo>
                      <a:pt x="1400" y="431"/>
                    </a:lnTo>
                    <a:lnTo>
                      <a:pt x="722" y="908"/>
                    </a:lnTo>
                    <a:lnTo>
                      <a:pt x="682" y="1044"/>
                    </a:lnTo>
                    <a:lnTo>
                      <a:pt x="812" y="1081"/>
                    </a:lnTo>
                    <a:cubicBezTo>
                      <a:pt x="1145" y="1177"/>
                      <a:pt x="1253" y="1361"/>
                      <a:pt x="1192" y="1576"/>
                    </a:cubicBezTo>
                    <a:cubicBezTo>
                      <a:pt x="1144" y="1742"/>
                      <a:pt x="1017" y="1834"/>
                      <a:pt x="832" y="1834"/>
                    </a:cubicBezTo>
                    <a:cubicBezTo>
                      <a:pt x="769" y="1834"/>
                      <a:pt x="700" y="1823"/>
                      <a:pt x="625" y="1802"/>
                    </a:cubicBezTo>
                    <a:cubicBezTo>
                      <a:pt x="395" y="1734"/>
                      <a:pt x="212" y="1586"/>
                      <a:pt x="133" y="1436"/>
                    </a:cubicBezTo>
                    <a:lnTo>
                      <a:pt x="0" y="1554"/>
                    </a:lnTo>
                    <a:cubicBezTo>
                      <a:pt x="97" y="1734"/>
                      <a:pt x="320" y="1896"/>
                      <a:pt x="578" y="1971"/>
                    </a:cubicBezTo>
                    <a:cubicBezTo>
                      <a:pt x="677" y="1999"/>
                      <a:pt x="769" y="2013"/>
                      <a:pt x="852" y="2013"/>
                    </a:cubicBezTo>
                    <a:cubicBezTo>
                      <a:pt x="1129" y="2013"/>
                      <a:pt x="1312" y="1862"/>
                      <a:pt x="1378" y="1634"/>
                    </a:cubicBezTo>
                    <a:cubicBezTo>
                      <a:pt x="1464" y="1346"/>
                      <a:pt x="1332" y="1088"/>
                      <a:pt x="951" y="955"/>
                    </a:cubicBezTo>
                    <a:lnTo>
                      <a:pt x="1645" y="466"/>
                    </a:lnTo>
                    <a:lnTo>
                      <a:pt x="1683" y="337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000;p34"/>
              <p:cNvSpPr/>
              <p:nvPr/>
            </p:nvSpPr>
            <p:spPr>
              <a:xfrm>
                <a:off x="7339248" y="3137834"/>
                <a:ext cx="73203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68" extrusionOk="0">
                    <a:moveTo>
                      <a:pt x="720" y="874"/>
                    </a:moveTo>
                    <a:cubicBezTo>
                      <a:pt x="774" y="874"/>
                      <a:pt x="832" y="882"/>
                      <a:pt x="891" y="899"/>
                    </a:cubicBezTo>
                    <a:cubicBezTo>
                      <a:pt x="1163" y="977"/>
                      <a:pt x="1297" y="1182"/>
                      <a:pt x="1225" y="1416"/>
                    </a:cubicBezTo>
                    <a:cubicBezTo>
                      <a:pt x="1171" y="1601"/>
                      <a:pt x="1024" y="1702"/>
                      <a:pt x="840" y="1702"/>
                    </a:cubicBezTo>
                    <a:cubicBezTo>
                      <a:pt x="788" y="1702"/>
                      <a:pt x="733" y="1694"/>
                      <a:pt x="676" y="1678"/>
                    </a:cubicBezTo>
                    <a:cubicBezTo>
                      <a:pt x="367" y="1588"/>
                      <a:pt x="259" y="1351"/>
                      <a:pt x="317" y="1158"/>
                    </a:cubicBezTo>
                    <a:cubicBezTo>
                      <a:pt x="367" y="982"/>
                      <a:pt x="522" y="874"/>
                      <a:pt x="720" y="874"/>
                    </a:cubicBezTo>
                    <a:close/>
                    <a:moveTo>
                      <a:pt x="980" y="0"/>
                    </a:moveTo>
                    <a:cubicBezTo>
                      <a:pt x="613" y="0"/>
                      <a:pt x="307" y="237"/>
                      <a:pt x="166" y="727"/>
                    </a:cubicBezTo>
                    <a:cubicBezTo>
                      <a:pt x="0" y="1290"/>
                      <a:pt x="162" y="1696"/>
                      <a:pt x="640" y="1835"/>
                    </a:cubicBezTo>
                    <a:cubicBezTo>
                      <a:pt x="714" y="1857"/>
                      <a:pt x="787" y="1868"/>
                      <a:pt x="858" y="1868"/>
                    </a:cubicBezTo>
                    <a:cubicBezTo>
                      <a:pt x="1114" y="1868"/>
                      <a:pt x="1332" y="1727"/>
                      <a:pt x="1408" y="1462"/>
                    </a:cubicBezTo>
                    <a:cubicBezTo>
                      <a:pt x="1504" y="1136"/>
                      <a:pt x="1318" y="856"/>
                      <a:pt x="963" y="752"/>
                    </a:cubicBezTo>
                    <a:cubicBezTo>
                      <a:pt x="888" y="730"/>
                      <a:pt x="815" y="719"/>
                      <a:pt x="744" y="719"/>
                    </a:cubicBezTo>
                    <a:cubicBezTo>
                      <a:pt x="579" y="719"/>
                      <a:pt x="430" y="779"/>
                      <a:pt x="328" y="899"/>
                    </a:cubicBezTo>
                    <a:cubicBezTo>
                      <a:pt x="338" y="845"/>
                      <a:pt x="349" y="791"/>
                      <a:pt x="363" y="752"/>
                    </a:cubicBezTo>
                    <a:cubicBezTo>
                      <a:pt x="477" y="360"/>
                      <a:pt x="707" y="170"/>
                      <a:pt x="996" y="170"/>
                    </a:cubicBezTo>
                    <a:cubicBezTo>
                      <a:pt x="1064" y="170"/>
                      <a:pt x="1136" y="181"/>
                      <a:pt x="1211" y="202"/>
                    </a:cubicBezTo>
                    <a:cubicBezTo>
                      <a:pt x="1343" y="242"/>
                      <a:pt x="1458" y="300"/>
                      <a:pt x="1529" y="389"/>
                    </a:cubicBezTo>
                    <a:lnTo>
                      <a:pt x="1648" y="260"/>
                    </a:lnTo>
                    <a:cubicBezTo>
                      <a:pt x="1555" y="159"/>
                      <a:pt x="1415" y="88"/>
                      <a:pt x="1254" y="41"/>
                    </a:cubicBezTo>
                    <a:cubicBezTo>
                      <a:pt x="1160" y="14"/>
                      <a:pt x="1068" y="0"/>
                      <a:pt x="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001;p34"/>
              <p:cNvSpPr/>
              <p:nvPr/>
            </p:nvSpPr>
            <p:spPr>
              <a:xfrm>
                <a:off x="7425768" y="3151418"/>
                <a:ext cx="65213" cy="86743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954" extrusionOk="0">
                    <a:moveTo>
                      <a:pt x="159" y="0"/>
                    </a:moveTo>
                    <a:lnTo>
                      <a:pt x="11" y="499"/>
                    </a:lnTo>
                    <a:lnTo>
                      <a:pt x="195" y="550"/>
                    </a:lnTo>
                    <a:lnTo>
                      <a:pt x="291" y="216"/>
                    </a:lnTo>
                    <a:lnTo>
                      <a:pt x="1210" y="485"/>
                    </a:lnTo>
                    <a:lnTo>
                      <a:pt x="1" y="1896"/>
                    </a:lnTo>
                    <a:lnTo>
                      <a:pt x="202" y="1953"/>
                    </a:lnTo>
                    <a:lnTo>
                      <a:pt x="1433" y="514"/>
                    </a:lnTo>
                    <a:lnTo>
                      <a:pt x="1469" y="381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002;p34"/>
              <p:cNvSpPr/>
              <p:nvPr/>
            </p:nvSpPr>
            <p:spPr>
              <a:xfrm>
                <a:off x="7539232" y="3184400"/>
                <a:ext cx="65390" cy="86699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953" extrusionOk="0">
                    <a:moveTo>
                      <a:pt x="158" y="1"/>
                    </a:moveTo>
                    <a:lnTo>
                      <a:pt x="11" y="500"/>
                    </a:lnTo>
                    <a:lnTo>
                      <a:pt x="195" y="553"/>
                    </a:lnTo>
                    <a:lnTo>
                      <a:pt x="291" y="220"/>
                    </a:lnTo>
                    <a:lnTo>
                      <a:pt x="1210" y="485"/>
                    </a:lnTo>
                    <a:lnTo>
                      <a:pt x="1" y="1896"/>
                    </a:lnTo>
                    <a:lnTo>
                      <a:pt x="201" y="1953"/>
                    </a:lnTo>
                    <a:lnTo>
                      <a:pt x="1432" y="513"/>
                    </a:lnTo>
                    <a:lnTo>
                      <a:pt x="1472" y="384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003;p34"/>
              <p:cNvSpPr/>
              <p:nvPr/>
            </p:nvSpPr>
            <p:spPr>
              <a:xfrm>
                <a:off x="7600448" y="3212633"/>
                <a:ext cx="77110" cy="8479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1910" extrusionOk="0">
                    <a:moveTo>
                      <a:pt x="913" y="169"/>
                    </a:moveTo>
                    <a:cubicBezTo>
                      <a:pt x="975" y="169"/>
                      <a:pt x="1043" y="179"/>
                      <a:pt x="1116" y="200"/>
                    </a:cubicBezTo>
                    <a:cubicBezTo>
                      <a:pt x="1382" y="276"/>
                      <a:pt x="1525" y="452"/>
                      <a:pt x="1464" y="653"/>
                    </a:cubicBezTo>
                    <a:cubicBezTo>
                      <a:pt x="1425" y="795"/>
                      <a:pt x="1303" y="874"/>
                      <a:pt x="1132" y="874"/>
                    </a:cubicBezTo>
                    <a:cubicBezTo>
                      <a:pt x="1070" y="874"/>
                      <a:pt x="1002" y="864"/>
                      <a:pt x="930" y="843"/>
                    </a:cubicBezTo>
                    <a:cubicBezTo>
                      <a:pt x="650" y="760"/>
                      <a:pt x="524" y="588"/>
                      <a:pt x="581" y="391"/>
                    </a:cubicBezTo>
                    <a:cubicBezTo>
                      <a:pt x="623" y="246"/>
                      <a:pt x="744" y="169"/>
                      <a:pt x="913" y="169"/>
                    </a:cubicBezTo>
                    <a:close/>
                    <a:moveTo>
                      <a:pt x="651" y="951"/>
                    </a:moveTo>
                    <a:cubicBezTo>
                      <a:pt x="722" y="951"/>
                      <a:pt x="801" y="963"/>
                      <a:pt x="886" y="987"/>
                    </a:cubicBezTo>
                    <a:cubicBezTo>
                      <a:pt x="1202" y="1080"/>
                      <a:pt x="1349" y="1274"/>
                      <a:pt x="1288" y="1493"/>
                    </a:cubicBezTo>
                    <a:cubicBezTo>
                      <a:pt x="1241" y="1655"/>
                      <a:pt x="1107" y="1743"/>
                      <a:pt x="915" y="1743"/>
                    </a:cubicBezTo>
                    <a:cubicBezTo>
                      <a:pt x="843" y="1743"/>
                      <a:pt x="762" y="1730"/>
                      <a:pt x="675" y="1704"/>
                    </a:cubicBezTo>
                    <a:cubicBezTo>
                      <a:pt x="358" y="1615"/>
                      <a:pt x="211" y="1421"/>
                      <a:pt x="276" y="1199"/>
                    </a:cubicBezTo>
                    <a:cubicBezTo>
                      <a:pt x="323" y="1039"/>
                      <a:pt x="457" y="951"/>
                      <a:pt x="651" y="951"/>
                    </a:cubicBezTo>
                    <a:close/>
                    <a:moveTo>
                      <a:pt x="886" y="0"/>
                    </a:moveTo>
                    <a:cubicBezTo>
                      <a:pt x="642" y="0"/>
                      <a:pt x="460" y="117"/>
                      <a:pt x="398" y="334"/>
                    </a:cubicBezTo>
                    <a:cubicBezTo>
                      <a:pt x="345" y="520"/>
                      <a:pt x="401" y="685"/>
                      <a:pt x="563" y="808"/>
                    </a:cubicBezTo>
                    <a:cubicBezTo>
                      <a:pt x="319" y="818"/>
                      <a:pt x="154" y="933"/>
                      <a:pt x="90" y="1148"/>
                    </a:cubicBezTo>
                    <a:cubicBezTo>
                      <a:pt x="0" y="1464"/>
                      <a:pt x="201" y="1737"/>
                      <a:pt x="631" y="1863"/>
                    </a:cubicBezTo>
                    <a:cubicBezTo>
                      <a:pt x="742" y="1894"/>
                      <a:pt x="846" y="1910"/>
                      <a:pt x="941" y="1910"/>
                    </a:cubicBezTo>
                    <a:cubicBezTo>
                      <a:pt x="1211" y="1910"/>
                      <a:pt x="1406" y="1784"/>
                      <a:pt x="1475" y="1550"/>
                    </a:cubicBezTo>
                    <a:cubicBezTo>
                      <a:pt x="1536" y="1338"/>
                      <a:pt x="1457" y="1148"/>
                      <a:pt x="1253" y="1008"/>
                    </a:cubicBezTo>
                    <a:cubicBezTo>
                      <a:pt x="1457" y="990"/>
                      <a:pt x="1601" y="886"/>
                      <a:pt x="1654" y="700"/>
                    </a:cubicBezTo>
                    <a:cubicBezTo>
                      <a:pt x="1737" y="409"/>
                      <a:pt x="1539" y="154"/>
                      <a:pt x="1159" y="43"/>
                    </a:cubicBezTo>
                    <a:cubicBezTo>
                      <a:pt x="1062" y="14"/>
                      <a:pt x="971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004;p34"/>
              <p:cNvSpPr/>
              <p:nvPr/>
            </p:nvSpPr>
            <p:spPr>
              <a:xfrm>
                <a:off x="7682439" y="3235051"/>
                <a:ext cx="73203" cy="8297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1869" extrusionOk="0">
                    <a:moveTo>
                      <a:pt x="811" y="166"/>
                    </a:moveTo>
                    <a:cubicBezTo>
                      <a:pt x="863" y="166"/>
                      <a:pt x="918" y="174"/>
                      <a:pt x="974" y="191"/>
                    </a:cubicBezTo>
                    <a:cubicBezTo>
                      <a:pt x="1283" y="281"/>
                      <a:pt x="1394" y="514"/>
                      <a:pt x="1336" y="712"/>
                    </a:cubicBezTo>
                    <a:cubicBezTo>
                      <a:pt x="1285" y="887"/>
                      <a:pt x="1128" y="995"/>
                      <a:pt x="930" y="995"/>
                    </a:cubicBezTo>
                    <a:cubicBezTo>
                      <a:pt x="877" y="995"/>
                      <a:pt x="820" y="987"/>
                      <a:pt x="762" y="970"/>
                    </a:cubicBezTo>
                    <a:cubicBezTo>
                      <a:pt x="486" y="888"/>
                      <a:pt x="357" y="686"/>
                      <a:pt x="425" y="453"/>
                    </a:cubicBezTo>
                    <a:cubicBezTo>
                      <a:pt x="478" y="268"/>
                      <a:pt x="626" y="166"/>
                      <a:pt x="811" y="166"/>
                    </a:cubicBezTo>
                    <a:close/>
                    <a:moveTo>
                      <a:pt x="793" y="1"/>
                    </a:moveTo>
                    <a:cubicBezTo>
                      <a:pt x="535" y="1"/>
                      <a:pt x="318" y="141"/>
                      <a:pt x="242" y="403"/>
                    </a:cubicBezTo>
                    <a:cubicBezTo>
                      <a:pt x="145" y="733"/>
                      <a:pt x="332" y="1013"/>
                      <a:pt x="687" y="1117"/>
                    </a:cubicBezTo>
                    <a:cubicBezTo>
                      <a:pt x="760" y="1138"/>
                      <a:pt x="833" y="1149"/>
                      <a:pt x="903" y="1149"/>
                    </a:cubicBezTo>
                    <a:cubicBezTo>
                      <a:pt x="1070" y="1149"/>
                      <a:pt x="1221" y="1089"/>
                      <a:pt x="1322" y="970"/>
                    </a:cubicBezTo>
                    <a:lnTo>
                      <a:pt x="1322" y="970"/>
                    </a:lnTo>
                    <a:cubicBezTo>
                      <a:pt x="1314" y="1024"/>
                      <a:pt x="1301" y="1078"/>
                      <a:pt x="1290" y="1117"/>
                    </a:cubicBezTo>
                    <a:cubicBezTo>
                      <a:pt x="1174" y="1509"/>
                      <a:pt x="943" y="1699"/>
                      <a:pt x="656" y="1699"/>
                    </a:cubicBezTo>
                    <a:cubicBezTo>
                      <a:pt x="588" y="1699"/>
                      <a:pt x="517" y="1688"/>
                      <a:pt x="443" y="1666"/>
                    </a:cubicBezTo>
                    <a:cubicBezTo>
                      <a:pt x="310" y="1627"/>
                      <a:pt x="191" y="1569"/>
                      <a:pt x="120" y="1479"/>
                    </a:cubicBezTo>
                    <a:lnTo>
                      <a:pt x="1" y="1605"/>
                    </a:lnTo>
                    <a:cubicBezTo>
                      <a:pt x="95" y="1709"/>
                      <a:pt x="238" y="1781"/>
                      <a:pt x="396" y="1827"/>
                    </a:cubicBezTo>
                    <a:cubicBezTo>
                      <a:pt x="491" y="1855"/>
                      <a:pt x="583" y="1868"/>
                      <a:pt x="671" y="1868"/>
                    </a:cubicBezTo>
                    <a:cubicBezTo>
                      <a:pt x="1039" y="1868"/>
                      <a:pt x="1342" y="1631"/>
                      <a:pt x="1483" y="1143"/>
                    </a:cubicBezTo>
                    <a:cubicBezTo>
                      <a:pt x="1649" y="575"/>
                      <a:pt x="1487" y="174"/>
                      <a:pt x="1013" y="33"/>
                    </a:cubicBezTo>
                    <a:cubicBezTo>
                      <a:pt x="938" y="11"/>
                      <a:pt x="864" y="1"/>
                      <a:pt x="7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005;p34"/>
              <p:cNvSpPr/>
              <p:nvPr/>
            </p:nvSpPr>
            <p:spPr>
              <a:xfrm>
                <a:off x="7333034" y="3275536"/>
                <a:ext cx="645822" cy="219787"/>
              </a:xfrm>
              <a:custGeom>
                <a:avLst/>
                <a:gdLst/>
                <a:ahLst/>
                <a:cxnLst/>
                <a:rect l="l" t="t" r="r" b="b"/>
                <a:pathLst>
                  <a:path w="14548" h="4951" extrusionOk="0">
                    <a:moveTo>
                      <a:pt x="227" y="1"/>
                    </a:moveTo>
                    <a:lnTo>
                      <a:pt x="1" y="776"/>
                    </a:lnTo>
                    <a:lnTo>
                      <a:pt x="14322" y="4950"/>
                    </a:lnTo>
                    <a:lnTo>
                      <a:pt x="14548" y="4175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006;p34"/>
              <p:cNvSpPr/>
              <p:nvPr/>
            </p:nvSpPr>
            <p:spPr>
              <a:xfrm>
                <a:off x="7622555" y="3434545"/>
                <a:ext cx="336229" cy="129626"/>
              </a:xfrm>
              <a:custGeom>
                <a:avLst/>
                <a:gdLst/>
                <a:ahLst/>
                <a:cxnLst/>
                <a:rect l="l" t="t" r="r" b="b"/>
                <a:pathLst>
                  <a:path w="7574" h="2920" extrusionOk="0">
                    <a:moveTo>
                      <a:pt x="230" y="0"/>
                    </a:moveTo>
                    <a:lnTo>
                      <a:pt x="1" y="776"/>
                    </a:lnTo>
                    <a:lnTo>
                      <a:pt x="7348" y="2919"/>
                    </a:lnTo>
                    <a:lnTo>
                      <a:pt x="7574" y="214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007;p34"/>
              <p:cNvSpPr/>
              <p:nvPr/>
            </p:nvSpPr>
            <p:spPr>
              <a:xfrm>
                <a:off x="6772679" y="2695874"/>
                <a:ext cx="312656" cy="253748"/>
              </a:xfrm>
              <a:custGeom>
                <a:avLst/>
                <a:gdLst/>
                <a:ahLst/>
                <a:cxnLst/>
                <a:rect l="l" t="t" r="r" b="b"/>
                <a:pathLst>
                  <a:path w="7043" h="5716" extrusionOk="0">
                    <a:moveTo>
                      <a:pt x="1919" y="0"/>
                    </a:moveTo>
                    <a:cubicBezTo>
                      <a:pt x="1443" y="0"/>
                      <a:pt x="1004" y="311"/>
                      <a:pt x="865" y="790"/>
                    </a:cubicBezTo>
                    <a:lnTo>
                      <a:pt x="173" y="3174"/>
                    </a:lnTo>
                    <a:cubicBezTo>
                      <a:pt x="0" y="3755"/>
                      <a:pt x="334" y="4365"/>
                      <a:pt x="919" y="4534"/>
                    </a:cubicBezTo>
                    <a:lnTo>
                      <a:pt x="4817" y="5672"/>
                    </a:lnTo>
                    <a:cubicBezTo>
                      <a:pt x="4920" y="5701"/>
                      <a:pt x="5023" y="5716"/>
                      <a:pt x="5125" y="5716"/>
                    </a:cubicBezTo>
                    <a:cubicBezTo>
                      <a:pt x="5603" y="5716"/>
                      <a:pt x="6042" y="5404"/>
                      <a:pt x="6181" y="4922"/>
                    </a:cubicBezTo>
                    <a:lnTo>
                      <a:pt x="6874" y="2542"/>
                    </a:lnTo>
                    <a:cubicBezTo>
                      <a:pt x="7043" y="1961"/>
                      <a:pt x="6708" y="1350"/>
                      <a:pt x="6127" y="1181"/>
                    </a:cubicBezTo>
                    <a:lnTo>
                      <a:pt x="2226" y="44"/>
                    </a:lnTo>
                    <a:cubicBezTo>
                      <a:pt x="2123" y="14"/>
                      <a:pt x="2020" y="0"/>
                      <a:pt x="1919" y="0"/>
                    </a:cubicBezTo>
                    <a:close/>
                  </a:path>
                </a:pathLst>
              </a:custGeom>
              <a:solidFill>
                <a:srgbClr val="153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008;p34"/>
              <p:cNvSpPr/>
              <p:nvPr/>
            </p:nvSpPr>
            <p:spPr>
              <a:xfrm>
                <a:off x="6782712" y="2745282"/>
                <a:ext cx="197635" cy="124787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811" extrusionOk="0">
                    <a:moveTo>
                      <a:pt x="546" y="0"/>
                    </a:moveTo>
                    <a:lnTo>
                      <a:pt x="460" y="288"/>
                    </a:lnTo>
                    <a:lnTo>
                      <a:pt x="3554" y="1188"/>
                    </a:lnTo>
                    <a:cubicBezTo>
                      <a:pt x="3909" y="1289"/>
                      <a:pt x="4117" y="1670"/>
                      <a:pt x="4014" y="2024"/>
                    </a:cubicBezTo>
                    <a:cubicBezTo>
                      <a:pt x="3928" y="2321"/>
                      <a:pt x="3659" y="2511"/>
                      <a:pt x="3366" y="2511"/>
                    </a:cubicBezTo>
                    <a:cubicBezTo>
                      <a:pt x="3304" y="2511"/>
                      <a:pt x="3240" y="2503"/>
                      <a:pt x="3177" y="2484"/>
                    </a:cubicBezTo>
                    <a:lnTo>
                      <a:pt x="83" y="1583"/>
                    </a:lnTo>
                    <a:lnTo>
                      <a:pt x="0" y="1870"/>
                    </a:lnTo>
                    <a:lnTo>
                      <a:pt x="3094" y="2771"/>
                    </a:lnTo>
                    <a:cubicBezTo>
                      <a:pt x="3185" y="2798"/>
                      <a:pt x="3276" y="2811"/>
                      <a:pt x="3366" y="2811"/>
                    </a:cubicBezTo>
                    <a:cubicBezTo>
                      <a:pt x="3787" y="2811"/>
                      <a:pt x="4179" y="2534"/>
                      <a:pt x="4300" y="2111"/>
                    </a:cubicBezTo>
                    <a:cubicBezTo>
                      <a:pt x="4451" y="1594"/>
                      <a:pt x="4153" y="1052"/>
                      <a:pt x="3640" y="901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009;p34"/>
              <p:cNvSpPr/>
              <p:nvPr/>
            </p:nvSpPr>
            <p:spPr>
              <a:xfrm>
                <a:off x="6965427" y="2830691"/>
                <a:ext cx="98063" cy="40220"/>
              </a:xfrm>
              <a:custGeom>
                <a:avLst/>
                <a:gdLst/>
                <a:ahLst/>
                <a:cxnLst/>
                <a:rect l="l" t="t" r="r" b="b"/>
                <a:pathLst>
                  <a:path w="2209" h="906" extrusionOk="0">
                    <a:moveTo>
                      <a:pt x="84" y="1"/>
                    </a:moveTo>
                    <a:lnTo>
                      <a:pt x="1" y="287"/>
                    </a:lnTo>
                    <a:lnTo>
                      <a:pt x="2123" y="905"/>
                    </a:lnTo>
                    <a:lnTo>
                      <a:pt x="2209" y="617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010;p34"/>
              <p:cNvSpPr/>
              <p:nvPr/>
            </p:nvSpPr>
            <p:spPr>
              <a:xfrm>
                <a:off x="6886765" y="2529363"/>
                <a:ext cx="703222" cy="258986"/>
              </a:xfrm>
              <a:custGeom>
                <a:avLst/>
                <a:gdLst/>
                <a:ahLst/>
                <a:cxnLst/>
                <a:rect l="l" t="t" r="r" b="b"/>
                <a:pathLst>
                  <a:path w="15841" h="5834" extrusionOk="0">
                    <a:moveTo>
                      <a:pt x="388" y="0"/>
                    </a:moveTo>
                    <a:lnTo>
                      <a:pt x="0" y="1329"/>
                    </a:lnTo>
                    <a:lnTo>
                      <a:pt x="15456" y="5833"/>
                    </a:lnTo>
                    <a:lnTo>
                      <a:pt x="15840" y="4506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011;p34"/>
              <p:cNvSpPr/>
              <p:nvPr/>
            </p:nvSpPr>
            <p:spPr>
              <a:xfrm>
                <a:off x="7664638" y="1837658"/>
                <a:ext cx="85278" cy="85189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1919" extrusionOk="0">
                    <a:moveTo>
                      <a:pt x="927" y="1"/>
                    </a:moveTo>
                    <a:cubicBezTo>
                      <a:pt x="727" y="1"/>
                      <a:pt x="526" y="69"/>
                      <a:pt x="373" y="199"/>
                    </a:cubicBezTo>
                    <a:cubicBezTo>
                      <a:pt x="112" y="421"/>
                      <a:pt x="0" y="802"/>
                      <a:pt x="83" y="1136"/>
                    </a:cubicBezTo>
                    <a:cubicBezTo>
                      <a:pt x="161" y="1470"/>
                      <a:pt x="423" y="1753"/>
                      <a:pt x="743" y="1875"/>
                    </a:cubicBezTo>
                    <a:lnTo>
                      <a:pt x="441" y="1893"/>
                    </a:lnTo>
                    <a:cubicBezTo>
                      <a:pt x="584" y="1906"/>
                      <a:pt x="728" y="1919"/>
                      <a:pt x="871" y="1919"/>
                    </a:cubicBezTo>
                    <a:cubicBezTo>
                      <a:pt x="1009" y="1919"/>
                      <a:pt x="1146" y="1907"/>
                      <a:pt x="1278" y="1872"/>
                    </a:cubicBezTo>
                    <a:cubicBezTo>
                      <a:pt x="1548" y="1796"/>
                      <a:pt x="1806" y="1606"/>
                      <a:pt x="1874" y="1333"/>
                    </a:cubicBezTo>
                    <a:cubicBezTo>
                      <a:pt x="1921" y="1150"/>
                      <a:pt x="1877" y="960"/>
                      <a:pt x="1816" y="784"/>
                    </a:cubicBezTo>
                    <a:cubicBezTo>
                      <a:pt x="1723" y="519"/>
                      <a:pt x="1579" y="257"/>
                      <a:pt x="1336" y="109"/>
                    </a:cubicBezTo>
                    <a:cubicBezTo>
                      <a:pt x="1213" y="36"/>
                      <a:pt x="1070" y="1"/>
                      <a:pt x="9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012;p34"/>
              <p:cNvSpPr/>
              <p:nvPr/>
            </p:nvSpPr>
            <p:spPr>
              <a:xfrm>
                <a:off x="7705567" y="1914277"/>
                <a:ext cx="248420" cy="181743"/>
              </a:xfrm>
              <a:custGeom>
                <a:avLst/>
                <a:gdLst/>
                <a:ahLst/>
                <a:cxnLst/>
                <a:rect l="l" t="t" r="r" b="b"/>
                <a:pathLst>
                  <a:path w="5596" h="4094" extrusionOk="0">
                    <a:moveTo>
                      <a:pt x="15" y="1"/>
                    </a:moveTo>
                    <a:cubicBezTo>
                      <a:pt x="11" y="1"/>
                      <a:pt x="9" y="1"/>
                      <a:pt x="8" y="2"/>
                    </a:cubicBezTo>
                    <a:cubicBezTo>
                      <a:pt x="1" y="30"/>
                      <a:pt x="439" y="85"/>
                      <a:pt x="1030" y="433"/>
                    </a:cubicBezTo>
                    <a:cubicBezTo>
                      <a:pt x="1325" y="605"/>
                      <a:pt x="1651" y="857"/>
                      <a:pt x="1950" y="1198"/>
                    </a:cubicBezTo>
                    <a:cubicBezTo>
                      <a:pt x="2244" y="1538"/>
                      <a:pt x="2503" y="1965"/>
                      <a:pt x="2657" y="2468"/>
                    </a:cubicBezTo>
                    <a:cubicBezTo>
                      <a:pt x="2736" y="2712"/>
                      <a:pt x="2851" y="2989"/>
                      <a:pt x="3087" y="3132"/>
                    </a:cubicBezTo>
                    <a:cubicBezTo>
                      <a:pt x="3301" y="3268"/>
                      <a:pt x="3547" y="3304"/>
                      <a:pt x="3770" y="3304"/>
                    </a:cubicBezTo>
                    <a:cubicBezTo>
                      <a:pt x="3783" y="3304"/>
                      <a:pt x="3796" y="3304"/>
                      <a:pt x="3809" y="3304"/>
                    </a:cubicBezTo>
                    <a:cubicBezTo>
                      <a:pt x="4042" y="3297"/>
                      <a:pt x="4257" y="3261"/>
                      <a:pt x="4459" y="3250"/>
                    </a:cubicBezTo>
                    <a:cubicBezTo>
                      <a:pt x="4517" y="3246"/>
                      <a:pt x="4574" y="3244"/>
                      <a:pt x="4630" y="3244"/>
                    </a:cubicBezTo>
                    <a:cubicBezTo>
                      <a:pt x="4764" y="3244"/>
                      <a:pt x="4890" y="3257"/>
                      <a:pt x="5004" y="3290"/>
                    </a:cubicBezTo>
                    <a:cubicBezTo>
                      <a:pt x="5165" y="3333"/>
                      <a:pt x="5299" y="3408"/>
                      <a:pt x="5385" y="3509"/>
                    </a:cubicBezTo>
                    <a:cubicBezTo>
                      <a:pt x="5475" y="3605"/>
                      <a:pt x="5518" y="3713"/>
                      <a:pt x="5539" y="3804"/>
                    </a:cubicBezTo>
                    <a:cubicBezTo>
                      <a:pt x="5574" y="3990"/>
                      <a:pt x="5514" y="4090"/>
                      <a:pt x="5524" y="4094"/>
                    </a:cubicBezTo>
                    <a:cubicBezTo>
                      <a:pt x="5528" y="4094"/>
                      <a:pt x="5546" y="4072"/>
                      <a:pt x="5564" y="4022"/>
                    </a:cubicBezTo>
                    <a:cubicBezTo>
                      <a:pt x="5582" y="3976"/>
                      <a:pt x="5596" y="3897"/>
                      <a:pt x="5586" y="3796"/>
                    </a:cubicBezTo>
                    <a:cubicBezTo>
                      <a:pt x="5571" y="3696"/>
                      <a:pt x="5528" y="3577"/>
                      <a:pt x="5435" y="3466"/>
                    </a:cubicBezTo>
                    <a:cubicBezTo>
                      <a:pt x="5342" y="3351"/>
                      <a:pt x="5198" y="3261"/>
                      <a:pt x="5026" y="3207"/>
                    </a:cubicBezTo>
                    <a:cubicBezTo>
                      <a:pt x="4891" y="3164"/>
                      <a:pt x="4735" y="3146"/>
                      <a:pt x="4574" y="3146"/>
                    </a:cubicBezTo>
                    <a:cubicBezTo>
                      <a:pt x="4533" y="3146"/>
                      <a:pt x="4492" y="3148"/>
                      <a:pt x="4451" y="3150"/>
                    </a:cubicBezTo>
                    <a:cubicBezTo>
                      <a:pt x="4247" y="3161"/>
                      <a:pt x="4032" y="3193"/>
                      <a:pt x="3805" y="3193"/>
                    </a:cubicBezTo>
                    <a:cubicBezTo>
                      <a:pt x="3796" y="3193"/>
                      <a:pt x="3786" y="3193"/>
                      <a:pt x="3777" y="3193"/>
                    </a:cubicBezTo>
                    <a:cubicBezTo>
                      <a:pt x="3566" y="3193"/>
                      <a:pt x="3338" y="3155"/>
                      <a:pt x="3152" y="3035"/>
                    </a:cubicBezTo>
                    <a:cubicBezTo>
                      <a:pt x="2951" y="2913"/>
                      <a:pt x="2851" y="2676"/>
                      <a:pt x="2768" y="2429"/>
                    </a:cubicBezTo>
                    <a:cubicBezTo>
                      <a:pt x="2614" y="1919"/>
                      <a:pt x="2337" y="1470"/>
                      <a:pt x="2032" y="1125"/>
                    </a:cubicBezTo>
                    <a:cubicBezTo>
                      <a:pt x="1720" y="777"/>
                      <a:pt x="1379" y="526"/>
                      <a:pt x="1073" y="358"/>
                    </a:cubicBezTo>
                    <a:cubicBezTo>
                      <a:pt x="765" y="192"/>
                      <a:pt x="496" y="99"/>
                      <a:pt x="306" y="52"/>
                    </a:cubicBezTo>
                    <a:cubicBezTo>
                      <a:pt x="212" y="24"/>
                      <a:pt x="137" y="17"/>
                      <a:pt x="87" y="9"/>
                    </a:cubicBezTo>
                    <a:cubicBezTo>
                      <a:pt x="50" y="4"/>
                      <a:pt x="27" y="1"/>
                      <a:pt x="1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013;p34"/>
              <p:cNvSpPr/>
              <p:nvPr/>
            </p:nvSpPr>
            <p:spPr>
              <a:xfrm>
                <a:off x="7733934" y="2148042"/>
                <a:ext cx="40175" cy="34804"/>
              </a:xfrm>
              <a:custGeom>
                <a:avLst/>
                <a:gdLst/>
                <a:ahLst/>
                <a:cxnLst/>
                <a:rect l="l" t="t" r="r" b="b"/>
                <a:pathLst>
                  <a:path w="905" h="784" extrusionOk="0">
                    <a:moveTo>
                      <a:pt x="212" y="0"/>
                    </a:moveTo>
                    <a:cubicBezTo>
                      <a:pt x="190" y="0"/>
                      <a:pt x="84" y="54"/>
                      <a:pt x="30" y="221"/>
                    </a:cubicBezTo>
                    <a:cubicBezTo>
                      <a:pt x="4" y="307"/>
                      <a:pt x="0" y="433"/>
                      <a:pt x="61" y="544"/>
                    </a:cubicBezTo>
                    <a:cubicBezTo>
                      <a:pt x="123" y="655"/>
                      <a:pt x="237" y="751"/>
                      <a:pt x="388" y="777"/>
                    </a:cubicBezTo>
                    <a:cubicBezTo>
                      <a:pt x="411" y="781"/>
                      <a:pt x="435" y="783"/>
                      <a:pt x="458" y="783"/>
                    </a:cubicBezTo>
                    <a:cubicBezTo>
                      <a:pt x="580" y="783"/>
                      <a:pt x="693" y="731"/>
                      <a:pt x="769" y="658"/>
                    </a:cubicBezTo>
                    <a:cubicBezTo>
                      <a:pt x="865" y="572"/>
                      <a:pt x="901" y="454"/>
                      <a:pt x="905" y="364"/>
                    </a:cubicBezTo>
                    <a:cubicBezTo>
                      <a:pt x="905" y="184"/>
                      <a:pt x="815" y="98"/>
                      <a:pt x="799" y="98"/>
                    </a:cubicBezTo>
                    <a:cubicBezTo>
                      <a:pt x="798" y="98"/>
                      <a:pt x="798" y="98"/>
                      <a:pt x="797" y="98"/>
                    </a:cubicBezTo>
                    <a:cubicBezTo>
                      <a:pt x="783" y="105"/>
                      <a:pt x="844" y="203"/>
                      <a:pt x="819" y="357"/>
                    </a:cubicBezTo>
                    <a:cubicBezTo>
                      <a:pt x="808" y="433"/>
                      <a:pt x="772" y="514"/>
                      <a:pt x="697" y="579"/>
                    </a:cubicBezTo>
                    <a:cubicBezTo>
                      <a:pt x="637" y="630"/>
                      <a:pt x="549" y="666"/>
                      <a:pt x="460" y="666"/>
                    </a:cubicBezTo>
                    <a:cubicBezTo>
                      <a:pt x="442" y="666"/>
                      <a:pt x="424" y="665"/>
                      <a:pt x="406" y="662"/>
                    </a:cubicBezTo>
                    <a:cubicBezTo>
                      <a:pt x="298" y="644"/>
                      <a:pt x="209" y="572"/>
                      <a:pt x="159" y="490"/>
                    </a:cubicBezTo>
                    <a:cubicBezTo>
                      <a:pt x="105" y="407"/>
                      <a:pt x="98" y="314"/>
                      <a:pt x="111" y="239"/>
                    </a:cubicBezTo>
                    <a:cubicBezTo>
                      <a:pt x="141" y="84"/>
                      <a:pt x="227" y="16"/>
                      <a:pt x="216" y="2"/>
                    </a:cubicBezTo>
                    <a:cubicBezTo>
                      <a:pt x="215" y="1"/>
                      <a:pt x="214" y="0"/>
                      <a:pt x="21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014;p34"/>
              <p:cNvSpPr/>
              <p:nvPr/>
            </p:nvSpPr>
            <p:spPr>
              <a:xfrm>
                <a:off x="7666680" y="1891815"/>
                <a:ext cx="78442" cy="41596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37" extrusionOk="0">
                    <a:moveTo>
                      <a:pt x="113" y="0"/>
                    </a:moveTo>
                    <a:cubicBezTo>
                      <a:pt x="43" y="0"/>
                      <a:pt x="3" y="8"/>
                      <a:pt x="4" y="16"/>
                    </a:cubicBezTo>
                    <a:cubicBezTo>
                      <a:pt x="1" y="52"/>
                      <a:pt x="457" y="84"/>
                      <a:pt x="942" y="347"/>
                    </a:cubicBezTo>
                    <a:cubicBezTo>
                      <a:pt x="1415" y="590"/>
                      <a:pt x="1696" y="936"/>
                      <a:pt x="1739" y="936"/>
                    </a:cubicBezTo>
                    <a:cubicBezTo>
                      <a:pt x="1740" y="936"/>
                      <a:pt x="1741" y="936"/>
                      <a:pt x="1742" y="935"/>
                    </a:cubicBezTo>
                    <a:cubicBezTo>
                      <a:pt x="1767" y="921"/>
                      <a:pt x="1512" y="508"/>
                      <a:pt x="995" y="243"/>
                    </a:cubicBezTo>
                    <a:cubicBezTo>
                      <a:pt x="633" y="46"/>
                      <a:pt x="284" y="0"/>
                      <a:pt x="113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015;p34"/>
              <p:cNvSpPr/>
              <p:nvPr/>
            </p:nvSpPr>
            <p:spPr>
              <a:xfrm>
                <a:off x="7769935" y="2139918"/>
                <a:ext cx="16470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7" extrusionOk="0">
                    <a:moveTo>
                      <a:pt x="65" y="0"/>
                    </a:moveTo>
                    <a:cubicBezTo>
                      <a:pt x="50" y="0"/>
                      <a:pt x="14" y="27"/>
                      <a:pt x="4" y="94"/>
                    </a:cubicBezTo>
                    <a:cubicBezTo>
                      <a:pt x="1" y="131"/>
                      <a:pt x="8" y="177"/>
                      <a:pt x="40" y="224"/>
                    </a:cubicBezTo>
                    <a:cubicBezTo>
                      <a:pt x="71" y="265"/>
                      <a:pt x="128" y="296"/>
                      <a:pt x="186" y="296"/>
                    </a:cubicBezTo>
                    <a:cubicBezTo>
                      <a:pt x="189" y="296"/>
                      <a:pt x="192" y="296"/>
                      <a:pt x="195" y="296"/>
                    </a:cubicBezTo>
                    <a:cubicBezTo>
                      <a:pt x="256" y="293"/>
                      <a:pt x="320" y="260"/>
                      <a:pt x="345" y="202"/>
                    </a:cubicBezTo>
                    <a:cubicBezTo>
                      <a:pt x="370" y="149"/>
                      <a:pt x="360" y="99"/>
                      <a:pt x="342" y="63"/>
                    </a:cubicBezTo>
                    <a:cubicBezTo>
                      <a:pt x="316" y="17"/>
                      <a:pt x="282" y="2"/>
                      <a:pt x="261" y="2"/>
                    </a:cubicBezTo>
                    <a:cubicBezTo>
                      <a:pt x="249" y="2"/>
                      <a:pt x="241" y="6"/>
                      <a:pt x="241" y="13"/>
                    </a:cubicBezTo>
                    <a:cubicBezTo>
                      <a:pt x="238" y="26"/>
                      <a:pt x="263" y="48"/>
                      <a:pt x="263" y="91"/>
                    </a:cubicBezTo>
                    <a:cubicBezTo>
                      <a:pt x="266" y="138"/>
                      <a:pt x="248" y="174"/>
                      <a:pt x="191" y="177"/>
                    </a:cubicBezTo>
                    <a:cubicBezTo>
                      <a:pt x="189" y="177"/>
                      <a:pt x="187" y="177"/>
                      <a:pt x="185" y="177"/>
                    </a:cubicBezTo>
                    <a:cubicBezTo>
                      <a:pt x="131" y="177"/>
                      <a:pt x="101" y="136"/>
                      <a:pt x="90" y="91"/>
                    </a:cubicBezTo>
                    <a:cubicBezTo>
                      <a:pt x="76" y="48"/>
                      <a:pt x="83" y="13"/>
                      <a:pt x="69" y="1"/>
                    </a:cubicBezTo>
                    <a:cubicBezTo>
                      <a:pt x="68" y="1"/>
                      <a:pt x="66" y="0"/>
                      <a:pt x="6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016;p34"/>
              <p:cNvSpPr/>
              <p:nvPr/>
            </p:nvSpPr>
            <p:spPr>
              <a:xfrm>
                <a:off x="7609016" y="3546411"/>
                <a:ext cx="83857" cy="1040693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3443" extrusionOk="0">
                    <a:moveTo>
                      <a:pt x="4" y="0"/>
                    </a:moveTo>
                    <a:cubicBezTo>
                      <a:pt x="1" y="0"/>
                      <a:pt x="1" y="22"/>
                      <a:pt x="1" y="61"/>
                    </a:cubicBezTo>
                    <a:cubicBezTo>
                      <a:pt x="1" y="108"/>
                      <a:pt x="1" y="166"/>
                      <a:pt x="4" y="237"/>
                    </a:cubicBezTo>
                    <a:cubicBezTo>
                      <a:pt x="8" y="406"/>
                      <a:pt x="15" y="632"/>
                      <a:pt x="22" y="923"/>
                    </a:cubicBezTo>
                    <a:cubicBezTo>
                      <a:pt x="44" y="1519"/>
                      <a:pt x="79" y="2380"/>
                      <a:pt x="134" y="3442"/>
                    </a:cubicBezTo>
                    <a:cubicBezTo>
                      <a:pt x="238" y="5568"/>
                      <a:pt x="420" y="8503"/>
                      <a:pt x="679" y="11741"/>
                    </a:cubicBezTo>
                    <a:cubicBezTo>
                      <a:pt x="941" y="14979"/>
                      <a:pt x="1232" y="17908"/>
                      <a:pt x="1465" y="20022"/>
                    </a:cubicBezTo>
                    <a:cubicBezTo>
                      <a:pt x="1583" y="21080"/>
                      <a:pt x="1684" y="21935"/>
                      <a:pt x="1759" y="22527"/>
                    </a:cubicBezTo>
                    <a:cubicBezTo>
                      <a:pt x="1795" y="22814"/>
                      <a:pt x="1827" y="23040"/>
                      <a:pt x="1849" y="23205"/>
                    </a:cubicBezTo>
                    <a:cubicBezTo>
                      <a:pt x="1860" y="23277"/>
                      <a:pt x="1867" y="23335"/>
                      <a:pt x="1874" y="23381"/>
                    </a:cubicBezTo>
                    <a:cubicBezTo>
                      <a:pt x="1881" y="23421"/>
                      <a:pt x="1885" y="23442"/>
                      <a:pt x="1888" y="23442"/>
                    </a:cubicBezTo>
                    <a:cubicBezTo>
                      <a:pt x="1888" y="23442"/>
                      <a:pt x="1888" y="23421"/>
                      <a:pt x="1885" y="23381"/>
                    </a:cubicBezTo>
                    <a:cubicBezTo>
                      <a:pt x="1881" y="23335"/>
                      <a:pt x="1878" y="23274"/>
                      <a:pt x="1870" y="23202"/>
                    </a:cubicBezTo>
                    <a:cubicBezTo>
                      <a:pt x="1856" y="23037"/>
                      <a:pt x="1835" y="22810"/>
                      <a:pt x="1806" y="22520"/>
                    </a:cubicBezTo>
                    <a:cubicBezTo>
                      <a:pt x="1745" y="21920"/>
                      <a:pt x="1655" y="21066"/>
                      <a:pt x="1547" y="20015"/>
                    </a:cubicBezTo>
                    <a:cubicBezTo>
                      <a:pt x="1336" y="17896"/>
                      <a:pt x="1060" y="14968"/>
                      <a:pt x="798" y="11734"/>
                    </a:cubicBezTo>
                    <a:cubicBezTo>
                      <a:pt x="539" y="8496"/>
                      <a:pt x="345" y="5560"/>
                      <a:pt x="216" y="3439"/>
                    </a:cubicBezTo>
                    <a:cubicBezTo>
                      <a:pt x="155" y="2384"/>
                      <a:pt x="104" y="1526"/>
                      <a:pt x="69" y="923"/>
                    </a:cubicBezTo>
                    <a:cubicBezTo>
                      <a:pt x="51" y="632"/>
                      <a:pt x="36" y="402"/>
                      <a:pt x="26" y="237"/>
                    </a:cubicBezTo>
                    <a:cubicBezTo>
                      <a:pt x="22" y="166"/>
                      <a:pt x="15" y="108"/>
                      <a:pt x="11" y="61"/>
                    </a:cubicBezTo>
                    <a:cubicBezTo>
                      <a:pt x="8" y="18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017;p34"/>
              <p:cNvSpPr/>
              <p:nvPr/>
            </p:nvSpPr>
            <p:spPr>
              <a:xfrm>
                <a:off x="7759621" y="2646621"/>
                <a:ext cx="270000" cy="3729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018;p34"/>
              <p:cNvSpPr/>
              <p:nvPr/>
            </p:nvSpPr>
            <p:spPr>
              <a:xfrm>
                <a:off x="7572215" y="4585922"/>
                <a:ext cx="280960" cy="6748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152" extrusionOk="0">
                    <a:moveTo>
                      <a:pt x="926" y="0"/>
                    </a:moveTo>
                    <a:cubicBezTo>
                      <a:pt x="639" y="0"/>
                      <a:pt x="409" y="0"/>
                      <a:pt x="248" y="7"/>
                    </a:cubicBezTo>
                    <a:cubicBezTo>
                      <a:pt x="86" y="11"/>
                      <a:pt x="0" y="18"/>
                      <a:pt x="0" y="25"/>
                    </a:cubicBezTo>
                    <a:cubicBezTo>
                      <a:pt x="0" y="32"/>
                      <a:pt x="86" y="43"/>
                      <a:pt x="248" y="54"/>
                    </a:cubicBezTo>
                    <a:cubicBezTo>
                      <a:pt x="434" y="61"/>
                      <a:pt x="661" y="72"/>
                      <a:pt x="926" y="82"/>
                    </a:cubicBezTo>
                    <a:cubicBezTo>
                      <a:pt x="1497" y="104"/>
                      <a:pt x="2287" y="133"/>
                      <a:pt x="3163" y="147"/>
                    </a:cubicBezTo>
                    <a:cubicBezTo>
                      <a:pt x="3388" y="150"/>
                      <a:pt x="3608" y="151"/>
                      <a:pt x="3820" y="151"/>
                    </a:cubicBezTo>
                    <a:cubicBezTo>
                      <a:pt x="4431" y="151"/>
                      <a:pt x="4976" y="140"/>
                      <a:pt x="5402" y="118"/>
                    </a:cubicBezTo>
                    <a:cubicBezTo>
                      <a:pt x="5689" y="104"/>
                      <a:pt x="5919" y="90"/>
                      <a:pt x="6080" y="75"/>
                    </a:cubicBezTo>
                    <a:cubicBezTo>
                      <a:pt x="6239" y="61"/>
                      <a:pt x="6328" y="50"/>
                      <a:pt x="6328" y="39"/>
                    </a:cubicBezTo>
                    <a:cubicBezTo>
                      <a:pt x="6328" y="32"/>
                      <a:pt x="6239" y="29"/>
                      <a:pt x="6077" y="29"/>
                    </a:cubicBezTo>
                    <a:cubicBezTo>
                      <a:pt x="5891" y="29"/>
                      <a:pt x="5664" y="32"/>
                      <a:pt x="5399" y="36"/>
                    </a:cubicBezTo>
                    <a:cubicBezTo>
                      <a:pt x="5190" y="37"/>
                      <a:pt x="4952" y="38"/>
                      <a:pt x="4691" y="38"/>
                    </a:cubicBezTo>
                    <a:cubicBezTo>
                      <a:pt x="4239" y="38"/>
                      <a:pt x="3719" y="35"/>
                      <a:pt x="3166" y="29"/>
                    </a:cubicBezTo>
                    <a:cubicBezTo>
                      <a:pt x="2290" y="14"/>
                      <a:pt x="1501" y="0"/>
                      <a:pt x="9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019;p34"/>
              <p:cNvSpPr/>
              <p:nvPr/>
            </p:nvSpPr>
            <p:spPr>
              <a:xfrm>
                <a:off x="7042713" y="2558217"/>
                <a:ext cx="867563" cy="416268"/>
              </a:xfrm>
              <a:custGeom>
                <a:avLst/>
                <a:gdLst/>
                <a:ahLst/>
                <a:cxnLst/>
                <a:rect l="l" t="t" r="r" b="b"/>
                <a:pathLst>
                  <a:path w="19543" h="9377" extrusionOk="0">
                    <a:moveTo>
                      <a:pt x="15719" y="1"/>
                    </a:moveTo>
                    <a:cubicBezTo>
                      <a:pt x="15719" y="1"/>
                      <a:pt x="13863" y="5349"/>
                      <a:pt x="13296" y="5399"/>
                    </a:cubicBezTo>
                    <a:cubicBezTo>
                      <a:pt x="12923" y="5433"/>
                      <a:pt x="12548" y="5448"/>
                      <a:pt x="12173" y="5448"/>
                    </a:cubicBezTo>
                    <a:cubicBezTo>
                      <a:pt x="9377" y="5448"/>
                      <a:pt x="6631" y="4593"/>
                      <a:pt x="5590" y="4229"/>
                    </a:cubicBezTo>
                    <a:cubicBezTo>
                      <a:pt x="5471" y="4096"/>
                      <a:pt x="5331" y="3934"/>
                      <a:pt x="5181" y="3733"/>
                    </a:cubicBezTo>
                    <a:cubicBezTo>
                      <a:pt x="5048" y="3565"/>
                      <a:pt x="4951" y="3374"/>
                      <a:pt x="4883" y="3170"/>
                    </a:cubicBezTo>
                    <a:cubicBezTo>
                      <a:pt x="4803" y="2922"/>
                      <a:pt x="4710" y="2589"/>
                      <a:pt x="4714" y="2391"/>
                    </a:cubicBezTo>
                    <a:cubicBezTo>
                      <a:pt x="4718" y="2224"/>
                      <a:pt x="4587" y="2113"/>
                      <a:pt x="4458" y="2113"/>
                    </a:cubicBezTo>
                    <a:cubicBezTo>
                      <a:pt x="4396" y="2113"/>
                      <a:pt x="4335" y="2139"/>
                      <a:pt x="4290" y="2197"/>
                    </a:cubicBezTo>
                    <a:cubicBezTo>
                      <a:pt x="4154" y="2373"/>
                      <a:pt x="4118" y="3048"/>
                      <a:pt x="4430" y="3773"/>
                    </a:cubicBezTo>
                    <a:cubicBezTo>
                      <a:pt x="4543" y="4038"/>
                      <a:pt x="4468" y="4130"/>
                      <a:pt x="4309" y="4130"/>
                    </a:cubicBezTo>
                    <a:cubicBezTo>
                      <a:pt x="4031" y="4130"/>
                      <a:pt x="3493" y="3849"/>
                      <a:pt x="3235" y="3719"/>
                    </a:cubicBezTo>
                    <a:cubicBezTo>
                      <a:pt x="2855" y="3527"/>
                      <a:pt x="1702" y="3012"/>
                      <a:pt x="1429" y="3012"/>
                    </a:cubicBezTo>
                    <a:cubicBezTo>
                      <a:pt x="1411" y="3012"/>
                      <a:pt x="1397" y="3015"/>
                      <a:pt x="1387" y="3019"/>
                    </a:cubicBezTo>
                    <a:cubicBezTo>
                      <a:pt x="1150" y="3130"/>
                      <a:pt x="1225" y="3403"/>
                      <a:pt x="1634" y="3597"/>
                    </a:cubicBezTo>
                    <a:cubicBezTo>
                      <a:pt x="2047" y="3795"/>
                      <a:pt x="3228" y="4459"/>
                      <a:pt x="3110" y="4666"/>
                    </a:cubicBezTo>
                    <a:cubicBezTo>
                      <a:pt x="3100" y="4684"/>
                      <a:pt x="3075" y="4693"/>
                      <a:pt x="3037" y="4693"/>
                    </a:cubicBezTo>
                    <a:cubicBezTo>
                      <a:pt x="2650" y="4693"/>
                      <a:pt x="948" y="3808"/>
                      <a:pt x="948" y="3808"/>
                    </a:cubicBezTo>
                    <a:cubicBezTo>
                      <a:pt x="948" y="3808"/>
                      <a:pt x="743" y="3656"/>
                      <a:pt x="574" y="3656"/>
                    </a:cubicBezTo>
                    <a:cubicBezTo>
                      <a:pt x="506" y="3656"/>
                      <a:pt x="444" y="3681"/>
                      <a:pt x="403" y="3748"/>
                    </a:cubicBezTo>
                    <a:cubicBezTo>
                      <a:pt x="141" y="4174"/>
                      <a:pt x="2403" y="5144"/>
                      <a:pt x="2621" y="5230"/>
                    </a:cubicBezTo>
                    <a:cubicBezTo>
                      <a:pt x="2752" y="5283"/>
                      <a:pt x="2678" y="5464"/>
                      <a:pt x="2554" y="5464"/>
                    </a:cubicBezTo>
                    <a:cubicBezTo>
                      <a:pt x="2534" y="5464"/>
                      <a:pt x="2514" y="5460"/>
                      <a:pt x="2492" y="5449"/>
                    </a:cubicBezTo>
                    <a:cubicBezTo>
                      <a:pt x="2355" y="5387"/>
                      <a:pt x="1063" y="4668"/>
                      <a:pt x="469" y="4668"/>
                    </a:cubicBezTo>
                    <a:cubicBezTo>
                      <a:pt x="346" y="4668"/>
                      <a:pt x="252" y="4699"/>
                      <a:pt x="206" y="4774"/>
                    </a:cubicBezTo>
                    <a:cubicBezTo>
                      <a:pt x="1" y="5105"/>
                      <a:pt x="2058" y="5589"/>
                      <a:pt x="2323" y="6016"/>
                    </a:cubicBezTo>
                    <a:cubicBezTo>
                      <a:pt x="2373" y="6097"/>
                      <a:pt x="2349" y="6129"/>
                      <a:pt x="2277" y="6129"/>
                    </a:cubicBezTo>
                    <a:cubicBezTo>
                      <a:pt x="2151" y="6129"/>
                      <a:pt x="1877" y="6033"/>
                      <a:pt x="1588" y="5937"/>
                    </a:cubicBezTo>
                    <a:cubicBezTo>
                      <a:pt x="1297" y="5841"/>
                      <a:pt x="990" y="5747"/>
                      <a:pt x="797" y="5747"/>
                    </a:cubicBezTo>
                    <a:cubicBezTo>
                      <a:pt x="708" y="5747"/>
                      <a:pt x="643" y="5767"/>
                      <a:pt x="615" y="5816"/>
                    </a:cubicBezTo>
                    <a:cubicBezTo>
                      <a:pt x="547" y="5937"/>
                      <a:pt x="514" y="6038"/>
                      <a:pt x="1620" y="6436"/>
                    </a:cubicBezTo>
                    <a:cubicBezTo>
                      <a:pt x="2154" y="6630"/>
                      <a:pt x="3167" y="6866"/>
                      <a:pt x="4086" y="7065"/>
                    </a:cubicBezTo>
                    <a:lnTo>
                      <a:pt x="4082" y="7075"/>
                    </a:lnTo>
                    <a:cubicBezTo>
                      <a:pt x="4082" y="7075"/>
                      <a:pt x="9223" y="9377"/>
                      <a:pt x="13225" y="9377"/>
                    </a:cubicBezTo>
                    <a:cubicBezTo>
                      <a:pt x="15156" y="9377"/>
                      <a:pt x="16821" y="8841"/>
                      <a:pt x="17517" y="7254"/>
                    </a:cubicBezTo>
                    <a:cubicBezTo>
                      <a:pt x="19462" y="2812"/>
                      <a:pt x="19542" y="2490"/>
                      <a:pt x="19525" y="2490"/>
                    </a:cubicBezTo>
                    <a:lnTo>
                      <a:pt x="19525" y="2490"/>
                    </a:lnTo>
                    <a:cubicBezTo>
                      <a:pt x="19522" y="2490"/>
                      <a:pt x="19516" y="2499"/>
                      <a:pt x="19516" y="2499"/>
                    </a:cubicBezTo>
                    <a:lnTo>
                      <a:pt x="15719" y="1"/>
                    </a:lnTo>
                    <a:close/>
                  </a:path>
                </a:pathLst>
              </a:custGeom>
              <a:solidFill>
                <a:srgbClr val="E5BA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020;p34"/>
              <p:cNvSpPr/>
              <p:nvPr/>
            </p:nvSpPr>
            <p:spPr>
              <a:xfrm>
                <a:off x="7637958" y="2344695"/>
                <a:ext cx="295610" cy="523654"/>
              </a:xfrm>
              <a:custGeom>
                <a:avLst/>
                <a:gdLst/>
                <a:ahLst/>
                <a:cxnLst/>
                <a:rect l="l" t="t" r="r" b="b"/>
                <a:pathLst>
                  <a:path w="6659" h="11796" extrusionOk="0">
                    <a:moveTo>
                      <a:pt x="3544" y="1"/>
                    </a:moveTo>
                    <a:lnTo>
                      <a:pt x="3529" y="26"/>
                    </a:lnTo>
                    <a:lnTo>
                      <a:pt x="3170" y="895"/>
                    </a:lnTo>
                    <a:lnTo>
                      <a:pt x="3135" y="977"/>
                    </a:lnTo>
                    <a:lnTo>
                      <a:pt x="3049" y="1185"/>
                    </a:lnTo>
                    <a:lnTo>
                      <a:pt x="3012" y="1268"/>
                    </a:lnTo>
                    <a:lnTo>
                      <a:pt x="2284" y="3016"/>
                    </a:lnTo>
                    <a:cubicBezTo>
                      <a:pt x="2154" y="3594"/>
                      <a:pt x="2007" y="4168"/>
                      <a:pt x="1843" y="4735"/>
                    </a:cubicBezTo>
                    <a:cubicBezTo>
                      <a:pt x="1831" y="4771"/>
                      <a:pt x="1821" y="4807"/>
                      <a:pt x="1810" y="4843"/>
                    </a:cubicBezTo>
                    <a:cubicBezTo>
                      <a:pt x="1745" y="5058"/>
                      <a:pt x="1681" y="5270"/>
                      <a:pt x="1613" y="5482"/>
                    </a:cubicBezTo>
                    <a:cubicBezTo>
                      <a:pt x="1175" y="6824"/>
                      <a:pt x="632" y="8134"/>
                      <a:pt x="1" y="9420"/>
                    </a:cubicBezTo>
                    <a:lnTo>
                      <a:pt x="4527" y="11795"/>
                    </a:lnTo>
                    <a:cubicBezTo>
                      <a:pt x="4527" y="11795"/>
                      <a:pt x="6257" y="8701"/>
                      <a:pt x="6630" y="4513"/>
                    </a:cubicBezTo>
                    <a:cubicBezTo>
                      <a:pt x="6649" y="4308"/>
                      <a:pt x="6655" y="4114"/>
                      <a:pt x="6655" y="3928"/>
                    </a:cubicBezTo>
                    <a:cubicBezTo>
                      <a:pt x="6659" y="697"/>
                      <a:pt x="4096" y="94"/>
                      <a:pt x="3619" y="12"/>
                    </a:cubicBezTo>
                    <a:lnTo>
                      <a:pt x="3612" y="12"/>
                    </a:lnTo>
                    <a:cubicBezTo>
                      <a:pt x="3569" y="1"/>
                      <a:pt x="3544" y="1"/>
                      <a:pt x="3544" y="1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021;p34"/>
              <p:cNvSpPr/>
              <p:nvPr/>
            </p:nvSpPr>
            <p:spPr>
              <a:xfrm>
                <a:off x="7734733" y="2345006"/>
                <a:ext cx="67255" cy="59797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347" extrusionOk="0">
                    <a:moveTo>
                      <a:pt x="1489" y="1"/>
                    </a:moveTo>
                    <a:cubicBezTo>
                      <a:pt x="1452" y="1"/>
                      <a:pt x="1366" y="12"/>
                      <a:pt x="1243" y="23"/>
                    </a:cubicBezTo>
                    <a:cubicBezTo>
                      <a:pt x="1074" y="40"/>
                      <a:pt x="833" y="58"/>
                      <a:pt x="550" y="69"/>
                    </a:cubicBezTo>
                    <a:lnTo>
                      <a:pt x="464" y="73"/>
                    </a:lnTo>
                    <a:lnTo>
                      <a:pt x="507" y="148"/>
                    </a:lnTo>
                    <a:cubicBezTo>
                      <a:pt x="636" y="363"/>
                      <a:pt x="776" y="600"/>
                      <a:pt x="923" y="848"/>
                    </a:cubicBezTo>
                    <a:cubicBezTo>
                      <a:pt x="994" y="965"/>
                      <a:pt x="1065" y="1081"/>
                      <a:pt x="1133" y="1192"/>
                    </a:cubicBezTo>
                    <a:lnTo>
                      <a:pt x="1133" y="1192"/>
                    </a:lnTo>
                    <a:cubicBezTo>
                      <a:pt x="925" y="1164"/>
                      <a:pt x="735" y="1153"/>
                      <a:pt x="574" y="1153"/>
                    </a:cubicBezTo>
                    <a:cubicBezTo>
                      <a:pt x="492" y="1153"/>
                      <a:pt x="418" y="1156"/>
                      <a:pt x="352" y="1160"/>
                    </a:cubicBezTo>
                    <a:cubicBezTo>
                      <a:pt x="130" y="1178"/>
                      <a:pt x="0" y="1207"/>
                      <a:pt x="0" y="1218"/>
                    </a:cubicBezTo>
                    <a:cubicBezTo>
                      <a:pt x="0" y="1250"/>
                      <a:pt x="528" y="1189"/>
                      <a:pt x="1235" y="1322"/>
                    </a:cubicBezTo>
                    <a:lnTo>
                      <a:pt x="1357" y="1347"/>
                    </a:lnTo>
                    <a:lnTo>
                      <a:pt x="1357" y="1347"/>
                    </a:lnTo>
                    <a:lnTo>
                      <a:pt x="1293" y="1239"/>
                    </a:lnTo>
                    <a:cubicBezTo>
                      <a:pt x="1206" y="1095"/>
                      <a:pt x="1117" y="941"/>
                      <a:pt x="1024" y="787"/>
                    </a:cubicBezTo>
                    <a:cubicBezTo>
                      <a:pt x="890" y="568"/>
                      <a:pt x="762" y="359"/>
                      <a:pt x="642" y="167"/>
                    </a:cubicBezTo>
                    <a:lnTo>
                      <a:pt x="642" y="167"/>
                    </a:lnTo>
                    <a:cubicBezTo>
                      <a:pt x="1169" y="124"/>
                      <a:pt x="1514" y="32"/>
                      <a:pt x="1508" y="5"/>
                    </a:cubicBezTo>
                    <a:cubicBezTo>
                      <a:pt x="1507" y="2"/>
                      <a:pt x="1500" y="1"/>
                      <a:pt x="148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022;p34"/>
              <p:cNvSpPr/>
              <p:nvPr/>
            </p:nvSpPr>
            <p:spPr>
              <a:xfrm>
                <a:off x="7716710" y="2416565"/>
                <a:ext cx="175173" cy="164297"/>
              </a:xfrm>
              <a:custGeom>
                <a:avLst/>
                <a:gdLst/>
                <a:ahLst/>
                <a:cxnLst/>
                <a:rect l="l" t="t" r="r" b="b"/>
                <a:pathLst>
                  <a:path w="3946" h="3701" extrusionOk="0">
                    <a:moveTo>
                      <a:pt x="3030" y="0"/>
                    </a:moveTo>
                    <a:lnTo>
                      <a:pt x="3037" y="48"/>
                    </a:lnTo>
                    <a:cubicBezTo>
                      <a:pt x="3155" y="548"/>
                      <a:pt x="3308" y="1210"/>
                      <a:pt x="3483" y="1972"/>
                    </a:cubicBezTo>
                    <a:lnTo>
                      <a:pt x="3483" y="1972"/>
                    </a:lnTo>
                    <a:cubicBezTo>
                      <a:pt x="3073" y="1860"/>
                      <a:pt x="2631" y="1735"/>
                      <a:pt x="2172" y="1605"/>
                    </a:cubicBezTo>
                    <a:cubicBezTo>
                      <a:pt x="2043" y="1569"/>
                      <a:pt x="1914" y="1534"/>
                      <a:pt x="1788" y="1501"/>
                    </a:cubicBezTo>
                    <a:lnTo>
                      <a:pt x="1710" y="1479"/>
                    </a:lnTo>
                    <a:lnTo>
                      <a:pt x="1713" y="1559"/>
                    </a:lnTo>
                    <a:cubicBezTo>
                      <a:pt x="1751" y="2295"/>
                      <a:pt x="1786" y="2979"/>
                      <a:pt x="1814" y="3571"/>
                    </a:cubicBezTo>
                    <a:lnTo>
                      <a:pt x="1814" y="3571"/>
                    </a:lnTo>
                    <a:cubicBezTo>
                      <a:pt x="1293" y="3441"/>
                      <a:pt x="852" y="3331"/>
                      <a:pt x="521" y="3249"/>
                    </a:cubicBezTo>
                    <a:cubicBezTo>
                      <a:pt x="370" y="3217"/>
                      <a:pt x="245" y="3188"/>
                      <a:pt x="141" y="3163"/>
                    </a:cubicBezTo>
                    <a:cubicBezTo>
                      <a:pt x="66" y="3147"/>
                      <a:pt x="21" y="3140"/>
                      <a:pt x="8" y="3140"/>
                    </a:cubicBezTo>
                    <a:cubicBezTo>
                      <a:pt x="5" y="3140"/>
                      <a:pt x="4" y="3140"/>
                      <a:pt x="4" y="3141"/>
                    </a:cubicBezTo>
                    <a:cubicBezTo>
                      <a:pt x="1" y="3149"/>
                      <a:pt x="47" y="3163"/>
                      <a:pt x="130" y="3192"/>
                    </a:cubicBezTo>
                    <a:cubicBezTo>
                      <a:pt x="234" y="3224"/>
                      <a:pt x="356" y="3260"/>
                      <a:pt x="507" y="3303"/>
                    </a:cubicBezTo>
                    <a:cubicBezTo>
                      <a:pt x="852" y="3399"/>
                      <a:pt x="1311" y="3529"/>
                      <a:pt x="1856" y="3683"/>
                    </a:cubicBezTo>
                    <a:lnTo>
                      <a:pt x="1917" y="3701"/>
                    </a:lnTo>
                    <a:lnTo>
                      <a:pt x="1914" y="3633"/>
                    </a:lnTo>
                    <a:cubicBezTo>
                      <a:pt x="1893" y="3048"/>
                      <a:pt x="1863" y="2365"/>
                      <a:pt x="1834" y="1634"/>
                    </a:cubicBezTo>
                    <a:lnTo>
                      <a:pt x="1834" y="1634"/>
                    </a:lnTo>
                    <a:cubicBezTo>
                      <a:pt x="1935" y="1663"/>
                      <a:pt x="2038" y="1692"/>
                      <a:pt x="2140" y="1720"/>
                    </a:cubicBezTo>
                    <a:cubicBezTo>
                      <a:pt x="2636" y="1857"/>
                      <a:pt x="3110" y="1986"/>
                      <a:pt x="3547" y="2107"/>
                    </a:cubicBezTo>
                    <a:lnTo>
                      <a:pt x="3637" y="2132"/>
                    </a:lnTo>
                    <a:lnTo>
                      <a:pt x="3615" y="2039"/>
                    </a:lnTo>
                    <a:cubicBezTo>
                      <a:pt x="3420" y="1265"/>
                      <a:pt x="3249" y="592"/>
                      <a:pt x="3121" y="77"/>
                    </a:cubicBezTo>
                    <a:lnTo>
                      <a:pt x="3121" y="77"/>
                    </a:lnTo>
                    <a:cubicBezTo>
                      <a:pt x="3586" y="89"/>
                      <a:pt x="3876" y="150"/>
                      <a:pt x="3934" y="150"/>
                    </a:cubicBezTo>
                    <a:cubicBezTo>
                      <a:pt x="3941" y="150"/>
                      <a:pt x="3945" y="149"/>
                      <a:pt x="3945" y="148"/>
                    </a:cubicBezTo>
                    <a:cubicBezTo>
                      <a:pt x="3945" y="141"/>
                      <a:pt x="3867" y="119"/>
                      <a:pt x="3719" y="86"/>
                    </a:cubicBezTo>
                    <a:cubicBezTo>
                      <a:pt x="3572" y="54"/>
                      <a:pt x="3353" y="18"/>
                      <a:pt x="3077" y="5"/>
                    </a:cubicBezTo>
                    <a:lnTo>
                      <a:pt x="303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023;p34"/>
              <p:cNvSpPr/>
              <p:nvPr/>
            </p:nvSpPr>
            <p:spPr>
              <a:xfrm>
                <a:off x="7691717" y="2636923"/>
                <a:ext cx="212773" cy="94867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2137" extrusionOk="0">
                    <a:moveTo>
                      <a:pt x="366" y="1761"/>
                    </a:moveTo>
                    <a:cubicBezTo>
                      <a:pt x="366" y="1761"/>
                      <a:pt x="366" y="1762"/>
                      <a:pt x="366" y="1763"/>
                    </a:cubicBezTo>
                    <a:lnTo>
                      <a:pt x="363" y="1767"/>
                    </a:lnTo>
                    <a:cubicBezTo>
                      <a:pt x="365" y="1763"/>
                      <a:pt x="366" y="1761"/>
                      <a:pt x="366" y="1761"/>
                    </a:cubicBezTo>
                    <a:close/>
                    <a:moveTo>
                      <a:pt x="4314" y="1"/>
                    </a:moveTo>
                    <a:lnTo>
                      <a:pt x="4282" y="54"/>
                    </a:lnTo>
                    <a:cubicBezTo>
                      <a:pt x="4013" y="536"/>
                      <a:pt x="3605" y="1215"/>
                      <a:pt x="3048" y="1946"/>
                    </a:cubicBezTo>
                    <a:lnTo>
                      <a:pt x="3048" y="1946"/>
                    </a:lnTo>
                    <a:cubicBezTo>
                      <a:pt x="2849" y="1687"/>
                      <a:pt x="2639" y="1410"/>
                      <a:pt x="2423" y="1127"/>
                    </a:cubicBezTo>
                    <a:cubicBezTo>
                      <a:pt x="2247" y="902"/>
                      <a:pt x="2079" y="679"/>
                      <a:pt x="1914" y="463"/>
                    </a:cubicBezTo>
                    <a:lnTo>
                      <a:pt x="1874" y="413"/>
                    </a:lnTo>
                    <a:lnTo>
                      <a:pt x="1827" y="453"/>
                    </a:lnTo>
                    <a:cubicBezTo>
                      <a:pt x="1544" y="708"/>
                      <a:pt x="1271" y="948"/>
                      <a:pt x="1019" y="1174"/>
                    </a:cubicBezTo>
                    <a:cubicBezTo>
                      <a:pt x="894" y="1286"/>
                      <a:pt x="772" y="1394"/>
                      <a:pt x="658" y="1497"/>
                    </a:cubicBezTo>
                    <a:cubicBezTo>
                      <a:pt x="600" y="1548"/>
                      <a:pt x="546" y="1598"/>
                      <a:pt x="492" y="1648"/>
                    </a:cubicBezTo>
                    <a:lnTo>
                      <a:pt x="414" y="1716"/>
                    </a:lnTo>
                    <a:lnTo>
                      <a:pt x="414" y="1716"/>
                    </a:lnTo>
                    <a:cubicBezTo>
                      <a:pt x="413" y="1716"/>
                      <a:pt x="412" y="1715"/>
                      <a:pt x="411" y="1715"/>
                    </a:cubicBezTo>
                    <a:lnTo>
                      <a:pt x="411" y="1715"/>
                    </a:lnTo>
                    <a:cubicBezTo>
                      <a:pt x="272" y="1301"/>
                      <a:pt x="168" y="957"/>
                      <a:pt x="105" y="718"/>
                    </a:cubicBezTo>
                    <a:cubicBezTo>
                      <a:pt x="36" y="474"/>
                      <a:pt x="22" y="334"/>
                      <a:pt x="15" y="334"/>
                    </a:cubicBezTo>
                    <a:lnTo>
                      <a:pt x="15" y="334"/>
                    </a:lnTo>
                    <a:cubicBezTo>
                      <a:pt x="4" y="334"/>
                      <a:pt x="0" y="478"/>
                      <a:pt x="58" y="729"/>
                    </a:cubicBezTo>
                    <a:cubicBezTo>
                      <a:pt x="108" y="980"/>
                      <a:pt x="201" y="1339"/>
                      <a:pt x="335" y="1773"/>
                    </a:cubicBezTo>
                    <a:lnTo>
                      <a:pt x="348" y="1817"/>
                    </a:lnTo>
                    <a:lnTo>
                      <a:pt x="366" y="1810"/>
                    </a:lnTo>
                    <a:lnTo>
                      <a:pt x="366" y="1810"/>
                    </a:lnTo>
                    <a:cubicBezTo>
                      <a:pt x="378" y="1823"/>
                      <a:pt x="398" y="1835"/>
                      <a:pt x="409" y="1835"/>
                    </a:cubicBezTo>
                    <a:cubicBezTo>
                      <a:pt x="413" y="1835"/>
                      <a:pt x="415" y="1834"/>
                      <a:pt x="416" y="1831"/>
                    </a:cubicBezTo>
                    <a:cubicBezTo>
                      <a:pt x="424" y="1828"/>
                      <a:pt x="424" y="1828"/>
                      <a:pt x="431" y="1824"/>
                    </a:cubicBezTo>
                    <a:lnTo>
                      <a:pt x="438" y="1817"/>
                    </a:lnTo>
                    <a:lnTo>
                      <a:pt x="449" y="1806"/>
                    </a:lnTo>
                    <a:lnTo>
                      <a:pt x="471" y="1788"/>
                    </a:lnTo>
                    <a:lnTo>
                      <a:pt x="553" y="1720"/>
                    </a:lnTo>
                    <a:cubicBezTo>
                      <a:pt x="607" y="1669"/>
                      <a:pt x="664" y="1619"/>
                      <a:pt x="722" y="1569"/>
                    </a:cubicBezTo>
                    <a:cubicBezTo>
                      <a:pt x="840" y="1469"/>
                      <a:pt x="962" y="1364"/>
                      <a:pt x="1088" y="1253"/>
                    </a:cubicBezTo>
                    <a:cubicBezTo>
                      <a:pt x="1333" y="1043"/>
                      <a:pt x="1589" y="817"/>
                      <a:pt x="1859" y="583"/>
                    </a:cubicBezTo>
                    <a:lnTo>
                      <a:pt x="1859" y="583"/>
                    </a:lnTo>
                    <a:cubicBezTo>
                      <a:pt x="2012" y="783"/>
                      <a:pt x="2168" y="991"/>
                      <a:pt x="2330" y="1200"/>
                    </a:cubicBezTo>
                    <a:cubicBezTo>
                      <a:pt x="2563" y="1505"/>
                      <a:pt x="2790" y="1798"/>
                      <a:pt x="3001" y="2075"/>
                    </a:cubicBezTo>
                    <a:lnTo>
                      <a:pt x="3048" y="2136"/>
                    </a:lnTo>
                    <a:lnTo>
                      <a:pt x="3095" y="2075"/>
                    </a:lnTo>
                    <a:cubicBezTo>
                      <a:pt x="3652" y="1341"/>
                      <a:pt x="4056" y="643"/>
                      <a:pt x="4319" y="141"/>
                    </a:cubicBezTo>
                    <a:lnTo>
                      <a:pt x="4319" y="141"/>
                    </a:lnTo>
                    <a:cubicBezTo>
                      <a:pt x="4449" y="342"/>
                      <a:pt x="4541" y="520"/>
                      <a:pt x="4627" y="629"/>
                    </a:cubicBezTo>
                    <a:cubicBezTo>
                      <a:pt x="4714" y="744"/>
                      <a:pt x="4780" y="794"/>
                      <a:pt x="4784" y="794"/>
                    </a:cubicBezTo>
                    <a:cubicBezTo>
                      <a:pt x="4785" y="794"/>
                      <a:pt x="4785" y="794"/>
                      <a:pt x="4785" y="794"/>
                    </a:cubicBezTo>
                    <a:cubicBezTo>
                      <a:pt x="4792" y="786"/>
                      <a:pt x="4735" y="729"/>
                      <a:pt x="4655" y="607"/>
                    </a:cubicBezTo>
                    <a:cubicBezTo>
                      <a:pt x="4577" y="485"/>
                      <a:pt x="4487" y="288"/>
                      <a:pt x="4344" y="51"/>
                    </a:cubicBezTo>
                    <a:lnTo>
                      <a:pt x="4314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024;p34"/>
              <p:cNvSpPr/>
              <p:nvPr/>
            </p:nvSpPr>
            <p:spPr>
              <a:xfrm>
                <a:off x="7640223" y="2532071"/>
                <a:ext cx="90738" cy="22795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5135" extrusionOk="0">
                    <a:moveTo>
                      <a:pt x="2036" y="0"/>
                    </a:moveTo>
                    <a:cubicBezTo>
                      <a:pt x="2016" y="0"/>
                      <a:pt x="1923" y="294"/>
                      <a:pt x="1763" y="762"/>
                    </a:cubicBezTo>
                    <a:cubicBezTo>
                      <a:pt x="1606" y="1236"/>
                      <a:pt x="1376" y="1885"/>
                      <a:pt x="1099" y="2596"/>
                    </a:cubicBezTo>
                    <a:cubicBezTo>
                      <a:pt x="819" y="3303"/>
                      <a:pt x="543" y="3935"/>
                      <a:pt x="335" y="4390"/>
                    </a:cubicBezTo>
                    <a:cubicBezTo>
                      <a:pt x="130" y="4846"/>
                      <a:pt x="1" y="5126"/>
                      <a:pt x="15" y="5134"/>
                    </a:cubicBezTo>
                    <a:cubicBezTo>
                      <a:pt x="16" y="5134"/>
                      <a:pt x="16" y="5134"/>
                      <a:pt x="16" y="5134"/>
                    </a:cubicBezTo>
                    <a:cubicBezTo>
                      <a:pt x="25" y="5134"/>
                      <a:pt x="67" y="5070"/>
                      <a:pt x="133" y="4950"/>
                    </a:cubicBezTo>
                    <a:cubicBezTo>
                      <a:pt x="202" y="4828"/>
                      <a:pt x="299" y="4649"/>
                      <a:pt x="410" y="4427"/>
                    </a:cubicBezTo>
                    <a:cubicBezTo>
                      <a:pt x="637" y="3978"/>
                      <a:pt x="927" y="3350"/>
                      <a:pt x="1207" y="2639"/>
                    </a:cubicBezTo>
                    <a:cubicBezTo>
                      <a:pt x="1487" y="1925"/>
                      <a:pt x="1706" y="1268"/>
                      <a:pt x="1843" y="787"/>
                    </a:cubicBezTo>
                    <a:cubicBezTo>
                      <a:pt x="1914" y="547"/>
                      <a:pt x="1964" y="349"/>
                      <a:pt x="1997" y="213"/>
                    </a:cubicBezTo>
                    <a:cubicBezTo>
                      <a:pt x="2029" y="76"/>
                      <a:pt x="2043" y="1"/>
                      <a:pt x="2036" y="1"/>
                    </a:cubicBezTo>
                    <a:cubicBezTo>
                      <a:pt x="2036" y="1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025;p34"/>
              <p:cNvSpPr/>
              <p:nvPr/>
            </p:nvSpPr>
            <p:spPr>
              <a:xfrm>
                <a:off x="7734733" y="2345006"/>
                <a:ext cx="67255" cy="59797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347" extrusionOk="0">
                    <a:moveTo>
                      <a:pt x="1489" y="1"/>
                    </a:moveTo>
                    <a:cubicBezTo>
                      <a:pt x="1452" y="1"/>
                      <a:pt x="1366" y="12"/>
                      <a:pt x="1243" y="23"/>
                    </a:cubicBezTo>
                    <a:cubicBezTo>
                      <a:pt x="1074" y="40"/>
                      <a:pt x="833" y="58"/>
                      <a:pt x="550" y="69"/>
                    </a:cubicBezTo>
                    <a:lnTo>
                      <a:pt x="464" y="73"/>
                    </a:lnTo>
                    <a:lnTo>
                      <a:pt x="507" y="148"/>
                    </a:lnTo>
                    <a:cubicBezTo>
                      <a:pt x="636" y="363"/>
                      <a:pt x="776" y="600"/>
                      <a:pt x="923" y="848"/>
                    </a:cubicBezTo>
                    <a:cubicBezTo>
                      <a:pt x="994" y="965"/>
                      <a:pt x="1065" y="1081"/>
                      <a:pt x="1133" y="1192"/>
                    </a:cubicBezTo>
                    <a:lnTo>
                      <a:pt x="1133" y="1192"/>
                    </a:lnTo>
                    <a:cubicBezTo>
                      <a:pt x="925" y="1164"/>
                      <a:pt x="735" y="1153"/>
                      <a:pt x="574" y="1153"/>
                    </a:cubicBezTo>
                    <a:cubicBezTo>
                      <a:pt x="492" y="1153"/>
                      <a:pt x="418" y="1156"/>
                      <a:pt x="352" y="1160"/>
                    </a:cubicBezTo>
                    <a:cubicBezTo>
                      <a:pt x="130" y="1178"/>
                      <a:pt x="0" y="1207"/>
                      <a:pt x="0" y="1218"/>
                    </a:cubicBezTo>
                    <a:cubicBezTo>
                      <a:pt x="0" y="1250"/>
                      <a:pt x="528" y="1189"/>
                      <a:pt x="1235" y="1322"/>
                    </a:cubicBezTo>
                    <a:lnTo>
                      <a:pt x="1357" y="1347"/>
                    </a:lnTo>
                    <a:lnTo>
                      <a:pt x="1357" y="1347"/>
                    </a:lnTo>
                    <a:lnTo>
                      <a:pt x="1293" y="1239"/>
                    </a:lnTo>
                    <a:cubicBezTo>
                      <a:pt x="1206" y="1095"/>
                      <a:pt x="1117" y="941"/>
                      <a:pt x="1024" y="787"/>
                    </a:cubicBezTo>
                    <a:cubicBezTo>
                      <a:pt x="890" y="568"/>
                      <a:pt x="762" y="359"/>
                      <a:pt x="642" y="167"/>
                    </a:cubicBezTo>
                    <a:lnTo>
                      <a:pt x="642" y="167"/>
                    </a:lnTo>
                    <a:cubicBezTo>
                      <a:pt x="1169" y="124"/>
                      <a:pt x="1514" y="32"/>
                      <a:pt x="1508" y="5"/>
                    </a:cubicBezTo>
                    <a:cubicBezTo>
                      <a:pt x="1507" y="2"/>
                      <a:pt x="1500" y="1"/>
                      <a:pt x="1489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3" name="Google Shape;1026;p34"/>
              <p:cNvGrpSpPr/>
              <p:nvPr/>
            </p:nvGrpSpPr>
            <p:grpSpPr>
              <a:xfrm>
                <a:off x="7361711" y="2335950"/>
                <a:ext cx="542780" cy="395840"/>
                <a:chOff x="7331478" y="2343723"/>
                <a:chExt cx="542780" cy="395840"/>
              </a:xfrm>
            </p:grpSpPr>
            <p:sp>
              <p:nvSpPr>
                <p:cNvPr id="1536" name="Google Shape;1027;p34"/>
                <p:cNvSpPr/>
                <p:nvPr/>
              </p:nvSpPr>
              <p:spPr>
                <a:xfrm>
                  <a:off x="7445431" y="2352912"/>
                  <a:ext cx="326019" cy="1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4" h="3516" extrusionOk="0">
                      <a:moveTo>
                        <a:pt x="7339" y="0"/>
                      </a:moveTo>
                      <a:cubicBezTo>
                        <a:pt x="7319" y="0"/>
                        <a:pt x="7238" y="23"/>
                        <a:pt x="7097" y="48"/>
                      </a:cubicBezTo>
                      <a:cubicBezTo>
                        <a:pt x="6935" y="80"/>
                        <a:pt x="6698" y="80"/>
                        <a:pt x="6386" y="91"/>
                      </a:cubicBezTo>
                      <a:lnTo>
                        <a:pt x="6343" y="91"/>
                      </a:lnTo>
                      <a:lnTo>
                        <a:pt x="6364" y="134"/>
                      </a:lnTo>
                      <a:cubicBezTo>
                        <a:pt x="6540" y="429"/>
                        <a:pt x="6754" y="790"/>
                        <a:pt x="7001" y="1210"/>
                      </a:cubicBezTo>
                      <a:lnTo>
                        <a:pt x="7001" y="1210"/>
                      </a:lnTo>
                      <a:cubicBezTo>
                        <a:pt x="6774" y="1170"/>
                        <a:pt x="6525" y="1146"/>
                        <a:pt x="6264" y="1146"/>
                      </a:cubicBezTo>
                      <a:cubicBezTo>
                        <a:pt x="6124" y="1146"/>
                        <a:pt x="5980" y="1153"/>
                        <a:pt x="5833" y="1168"/>
                      </a:cubicBezTo>
                      <a:lnTo>
                        <a:pt x="5783" y="1172"/>
                      </a:lnTo>
                      <a:lnTo>
                        <a:pt x="5790" y="1222"/>
                      </a:lnTo>
                      <a:cubicBezTo>
                        <a:pt x="5830" y="1619"/>
                        <a:pt x="5820" y="2076"/>
                        <a:pt x="5952" y="2537"/>
                      </a:cubicBezTo>
                      <a:lnTo>
                        <a:pt x="5952" y="2537"/>
                      </a:lnTo>
                      <a:cubicBezTo>
                        <a:pt x="5548" y="2431"/>
                        <a:pt x="5121" y="2306"/>
                        <a:pt x="4738" y="2076"/>
                      </a:cubicBezTo>
                      <a:lnTo>
                        <a:pt x="4667" y="2036"/>
                      </a:lnTo>
                      <a:lnTo>
                        <a:pt x="4652" y="2116"/>
                      </a:lnTo>
                      <a:cubicBezTo>
                        <a:pt x="4575" y="2496"/>
                        <a:pt x="4492" y="2898"/>
                        <a:pt x="4409" y="3304"/>
                      </a:cubicBezTo>
                      <a:lnTo>
                        <a:pt x="4409" y="3304"/>
                      </a:lnTo>
                      <a:cubicBezTo>
                        <a:pt x="4261" y="3179"/>
                        <a:pt x="4111" y="3043"/>
                        <a:pt x="3966" y="2898"/>
                      </a:cubicBezTo>
                      <a:cubicBezTo>
                        <a:pt x="3802" y="2733"/>
                        <a:pt x="3651" y="2565"/>
                        <a:pt x="3511" y="2385"/>
                      </a:cubicBezTo>
                      <a:lnTo>
                        <a:pt x="3474" y="2338"/>
                      </a:lnTo>
                      <a:lnTo>
                        <a:pt x="3428" y="2378"/>
                      </a:lnTo>
                      <a:cubicBezTo>
                        <a:pt x="3052" y="2677"/>
                        <a:pt x="2681" y="2967"/>
                        <a:pt x="2326" y="3250"/>
                      </a:cubicBezTo>
                      <a:lnTo>
                        <a:pt x="2326" y="3250"/>
                      </a:lnTo>
                      <a:cubicBezTo>
                        <a:pt x="2249" y="2872"/>
                        <a:pt x="2169" y="2504"/>
                        <a:pt x="2096" y="2152"/>
                      </a:cubicBezTo>
                      <a:lnTo>
                        <a:pt x="2086" y="2091"/>
                      </a:lnTo>
                      <a:lnTo>
                        <a:pt x="2025" y="2112"/>
                      </a:lnTo>
                      <a:cubicBezTo>
                        <a:pt x="1616" y="2262"/>
                        <a:pt x="1225" y="2402"/>
                        <a:pt x="859" y="2533"/>
                      </a:cubicBezTo>
                      <a:lnTo>
                        <a:pt x="859" y="2533"/>
                      </a:lnTo>
                      <a:cubicBezTo>
                        <a:pt x="976" y="2066"/>
                        <a:pt x="1087" y="1639"/>
                        <a:pt x="1185" y="1254"/>
                      </a:cubicBezTo>
                      <a:lnTo>
                        <a:pt x="1196" y="1211"/>
                      </a:lnTo>
                      <a:lnTo>
                        <a:pt x="1153" y="1204"/>
                      </a:lnTo>
                      <a:cubicBezTo>
                        <a:pt x="749" y="1143"/>
                        <a:pt x="398" y="1091"/>
                        <a:pt x="99" y="1046"/>
                      </a:cubicBezTo>
                      <a:lnTo>
                        <a:pt x="99" y="1046"/>
                      </a:lnTo>
                      <a:cubicBezTo>
                        <a:pt x="282" y="761"/>
                        <a:pt x="425" y="533"/>
                        <a:pt x="532" y="368"/>
                      </a:cubicBezTo>
                      <a:cubicBezTo>
                        <a:pt x="578" y="292"/>
                        <a:pt x="614" y="231"/>
                        <a:pt x="646" y="181"/>
                      </a:cubicBezTo>
                      <a:cubicBezTo>
                        <a:pt x="668" y="138"/>
                        <a:pt x="682" y="116"/>
                        <a:pt x="679" y="113"/>
                      </a:cubicBezTo>
                      <a:lnTo>
                        <a:pt x="679" y="113"/>
                      </a:lnTo>
                      <a:cubicBezTo>
                        <a:pt x="675" y="113"/>
                        <a:pt x="661" y="131"/>
                        <a:pt x="632" y="174"/>
                      </a:cubicBezTo>
                      <a:cubicBezTo>
                        <a:pt x="596" y="221"/>
                        <a:pt x="557" y="278"/>
                        <a:pt x="502" y="350"/>
                      </a:cubicBezTo>
                      <a:cubicBezTo>
                        <a:pt x="388" y="522"/>
                        <a:pt x="230" y="756"/>
                        <a:pt x="25" y="1049"/>
                      </a:cubicBezTo>
                      <a:lnTo>
                        <a:pt x="0" y="1089"/>
                      </a:lnTo>
                      <a:lnTo>
                        <a:pt x="47" y="1097"/>
                      </a:lnTo>
                      <a:cubicBezTo>
                        <a:pt x="341" y="1148"/>
                        <a:pt x="689" y="1207"/>
                        <a:pt x="1094" y="1275"/>
                      </a:cubicBezTo>
                      <a:lnTo>
                        <a:pt x="1094" y="1275"/>
                      </a:lnTo>
                      <a:cubicBezTo>
                        <a:pt x="989" y="1673"/>
                        <a:pt x="872" y="2115"/>
                        <a:pt x="739" y="2596"/>
                      </a:cubicBezTo>
                      <a:lnTo>
                        <a:pt x="718" y="2686"/>
                      </a:lnTo>
                      <a:lnTo>
                        <a:pt x="718" y="2686"/>
                      </a:lnTo>
                      <a:lnTo>
                        <a:pt x="804" y="2654"/>
                      </a:lnTo>
                      <a:cubicBezTo>
                        <a:pt x="1182" y="2524"/>
                        <a:pt x="1582" y="2384"/>
                        <a:pt x="2005" y="2237"/>
                      </a:cubicBezTo>
                      <a:lnTo>
                        <a:pt x="2005" y="2237"/>
                      </a:lnTo>
                      <a:cubicBezTo>
                        <a:pt x="2077" y="2600"/>
                        <a:pt x="2155" y="2975"/>
                        <a:pt x="2233" y="3365"/>
                      </a:cubicBezTo>
                      <a:lnTo>
                        <a:pt x="2251" y="3454"/>
                      </a:lnTo>
                      <a:lnTo>
                        <a:pt x="2326" y="3397"/>
                      </a:lnTo>
                      <a:cubicBezTo>
                        <a:pt x="2689" y="3111"/>
                        <a:pt x="3067" y="2811"/>
                        <a:pt x="3456" y="2505"/>
                      </a:cubicBezTo>
                      <a:lnTo>
                        <a:pt x="3456" y="2505"/>
                      </a:lnTo>
                      <a:cubicBezTo>
                        <a:pt x="3586" y="2669"/>
                        <a:pt x="3729" y="2829"/>
                        <a:pt x="3880" y="2981"/>
                      </a:cubicBezTo>
                      <a:cubicBezTo>
                        <a:pt x="4052" y="3153"/>
                        <a:pt x="4232" y="3315"/>
                        <a:pt x="4412" y="3458"/>
                      </a:cubicBezTo>
                      <a:lnTo>
                        <a:pt x="4487" y="3516"/>
                      </a:lnTo>
                      <a:lnTo>
                        <a:pt x="4505" y="3423"/>
                      </a:lnTo>
                      <a:cubicBezTo>
                        <a:pt x="4589" y="3008"/>
                        <a:pt x="4670" y="2603"/>
                        <a:pt x="4748" y="2214"/>
                      </a:cubicBezTo>
                      <a:lnTo>
                        <a:pt x="4748" y="2214"/>
                      </a:lnTo>
                      <a:cubicBezTo>
                        <a:pt x="5165" y="2445"/>
                        <a:pt x="5605" y="2559"/>
                        <a:pt x="6020" y="2664"/>
                      </a:cubicBezTo>
                      <a:lnTo>
                        <a:pt x="6113" y="2690"/>
                      </a:lnTo>
                      <a:lnTo>
                        <a:pt x="6084" y="2596"/>
                      </a:lnTo>
                      <a:cubicBezTo>
                        <a:pt x="5932" y="2143"/>
                        <a:pt x="5933" y="1681"/>
                        <a:pt x="5888" y="1260"/>
                      </a:cubicBezTo>
                      <a:lnTo>
                        <a:pt x="5888" y="1260"/>
                      </a:lnTo>
                      <a:cubicBezTo>
                        <a:pt x="6035" y="1245"/>
                        <a:pt x="6179" y="1238"/>
                        <a:pt x="6318" y="1238"/>
                      </a:cubicBezTo>
                      <a:cubicBezTo>
                        <a:pt x="6588" y="1238"/>
                        <a:pt x="6843" y="1263"/>
                        <a:pt x="7075" y="1304"/>
                      </a:cubicBezTo>
                      <a:lnTo>
                        <a:pt x="7161" y="1319"/>
                      </a:lnTo>
                      <a:lnTo>
                        <a:pt x="7114" y="1243"/>
                      </a:lnTo>
                      <a:cubicBezTo>
                        <a:pt x="6852" y="816"/>
                        <a:pt x="6623" y="444"/>
                        <a:pt x="6434" y="142"/>
                      </a:cubicBezTo>
                      <a:lnTo>
                        <a:pt x="6434" y="142"/>
                      </a:lnTo>
                      <a:cubicBezTo>
                        <a:pt x="6721" y="126"/>
                        <a:pt x="6949" y="114"/>
                        <a:pt x="7104" y="73"/>
                      </a:cubicBezTo>
                      <a:cubicBezTo>
                        <a:pt x="7183" y="55"/>
                        <a:pt x="7243" y="37"/>
                        <a:pt x="7283" y="27"/>
                      </a:cubicBezTo>
                      <a:cubicBezTo>
                        <a:pt x="7322" y="12"/>
                        <a:pt x="7344" y="5"/>
                        <a:pt x="7344" y="2"/>
                      </a:cubicBezTo>
                      <a:cubicBezTo>
                        <a:pt x="7343" y="1"/>
                        <a:pt x="7342" y="0"/>
                        <a:pt x="7339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028;p34"/>
                <p:cNvSpPr/>
                <p:nvPr/>
              </p:nvSpPr>
              <p:spPr>
                <a:xfrm>
                  <a:off x="7331478" y="2423760"/>
                  <a:ext cx="530180" cy="215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4849" extrusionOk="0">
                      <a:moveTo>
                        <a:pt x="11342" y="1"/>
                      </a:moveTo>
                      <a:cubicBezTo>
                        <a:pt x="11258" y="1"/>
                        <a:pt x="11166" y="9"/>
                        <a:pt x="11067" y="31"/>
                      </a:cubicBezTo>
                      <a:lnTo>
                        <a:pt x="11045" y="35"/>
                      </a:lnTo>
                      <a:lnTo>
                        <a:pt x="11049" y="56"/>
                      </a:lnTo>
                      <a:cubicBezTo>
                        <a:pt x="11088" y="301"/>
                        <a:pt x="11150" y="599"/>
                        <a:pt x="11231" y="932"/>
                      </a:cubicBezTo>
                      <a:cubicBezTo>
                        <a:pt x="11313" y="1253"/>
                        <a:pt x="11414" y="1611"/>
                        <a:pt x="11505" y="2009"/>
                      </a:cubicBezTo>
                      <a:lnTo>
                        <a:pt x="11505" y="2009"/>
                      </a:lnTo>
                      <a:cubicBezTo>
                        <a:pt x="10991" y="1860"/>
                        <a:pt x="10400" y="1739"/>
                        <a:pt x="9785" y="1525"/>
                      </a:cubicBezTo>
                      <a:lnTo>
                        <a:pt x="9714" y="1503"/>
                      </a:lnTo>
                      <a:lnTo>
                        <a:pt x="9721" y="1575"/>
                      </a:lnTo>
                      <a:cubicBezTo>
                        <a:pt x="9783" y="2185"/>
                        <a:pt x="9775" y="2863"/>
                        <a:pt x="9807" y="3586"/>
                      </a:cubicBezTo>
                      <a:lnTo>
                        <a:pt x="9807" y="3586"/>
                      </a:lnTo>
                      <a:cubicBezTo>
                        <a:pt x="9268" y="3496"/>
                        <a:pt x="8722" y="3322"/>
                        <a:pt x="8152" y="3132"/>
                      </a:cubicBezTo>
                      <a:cubicBezTo>
                        <a:pt x="8113" y="3122"/>
                        <a:pt x="8073" y="3111"/>
                        <a:pt x="8030" y="3104"/>
                      </a:cubicBezTo>
                      <a:cubicBezTo>
                        <a:pt x="8009" y="3101"/>
                        <a:pt x="7987" y="3097"/>
                        <a:pt x="7955" y="3097"/>
                      </a:cubicBezTo>
                      <a:cubicBezTo>
                        <a:pt x="7919" y="3104"/>
                        <a:pt x="7898" y="3119"/>
                        <a:pt x="7876" y="3132"/>
                      </a:cubicBezTo>
                      <a:cubicBezTo>
                        <a:pt x="7790" y="3205"/>
                        <a:pt x="7775" y="3291"/>
                        <a:pt x="7743" y="3362"/>
                      </a:cubicBezTo>
                      <a:cubicBezTo>
                        <a:pt x="7682" y="3506"/>
                        <a:pt x="7618" y="3653"/>
                        <a:pt x="7557" y="3804"/>
                      </a:cubicBezTo>
                      <a:cubicBezTo>
                        <a:pt x="7446" y="4072"/>
                        <a:pt x="7334" y="4343"/>
                        <a:pt x="7218" y="4620"/>
                      </a:cubicBezTo>
                      <a:lnTo>
                        <a:pt x="7218" y="4620"/>
                      </a:lnTo>
                      <a:cubicBezTo>
                        <a:pt x="6859" y="4173"/>
                        <a:pt x="6486" y="3708"/>
                        <a:pt x="6106" y="3233"/>
                      </a:cubicBezTo>
                      <a:lnTo>
                        <a:pt x="6016" y="3126"/>
                      </a:lnTo>
                      <a:lnTo>
                        <a:pt x="5984" y="3083"/>
                      </a:lnTo>
                      <a:lnTo>
                        <a:pt x="5938" y="3114"/>
                      </a:lnTo>
                      <a:cubicBezTo>
                        <a:pt x="5314" y="3544"/>
                        <a:pt x="4704" y="3967"/>
                        <a:pt x="4110" y="4374"/>
                      </a:cubicBezTo>
                      <a:lnTo>
                        <a:pt x="4110" y="4374"/>
                      </a:lnTo>
                      <a:cubicBezTo>
                        <a:pt x="3904" y="3786"/>
                        <a:pt x="3704" y="3214"/>
                        <a:pt x="3511" y="2666"/>
                      </a:cubicBezTo>
                      <a:lnTo>
                        <a:pt x="3486" y="2598"/>
                      </a:lnTo>
                      <a:lnTo>
                        <a:pt x="3429" y="2637"/>
                      </a:lnTo>
                      <a:cubicBezTo>
                        <a:pt x="2763" y="3072"/>
                        <a:pt x="2084" y="3410"/>
                        <a:pt x="1427" y="3665"/>
                      </a:cubicBezTo>
                      <a:lnTo>
                        <a:pt x="1427" y="3665"/>
                      </a:lnTo>
                      <a:cubicBezTo>
                        <a:pt x="1547" y="2740"/>
                        <a:pt x="1659" y="1908"/>
                        <a:pt x="1756" y="1184"/>
                      </a:cubicBezTo>
                      <a:lnTo>
                        <a:pt x="1763" y="1116"/>
                      </a:lnTo>
                      <a:lnTo>
                        <a:pt x="1763" y="1116"/>
                      </a:lnTo>
                      <a:lnTo>
                        <a:pt x="1702" y="1144"/>
                      </a:lnTo>
                      <a:cubicBezTo>
                        <a:pt x="1150" y="1368"/>
                        <a:pt x="629" y="1438"/>
                        <a:pt x="198" y="1438"/>
                      </a:cubicBezTo>
                      <a:cubicBezTo>
                        <a:pt x="157" y="1438"/>
                        <a:pt x="117" y="1437"/>
                        <a:pt x="78" y="1436"/>
                      </a:cubicBezTo>
                      <a:lnTo>
                        <a:pt x="78" y="1436"/>
                      </a:lnTo>
                      <a:cubicBezTo>
                        <a:pt x="233" y="990"/>
                        <a:pt x="355" y="643"/>
                        <a:pt x="439" y="394"/>
                      </a:cubicBezTo>
                      <a:cubicBezTo>
                        <a:pt x="478" y="279"/>
                        <a:pt x="507" y="186"/>
                        <a:pt x="532" y="117"/>
                      </a:cubicBezTo>
                      <a:cubicBezTo>
                        <a:pt x="550" y="53"/>
                        <a:pt x="561" y="21"/>
                        <a:pt x="557" y="21"/>
                      </a:cubicBezTo>
                      <a:lnTo>
                        <a:pt x="557" y="21"/>
                      </a:lnTo>
                      <a:cubicBezTo>
                        <a:pt x="557" y="21"/>
                        <a:pt x="543" y="49"/>
                        <a:pt x="518" y="111"/>
                      </a:cubicBezTo>
                      <a:cubicBezTo>
                        <a:pt x="493" y="182"/>
                        <a:pt x="457" y="272"/>
                        <a:pt x="410" y="387"/>
                      </a:cubicBezTo>
                      <a:cubicBezTo>
                        <a:pt x="317" y="634"/>
                        <a:pt x="184" y="994"/>
                        <a:pt x="11" y="1453"/>
                      </a:cubicBezTo>
                      <a:lnTo>
                        <a:pt x="1" y="1489"/>
                      </a:lnTo>
                      <a:lnTo>
                        <a:pt x="37" y="1489"/>
                      </a:lnTo>
                      <a:cubicBezTo>
                        <a:pt x="112" y="1493"/>
                        <a:pt x="190" y="1496"/>
                        <a:pt x="272" y="1496"/>
                      </a:cubicBezTo>
                      <a:cubicBezTo>
                        <a:pt x="678" y="1496"/>
                        <a:pt x="1159" y="1432"/>
                        <a:pt x="1668" y="1240"/>
                      </a:cubicBezTo>
                      <a:lnTo>
                        <a:pt x="1668" y="1240"/>
                      </a:lnTo>
                      <a:cubicBezTo>
                        <a:pt x="1566" y="1971"/>
                        <a:pt x="1447" y="2806"/>
                        <a:pt x="1315" y="3735"/>
                      </a:cubicBezTo>
                      <a:lnTo>
                        <a:pt x="1303" y="3818"/>
                      </a:lnTo>
                      <a:lnTo>
                        <a:pt x="1303" y="3818"/>
                      </a:lnTo>
                      <a:lnTo>
                        <a:pt x="1383" y="3790"/>
                      </a:lnTo>
                      <a:cubicBezTo>
                        <a:pt x="2052" y="3542"/>
                        <a:pt x="2746" y="3206"/>
                        <a:pt x="3427" y="2769"/>
                      </a:cubicBezTo>
                      <a:lnTo>
                        <a:pt x="3427" y="2769"/>
                      </a:lnTo>
                      <a:cubicBezTo>
                        <a:pt x="3621" y="3323"/>
                        <a:pt x="3821" y="3896"/>
                        <a:pt x="4025" y="4486"/>
                      </a:cubicBezTo>
                      <a:lnTo>
                        <a:pt x="4050" y="4557"/>
                      </a:lnTo>
                      <a:lnTo>
                        <a:pt x="4111" y="4514"/>
                      </a:lnTo>
                      <a:cubicBezTo>
                        <a:pt x="4710" y="4101"/>
                        <a:pt x="5327" y="3677"/>
                        <a:pt x="5961" y="3243"/>
                      </a:cubicBezTo>
                      <a:lnTo>
                        <a:pt x="5961" y="3243"/>
                      </a:lnTo>
                      <a:lnTo>
                        <a:pt x="6013" y="3308"/>
                      </a:lnTo>
                      <a:cubicBezTo>
                        <a:pt x="6415" y="3811"/>
                        <a:pt x="6813" y="4303"/>
                        <a:pt x="7190" y="4769"/>
                      </a:cubicBezTo>
                      <a:lnTo>
                        <a:pt x="7252" y="4848"/>
                      </a:lnTo>
                      <a:lnTo>
                        <a:pt x="7290" y="4755"/>
                      </a:lnTo>
                      <a:cubicBezTo>
                        <a:pt x="7416" y="4450"/>
                        <a:pt x="7542" y="4145"/>
                        <a:pt x="7664" y="3847"/>
                      </a:cubicBezTo>
                      <a:cubicBezTo>
                        <a:pt x="7725" y="3700"/>
                        <a:pt x="7786" y="3553"/>
                        <a:pt x="7847" y="3406"/>
                      </a:cubicBezTo>
                      <a:cubicBezTo>
                        <a:pt x="7880" y="3330"/>
                        <a:pt x="7905" y="3255"/>
                        <a:pt x="7944" y="3222"/>
                      </a:cubicBezTo>
                      <a:cubicBezTo>
                        <a:pt x="7950" y="3213"/>
                        <a:pt x="7962" y="3210"/>
                        <a:pt x="7977" y="3210"/>
                      </a:cubicBezTo>
                      <a:cubicBezTo>
                        <a:pt x="8013" y="3210"/>
                        <a:pt x="8069" y="3228"/>
                        <a:pt x="8117" y="3240"/>
                      </a:cubicBezTo>
                      <a:cubicBezTo>
                        <a:pt x="8708" y="3434"/>
                        <a:pt x="9286" y="3617"/>
                        <a:pt x="9853" y="3700"/>
                      </a:cubicBezTo>
                      <a:lnTo>
                        <a:pt x="9918" y="3710"/>
                      </a:lnTo>
                      <a:lnTo>
                        <a:pt x="9918" y="3646"/>
                      </a:lnTo>
                      <a:cubicBezTo>
                        <a:pt x="9881" y="2932"/>
                        <a:pt x="9882" y="2251"/>
                        <a:pt x="9822" y="1637"/>
                      </a:cubicBezTo>
                      <a:lnTo>
                        <a:pt x="9822" y="1637"/>
                      </a:lnTo>
                      <a:cubicBezTo>
                        <a:pt x="10446" y="1842"/>
                        <a:pt x="11039" y="1953"/>
                        <a:pt x="11544" y="2102"/>
                      </a:cubicBezTo>
                      <a:lnTo>
                        <a:pt x="11609" y="2120"/>
                      </a:lnTo>
                      <a:lnTo>
                        <a:pt x="11594" y="2056"/>
                      </a:lnTo>
                      <a:cubicBezTo>
                        <a:pt x="11494" y="1633"/>
                        <a:pt x="11382" y="1252"/>
                        <a:pt x="11293" y="918"/>
                      </a:cubicBezTo>
                      <a:cubicBezTo>
                        <a:pt x="11206" y="594"/>
                        <a:pt x="11139" y="310"/>
                        <a:pt x="11096" y="70"/>
                      </a:cubicBezTo>
                      <a:lnTo>
                        <a:pt x="11096" y="70"/>
                      </a:lnTo>
                      <a:cubicBezTo>
                        <a:pt x="11197" y="46"/>
                        <a:pt x="11293" y="37"/>
                        <a:pt x="11380" y="37"/>
                      </a:cubicBezTo>
                      <a:cubicBezTo>
                        <a:pt x="11521" y="37"/>
                        <a:pt x="11640" y="62"/>
                        <a:pt x="11727" y="86"/>
                      </a:cubicBezTo>
                      <a:cubicBezTo>
                        <a:pt x="11865" y="124"/>
                        <a:pt x="11933" y="161"/>
                        <a:pt x="11941" y="161"/>
                      </a:cubicBezTo>
                      <a:cubicBezTo>
                        <a:pt x="11942" y="161"/>
                        <a:pt x="11942" y="161"/>
                        <a:pt x="11942" y="161"/>
                      </a:cubicBezTo>
                      <a:cubicBezTo>
                        <a:pt x="11942" y="161"/>
                        <a:pt x="11878" y="111"/>
                        <a:pt x="11731" y="64"/>
                      </a:cubicBezTo>
                      <a:cubicBezTo>
                        <a:pt x="11638" y="33"/>
                        <a:pt x="11505" y="1"/>
                        <a:pt x="11342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029;p34"/>
                <p:cNvSpPr/>
                <p:nvPr/>
              </p:nvSpPr>
              <p:spPr>
                <a:xfrm>
                  <a:off x="7513128" y="2343723"/>
                  <a:ext cx="171444" cy="93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2" h="2111" extrusionOk="0">
                      <a:moveTo>
                        <a:pt x="3830" y="0"/>
                      </a:moveTo>
                      <a:cubicBezTo>
                        <a:pt x="3806" y="0"/>
                        <a:pt x="3862" y="354"/>
                        <a:pt x="3647" y="851"/>
                      </a:cubicBezTo>
                      <a:cubicBezTo>
                        <a:pt x="3540" y="1095"/>
                        <a:pt x="3360" y="1372"/>
                        <a:pt x="3087" y="1591"/>
                      </a:cubicBezTo>
                      <a:cubicBezTo>
                        <a:pt x="2815" y="1813"/>
                        <a:pt x="2441" y="1960"/>
                        <a:pt x="2035" y="1989"/>
                      </a:cubicBezTo>
                      <a:cubicBezTo>
                        <a:pt x="2000" y="1990"/>
                        <a:pt x="1965" y="1991"/>
                        <a:pt x="1930" y="1991"/>
                      </a:cubicBezTo>
                      <a:cubicBezTo>
                        <a:pt x="1563" y="1991"/>
                        <a:pt x="1213" y="1890"/>
                        <a:pt x="945" y="1720"/>
                      </a:cubicBezTo>
                      <a:cubicBezTo>
                        <a:pt x="643" y="1533"/>
                        <a:pt x="435" y="1282"/>
                        <a:pt x="299" y="1052"/>
                      </a:cubicBezTo>
                      <a:cubicBezTo>
                        <a:pt x="27" y="587"/>
                        <a:pt x="40" y="230"/>
                        <a:pt x="16" y="230"/>
                      </a:cubicBezTo>
                      <a:cubicBezTo>
                        <a:pt x="16" y="230"/>
                        <a:pt x="16" y="230"/>
                        <a:pt x="15" y="230"/>
                      </a:cubicBezTo>
                      <a:cubicBezTo>
                        <a:pt x="8" y="230"/>
                        <a:pt x="1" y="316"/>
                        <a:pt x="19" y="471"/>
                      </a:cubicBezTo>
                      <a:cubicBezTo>
                        <a:pt x="37" y="625"/>
                        <a:pt x="94" y="847"/>
                        <a:pt x="223" y="1095"/>
                      </a:cubicBezTo>
                      <a:cubicBezTo>
                        <a:pt x="356" y="1339"/>
                        <a:pt x="571" y="1609"/>
                        <a:pt x="887" y="1813"/>
                      </a:cubicBezTo>
                      <a:cubicBezTo>
                        <a:pt x="1174" y="2001"/>
                        <a:pt x="1545" y="2110"/>
                        <a:pt x="1937" y="2110"/>
                      </a:cubicBezTo>
                      <a:cubicBezTo>
                        <a:pt x="1973" y="2110"/>
                        <a:pt x="2008" y="2109"/>
                        <a:pt x="2043" y="2107"/>
                      </a:cubicBezTo>
                      <a:cubicBezTo>
                        <a:pt x="2474" y="2079"/>
                        <a:pt x="2872" y="1917"/>
                        <a:pt x="3155" y="1677"/>
                      </a:cubicBezTo>
                      <a:cubicBezTo>
                        <a:pt x="3443" y="1436"/>
                        <a:pt x="3622" y="1142"/>
                        <a:pt x="3726" y="883"/>
                      </a:cubicBezTo>
                      <a:cubicBezTo>
                        <a:pt x="3827" y="621"/>
                        <a:pt x="3856" y="395"/>
                        <a:pt x="3856" y="241"/>
                      </a:cubicBezTo>
                      <a:cubicBezTo>
                        <a:pt x="3856" y="83"/>
                        <a:pt x="3834" y="0"/>
                        <a:pt x="3831" y="0"/>
                      </a:cubicBezTo>
                      <a:cubicBezTo>
                        <a:pt x="3831" y="0"/>
                        <a:pt x="3830" y="0"/>
                        <a:pt x="3830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030;p34"/>
                <p:cNvSpPr/>
                <p:nvPr/>
              </p:nvSpPr>
              <p:spPr>
                <a:xfrm>
                  <a:off x="7686477" y="2424338"/>
                  <a:ext cx="175173" cy="164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6" h="3701" extrusionOk="0">
                      <a:moveTo>
                        <a:pt x="3030" y="0"/>
                      </a:moveTo>
                      <a:lnTo>
                        <a:pt x="3037" y="48"/>
                      </a:lnTo>
                      <a:cubicBezTo>
                        <a:pt x="3155" y="548"/>
                        <a:pt x="3308" y="1210"/>
                        <a:pt x="3483" y="1972"/>
                      </a:cubicBezTo>
                      <a:lnTo>
                        <a:pt x="3483" y="1972"/>
                      </a:lnTo>
                      <a:cubicBezTo>
                        <a:pt x="3073" y="1860"/>
                        <a:pt x="2631" y="1735"/>
                        <a:pt x="2172" y="1605"/>
                      </a:cubicBezTo>
                      <a:cubicBezTo>
                        <a:pt x="2043" y="1569"/>
                        <a:pt x="1914" y="1534"/>
                        <a:pt x="1788" y="1501"/>
                      </a:cubicBezTo>
                      <a:lnTo>
                        <a:pt x="1710" y="1479"/>
                      </a:lnTo>
                      <a:lnTo>
                        <a:pt x="1713" y="1559"/>
                      </a:lnTo>
                      <a:cubicBezTo>
                        <a:pt x="1751" y="2295"/>
                        <a:pt x="1786" y="2979"/>
                        <a:pt x="1814" y="3571"/>
                      </a:cubicBezTo>
                      <a:lnTo>
                        <a:pt x="1814" y="3571"/>
                      </a:lnTo>
                      <a:cubicBezTo>
                        <a:pt x="1293" y="3441"/>
                        <a:pt x="852" y="3331"/>
                        <a:pt x="521" y="3249"/>
                      </a:cubicBezTo>
                      <a:cubicBezTo>
                        <a:pt x="370" y="3217"/>
                        <a:pt x="245" y="3188"/>
                        <a:pt x="141" y="3163"/>
                      </a:cubicBezTo>
                      <a:cubicBezTo>
                        <a:pt x="66" y="3147"/>
                        <a:pt x="21" y="3140"/>
                        <a:pt x="8" y="3140"/>
                      </a:cubicBezTo>
                      <a:cubicBezTo>
                        <a:pt x="5" y="3140"/>
                        <a:pt x="4" y="3140"/>
                        <a:pt x="4" y="3141"/>
                      </a:cubicBezTo>
                      <a:cubicBezTo>
                        <a:pt x="1" y="3149"/>
                        <a:pt x="47" y="3163"/>
                        <a:pt x="130" y="3192"/>
                      </a:cubicBezTo>
                      <a:cubicBezTo>
                        <a:pt x="234" y="3224"/>
                        <a:pt x="356" y="3260"/>
                        <a:pt x="507" y="3303"/>
                      </a:cubicBezTo>
                      <a:cubicBezTo>
                        <a:pt x="852" y="3399"/>
                        <a:pt x="1311" y="3529"/>
                        <a:pt x="1856" y="3683"/>
                      </a:cubicBezTo>
                      <a:lnTo>
                        <a:pt x="1917" y="3701"/>
                      </a:lnTo>
                      <a:lnTo>
                        <a:pt x="1914" y="3633"/>
                      </a:lnTo>
                      <a:cubicBezTo>
                        <a:pt x="1893" y="3048"/>
                        <a:pt x="1863" y="2365"/>
                        <a:pt x="1834" y="1634"/>
                      </a:cubicBezTo>
                      <a:lnTo>
                        <a:pt x="1834" y="1634"/>
                      </a:lnTo>
                      <a:cubicBezTo>
                        <a:pt x="1935" y="1663"/>
                        <a:pt x="2038" y="1692"/>
                        <a:pt x="2140" y="1720"/>
                      </a:cubicBezTo>
                      <a:cubicBezTo>
                        <a:pt x="2636" y="1857"/>
                        <a:pt x="3110" y="1986"/>
                        <a:pt x="3547" y="2107"/>
                      </a:cubicBezTo>
                      <a:lnTo>
                        <a:pt x="3637" y="2132"/>
                      </a:lnTo>
                      <a:lnTo>
                        <a:pt x="3615" y="2039"/>
                      </a:lnTo>
                      <a:cubicBezTo>
                        <a:pt x="3420" y="1265"/>
                        <a:pt x="3249" y="592"/>
                        <a:pt x="3121" y="77"/>
                      </a:cubicBezTo>
                      <a:lnTo>
                        <a:pt x="3121" y="77"/>
                      </a:lnTo>
                      <a:cubicBezTo>
                        <a:pt x="3586" y="89"/>
                        <a:pt x="3876" y="150"/>
                        <a:pt x="3934" y="150"/>
                      </a:cubicBezTo>
                      <a:cubicBezTo>
                        <a:pt x="3941" y="150"/>
                        <a:pt x="3945" y="149"/>
                        <a:pt x="3945" y="148"/>
                      </a:cubicBezTo>
                      <a:cubicBezTo>
                        <a:pt x="3945" y="141"/>
                        <a:pt x="3867" y="119"/>
                        <a:pt x="3719" y="86"/>
                      </a:cubicBezTo>
                      <a:cubicBezTo>
                        <a:pt x="3572" y="54"/>
                        <a:pt x="3353" y="18"/>
                        <a:pt x="3077" y="5"/>
                      </a:cubicBezTo>
                      <a:lnTo>
                        <a:pt x="3030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031;p34"/>
                <p:cNvSpPr/>
                <p:nvPr/>
              </p:nvSpPr>
              <p:spPr>
                <a:xfrm>
                  <a:off x="7661484" y="2644696"/>
                  <a:ext cx="212773" cy="9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3" h="2137" extrusionOk="0">
                      <a:moveTo>
                        <a:pt x="366" y="1761"/>
                      </a:moveTo>
                      <a:cubicBezTo>
                        <a:pt x="366" y="1761"/>
                        <a:pt x="366" y="1762"/>
                        <a:pt x="366" y="1763"/>
                      </a:cubicBezTo>
                      <a:lnTo>
                        <a:pt x="363" y="1767"/>
                      </a:lnTo>
                      <a:cubicBezTo>
                        <a:pt x="365" y="1763"/>
                        <a:pt x="366" y="1761"/>
                        <a:pt x="366" y="1761"/>
                      </a:cubicBezTo>
                      <a:close/>
                      <a:moveTo>
                        <a:pt x="4314" y="1"/>
                      </a:moveTo>
                      <a:lnTo>
                        <a:pt x="4282" y="54"/>
                      </a:lnTo>
                      <a:cubicBezTo>
                        <a:pt x="4013" y="536"/>
                        <a:pt x="3605" y="1215"/>
                        <a:pt x="3048" y="1946"/>
                      </a:cubicBezTo>
                      <a:lnTo>
                        <a:pt x="3048" y="1946"/>
                      </a:lnTo>
                      <a:cubicBezTo>
                        <a:pt x="2849" y="1687"/>
                        <a:pt x="2639" y="1410"/>
                        <a:pt x="2423" y="1127"/>
                      </a:cubicBezTo>
                      <a:cubicBezTo>
                        <a:pt x="2247" y="902"/>
                        <a:pt x="2079" y="679"/>
                        <a:pt x="1914" y="463"/>
                      </a:cubicBezTo>
                      <a:lnTo>
                        <a:pt x="1874" y="413"/>
                      </a:lnTo>
                      <a:lnTo>
                        <a:pt x="1827" y="453"/>
                      </a:lnTo>
                      <a:cubicBezTo>
                        <a:pt x="1544" y="708"/>
                        <a:pt x="1271" y="948"/>
                        <a:pt x="1019" y="1174"/>
                      </a:cubicBezTo>
                      <a:cubicBezTo>
                        <a:pt x="894" y="1286"/>
                        <a:pt x="772" y="1394"/>
                        <a:pt x="658" y="1497"/>
                      </a:cubicBezTo>
                      <a:cubicBezTo>
                        <a:pt x="600" y="1548"/>
                        <a:pt x="546" y="1598"/>
                        <a:pt x="492" y="1648"/>
                      </a:cubicBezTo>
                      <a:lnTo>
                        <a:pt x="414" y="1716"/>
                      </a:lnTo>
                      <a:lnTo>
                        <a:pt x="414" y="1716"/>
                      </a:lnTo>
                      <a:cubicBezTo>
                        <a:pt x="413" y="1716"/>
                        <a:pt x="412" y="1715"/>
                        <a:pt x="411" y="1715"/>
                      </a:cubicBezTo>
                      <a:lnTo>
                        <a:pt x="411" y="1715"/>
                      </a:lnTo>
                      <a:cubicBezTo>
                        <a:pt x="272" y="1301"/>
                        <a:pt x="168" y="957"/>
                        <a:pt x="105" y="718"/>
                      </a:cubicBezTo>
                      <a:cubicBezTo>
                        <a:pt x="36" y="474"/>
                        <a:pt x="22" y="334"/>
                        <a:pt x="15" y="334"/>
                      </a:cubicBezTo>
                      <a:lnTo>
                        <a:pt x="15" y="334"/>
                      </a:lnTo>
                      <a:cubicBezTo>
                        <a:pt x="4" y="334"/>
                        <a:pt x="0" y="478"/>
                        <a:pt x="58" y="729"/>
                      </a:cubicBezTo>
                      <a:cubicBezTo>
                        <a:pt x="108" y="980"/>
                        <a:pt x="201" y="1339"/>
                        <a:pt x="335" y="1773"/>
                      </a:cubicBezTo>
                      <a:lnTo>
                        <a:pt x="348" y="1817"/>
                      </a:lnTo>
                      <a:lnTo>
                        <a:pt x="366" y="1810"/>
                      </a:lnTo>
                      <a:lnTo>
                        <a:pt x="366" y="1810"/>
                      </a:lnTo>
                      <a:cubicBezTo>
                        <a:pt x="378" y="1823"/>
                        <a:pt x="398" y="1835"/>
                        <a:pt x="409" y="1835"/>
                      </a:cubicBezTo>
                      <a:cubicBezTo>
                        <a:pt x="413" y="1835"/>
                        <a:pt x="415" y="1834"/>
                        <a:pt x="416" y="1831"/>
                      </a:cubicBezTo>
                      <a:cubicBezTo>
                        <a:pt x="424" y="1828"/>
                        <a:pt x="424" y="1828"/>
                        <a:pt x="431" y="1824"/>
                      </a:cubicBezTo>
                      <a:lnTo>
                        <a:pt x="438" y="1817"/>
                      </a:lnTo>
                      <a:lnTo>
                        <a:pt x="449" y="1806"/>
                      </a:lnTo>
                      <a:lnTo>
                        <a:pt x="471" y="1788"/>
                      </a:lnTo>
                      <a:lnTo>
                        <a:pt x="553" y="1720"/>
                      </a:lnTo>
                      <a:cubicBezTo>
                        <a:pt x="607" y="1669"/>
                        <a:pt x="664" y="1619"/>
                        <a:pt x="722" y="1569"/>
                      </a:cubicBezTo>
                      <a:cubicBezTo>
                        <a:pt x="840" y="1469"/>
                        <a:pt x="962" y="1364"/>
                        <a:pt x="1088" y="1253"/>
                      </a:cubicBezTo>
                      <a:cubicBezTo>
                        <a:pt x="1333" y="1043"/>
                        <a:pt x="1589" y="817"/>
                        <a:pt x="1859" y="583"/>
                      </a:cubicBezTo>
                      <a:lnTo>
                        <a:pt x="1859" y="583"/>
                      </a:lnTo>
                      <a:cubicBezTo>
                        <a:pt x="2012" y="783"/>
                        <a:pt x="2168" y="991"/>
                        <a:pt x="2330" y="1200"/>
                      </a:cubicBezTo>
                      <a:cubicBezTo>
                        <a:pt x="2563" y="1505"/>
                        <a:pt x="2790" y="1798"/>
                        <a:pt x="3001" y="2075"/>
                      </a:cubicBezTo>
                      <a:lnTo>
                        <a:pt x="3048" y="2136"/>
                      </a:lnTo>
                      <a:lnTo>
                        <a:pt x="3095" y="2075"/>
                      </a:lnTo>
                      <a:cubicBezTo>
                        <a:pt x="3652" y="1341"/>
                        <a:pt x="4056" y="643"/>
                        <a:pt x="4319" y="141"/>
                      </a:cubicBezTo>
                      <a:lnTo>
                        <a:pt x="4319" y="141"/>
                      </a:lnTo>
                      <a:cubicBezTo>
                        <a:pt x="4449" y="342"/>
                        <a:pt x="4541" y="520"/>
                        <a:pt x="4627" y="629"/>
                      </a:cubicBezTo>
                      <a:cubicBezTo>
                        <a:pt x="4714" y="744"/>
                        <a:pt x="4780" y="794"/>
                        <a:pt x="4784" y="794"/>
                      </a:cubicBezTo>
                      <a:cubicBezTo>
                        <a:pt x="4785" y="794"/>
                        <a:pt x="4785" y="794"/>
                        <a:pt x="4785" y="794"/>
                      </a:cubicBezTo>
                      <a:cubicBezTo>
                        <a:pt x="4792" y="786"/>
                        <a:pt x="4735" y="729"/>
                        <a:pt x="4655" y="607"/>
                      </a:cubicBezTo>
                      <a:cubicBezTo>
                        <a:pt x="4577" y="485"/>
                        <a:pt x="4487" y="288"/>
                        <a:pt x="4344" y="51"/>
                      </a:cubicBezTo>
                      <a:lnTo>
                        <a:pt x="4314" y="1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34" name="Google Shape;1032;p34"/>
              <p:cNvSpPr/>
              <p:nvPr/>
            </p:nvSpPr>
            <p:spPr>
              <a:xfrm>
                <a:off x="7640223" y="2532071"/>
                <a:ext cx="90738" cy="227955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5135" extrusionOk="0">
                    <a:moveTo>
                      <a:pt x="2036" y="0"/>
                    </a:moveTo>
                    <a:cubicBezTo>
                      <a:pt x="2016" y="0"/>
                      <a:pt x="1923" y="294"/>
                      <a:pt x="1763" y="762"/>
                    </a:cubicBezTo>
                    <a:cubicBezTo>
                      <a:pt x="1606" y="1236"/>
                      <a:pt x="1376" y="1885"/>
                      <a:pt x="1099" y="2596"/>
                    </a:cubicBezTo>
                    <a:cubicBezTo>
                      <a:pt x="819" y="3303"/>
                      <a:pt x="543" y="3935"/>
                      <a:pt x="335" y="4390"/>
                    </a:cubicBezTo>
                    <a:cubicBezTo>
                      <a:pt x="130" y="4846"/>
                      <a:pt x="1" y="5126"/>
                      <a:pt x="15" y="5134"/>
                    </a:cubicBezTo>
                    <a:cubicBezTo>
                      <a:pt x="16" y="5134"/>
                      <a:pt x="16" y="5134"/>
                      <a:pt x="16" y="5134"/>
                    </a:cubicBezTo>
                    <a:cubicBezTo>
                      <a:pt x="25" y="5134"/>
                      <a:pt x="67" y="5070"/>
                      <a:pt x="133" y="4950"/>
                    </a:cubicBezTo>
                    <a:cubicBezTo>
                      <a:pt x="202" y="4828"/>
                      <a:pt x="299" y="4649"/>
                      <a:pt x="410" y="4427"/>
                    </a:cubicBezTo>
                    <a:cubicBezTo>
                      <a:pt x="637" y="3978"/>
                      <a:pt x="927" y="3350"/>
                      <a:pt x="1207" y="2639"/>
                    </a:cubicBezTo>
                    <a:cubicBezTo>
                      <a:pt x="1487" y="1925"/>
                      <a:pt x="1706" y="1268"/>
                      <a:pt x="1843" y="787"/>
                    </a:cubicBezTo>
                    <a:cubicBezTo>
                      <a:pt x="1914" y="547"/>
                      <a:pt x="1964" y="349"/>
                      <a:pt x="1997" y="213"/>
                    </a:cubicBezTo>
                    <a:cubicBezTo>
                      <a:pt x="2029" y="76"/>
                      <a:pt x="2043" y="1"/>
                      <a:pt x="2036" y="1"/>
                    </a:cubicBezTo>
                    <a:cubicBezTo>
                      <a:pt x="2036" y="1"/>
                      <a:pt x="2036" y="0"/>
                      <a:pt x="203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033;p34"/>
              <p:cNvSpPr/>
              <p:nvPr/>
            </p:nvSpPr>
            <p:spPr>
              <a:xfrm flipH="1">
                <a:off x="7530232" y="2076051"/>
                <a:ext cx="28500" cy="81600"/>
              </a:xfrm>
              <a:prstGeom prst="rtTriangle">
                <a:avLst/>
              </a:pr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6" name="Google Shape;1088;p46"/>
          <p:cNvGrpSpPr/>
          <p:nvPr/>
        </p:nvGrpSpPr>
        <p:grpSpPr>
          <a:xfrm>
            <a:off x="5995076" y="1801939"/>
            <a:ext cx="1093673" cy="1238238"/>
            <a:chOff x="1039616" y="617225"/>
            <a:chExt cx="5907209" cy="6289025"/>
          </a:xfrm>
        </p:grpSpPr>
        <p:sp>
          <p:nvSpPr>
            <p:cNvPr id="1677" name="Google Shape;1089;p46"/>
            <p:cNvSpPr/>
            <p:nvPr/>
          </p:nvSpPr>
          <p:spPr>
            <a:xfrm>
              <a:off x="1427025" y="617225"/>
              <a:ext cx="2949625" cy="3662550"/>
            </a:xfrm>
            <a:custGeom>
              <a:avLst/>
              <a:gdLst/>
              <a:ahLst/>
              <a:cxnLst/>
              <a:rect l="l" t="t" r="r" b="b"/>
              <a:pathLst>
                <a:path w="117985" h="146502" extrusionOk="0">
                  <a:moveTo>
                    <a:pt x="79463" y="1"/>
                  </a:moveTo>
                  <a:cubicBezTo>
                    <a:pt x="79095" y="1"/>
                    <a:pt x="78722" y="58"/>
                    <a:pt x="78356" y="180"/>
                  </a:cubicBezTo>
                  <a:lnTo>
                    <a:pt x="2903" y="24298"/>
                  </a:lnTo>
                  <a:cubicBezTo>
                    <a:pt x="1035" y="24898"/>
                    <a:pt x="0" y="26899"/>
                    <a:pt x="534" y="28801"/>
                  </a:cubicBezTo>
                  <a:lnTo>
                    <a:pt x="35526" y="143950"/>
                  </a:lnTo>
                  <a:cubicBezTo>
                    <a:pt x="35982" y="145506"/>
                    <a:pt x="37431" y="146501"/>
                    <a:pt x="38970" y="146501"/>
                  </a:cubicBezTo>
                  <a:cubicBezTo>
                    <a:pt x="39344" y="146501"/>
                    <a:pt x="39724" y="146442"/>
                    <a:pt x="40096" y="146318"/>
                  </a:cubicBezTo>
                  <a:lnTo>
                    <a:pt x="115083" y="121801"/>
                  </a:lnTo>
                  <a:cubicBezTo>
                    <a:pt x="116951" y="121200"/>
                    <a:pt x="117985" y="119199"/>
                    <a:pt x="117418" y="117297"/>
                  </a:cubicBezTo>
                  <a:lnTo>
                    <a:pt x="82926" y="2582"/>
                  </a:lnTo>
                  <a:cubicBezTo>
                    <a:pt x="82468" y="1019"/>
                    <a:pt x="81009" y="1"/>
                    <a:pt x="79463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8" name="Google Shape;1090;p46"/>
            <p:cNvSpPr/>
            <p:nvPr/>
          </p:nvSpPr>
          <p:spPr>
            <a:xfrm>
              <a:off x="2393550" y="3766475"/>
              <a:ext cx="573775" cy="191000"/>
            </a:xfrm>
            <a:custGeom>
              <a:avLst/>
              <a:gdLst/>
              <a:ahLst/>
              <a:cxnLst/>
              <a:rect l="l" t="t" r="r" b="b"/>
              <a:pathLst>
                <a:path w="22951" h="7640" fill="none" extrusionOk="0">
                  <a:moveTo>
                    <a:pt x="0" y="7639"/>
                  </a:moveTo>
                  <a:lnTo>
                    <a:pt x="22950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9" name="Google Shape;1091;p46"/>
            <p:cNvSpPr/>
            <p:nvPr/>
          </p:nvSpPr>
          <p:spPr>
            <a:xfrm>
              <a:off x="2342675" y="3284450"/>
              <a:ext cx="1578650" cy="523750"/>
            </a:xfrm>
            <a:custGeom>
              <a:avLst/>
              <a:gdLst/>
              <a:ahLst/>
              <a:cxnLst/>
              <a:rect l="l" t="t" r="r" b="b"/>
              <a:pathLst>
                <a:path w="63146" h="20950" fill="none" extrusionOk="0">
                  <a:moveTo>
                    <a:pt x="1" y="20949"/>
                  </a:moveTo>
                  <a:lnTo>
                    <a:pt x="63146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0" name="Google Shape;1092;p46"/>
            <p:cNvSpPr/>
            <p:nvPr/>
          </p:nvSpPr>
          <p:spPr>
            <a:xfrm>
              <a:off x="2306825" y="3131025"/>
              <a:ext cx="1577800" cy="523725"/>
            </a:xfrm>
            <a:custGeom>
              <a:avLst/>
              <a:gdLst/>
              <a:ahLst/>
              <a:cxnLst/>
              <a:rect l="l" t="t" r="r" b="b"/>
              <a:pathLst>
                <a:path w="63112" h="20949" fill="none" extrusionOk="0">
                  <a:moveTo>
                    <a:pt x="0" y="20949"/>
                  </a:moveTo>
                  <a:lnTo>
                    <a:pt x="63112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1" name="Google Shape;1093;p46"/>
            <p:cNvSpPr/>
            <p:nvPr/>
          </p:nvSpPr>
          <p:spPr>
            <a:xfrm>
              <a:off x="2261775" y="3090150"/>
              <a:ext cx="1262600" cy="418650"/>
            </a:xfrm>
            <a:custGeom>
              <a:avLst/>
              <a:gdLst/>
              <a:ahLst/>
              <a:cxnLst/>
              <a:rect l="l" t="t" r="r" b="b"/>
              <a:pathLst>
                <a:path w="50504" h="16746" fill="none" extrusionOk="0">
                  <a:moveTo>
                    <a:pt x="1" y="16746"/>
                  </a:moveTo>
                  <a:lnTo>
                    <a:pt x="50504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2" name="Google Shape;1094;p46"/>
            <p:cNvSpPr/>
            <p:nvPr/>
          </p:nvSpPr>
          <p:spPr>
            <a:xfrm>
              <a:off x="2213425" y="2842475"/>
              <a:ext cx="1577800" cy="523725"/>
            </a:xfrm>
            <a:custGeom>
              <a:avLst/>
              <a:gdLst/>
              <a:ahLst/>
              <a:cxnLst/>
              <a:rect l="l" t="t" r="r" b="b"/>
              <a:pathLst>
                <a:path w="63112" h="20949" fill="none" extrusionOk="0">
                  <a:moveTo>
                    <a:pt x="0" y="20949"/>
                  </a:moveTo>
                  <a:lnTo>
                    <a:pt x="63112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3" name="Google Shape;1095;p46"/>
            <p:cNvSpPr/>
            <p:nvPr/>
          </p:nvSpPr>
          <p:spPr>
            <a:xfrm>
              <a:off x="2164225" y="2693200"/>
              <a:ext cx="1576975" cy="523725"/>
            </a:xfrm>
            <a:custGeom>
              <a:avLst/>
              <a:gdLst/>
              <a:ahLst/>
              <a:cxnLst/>
              <a:rect l="l" t="t" r="r" b="b"/>
              <a:pathLst>
                <a:path w="63079" h="20949" fill="none" extrusionOk="0">
                  <a:moveTo>
                    <a:pt x="0" y="20949"/>
                  </a:moveTo>
                  <a:lnTo>
                    <a:pt x="63079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4" name="Google Shape;1096;p46"/>
            <p:cNvSpPr/>
            <p:nvPr/>
          </p:nvSpPr>
          <p:spPr>
            <a:xfrm>
              <a:off x="2127525" y="2540600"/>
              <a:ext cx="1576975" cy="524550"/>
            </a:xfrm>
            <a:custGeom>
              <a:avLst/>
              <a:gdLst/>
              <a:ahLst/>
              <a:cxnLst/>
              <a:rect l="l" t="t" r="r" b="b"/>
              <a:pathLst>
                <a:path w="63079" h="20982" fill="none" extrusionOk="0">
                  <a:moveTo>
                    <a:pt x="0" y="20982"/>
                  </a:moveTo>
                  <a:lnTo>
                    <a:pt x="63079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5" name="Google Shape;1097;p46"/>
            <p:cNvSpPr/>
            <p:nvPr/>
          </p:nvSpPr>
          <p:spPr>
            <a:xfrm>
              <a:off x="2081650" y="2502225"/>
              <a:ext cx="1252600" cy="417000"/>
            </a:xfrm>
            <a:custGeom>
              <a:avLst/>
              <a:gdLst/>
              <a:ahLst/>
              <a:cxnLst/>
              <a:rect l="l" t="t" r="r" b="b"/>
              <a:pathLst>
                <a:path w="50104" h="16680" fill="none" extrusionOk="0">
                  <a:moveTo>
                    <a:pt x="1" y="16679"/>
                  </a:moveTo>
                  <a:lnTo>
                    <a:pt x="50103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6" name="Google Shape;1098;p46"/>
            <p:cNvSpPr/>
            <p:nvPr/>
          </p:nvSpPr>
          <p:spPr>
            <a:xfrm>
              <a:off x="2043300" y="2222025"/>
              <a:ext cx="1576975" cy="524575"/>
            </a:xfrm>
            <a:custGeom>
              <a:avLst/>
              <a:gdLst/>
              <a:ahLst/>
              <a:cxnLst/>
              <a:rect l="l" t="t" r="r" b="b"/>
              <a:pathLst>
                <a:path w="63079" h="20983" fill="none" extrusionOk="0">
                  <a:moveTo>
                    <a:pt x="0" y="20982"/>
                  </a:moveTo>
                  <a:lnTo>
                    <a:pt x="63079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7" name="Google Shape;1099;p46"/>
            <p:cNvSpPr/>
            <p:nvPr/>
          </p:nvSpPr>
          <p:spPr>
            <a:xfrm>
              <a:off x="1993250" y="2072750"/>
              <a:ext cx="1577825" cy="524575"/>
            </a:xfrm>
            <a:custGeom>
              <a:avLst/>
              <a:gdLst/>
              <a:ahLst/>
              <a:cxnLst/>
              <a:rect l="l" t="t" r="r" b="b"/>
              <a:pathLst>
                <a:path w="63113" h="20983" fill="none" extrusionOk="0">
                  <a:moveTo>
                    <a:pt x="1" y="20983"/>
                  </a:moveTo>
                  <a:lnTo>
                    <a:pt x="63113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8" name="Google Shape;1100;p46"/>
            <p:cNvSpPr/>
            <p:nvPr/>
          </p:nvSpPr>
          <p:spPr>
            <a:xfrm>
              <a:off x="1956575" y="1920150"/>
              <a:ext cx="1577800" cy="524575"/>
            </a:xfrm>
            <a:custGeom>
              <a:avLst/>
              <a:gdLst/>
              <a:ahLst/>
              <a:cxnLst/>
              <a:rect l="l" t="t" r="r" b="b"/>
              <a:pathLst>
                <a:path w="63112" h="20983" fill="none" extrusionOk="0">
                  <a:moveTo>
                    <a:pt x="0" y="20982"/>
                  </a:moveTo>
                  <a:lnTo>
                    <a:pt x="63112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9" name="Google Shape;1101;p46"/>
            <p:cNvSpPr/>
            <p:nvPr/>
          </p:nvSpPr>
          <p:spPr>
            <a:xfrm>
              <a:off x="1910700" y="1836750"/>
              <a:ext cx="1388525" cy="462025"/>
            </a:xfrm>
            <a:custGeom>
              <a:avLst/>
              <a:gdLst/>
              <a:ahLst/>
              <a:cxnLst/>
              <a:rect l="l" t="t" r="r" b="b"/>
              <a:pathLst>
                <a:path w="55541" h="18481" fill="none" extrusionOk="0">
                  <a:moveTo>
                    <a:pt x="1" y="18481"/>
                  </a:moveTo>
                  <a:lnTo>
                    <a:pt x="55540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0" name="Google Shape;1102;p46"/>
            <p:cNvSpPr/>
            <p:nvPr/>
          </p:nvSpPr>
          <p:spPr>
            <a:xfrm>
              <a:off x="1900700" y="1604925"/>
              <a:ext cx="1578650" cy="523725"/>
            </a:xfrm>
            <a:custGeom>
              <a:avLst/>
              <a:gdLst/>
              <a:ahLst/>
              <a:cxnLst/>
              <a:rect l="l" t="t" r="r" b="b"/>
              <a:pathLst>
                <a:path w="63146" h="20949" fill="none" extrusionOk="0">
                  <a:moveTo>
                    <a:pt x="0" y="20949"/>
                  </a:moveTo>
                  <a:lnTo>
                    <a:pt x="63145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1" name="Google Shape;1103;p46"/>
            <p:cNvSpPr/>
            <p:nvPr/>
          </p:nvSpPr>
          <p:spPr>
            <a:xfrm>
              <a:off x="1852325" y="1454825"/>
              <a:ext cx="1576975" cy="524550"/>
            </a:xfrm>
            <a:custGeom>
              <a:avLst/>
              <a:gdLst/>
              <a:ahLst/>
              <a:cxnLst/>
              <a:rect l="l" t="t" r="r" b="b"/>
              <a:pathLst>
                <a:path w="63079" h="20982" fill="none" extrusionOk="0">
                  <a:moveTo>
                    <a:pt x="1" y="20982"/>
                  </a:moveTo>
                  <a:lnTo>
                    <a:pt x="63079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2" name="Google Shape;1104;p46"/>
            <p:cNvSpPr/>
            <p:nvPr/>
          </p:nvSpPr>
          <p:spPr>
            <a:xfrm>
              <a:off x="1815625" y="1302200"/>
              <a:ext cx="1577000" cy="524575"/>
            </a:xfrm>
            <a:custGeom>
              <a:avLst/>
              <a:gdLst/>
              <a:ahLst/>
              <a:cxnLst/>
              <a:rect l="l" t="t" r="r" b="b"/>
              <a:pathLst>
                <a:path w="63080" h="20983" fill="none" extrusionOk="0">
                  <a:moveTo>
                    <a:pt x="1" y="20982"/>
                  </a:moveTo>
                  <a:lnTo>
                    <a:pt x="63079" y="1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3" name="Google Shape;1105;p46"/>
            <p:cNvSpPr/>
            <p:nvPr/>
          </p:nvSpPr>
          <p:spPr>
            <a:xfrm>
              <a:off x="1769775" y="1156275"/>
              <a:ext cx="1576975" cy="524550"/>
            </a:xfrm>
            <a:custGeom>
              <a:avLst/>
              <a:gdLst/>
              <a:ahLst/>
              <a:cxnLst/>
              <a:rect l="l" t="t" r="r" b="b"/>
              <a:pathLst>
                <a:path w="63079" h="20982" fill="none" extrusionOk="0">
                  <a:moveTo>
                    <a:pt x="0" y="20982"/>
                  </a:moveTo>
                  <a:lnTo>
                    <a:pt x="63079" y="0"/>
                  </a:lnTo>
                </a:path>
              </a:pathLst>
            </a:custGeom>
            <a:noFill/>
            <a:ln w="20850" cap="flat" cmpd="sng">
              <a:solidFill>
                <a:srgbClr val="8FB3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4" name="Google Shape;1106;p46"/>
            <p:cNvSpPr/>
            <p:nvPr/>
          </p:nvSpPr>
          <p:spPr>
            <a:xfrm>
              <a:off x="1378650" y="1115925"/>
              <a:ext cx="1405200" cy="1392775"/>
            </a:xfrm>
            <a:custGeom>
              <a:avLst/>
              <a:gdLst/>
              <a:ahLst/>
              <a:cxnLst/>
              <a:rect l="l" t="t" r="r" b="b"/>
              <a:pathLst>
                <a:path w="56208" h="55711" extrusionOk="0">
                  <a:moveTo>
                    <a:pt x="35072" y="1"/>
                  </a:moveTo>
                  <a:cubicBezTo>
                    <a:pt x="34495" y="1"/>
                    <a:pt x="33910" y="133"/>
                    <a:pt x="33358" y="413"/>
                  </a:cubicBezTo>
                  <a:lnTo>
                    <a:pt x="2636" y="15925"/>
                  </a:lnTo>
                  <a:cubicBezTo>
                    <a:pt x="801" y="16859"/>
                    <a:pt x="1" y="19093"/>
                    <a:pt x="835" y="20961"/>
                  </a:cubicBezTo>
                  <a:lnTo>
                    <a:pt x="16446" y="53551"/>
                  </a:lnTo>
                  <a:cubicBezTo>
                    <a:pt x="17109" y="54902"/>
                    <a:pt x="18495" y="55710"/>
                    <a:pt x="19925" y="55710"/>
                  </a:cubicBezTo>
                  <a:cubicBezTo>
                    <a:pt x="20438" y="55710"/>
                    <a:pt x="20956" y="55606"/>
                    <a:pt x="21449" y="55386"/>
                  </a:cubicBezTo>
                  <a:lnTo>
                    <a:pt x="53372" y="41276"/>
                  </a:lnTo>
                  <a:cubicBezTo>
                    <a:pt x="55374" y="40409"/>
                    <a:pt x="56208" y="38074"/>
                    <a:pt x="55274" y="36106"/>
                  </a:cubicBezTo>
                  <a:lnTo>
                    <a:pt x="38495" y="2115"/>
                  </a:lnTo>
                  <a:cubicBezTo>
                    <a:pt x="37832" y="789"/>
                    <a:pt x="36480" y="1"/>
                    <a:pt x="35072" y="1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5" name="Google Shape;1107;p46"/>
            <p:cNvSpPr/>
            <p:nvPr/>
          </p:nvSpPr>
          <p:spPr>
            <a:xfrm>
              <a:off x="1575475" y="1016175"/>
              <a:ext cx="300225" cy="540400"/>
            </a:xfrm>
            <a:custGeom>
              <a:avLst/>
              <a:gdLst/>
              <a:ahLst/>
              <a:cxnLst/>
              <a:rect l="l" t="t" r="r" b="b"/>
              <a:pathLst>
                <a:path w="12009" h="21616" fill="none" extrusionOk="0">
                  <a:moveTo>
                    <a:pt x="767" y="7105"/>
                  </a:moveTo>
                  <a:lnTo>
                    <a:pt x="467" y="5671"/>
                  </a:lnTo>
                  <a:cubicBezTo>
                    <a:pt x="0" y="3236"/>
                    <a:pt x="1568" y="901"/>
                    <a:pt x="3970" y="434"/>
                  </a:cubicBezTo>
                  <a:lnTo>
                    <a:pt x="3970" y="434"/>
                  </a:lnTo>
                  <a:cubicBezTo>
                    <a:pt x="6405" y="0"/>
                    <a:pt x="8740" y="1535"/>
                    <a:pt x="9173" y="3936"/>
                  </a:cubicBezTo>
                  <a:lnTo>
                    <a:pt x="11575" y="15945"/>
                  </a:lnTo>
                  <a:cubicBezTo>
                    <a:pt x="12009" y="18380"/>
                    <a:pt x="10474" y="20715"/>
                    <a:pt x="8072" y="21182"/>
                  </a:cubicBezTo>
                  <a:lnTo>
                    <a:pt x="8072" y="21182"/>
                  </a:lnTo>
                  <a:cubicBezTo>
                    <a:pt x="5637" y="21616"/>
                    <a:pt x="3302" y="20081"/>
                    <a:pt x="2835" y="17680"/>
                  </a:cubicBezTo>
                  <a:lnTo>
                    <a:pt x="2302" y="14778"/>
                  </a:lnTo>
                </a:path>
              </a:pathLst>
            </a:custGeom>
            <a:noFill/>
            <a:ln w="41700" cap="flat" cmpd="sng">
              <a:solidFill>
                <a:srgbClr val="87AFE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6" name="Google Shape;1108;p46"/>
            <p:cNvSpPr/>
            <p:nvPr/>
          </p:nvSpPr>
          <p:spPr>
            <a:xfrm>
              <a:off x="1613825" y="1455650"/>
              <a:ext cx="693850" cy="316075"/>
            </a:xfrm>
            <a:custGeom>
              <a:avLst/>
              <a:gdLst/>
              <a:ahLst/>
              <a:cxnLst/>
              <a:rect l="l" t="t" r="r" b="b"/>
              <a:pathLst>
                <a:path w="27754" h="12643" fill="none" extrusionOk="0">
                  <a:moveTo>
                    <a:pt x="0" y="12643"/>
                  </a:moveTo>
                  <a:cubicBezTo>
                    <a:pt x="0" y="12009"/>
                    <a:pt x="334" y="10108"/>
                    <a:pt x="734" y="10475"/>
                  </a:cubicBezTo>
                  <a:cubicBezTo>
                    <a:pt x="1168" y="10842"/>
                    <a:pt x="2369" y="10708"/>
                    <a:pt x="4537" y="10441"/>
                  </a:cubicBezTo>
                  <a:cubicBezTo>
                    <a:pt x="6705" y="10141"/>
                    <a:pt x="7739" y="10341"/>
                    <a:pt x="9207" y="9174"/>
                  </a:cubicBezTo>
                  <a:cubicBezTo>
                    <a:pt x="10675" y="8006"/>
                    <a:pt x="10041" y="7106"/>
                    <a:pt x="11909" y="7506"/>
                  </a:cubicBezTo>
                  <a:cubicBezTo>
                    <a:pt x="13777" y="7940"/>
                    <a:pt x="14844" y="7839"/>
                    <a:pt x="16846" y="6272"/>
                  </a:cubicBezTo>
                  <a:cubicBezTo>
                    <a:pt x="18847" y="4671"/>
                    <a:pt x="17446" y="3770"/>
                    <a:pt x="19848" y="3703"/>
                  </a:cubicBezTo>
                  <a:cubicBezTo>
                    <a:pt x="22250" y="3670"/>
                    <a:pt x="24218" y="2302"/>
                    <a:pt x="24218" y="2302"/>
                  </a:cubicBezTo>
                  <a:cubicBezTo>
                    <a:pt x="24218" y="2302"/>
                    <a:pt x="27353" y="834"/>
                    <a:pt x="27754" y="1"/>
                  </a:cubicBez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7" name="Google Shape;1109;p46"/>
            <p:cNvSpPr/>
            <p:nvPr/>
          </p:nvSpPr>
          <p:spPr>
            <a:xfrm>
              <a:off x="1626325" y="1639950"/>
              <a:ext cx="618800" cy="222675"/>
            </a:xfrm>
            <a:custGeom>
              <a:avLst/>
              <a:gdLst/>
              <a:ahLst/>
              <a:cxnLst/>
              <a:rect l="l" t="t" r="r" b="b"/>
              <a:pathLst>
                <a:path w="24752" h="8907" fill="none" extrusionOk="0">
                  <a:moveTo>
                    <a:pt x="1936" y="8740"/>
                  </a:moveTo>
                  <a:cubicBezTo>
                    <a:pt x="1936" y="8740"/>
                    <a:pt x="1" y="6505"/>
                    <a:pt x="2769" y="7406"/>
                  </a:cubicBezTo>
                  <a:cubicBezTo>
                    <a:pt x="5571" y="8306"/>
                    <a:pt x="6005" y="8907"/>
                    <a:pt x="5905" y="7172"/>
                  </a:cubicBezTo>
                  <a:cubicBezTo>
                    <a:pt x="5838" y="5471"/>
                    <a:pt x="7506" y="6505"/>
                    <a:pt x="9107" y="6438"/>
                  </a:cubicBezTo>
                  <a:cubicBezTo>
                    <a:pt x="10708" y="6338"/>
                    <a:pt x="9941" y="5738"/>
                    <a:pt x="12243" y="5271"/>
                  </a:cubicBezTo>
                  <a:cubicBezTo>
                    <a:pt x="14545" y="4771"/>
                    <a:pt x="13410" y="4304"/>
                    <a:pt x="16613" y="4304"/>
                  </a:cubicBezTo>
                  <a:cubicBezTo>
                    <a:pt x="19848" y="4304"/>
                    <a:pt x="19948" y="4237"/>
                    <a:pt x="21716" y="2502"/>
                  </a:cubicBezTo>
                  <a:cubicBezTo>
                    <a:pt x="23451" y="768"/>
                    <a:pt x="24118" y="0"/>
                    <a:pt x="24752" y="334"/>
                  </a:cubicBez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8" name="Google Shape;1110;p46"/>
            <p:cNvSpPr/>
            <p:nvPr/>
          </p:nvSpPr>
          <p:spPr>
            <a:xfrm>
              <a:off x="1726400" y="1802575"/>
              <a:ext cx="487875" cy="144275"/>
            </a:xfrm>
            <a:custGeom>
              <a:avLst/>
              <a:gdLst/>
              <a:ahLst/>
              <a:cxnLst/>
              <a:rect l="l" t="t" r="r" b="b"/>
              <a:pathLst>
                <a:path w="19515" h="5771" fill="none" extrusionOk="0">
                  <a:moveTo>
                    <a:pt x="1" y="5771"/>
                  </a:moveTo>
                  <a:cubicBezTo>
                    <a:pt x="368" y="5671"/>
                    <a:pt x="5605" y="3803"/>
                    <a:pt x="5605" y="3803"/>
                  </a:cubicBezTo>
                  <a:lnTo>
                    <a:pt x="9040" y="3603"/>
                  </a:lnTo>
                  <a:cubicBezTo>
                    <a:pt x="9040" y="3603"/>
                    <a:pt x="9274" y="1501"/>
                    <a:pt x="12610" y="1601"/>
                  </a:cubicBezTo>
                  <a:cubicBezTo>
                    <a:pt x="15945" y="1668"/>
                    <a:pt x="16179" y="1668"/>
                    <a:pt x="17847" y="834"/>
                  </a:cubicBezTo>
                  <a:lnTo>
                    <a:pt x="19515" y="0"/>
                  </a:lnTo>
                </a:path>
              </a:pathLst>
            </a:custGeom>
            <a:noFill/>
            <a:ln w="108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9" name="Google Shape;1111;p46"/>
            <p:cNvSpPr/>
            <p:nvPr/>
          </p:nvSpPr>
          <p:spPr>
            <a:xfrm>
              <a:off x="1125150" y="2995925"/>
              <a:ext cx="2179575" cy="3244000"/>
            </a:xfrm>
            <a:custGeom>
              <a:avLst/>
              <a:gdLst/>
              <a:ahLst/>
              <a:cxnLst/>
              <a:rect l="l" t="t" r="r" b="b"/>
              <a:pathLst>
                <a:path w="87183" h="129760" extrusionOk="0">
                  <a:moveTo>
                    <a:pt x="61245" y="23767"/>
                  </a:moveTo>
                  <a:cubicBezTo>
                    <a:pt x="63329" y="23767"/>
                    <a:pt x="65027" y="28158"/>
                    <a:pt x="67849" y="29555"/>
                  </a:cubicBezTo>
                  <a:cubicBezTo>
                    <a:pt x="67782" y="29622"/>
                    <a:pt x="67715" y="29688"/>
                    <a:pt x="67715" y="29688"/>
                  </a:cubicBezTo>
                  <a:cubicBezTo>
                    <a:pt x="67715" y="29688"/>
                    <a:pt x="63846" y="30322"/>
                    <a:pt x="62511" y="32457"/>
                  </a:cubicBezTo>
                  <a:cubicBezTo>
                    <a:pt x="62511" y="32457"/>
                    <a:pt x="60176" y="32590"/>
                    <a:pt x="58509" y="33791"/>
                  </a:cubicBezTo>
                  <a:cubicBezTo>
                    <a:pt x="58509" y="33791"/>
                    <a:pt x="56240" y="32624"/>
                    <a:pt x="54139" y="30656"/>
                  </a:cubicBezTo>
                  <a:cubicBezTo>
                    <a:pt x="53972" y="30489"/>
                    <a:pt x="53772" y="30322"/>
                    <a:pt x="53538" y="30155"/>
                  </a:cubicBezTo>
                  <a:cubicBezTo>
                    <a:pt x="56140" y="28087"/>
                    <a:pt x="58609" y="25519"/>
                    <a:pt x="59976" y="24318"/>
                  </a:cubicBezTo>
                  <a:cubicBezTo>
                    <a:pt x="60421" y="23933"/>
                    <a:pt x="60840" y="23767"/>
                    <a:pt x="61245" y="23767"/>
                  </a:cubicBezTo>
                  <a:close/>
                  <a:moveTo>
                    <a:pt x="56707" y="0"/>
                  </a:moveTo>
                  <a:cubicBezTo>
                    <a:pt x="48668" y="0"/>
                    <a:pt x="32323" y="12342"/>
                    <a:pt x="30589" y="15645"/>
                  </a:cubicBezTo>
                  <a:cubicBezTo>
                    <a:pt x="28821" y="18947"/>
                    <a:pt x="26186" y="26953"/>
                    <a:pt x="24017" y="35492"/>
                  </a:cubicBezTo>
                  <a:cubicBezTo>
                    <a:pt x="21849" y="44032"/>
                    <a:pt x="21349" y="52871"/>
                    <a:pt x="19948" y="57208"/>
                  </a:cubicBezTo>
                  <a:cubicBezTo>
                    <a:pt x="18513" y="61544"/>
                    <a:pt x="16579" y="66448"/>
                    <a:pt x="11942" y="77022"/>
                  </a:cubicBezTo>
                  <a:cubicBezTo>
                    <a:pt x="9340" y="82926"/>
                    <a:pt x="4136" y="96670"/>
                    <a:pt x="0" y="107811"/>
                  </a:cubicBezTo>
                  <a:lnTo>
                    <a:pt x="0" y="129760"/>
                  </a:lnTo>
                  <a:lnTo>
                    <a:pt x="31356" y="129760"/>
                  </a:lnTo>
                  <a:cubicBezTo>
                    <a:pt x="33124" y="116017"/>
                    <a:pt x="38461" y="75921"/>
                    <a:pt x="41463" y="68850"/>
                  </a:cubicBezTo>
                  <a:cubicBezTo>
                    <a:pt x="44532" y="61644"/>
                    <a:pt x="47534" y="60110"/>
                    <a:pt x="50937" y="58375"/>
                  </a:cubicBezTo>
                  <a:cubicBezTo>
                    <a:pt x="51537" y="58109"/>
                    <a:pt x="52171" y="57775"/>
                    <a:pt x="52805" y="57375"/>
                  </a:cubicBezTo>
                  <a:cubicBezTo>
                    <a:pt x="52938" y="57308"/>
                    <a:pt x="53038" y="57275"/>
                    <a:pt x="53171" y="57175"/>
                  </a:cubicBezTo>
                  <a:cubicBezTo>
                    <a:pt x="53272" y="57141"/>
                    <a:pt x="53305" y="57108"/>
                    <a:pt x="53372" y="57041"/>
                  </a:cubicBezTo>
                  <a:cubicBezTo>
                    <a:pt x="53472" y="57008"/>
                    <a:pt x="53505" y="56974"/>
                    <a:pt x="53605" y="56941"/>
                  </a:cubicBezTo>
                  <a:cubicBezTo>
                    <a:pt x="53705" y="56841"/>
                    <a:pt x="53805" y="56808"/>
                    <a:pt x="53939" y="56708"/>
                  </a:cubicBezTo>
                  <a:cubicBezTo>
                    <a:pt x="53972" y="56708"/>
                    <a:pt x="54005" y="56674"/>
                    <a:pt x="54005" y="56674"/>
                  </a:cubicBezTo>
                  <a:cubicBezTo>
                    <a:pt x="54139" y="56607"/>
                    <a:pt x="54272" y="56507"/>
                    <a:pt x="54439" y="56441"/>
                  </a:cubicBezTo>
                  <a:lnTo>
                    <a:pt x="54472" y="56374"/>
                  </a:lnTo>
                  <a:cubicBezTo>
                    <a:pt x="54639" y="56307"/>
                    <a:pt x="54773" y="56207"/>
                    <a:pt x="54939" y="56107"/>
                  </a:cubicBezTo>
                  <a:cubicBezTo>
                    <a:pt x="56774" y="54973"/>
                    <a:pt x="59042" y="53439"/>
                    <a:pt x="61377" y="51637"/>
                  </a:cubicBezTo>
                  <a:cubicBezTo>
                    <a:pt x="65013" y="48835"/>
                    <a:pt x="68683" y="45333"/>
                    <a:pt x="70884" y="41497"/>
                  </a:cubicBezTo>
                  <a:cubicBezTo>
                    <a:pt x="74420" y="35459"/>
                    <a:pt x="77022" y="36593"/>
                    <a:pt x="78690" y="33658"/>
                  </a:cubicBezTo>
                  <a:cubicBezTo>
                    <a:pt x="80524" y="31790"/>
                    <a:pt x="80991" y="30122"/>
                    <a:pt x="85094" y="27754"/>
                  </a:cubicBezTo>
                  <a:cubicBezTo>
                    <a:pt x="87182" y="26710"/>
                    <a:pt x="85296" y="22599"/>
                    <a:pt x="80939" y="22599"/>
                  </a:cubicBezTo>
                  <a:cubicBezTo>
                    <a:pt x="80423" y="22599"/>
                    <a:pt x="79873" y="22656"/>
                    <a:pt x="79290" y="22783"/>
                  </a:cubicBezTo>
                  <a:cubicBezTo>
                    <a:pt x="77622" y="23150"/>
                    <a:pt x="76155" y="23651"/>
                    <a:pt x="74854" y="24251"/>
                  </a:cubicBezTo>
                  <a:cubicBezTo>
                    <a:pt x="73786" y="23917"/>
                    <a:pt x="72085" y="22817"/>
                    <a:pt x="70317" y="21482"/>
                  </a:cubicBezTo>
                  <a:cubicBezTo>
                    <a:pt x="71918" y="20815"/>
                    <a:pt x="73486" y="19481"/>
                    <a:pt x="74353" y="18313"/>
                  </a:cubicBezTo>
                  <a:cubicBezTo>
                    <a:pt x="75754" y="18013"/>
                    <a:pt x="76955" y="17179"/>
                    <a:pt x="77155" y="15411"/>
                  </a:cubicBezTo>
                  <a:cubicBezTo>
                    <a:pt x="77155" y="15411"/>
                    <a:pt x="70884" y="12142"/>
                    <a:pt x="69383" y="10474"/>
                  </a:cubicBezTo>
                  <a:cubicBezTo>
                    <a:pt x="67915" y="8807"/>
                    <a:pt x="59309" y="0"/>
                    <a:pt x="56707" y="0"/>
                  </a:cubicBezTo>
                  <a:close/>
                </a:path>
              </a:pathLst>
            </a:custGeom>
            <a:solidFill>
              <a:srgbClr val="212529">
                <a:alpha val="39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0" name="Google Shape;1112;p46"/>
            <p:cNvSpPr/>
            <p:nvPr/>
          </p:nvSpPr>
          <p:spPr>
            <a:xfrm>
              <a:off x="2609525" y="3560875"/>
              <a:ext cx="695375" cy="763525"/>
            </a:xfrm>
            <a:custGeom>
              <a:avLst/>
              <a:gdLst/>
              <a:ahLst/>
              <a:cxnLst/>
              <a:rect l="l" t="t" r="r" b="b"/>
              <a:pathLst>
                <a:path w="27815" h="30541" extrusionOk="0">
                  <a:moveTo>
                    <a:pt x="21563" y="1"/>
                  </a:moveTo>
                  <a:cubicBezTo>
                    <a:pt x="21047" y="1"/>
                    <a:pt x="20497" y="58"/>
                    <a:pt x="19915" y="185"/>
                  </a:cubicBezTo>
                  <a:cubicBezTo>
                    <a:pt x="18247" y="552"/>
                    <a:pt x="16780" y="1053"/>
                    <a:pt x="15479" y="1653"/>
                  </a:cubicBezTo>
                  <a:cubicBezTo>
                    <a:pt x="14811" y="1453"/>
                    <a:pt x="13978" y="986"/>
                    <a:pt x="13044" y="352"/>
                  </a:cubicBezTo>
                  <a:cubicBezTo>
                    <a:pt x="12276" y="986"/>
                    <a:pt x="11542" y="1586"/>
                    <a:pt x="10742" y="2187"/>
                  </a:cubicBezTo>
                  <a:cubicBezTo>
                    <a:pt x="9374" y="3221"/>
                    <a:pt x="7806" y="4355"/>
                    <a:pt x="6105" y="4989"/>
                  </a:cubicBezTo>
                  <a:cubicBezTo>
                    <a:pt x="6806" y="5756"/>
                    <a:pt x="7606" y="6523"/>
                    <a:pt x="8474" y="6923"/>
                  </a:cubicBezTo>
                  <a:cubicBezTo>
                    <a:pt x="8407" y="7024"/>
                    <a:pt x="8340" y="7090"/>
                    <a:pt x="8340" y="7090"/>
                  </a:cubicBezTo>
                  <a:cubicBezTo>
                    <a:pt x="8340" y="7090"/>
                    <a:pt x="4437" y="7724"/>
                    <a:pt x="3103" y="9859"/>
                  </a:cubicBezTo>
                  <a:cubicBezTo>
                    <a:pt x="3103" y="9859"/>
                    <a:pt x="1502" y="9926"/>
                    <a:pt x="1" y="10659"/>
                  </a:cubicBezTo>
                  <a:lnTo>
                    <a:pt x="1" y="21867"/>
                  </a:lnTo>
                  <a:lnTo>
                    <a:pt x="201" y="21867"/>
                  </a:lnTo>
                  <a:lnTo>
                    <a:pt x="201" y="30540"/>
                  </a:lnTo>
                  <a:cubicBezTo>
                    <a:pt x="801" y="30073"/>
                    <a:pt x="1435" y="29640"/>
                    <a:pt x="2102" y="29139"/>
                  </a:cubicBezTo>
                  <a:cubicBezTo>
                    <a:pt x="5738" y="26337"/>
                    <a:pt x="9408" y="22835"/>
                    <a:pt x="11609" y="18999"/>
                  </a:cubicBezTo>
                  <a:cubicBezTo>
                    <a:pt x="15112" y="12961"/>
                    <a:pt x="17747" y="14062"/>
                    <a:pt x="19415" y="11160"/>
                  </a:cubicBezTo>
                  <a:cubicBezTo>
                    <a:pt x="21249" y="9292"/>
                    <a:pt x="21716" y="7624"/>
                    <a:pt x="25786" y="5222"/>
                  </a:cubicBezTo>
                  <a:cubicBezTo>
                    <a:pt x="27814" y="4119"/>
                    <a:pt x="25922" y="1"/>
                    <a:pt x="21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1" name="Google Shape;1113;p46"/>
            <p:cNvSpPr/>
            <p:nvPr/>
          </p:nvSpPr>
          <p:spPr>
            <a:xfrm>
              <a:off x="2106675" y="3018450"/>
              <a:ext cx="894500" cy="701775"/>
            </a:xfrm>
            <a:custGeom>
              <a:avLst/>
              <a:gdLst/>
              <a:ahLst/>
              <a:cxnLst/>
              <a:rect l="l" t="t" r="r" b="b"/>
              <a:pathLst>
                <a:path w="35780" h="28071" extrusionOk="0">
                  <a:moveTo>
                    <a:pt x="18185" y="0"/>
                  </a:moveTo>
                  <a:cubicBezTo>
                    <a:pt x="13912" y="0"/>
                    <a:pt x="5856" y="5067"/>
                    <a:pt x="3503" y="8406"/>
                  </a:cubicBezTo>
                  <a:cubicBezTo>
                    <a:pt x="3503" y="8406"/>
                    <a:pt x="1" y="17212"/>
                    <a:pt x="3503" y="19414"/>
                  </a:cubicBezTo>
                  <a:cubicBezTo>
                    <a:pt x="2736" y="22216"/>
                    <a:pt x="2102" y="26319"/>
                    <a:pt x="4370" y="27720"/>
                  </a:cubicBezTo>
                  <a:cubicBezTo>
                    <a:pt x="4760" y="27961"/>
                    <a:pt x="5198" y="28070"/>
                    <a:pt x="5672" y="28070"/>
                  </a:cubicBezTo>
                  <a:cubicBezTo>
                    <a:pt x="9464" y="28070"/>
                    <a:pt x="15601" y="21100"/>
                    <a:pt x="18180" y="18847"/>
                  </a:cubicBezTo>
                  <a:cubicBezTo>
                    <a:pt x="18632" y="18438"/>
                    <a:pt x="19056" y="18262"/>
                    <a:pt x="19464" y="18262"/>
                  </a:cubicBezTo>
                  <a:cubicBezTo>
                    <a:pt x="21616" y="18262"/>
                    <a:pt x="23329" y="23150"/>
                    <a:pt x="26386" y="24384"/>
                  </a:cubicBezTo>
                  <a:cubicBezTo>
                    <a:pt x="26724" y="24517"/>
                    <a:pt x="27082" y="24578"/>
                    <a:pt x="27451" y="24578"/>
                  </a:cubicBezTo>
                  <a:cubicBezTo>
                    <a:pt x="31060" y="24578"/>
                    <a:pt x="35779" y="18813"/>
                    <a:pt x="33691" y="18813"/>
                  </a:cubicBezTo>
                  <a:cubicBezTo>
                    <a:pt x="32691" y="18813"/>
                    <a:pt x="30622" y="17512"/>
                    <a:pt x="28454" y="15811"/>
                  </a:cubicBezTo>
                  <a:cubicBezTo>
                    <a:pt x="31590" y="14477"/>
                    <a:pt x="34525" y="10507"/>
                    <a:pt x="32824" y="10507"/>
                  </a:cubicBezTo>
                  <a:cubicBezTo>
                    <a:pt x="30522" y="10507"/>
                    <a:pt x="22984" y="3869"/>
                    <a:pt x="20348" y="801"/>
                  </a:cubicBezTo>
                  <a:cubicBezTo>
                    <a:pt x="19875" y="243"/>
                    <a:pt x="19121" y="0"/>
                    <a:pt x="18185" y="0"/>
                  </a:cubicBezTo>
                  <a:close/>
                </a:path>
              </a:pathLst>
            </a:custGeom>
            <a:solidFill>
              <a:srgbClr val="D8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2" name="Google Shape;1114;p46"/>
            <p:cNvSpPr/>
            <p:nvPr/>
          </p:nvSpPr>
          <p:spPr>
            <a:xfrm>
              <a:off x="1334838" y="2760182"/>
              <a:ext cx="1929723" cy="3358247"/>
            </a:xfrm>
            <a:custGeom>
              <a:avLst/>
              <a:gdLst/>
              <a:ahLst/>
              <a:cxnLst/>
              <a:rect l="l" t="t" r="r" b="b"/>
              <a:pathLst>
                <a:path w="77189" h="134330" extrusionOk="0">
                  <a:moveTo>
                    <a:pt x="56707" y="0"/>
                  </a:moveTo>
                  <a:cubicBezTo>
                    <a:pt x="48668" y="0"/>
                    <a:pt x="32323" y="12776"/>
                    <a:pt x="30555" y="16212"/>
                  </a:cubicBezTo>
                  <a:cubicBezTo>
                    <a:pt x="28821" y="19614"/>
                    <a:pt x="26185" y="27887"/>
                    <a:pt x="24017" y="36727"/>
                  </a:cubicBezTo>
                  <a:cubicBezTo>
                    <a:pt x="21849" y="45566"/>
                    <a:pt x="21349" y="54740"/>
                    <a:pt x="19948" y="59176"/>
                  </a:cubicBezTo>
                  <a:cubicBezTo>
                    <a:pt x="18513" y="63679"/>
                    <a:pt x="16545" y="68716"/>
                    <a:pt x="11942" y="79691"/>
                  </a:cubicBezTo>
                  <a:cubicBezTo>
                    <a:pt x="9340" y="85795"/>
                    <a:pt x="4136" y="100039"/>
                    <a:pt x="0" y="111547"/>
                  </a:cubicBezTo>
                  <a:lnTo>
                    <a:pt x="0" y="134330"/>
                  </a:lnTo>
                  <a:lnTo>
                    <a:pt x="31356" y="134330"/>
                  </a:lnTo>
                  <a:cubicBezTo>
                    <a:pt x="33124" y="120053"/>
                    <a:pt x="38461" y="78590"/>
                    <a:pt x="41463" y="71285"/>
                  </a:cubicBezTo>
                  <a:cubicBezTo>
                    <a:pt x="44532" y="63813"/>
                    <a:pt x="47534" y="62178"/>
                    <a:pt x="50936" y="60444"/>
                  </a:cubicBezTo>
                  <a:cubicBezTo>
                    <a:pt x="53371" y="50837"/>
                    <a:pt x="53371" y="46133"/>
                    <a:pt x="54139" y="31690"/>
                  </a:cubicBezTo>
                  <a:cubicBezTo>
                    <a:pt x="52704" y="30322"/>
                    <a:pt x="49035" y="28254"/>
                    <a:pt x="48668" y="26219"/>
                  </a:cubicBezTo>
                  <a:cubicBezTo>
                    <a:pt x="47701" y="21216"/>
                    <a:pt x="45299" y="16879"/>
                    <a:pt x="55373" y="10942"/>
                  </a:cubicBezTo>
                  <a:cubicBezTo>
                    <a:pt x="55373" y="10942"/>
                    <a:pt x="62358" y="15387"/>
                    <a:pt x="64774" y="15387"/>
                  </a:cubicBezTo>
                  <a:cubicBezTo>
                    <a:pt x="64834" y="15387"/>
                    <a:pt x="64892" y="15384"/>
                    <a:pt x="64946" y="15378"/>
                  </a:cubicBezTo>
                  <a:cubicBezTo>
                    <a:pt x="64946" y="15378"/>
                    <a:pt x="68516" y="17913"/>
                    <a:pt x="70183" y="18580"/>
                  </a:cubicBezTo>
                  <a:cubicBezTo>
                    <a:pt x="70794" y="18824"/>
                    <a:pt x="71828" y="19055"/>
                    <a:pt x="72919" y="19055"/>
                  </a:cubicBezTo>
                  <a:cubicBezTo>
                    <a:pt x="74810" y="19055"/>
                    <a:pt x="76871" y="18362"/>
                    <a:pt x="77188" y="15845"/>
                  </a:cubicBezTo>
                  <a:lnTo>
                    <a:pt x="77188" y="15845"/>
                  </a:lnTo>
                  <a:cubicBezTo>
                    <a:pt x="77188" y="15846"/>
                    <a:pt x="77186" y="15847"/>
                    <a:pt x="77183" y="15847"/>
                  </a:cubicBezTo>
                  <a:cubicBezTo>
                    <a:pt x="76973" y="15847"/>
                    <a:pt x="70862" y="12551"/>
                    <a:pt x="69383" y="10841"/>
                  </a:cubicBezTo>
                  <a:cubicBezTo>
                    <a:pt x="67882" y="9140"/>
                    <a:pt x="59309" y="0"/>
                    <a:pt x="56707" y="0"/>
                  </a:cubicBezTo>
                  <a:close/>
                </a:path>
              </a:pathLst>
            </a:custGeom>
            <a:solidFill>
              <a:srgbClr val="EDB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3" name="Google Shape;1115;p46"/>
            <p:cNvSpPr/>
            <p:nvPr/>
          </p:nvSpPr>
          <p:spPr>
            <a:xfrm>
              <a:off x="2615375" y="1441475"/>
              <a:ext cx="2363375" cy="3357425"/>
            </a:xfrm>
            <a:custGeom>
              <a:avLst/>
              <a:gdLst/>
              <a:ahLst/>
              <a:cxnLst/>
              <a:rect l="l" t="t" r="r" b="b"/>
              <a:pathLst>
                <a:path w="94535" h="134297" extrusionOk="0">
                  <a:moveTo>
                    <a:pt x="5905" y="0"/>
                  </a:moveTo>
                  <a:cubicBezTo>
                    <a:pt x="2669" y="0"/>
                    <a:pt x="0" y="2602"/>
                    <a:pt x="0" y="5905"/>
                  </a:cubicBezTo>
                  <a:lnTo>
                    <a:pt x="0" y="128359"/>
                  </a:lnTo>
                  <a:cubicBezTo>
                    <a:pt x="0" y="131628"/>
                    <a:pt x="2636" y="134297"/>
                    <a:pt x="5905" y="134297"/>
                  </a:cubicBezTo>
                  <a:lnTo>
                    <a:pt x="88597" y="134297"/>
                  </a:lnTo>
                  <a:cubicBezTo>
                    <a:pt x="91866" y="134297"/>
                    <a:pt x="94535" y="131628"/>
                    <a:pt x="94535" y="128326"/>
                  </a:cubicBezTo>
                  <a:lnTo>
                    <a:pt x="94535" y="5905"/>
                  </a:lnTo>
                  <a:cubicBezTo>
                    <a:pt x="94535" y="2669"/>
                    <a:pt x="91899" y="0"/>
                    <a:pt x="885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4" name="Google Shape;1116;p46"/>
            <p:cNvSpPr/>
            <p:nvPr/>
          </p:nvSpPr>
          <p:spPr>
            <a:xfrm>
              <a:off x="2615375" y="1376425"/>
              <a:ext cx="2363375" cy="3357425"/>
            </a:xfrm>
            <a:custGeom>
              <a:avLst/>
              <a:gdLst/>
              <a:ahLst/>
              <a:cxnLst/>
              <a:rect l="l" t="t" r="r" b="b"/>
              <a:pathLst>
                <a:path w="94535" h="134297" extrusionOk="0">
                  <a:moveTo>
                    <a:pt x="5905" y="1"/>
                  </a:moveTo>
                  <a:cubicBezTo>
                    <a:pt x="2669" y="1"/>
                    <a:pt x="0" y="2636"/>
                    <a:pt x="0" y="5938"/>
                  </a:cubicBezTo>
                  <a:lnTo>
                    <a:pt x="0" y="128393"/>
                  </a:lnTo>
                  <a:cubicBezTo>
                    <a:pt x="0" y="131628"/>
                    <a:pt x="2636" y="134297"/>
                    <a:pt x="5905" y="134297"/>
                  </a:cubicBezTo>
                  <a:lnTo>
                    <a:pt x="88597" y="134297"/>
                  </a:lnTo>
                  <a:cubicBezTo>
                    <a:pt x="91866" y="134297"/>
                    <a:pt x="94535" y="131628"/>
                    <a:pt x="94535" y="128359"/>
                  </a:cubicBezTo>
                  <a:lnTo>
                    <a:pt x="94535" y="5938"/>
                  </a:lnTo>
                  <a:cubicBezTo>
                    <a:pt x="94535" y="2669"/>
                    <a:pt x="91899" y="1"/>
                    <a:pt x="88597" y="1"/>
                  </a:cubicBezTo>
                  <a:close/>
                </a:path>
              </a:pathLst>
            </a:custGeom>
            <a:solidFill>
              <a:srgbClr val="1D0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5" name="Google Shape;1117;p46"/>
            <p:cNvSpPr/>
            <p:nvPr/>
          </p:nvSpPr>
          <p:spPr>
            <a:xfrm>
              <a:off x="2752125" y="1498175"/>
              <a:ext cx="2089850" cy="3114750"/>
            </a:xfrm>
            <a:custGeom>
              <a:avLst/>
              <a:gdLst/>
              <a:ahLst/>
              <a:cxnLst/>
              <a:rect l="l" t="t" r="r" b="b"/>
              <a:pathLst>
                <a:path w="83594" h="124590" extrusionOk="0">
                  <a:moveTo>
                    <a:pt x="1" y="1"/>
                  </a:moveTo>
                  <a:lnTo>
                    <a:pt x="1" y="124590"/>
                  </a:lnTo>
                  <a:lnTo>
                    <a:pt x="83594" y="124590"/>
                  </a:lnTo>
                  <a:lnTo>
                    <a:pt x="83594" y="1"/>
                  </a:lnTo>
                  <a:close/>
                </a:path>
              </a:pathLst>
            </a:custGeom>
            <a:solidFill>
              <a:srgbClr val="D9E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6" name="Google Shape;1118;p46"/>
            <p:cNvSpPr/>
            <p:nvPr/>
          </p:nvSpPr>
          <p:spPr>
            <a:xfrm>
              <a:off x="4153125" y="1923475"/>
              <a:ext cx="414500" cy="558775"/>
            </a:xfrm>
            <a:custGeom>
              <a:avLst/>
              <a:gdLst/>
              <a:ahLst/>
              <a:cxnLst/>
              <a:rect l="l" t="t" r="r" b="b"/>
              <a:pathLst>
                <a:path w="16580" h="22351" extrusionOk="0">
                  <a:moveTo>
                    <a:pt x="8374" y="1"/>
                  </a:moveTo>
                  <a:lnTo>
                    <a:pt x="1" y="8407"/>
                  </a:lnTo>
                  <a:cubicBezTo>
                    <a:pt x="2936" y="11776"/>
                    <a:pt x="4738" y="16146"/>
                    <a:pt x="4738" y="20983"/>
                  </a:cubicBezTo>
                  <a:cubicBezTo>
                    <a:pt x="4738" y="21450"/>
                    <a:pt x="4738" y="21917"/>
                    <a:pt x="4704" y="22350"/>
                  </a:cubicBezTo>
                  <a:lnTo>
                    <a:pt x="16546" y="22350"/>
                  </a:lnTo>
                  <a:cubicBezTo>
                    <a:pt x="16579" y="21917"/>
                    <a:pt x="16579" y="21450"/>
                    <a:pt x="16579" y="20983"/>
                  </a:cubicBezTo>
                  <a:cubicBezTo>
                    <a:pt x="16579" y="12910"/>
                    <a:pt x="13444" y="5572"/>
                    <a:pt x="8374" y="1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7" name="Google Shape;1119;p46"/>
            <p:cNvSpPr/>
            <p:nvPr/>
          </p:nvSpPr>
          <p:spPr>
            <a:xfrm>
              <a:off x="3019825" y="1913475"/>
              <a:ext cx="424500" cy="568775"/>
            </a:xfrm>
            <a:custGeom>
              <a:avLst/>
              <a:gdLst/>
              <a:ahLst/>
              <a:cxnLst/>
              <a:rect l="l" t="t" r="r" b="b"/>
              <a:pathLst>
                <a:path w="16980" h="22751" extrusionOk="0">
                  <a:moveTo>
                    <a:pt x="8573" y="1"/>
                  </a:moveTo>
                  <a:cubicBezTo>
                    <a:pt x="3236" y="5538"/>
                    <a:pt x="1" y="13077"/>
                    <a:pt x="1" y="21383"/>
                  </a:cubicBezTo>
                  <a:cubicBezTo>
                    <a:pt x="1" y="21850"/>
                    <a:pt x="1" y="22317"/>
                    <a:pt x="34" y="22750"/>
                  </a:cubicBezTo>
                  <a:lnTo>
                    <a:pt x="11876" y="22750"/>
                  </a:lnTo>
                  <a:cubicBezTo>
                    <a:pt x="11842" y="22317"/>
                    <a:pt x="11842" y="21850"/>
                    <a:pt x="11842" y="21383"/>
                  </a:cubicBezTo>
                  <a:cubicBezTo>
                    <a:pt x="11842" y="16379"/>
                    <a:pt x="13810" y="11809"/>
                    <a:pt x="16979" y="8373"/>
                  </a:cubicBezTo>
                  <a:lnTo>
                    <a:pt x="8573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8" name="Google Shape;1120;p46"/>
            <p:cNvSpPr/>
            <p:nvPr/>
          </p:nvSpPr>
          <p:spPr>
            <a:xfrm>
              <a:off x="3234150" y="1674975"/>
              <a:ext cx="570425" cy="447850"/>
            </a:xfrm>
            <a:custGeom>
              <a:avLst/>
              <a:gdLst/>
              <a:ahLst/>
              <a:cxnLst/>
              <a:rect l="l" t="t" r="r" b="b"/>
              <a:pathLst>
                <a:path w="22817" h="17914" extrusionOk="0">
                  <a:moveTo>
                    <a:pt x="22350" y="0"/>
                  </a:moveTo>
                  <a:cubicBezTo>
                    <a:pt x="13577" y="0"/>
                    <a:pt x="5638" y="3670"/>
                    <a:pt x="0" y="9541"/>
                  </a:cubicBezTo>
                  <a:lnTo>
                    <a:pt x="8406" y="17913"/>
                  </a:lnTo>
                  <a:cubicBezTo>
                    <a:pt x="11909" y="14177"/>
                    <a:pt x="16912" y="11842"/>
                    <a:pt x="22416" y="11842"/>
                  </a:cubicBezTo>
                  <a:lnTo>
                    <a:pt x="22817" y="11842"/>
                  </a:lnTo>
                  <a:lnTo>
                    <a:pt x="22817" y="0"/>
                  </a:lnTo>
                  <a:close/>
                </a:path>
              </a:pathLst>
            </a:custGeom>
            <a:solidFill>
              <a:srgbClr val="4E7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9" name="Google Shape;1121;p46"/>
            <p:cNvSpPr/>
            <p:nvPr/>
          </p:nvSpPr>
          <p:spPr>
            <a:xfrm>
              <a:off x="3804550" y="1674150"/>
              <a:ext cx="558750" cy="459500"/>
            </a:xfrm>
            <a:custGeom>
              <a:avLst/>
              <a:gdLst/>
              <a:ahLst/>
              <a:cxnLst/>
              <a:rect l="l" t="t" r="r" b="b"/>
              <a:pathLst>
                <a:path w="22350" h="18380" extrusionOk="0">
                  <a:moveTo>
                    <a:pt x="1" y="0"/>
                  </a:moveTo>
                  <a:lnTo>
                    <a:pt x="1" y="11875"/>
                  </a:lnTo>
                  <a:cubicBezTo>
                    <a:pt x="5571" y="11942"/>
                    <a:pt x="10542" y="14444"/>
                    <a:pt x="13977" y="18380"/>
                  </a:cubicBezTo>
                  <a:lnTo>
                    <a:pt x="22350" y="9974"/>
                  </a:lnTo>
                  <a:cubicBezTo>
                    <a:pt x="16779" y="3936"/>
                    <a:pt x="8807" y="134"/>
                    <a:pt x="1" y="0"/>
                  </a:cubicBez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0" name="Google Shape;1122;p46"/>
            <p:cNvSpPr/>
            <p:nvPr/>
          </p:nvSpPr>
          <p:spPr>
            <a:xfrm>
              <a:off x="3718650" y="2347125"/>
              <a:ext cx="155150" cy="154300"/>
            </a:xfrm>
            <a:custGeom>
              <a:avLst/>
              <a:gdLst/>
              <a:ahLst/>
              <a:cxnLst/>
              <a:rect l="l" t="t" r="r" b="b"/>
              <a:pathLst>
                <a:path w="6206" h="6172" extrusionOk="0">
                  <a:moveTo>
                    <a:pt x="3103" y="0"/>
                  </a:moveTo>
                  <a:cubicBezTo>
                    <a:pt x="1402" y="0"/>
                    <a:pt x="1" y="1368"/>
                    <a:pt x="1" y="3069"/>
                  </a:cubicBezTo>
                  <a:cubicBezTo>
                    <a:pt x="1" y="4770"/>
                    <a:pt x="1402" y="6171"/>
                    <a:pt x="3103" y="6171"/>
                  </a:cubicBezTo>
                  <a:cubicBezTo>
                    <a:pt x="4804" y="6171"/>
                    <a:pt x="6205" y="4770"/>
                    <a:pt x="6205" y="3069"/>
                  </a:cubicBezTo>
                  <a:cubicBezTo>
                    <a:pt x="6205" y="1368"/>
                    <a:pt x="4804" y="0"/>
                    <a:pt x="3103" y="0"/>
                  </a:cubicBez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1" name="Google Shape;1123;p46"/>
            <p:cNvSpPr/>
            <p:nvPr/>
          </p:nvSpPr>
          <p:spPr>
            <a:xfrm>
              <a:off x="2950600" y="2448025"/>
              <a:ext cx="1690400" cy="52575"/>
            </a:xfrm>
            <a:custGeom>
              <a:avLst/>
              <a:gdLst/>
              <a:ahLst/>
              <a:cxnLst/>
              <a:rect l="l" t="t" r="r" b="b"/>
              <a:pathLst>
                <a:path w="67616" h="2103" extrusionOk="0">
                  <a:moveTo>
                    <a:pt x="1" y="1"/>
                  </a:moveTo>
                  <a:lnTo>
                    <a:pt x="1" y="2102"/>
                  </a:lnTo>
                  <a:lnTo>
                    <a:pt x="67616" y="2102"/>
                  </a:lnTo>
                  <a:lnTo>
                    <a:pt x="67616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2" name="Google Shape;1124;p46"/>
            <p:cNvSpPr/>
            <p:nvPr/>
          </p:nvSpPr>
          <p:spPr>
            <a:xfrm>
              <a:off x="3796225" y="2075250"/>
              <a:ext cx="675500" cy="372800"/>
            </a:xfrm>
            <a:custGeom>
              <a:avLst/>
              <a:gdLst/>
              <a:ahLst/>
              <a:cxnLst/>
              <a:rect l="l" t="t" r="r" b="b"/>
              <a:pathLst>
                <a:path w="27020" h="14912" extrusionOk="0">
                  <a:moveTo>
                    <a:pt x="27019" y="1"/>
                  </a:moveTo>
                  <a:lnTo>
                    <a:pt x="0" y="12743"/>
                  </a:lnTo>
                  <a:lnTo>
                    <a:pt x="334" y="14912"/>
                  </a:lnTo>
                  <a:lnTo>
                    <a:pt x="27019" y="1"/>
                  </a:ln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3" name="Google Shape;1125;p46"/>
            <p:cNvSpPr/>
            <p:nvPr/>
          </p:nvSpPr>
          <p:spPr>
            <a:xfrm>
              <a:off x="3365075" y="2598125"/>
              <a:ext cx="1268425" cy="105100"/>
            </a:xfrm>
            <a:custGeom>
              <a:avLst/>
              <a:gdLst/>
              <a:ahLst/>
              <a:cxnLst/>
              <a:rect l="l" t="t" r="r" b="b"/>
              <a:pathLst>
                <a:path w="50737" h="4204" extrusionOk="0">
                  <a:moveTo>
                    <a:pt x="0" y="1"/>
                  </a:moveTo>
                  <a:lnTo>
                    <a:pt x="0" y="4204"/>
                  </a:lnTo>
                  <a:lnTo>
                    <a:pt x="50737" y="4204"/>
                  </a:lnTo>
                  <a:lnTo>
                    <a:pt x="50737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4" name="Google Shape;1126;p46"/>
            <p:cNvSpPr/>
            <p:nvPr/>
          </p:nvSpPr>
          <p:spPr>
            <a:xfrm>
              <a:off x="3365075" y="2789100"/>
              <a:ext cx="1268425" cy="105100"/>
            </a:xfrm>
            <a:custGeom>
              <a:avLst/>
              <a:gdLst/>
              <a:ahLst/>
              <a:cxnLst/>
              <a:rect l="l" t="t" r="r" b="b"/>
              <a:pathLst>
                <a:path w="50737" h="4204" extrusionOk="0">
                  <a:moveTo>
                    <a:pt x="0" y="1"/>
                  </a:moveTo>
                  <a:lnTo>
                    <a:pt x="0" y="4204"/>
                  </a:lnTo>
                  <a:lnTo>
                    <a:pt x="50737" y="4204"/>
                  </a:lnTo>
                  <a:lnTo>
                    <a:pt x="50737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5" name="Google Shape;1127;p46"/>
            <p:cNvSpPr/>
            <p:nvPr/>
          </p:nvSpPr>
          <p:spPr>
            <a:xfrm>
              <a:off x="2948950" y="2980075"/>
              <a:ext cx="1684550" cy="105100"/>
            </a:xfrm>
            <a:custGeom>
              <a:avLst/>
              <a:gdLst/>
              <a:ahLst/>
              <a:cxnLst/>
              <a:rect l="l" t="t" r="r" b="b"/>
              <a:pathLst>
                <a:path w="67382" h="4204" extrusionOk="0">
                  <a:moveTo>
                    <a:pt x="0" y="1"/>
                  </a:moveTo>
                  <a:lnTo>
                    <a:pt x="0" y="4204"/>
                  </a:lnTo>
                  <a:lnTo>
                    <a:pt x="67382" y="4204"/>
                  </a:lnTo>
                  <a:lnTo>
                    <a:pt x="67382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6" name="Google Shape;1128;p46"/>
            <p:cNvSpPr/>
            <p:nvPr/>
          </p:nvSpPr>
          <p:spPr>
            <a:xfrm>
              <a:off x="3365900" y="1498175"/>
              <a:ext cx="863150" cy="53400"/>
            </a:xfrm>
            <a:custGeom>
              <a:avLst/>
              <a:gdLst/>
              <a:ahLst/>
              <a:cxnLst/>
              <a:rect l="l" t="t" r="r" b="b"/>
              <a:pathLst>
                <a:path w="34526" h="2136" extrusionOk="0">
                  <a:moveTo>
                    <a:pt x="1" y="1"/>
                  </a:moveTo>
                  <a:cubicBezTo>
                    <a:pt x="34" y="1168"/>
                    <a:pt x="1002" y="2136"/>
                    <a:pt x="2169" y="2136"/>
                  </a:cubicBezTo>
                  <a:lnTo>
                    <a:pt x="32357" y="2136"/>
                  </a:lnTo>
                  <a:cubicBezTo>
                    <a:pt x="33525" y="2136"/>
                    <a:pt x="34459" y="1168"/>
                    <a:pt x="34525" y="1"/>
                  </a:cubicBez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7" name="Google Shape;1129;p46"/>
            <p:cNvSpPr/>
            <p:nvPr/>
          </p:nvSpPr>
          <p:spPr>
            <a:xfrm>
              <a:off x="3365075" y="1114575"/>
              <a:ext cx="863150" cy="407825"/>
            </a:xfrm>
            <a:custGeom>
              <a:avLst/>
              <a:gdLst/>
              <a:ahLst/>
              <a:cxnLst/>
              <a:rect l="l" t="t" r="r" b="b"/>
              <a:pathLst>
                <a:path w="34526" h="16313" extrusionOk="0">
                  <a:moveTo>
                    <a:pt x="17246" y="2836"/>
                  </a:moveTo>
                  <a:cubicBezTo>
                    <a:pt x="18247" y="2836"/>
                    <a:pt x="19081" y="3670"/>
                    <a:pt x="19081" y="4670"/>
                  </a:cubicBezTo>
                  <a:cubicBezTo>
                    <a:pt x="19081" y="5671"/>
                    <a:pt x="18280" y="6505"/>
                    <a:pt x="17246" y="6505"/>
                  </a:cubicBezTo>
                  <a:cubicBezTo>
                    <a:pt x="16245" y="6505"/>
                    <a:pt x="15411" y="5671"/>
                    <a:pt x="15411" y="4670"/>
                  </a:cubicBezTo>
                  <a:cubicBezTo>
                    <a:pt x="15411" y="3670"/>
                    <a:pt x="16245" y="2836"/>
                    <a:pt x="17246" y="2836"/>
                  </a:cubicBezTo>
                  <a:close/>
                  <a:moveTo>
                    <a:pt x="17246" y="0"/>
                  </a:moveTo>
                  <a:cubicBezTo>
                    <a:pt x="14678" y="0"/>
                    <a:pt x="12576" y="2102"/>
                    <a:pt x="12576" y="4670"/>
                  </a:cubicBezTo>
                  <a:lnTo>
                    <a:pt x="2169" y="4670"/>
                  </a:lnTo>
                  <a:cubicBezTo>
                    <a:pt x="934" y="4670"/>
                    <a:pt x="0" y="5638"/>
                    <a:pt x="0" y="6839"/>
                  </a:cubicBezTo>
                  <a:lnTo>
                    <a:pt x="0" y="14144"/>
                  </a:lnTo>
                  <a:cubicBezTo>
                    <a:pt x="0" y="15345"/>
                    <a:pt x="934" y="16312"/>
                    <a:pt x="2169" y="16312"/>
                  </a:cubicBezTo>
                  <a:lnTo>
                    <a:pt x="32357" y="16312"/>
                  </a:lnTo>
                  <a:cubicBezTo>
                    <a:pt x="33558" y="16312"/>
                    <a:pt x="34525" y="15345"/>
                    <a:pt x="34525" y="14144"/>
                  </a:cubicBezTo>
                  <a:lnTo>
                    <a:pt x="34525" y="6839"/>
                  </a:lnTo>
                  <a:cubicBezTo>
                    <a:pt x="34492" y="5638"/>
                    <a:pt x="33558" y="4670"/>
                    <a:pt x="32357" y="4670"/>
                  </a:cubicBezTo>
                  <a:lnTo>
                    <a:pt x="21916" y="4670"/>
                  </a:lnTo>
                  <a:cubicBezTo>
                    <a:pt x="21916" y="2102"/>
                    <a:pt x="19848" y="0"/>
                    <a:pt x="17246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8" name="Google Shape;1130;p46"/>
            <p:cNvSpPr/>
            <p:nvPr/>
          </p:nvSpPr>
          <p:spPr>
            <a:xfrm>
              <a:off x="3365900" y="1420625"/>
              <a:ext cx="863150" cy="101775"/>
            </a:xfrm>
            <a:custGeom>
              <a:avLst/>
              <a:gdLst/>
              <a:ahLst/>
              <a:cxnLst/>
              <a:rect l="l" t="t" r="r" b="b"/>
              <a:pathLst>
                <a:path w="34526" h="4071" extrusionOk="0">
                  <a:moveTo>
                    <a:pt x="1" y="1"/>
                  </a:moveTo>
                  <a:lnTo>
                    <a:pt x="1" y="1902"/>
                  </a:lnTo>
                  <a:cubicBezTo>
                    <a:pt x="1" y="3103"/>
                    <a:pt x="968" y="4070"/>
                    <a:pt x="2169" y="4070"/>
                  </a:cubicBezTo>
                  <a:lnTo>
                    <a:pt x="32357" y="4070"/>
                  </a:lnTo>
                  <a:cubicBezTo>
                    <a:pt x="33558" y="4070"/>
                    <a:pt x="34525" y="3103"/>
                    <a:pt x="34525" y="1902"/>
                  </a:cubicBezTo>
                  <a:lnTo>
                    <a:pt x="3452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9" name="Google Shape;1131;p46"/>
            <p:cNvSpPr/>
            <p:nvPr/>
          </p:nvSpPr>
          <p:spPr>
            <a:xfrm>
              <a:off x="2948950" y="2598125"/>
              <a:ext cx="321075" cy="296075"/>
            </a:xfrm>
            <a:custGeom>
              <a:avLst/>
              <a:gdLst/>
              <a:ahLst/>
              <a:cxnLst/>
              <a:rect l="l" t="t" r="r" b="b"/>
              <a:pathLst>
                <a:path w="12843" h="11843" extrusionOk="0">
                  <a:moveTo>
                    <a:pt x="11175" y="1669"/>
                  </a:moveTo>
                  <a:lnTo>
                    <a:pt x="11175" y="10175"/>
                  </a:lnTo>
                  <a:lnTo>
                    <a:pt x="1668" y="10175"/>
                  </a:lnTo>
                  <a:lnTo>
                    <a:pt x="1668" y="1669"/>
                  </a:lnTo>
                  <a:close/>
                  <a:moveTo>
                    <a:pt x="0" y="1"/>
                  </a:moveTo>
                  <a:lnTo>
                    <a:pt x="0" y="11843"/>
                  </a:lnTo>
                  <a:lnTo>
                    <a:pt x="12843" y="11843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0" name="Google Shape;1132;p46"/>
            <p:cNvSpPr/>
            <p:nvPr/>
          </p:nvSpPr>
          <p:spPr>
            <a:xfrm>
              <a:off x="3365075" y="3261100"/>
              <a:ext cx="1268425" cy="105100"/>
            </a:xfrm>
            <a:custGeom>
              <a:avLst/>
              <a:gdLst/>
              <a:ahLst/>
              <a:cxnLst/>
              <a:rect l="l" t="t" r="r" b="b"/>
              <a:pathLst>
                <a:path w="50737" h="4204" extrusionOk="0">
                  <a:moveTo>
                    <a:pt x="0" y="1"/>
                  </a:moveTo>
                  <a:lnTo>
                    <a:pt x="0" y="4204"/>
                  </a:lnTo>
                  <a:lnTo>
                    <a:pt x="50737" y="4204"/>
                  </a:lnTo>
                  <a:lnTo>
                    <a:pt x="50737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1" name="Google Shape;1133;p46"/>
            <p:cNvSpPr/>
            <p:nvPr/>
          </p:nvSpPr>
          <p:spPr>
            <a:xfrm>
              <a:off x="3365075" y="3452075"/>
              <a:ext cx="1268425" cy="105100"/>
            </a:xfrm>
            <a:custGeom>
              <a:avLst/>
              <a:gdLst/>
              <a:ahLst/>
              <a:cxnLst/>
              <a:rect l="l" t="t" r="r" b="b"/>
              <a:pathLst>
                <a:path w="50737" h="4204" extrusionOk="0">
                  <a:moveTo>
                    <a:pt x="0" y="1"/>
                  </a:moveTo>
                  <a:lnTo>
                    <a:pt x="0" y="4204"/>
                  </a:lnTo>
                  <a:lnTo>
                    <a:pt x="50737" y="4204"/>
                  </a:lnTo>
                  <a:lnTo>
                    <a:pt x="50737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2" name="Google Shape;1134;p46"/>
            <p:cNvSpPr/>
            <p:nvPr/>
          </p:nvSpPr>
          <p:spPr>
            <a:xfrm>
              <a:off x="2948950" y="3643050"/>
              <a:ext cx="1684550" cy="105100"/>
            </a:xfrm>
            <a:custGeom>
              <a:avLst/>
              <a:gdLst/>
              <a:ahLst/>
              <a:cxnLst/>
              <a:rect l="l" t="t" r="r" b="b"/>
              <a:pathLst>
                <a:path w="67382" h="4204" extrusionOk="0">
                  <a:moveTo>
                    <a:pt x="0" y="1"/>
                  </a:moveTo>
                  <a:lnTo>
                    <a:pt x="0" y="4204"/>
                  </a:lnTo>
                  <a:lnTo>
                    <a:pt x="67382" y="4204"/>
                  </a:lnTo>
                  <a:lnTo>
                    <a:pt x="67382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3" name="Google Shape;1135;p46"/>
            <p:cNvSpPr/>
            <p:nvPr/>
          </p:nvSpPr>
          <p:spPr>
            <a:xfrm>
              <a:off x="2948950" y="3261100"/>
              <a:ext cx="321075" cy="296075"/>
            </a:xfrm>
            <a:custGeom>
              <a:avLst/>
              <a:gdLst/>
              <a:ahLst/>
              <a:cxnLst/>
              <a:rect l="l" t="t" r="r" b="b"/>
              <a:pathLst>
                <a:path w="12843" h="11843" extrusionOk="0">
                  <a:moveTo>
                    <a:pt x="11175" y="1669"/>
                  </a:moveTo>
                  <a:lnTo>
                    <a:pt x="11175" y="10175"/>
                  </a:lnTo>
                  <a:lnTo>
                    <a:pt x="1668" y="10175"/>
                  </a:lnTo>
                  <a:lnTo>
                    <a:pt x="1668" y="1669"/>
                  </a:lnTo>
                  <a:close/>
                  <a:moveTo>
                    <a:pt x="0" y="1"/>
                  </a:moveTo>
                  <a:lnTo>
                    <a:pt x="0" y="11843"/>
                  </a:lnTo>
                  <a:lnTo>
                    <a:pt x="12843" y="11843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4" name="Google Shape;1136;p46"/>
            <p:cNvSpPr/>
            <p:nvPr/>
          </p:nvSpPr>
          <p:spPr>
            <a:xfrm>
              <a:off x="2948950" y="3924925"/>
              <a:ext cx="1684550" cy="103425"/>
            </a:xfrm>
            <a:custGeom>
              <a:avLst/>
              <a:gdLst/>
              <a:ahLst/>
              <a:cxnLst/>
              <a:rect l="l" t="t" r="r" b="b"/>
              <a:pathLst>
                <a:path w="67382" h="4137" extrusionOk="0">
                  <a:moveTo>
                    <a:pt x="0" y="0"/>
                  </a:moveTo>
                  <a:lnTo>
                    <a:pt x="0" y="4137"/>
                  </a:lnTo>
                  <a:lnTo>
                    <a:pt x="67382" y="4137"/>
                  </a:lnTo>
                  <a:lnTo>
                    <a:pt x="67382" y="0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5" name="Google Shape;1137;p46"/>
            <p:cNvSpPr/>
            <p:nvPr/>
          </p:nvSpPr>
          <p:spPr>
            <a:xfrm>
              <a:off x="2948950" y="4101700"/>
              <a:ext cx="751400" cy="296075"/>
            </a:xfrm>
            <a:custGeom>
              <a:avLst/>
              <a:gdLst/>
              <a:ahLst/>
              <a:cxnLst/>
              <a:rect l="l" t="t" r="r" b="b"/>
              <a:pathLst>
                <a:path w="30056" h="11843" extrusionOk="0">
                  <a:moveTo>
                    <a:pt x="28821" y="1235"/>
                  </a:moveTo>
                  <a:lnTo>
                    <a:pt x="28821" y="10575"/>
                  </a:lnTo>
                  <a:lnTo>
                    <a:pt x="1234" y="10575"/>
                  </a:lnTo>
                  <a:lnTo>
                    <a:pt x="1234" y="1235"/>
                  </a:lnTo>
                  <a:close/>
                  <a:moveTo>
                    <a:pt x="0" y="1"/>
                  </a:moveTo>
                  <a:lnTo>
                    <a:pt x="0" y="11843"/>
                  </a:lnTo>
                  <a:lnTo>
                    <a:pt x="30055" y="11843"/>
                  </a:lnTo>
                  <a:lnTo>
                    <a:pt x="30055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6" name="Google Shape;1138;p46"/>
            <p:cNvSpPr/>
            <p:nvPr/>
          </p:nvSpPr>
          <p:spPr>
            <a:xfrm>
              <a:off x="3882100" y="4101700"/>
              <a:ext cx="751400" cy="296075"/>
            </a:xfrm>
            <a:custGeom>
              <a:avLst/>
              <a:gdLst/>
              <a:ahLst/>
              <a:cxnLst/>
              <a:rect l="l" t="t" r="r" b="b"/>
              <a:pathLst>
                <a:path w="30056" h="11843" extrusionOk="0">
                  <a:moveTo>
                    <a:pt x="28788" y="1235"/>
                  </a:moveTo>
                  <a:lnTo>
                    <a:pt x="28788" y="10575"/>
                  </a:lnTo>
                  <a:lnTo>
                    <a:pt x="1235" y="10575"/>
                  </a:lnTo>
                  <a:lnTo>
                    <a:pt x="1235" y="1235"/>
                  </a:lnTo>
                  <a:close/>
                  <a:moveTo>
                    <a:pt x="1" y="1"/>
                  </a:moveTo>
                  <a:lnTo>
                    <a:pt x="1" y="11843"/>
                  </a:lnTo>
                  <a:lnTo>
                    <a:pt x="30056" y="11843"/>
                  </a:lnTo>
                  <a:lnTo>
                    <a:pt x="30056" y="1"/>
                  </a:lnTo>
                  <a:close/>
                </a:path>
              </a:pathLst>
            </a:custGeom>
            <a:solidFill>
              <a:srgbClr val="87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7" name="Google Shape;1139;p46"/>
            <p:cNvSpPr/>
            <p:nvPr/>
          </p:nvSpPr>
          <p:spPr>
            <a:xfrm>
              <a:off x="3010650" y="2608975"/>
              <a:ext cx="287725" cy="188500"/>
            </a:xfrm>
            <a:custGeom>
              <a:avLst/>
              <a:gdLst/>
              <a:ahLst/>
              <a:cxnLst/>
              <a:rect l="l" t="t" r="r" b="b"/>
              <a:pathLst>
                <a:path w="11509" h="7540" fill="none" extrusionOk="0">
                  <a:moveTo>
                    <a:pt x="11509" y="1"/>
                  </a:moveTo>
                  <a:lnTo>
                    <a:pt x="3937" y="7539"/>
                  </a:lnTo>
                  <a:lnTo>
                    <a:pt x="1" y="3603"/>
                  </a:lnTo>
                </a:path>
              </a:pathLst>
            </a:custGeom>
            <a:noFill/>
            <a:ln w="63375" cap="rnd" cmpd="sng">
              <a:solidFill>
                <a:srgbClr val="AC1C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8" name="Google Shape;1140;p46"/>
            <p:cNvSpPr/>
            <p:nvPr/>
          </p:nvSpPr>
          <p:spPr>
            <a:xfrm>
              <a:off x="3010650" y="3261100"/>
              <a:ext cx="287725" cy="190175"/>
            </a:xfrm>
            <a:custGeom>
              <a:avLst/>
              <a:gdLst/>
              <a:ahLst/>
              <a:cxnLst/>
              <a:rect l="l" t="t" r="r" b="b"/>
              <a:pathLst>
                <a:path w="11509" h="7607" fill="none" extrusionOk="0">
                  <a:moveTo>
                    <a:pt x="11509" y="1"/>
                  </a:moveTo>
                  <a:lnTo>
                    <a:pt x="3937" y="7606"/>
                  </a:lnTo>
                  <a:lnTo>
                    <a:pt x="1" y="3637"/>
                  </a:lnTo>
                </a:path>
              </a:pathLst>
            </a:custGeom>
            <a:noFill/>
            <a:ln w="63375" cap="rnd" cmpd="sng">
              <a:solidFill>
                <a:srgbClr val="AC1C1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9" name="Google Shape;1141;p46"/>
            <p:cNvSpPr/>
            <p:nvPr/>
          </p:nvSpPr>
          <p:spPr>
            <a:xfrm>
              <a:off x="2235925" y="3442950"/>
              <a:ext cx="1004000" cy="928150"/>
            </a:xfrm>
            <a:custGeom>
              <a:avLst/>
              <a:gdLst/>
              <a:ahLst/>
              <a:cxnLst/>
              <a:rect l="l" t="t" r="r" b="b"/>
              <a:pathLst>
                <a:path w="40160" h="37126" extrusionOk="0">
                  <a:moveTo>
                    <a:pt x="33996" y="1"/>
                  </a:moveTo>
                  <a:cubicBezTo>
                    <a:pt x="33474" y="1"/>
                    <a:pt x="32916" y="63"/>
                    <a:pt x="32324" y="199"/>
                  </a:cubicBezTo>
                  <a:cubicBezTo>
                    <a:pt x="26086" y="1600"/>
                    <a:pt x="22584" y="5136"/>
                    <a:pt x="21349" y="6637"/>
                  </a:cubicBezTo>
                  <a:cubicBezTo>
                    <a:pt x="21249" y="6770"/>
                    <a:pt x="21183" y="6870"/>
                    <a:pt x="21049" y="7004"/>
                  </a:cubicBezTo>
                  <a:lnTo>
                    <a:pt x="20816" y="7371"/>
                  </a:lnTo>
                  <a:cubicBezTo>
                    <a:pt x="20816" y="7371"/>
                    <a:pt x="16880" y="7971"/>
                    <a:pt x="15545" y="10239"/>
                  </a:cubicBezTo>
                  <a:cubicBezTo>
                    <a:pt x="15545" y="10239"/>
                    <a:pt x="13210" y="10373"/>
                    <a:pt x="11542" y="11607"/>
                  </a:cubicBezTo>
                  <a:cubicBezTo>
                    <a:pt x="11542" y="11607"/>
                    <a:pt x="9241" y="10406"/>
                    <a:pt x="7173" y="8405"/>
                  </a:cubicBezTo>
                  <a:cubicBezTo>
                    <a:pt x="1335" y="16544"/>
                    <a:pt x="1" y="27919"/>
                    <a:pt x="3970" y="37125"/>
                  </a:cubicBezTo>
                  <a:lnTo>
                    <a:pt x="5838" y="36125"/>
                  </a:lnTo>
                  <a:cubicBezTo>
                    <a:pt x="9975" y="33756"/>
                    <a:pt x="19715" y="27352"/>
                    <a:pt x="24018" y="19713"/>
                  </a:cubicBezTo>
                  <a:cubicBezTo>
                    <a:pt x="27521" y="13442"/>
                    <a:pt x="30156" y="14576"/>
                    <a:pt x="31824" y="11607"/>
                  </a:cubicBezTo>
                  <a:cubicBezTo>
                    <a:pt x="33658" y="9672"/>
                    <a:pt x="34092" y="7938"/>
                    <a:pt x="38195" y="5536"/>
                  </a:cubicBezTo>
                  <a:cubicBezTo>
                    <a:pt x="40160" y="4256"/>
                    <a:pt x="38325" y="1"/>
                    <a:pt x="33996" y="1"/>
                  </a:cubicBezTo>
                  <a:close/>
                </a:path>
              </a:pathLst>
            </a:custGeom>
            <a:solidFill>
              <a:srgbClr val="EDB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0" name="Google Shape;1142;p46"/>
            <p:cNvSpPr/>
            <p:nvPr/>
          </p:nvSpPr>
          <p:spPr>
            <a:xfrm>
              <a:off x="2975625" y="3501700"/>
              <a:ext cx="232700" cy="161350"/>
            </a:xfrm>
            <a:custGeom>
              <a:avLst/>
              <a:gdLst/>
              <a:ahLst/>
              <a:cxnLst/>
              <a:rect l="l" t="t" r="r" b="b"/>
              <a:pathLst>
                <a:path w="9308" h="6454" extrusionOk="0">
                  <a:moveTo>
                    <a:pt x="6106" y="1"/>
                  </a:moveTo>
                  <a:cubicBezTo>
                    <a:pt x="5995" y="1"/>
                    <a:pt x="5884" y="18"/>
                    <a:pt x="5771" y="50"/>
                  </a:cubicBezTo>
                  <a:cubicBezTo>
                    <a:pt x="2969" y="884"/>
                    <a:pt x="1" y="3186"/>
                    <a:pt x="601" y="3853"/>
                  </a:cubicBezTo>
                  <a:cubicBezTo>
                    <a:pt x="1098" y="4437"/>
                    <a:pt x="3308" y="6454"/>
                    <a:pt x="4320" y="6454"/>
                  </a:cubicBezTo>
                  <a:cubicBezTo>
                    <a:pt x="4464" y="6454"/>
                    <a:pt x="4584" y="6413"/>
                    <a:pt x="4671" y="6322"/>
                  </a:cubicBezTo>
                  <a:cubicBezTo>
                    <a:pt x="5405" y="5554"/>
                    <a:pt x="9307" y="3953"/>
                    <a:pt x="8307" y="2185"/>
                  </a:cubicBezTo>
                  <a:cubicBezTo>
                    <a:pt x="7446" y="637"/>
                    <a:pt x="6783" y="1"/>
                    <a:pt x="6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1" name="Google Shape;1143;p46"/>
            <p:cNvSpPr/>
            <p:nvPr/>
          </p:nvSpPr>
          <p:spPr>
            <a:xfrm>
              <a:off x="2918925" y="3701425"/>
              <a:ext cx="119275" cy="80075"/>
            </a:xfrm>
            <a:custGeom>
              <a:avLst/>
              <a:gdLst/>
              <a:ahLst/>
              <a:cxnLst/>
              <a:rect l="l" t="t" r="r" b="b"/>
              <a:pathLst>
                <a:path w="4771" h="3203" extrusionOk="0">
                  <a:moveTo>
                    <a:pt x="0" y="1"/>
                  </a:moveTo>
                  <a:lnTo>
                    <a:pt x="0" y="1"/>
                  </a:lnTo>
                  <a:cubicBezTo>
                    <a:pt x="334" y="334"/>
                    <a:pt x="701" y="601"/>
                    <a:pt x="1101" y="935"/>
                  </a:cubicBezTo>
                  <a:cubicBezTo>
                    <a:pt x="1468" y="1235"/>
                    <a:pt x="1902" y="1535"/>
                    <a:pt x="2269" y="1768"/>
                  </a:cubicBezTo>
                  <a:cubicBezTo>
                    <a:pt x="2702" y="2035"/>
                    <a:pt x="3069" y="2269"/>
                    <a:pt x="3503" y="2536"/>
                  </a:cubicBezTo>
                  <a:cubicBezTo>
                    <a:pt x="3903" y="2736"/>
                    <a:pt x="4337" y="3003"/>
                    <a:pt x="4770" y="3203"/>
                  </a:cubicBezTo>
                  <a:cubicBezTo>
                    <a:pt x="4570" y="2736"/>
                    <a:pt x="4237" y="2369"/>
                    <a:pt x="3903" y="2002"/>
                  </a:cubicBezTo>
                  <a:cubicBezTo>
                    <a:pt x="3570" y="1602"/>
                    <a:pt x="3203" y="1335"/>
                    <a:pt x="2769" y="1035"/>
                  </a:cubicBezTo>
                  <a:cubicBezTo>
                    <a:pt x="2369" y="734"/>
                    <a:pt x="1902" y="501"/>
                    <a:pt x="1435" y="334"/>
                  </a:cubicBezTo>
                  <a:cubicBezTo>
                    <a:pt x="1001" y="167"/>
                    <a:pt x="501" y="3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2" name="Google Shape;1144;p46"/>
            <p:cNvSpPr/>
            <p:nvPr/>
          </p:nvSpPr>
          <p:spPr>
            <a:xfrm>
              <a:off x="1574983" y="4452458"/>
              <a:ext cx="852302" cy="368401"/>
            </a:xfrm>
            <a:custGeom>
              <a:avLst/>
              <a:gdLst/>
              <a:ahLst/>
              <a:cxnLst/>
              <a:rect l="l" t="t" r="r" b="b"/>
              <a:pathLst>
                <a:path w="34092" h="14736" extrusionOk="0">
                  <a:moveTo>
                    <a:pt x="3624" y="1"/>
                  </a:moveTo>
                  <a:cubicBezTo>
                    <a:pt x="2877" y="1"/>
                    <a:pt x="2175" y="474"/>
                    <a:pt x="1869" y="1225"/>
                  </a:cubicBezTo>
                  <a:lnTo>
                    <a:pt x="1" y="5829"/>
                  </a:lnTo>
                  <a:lnTo>
                    <a:pt x="32357" y="14735"/>
                  </a:lnTo>
                  <a:lnTo>
                    <a:pt x="33725" y="9431"/>
                  </a:lnTo>
                  <a:cubicBezTo>
                    <a:pt x="34092" y="7930"/>
                    <a:pt x="33191" y="6429"/>
                    <a:pt x="31690" y="6096"/>
                  </a:cubicBezTo>
                  <a:lnTo>
                    <a:pt x="4070" y="58"/>
                  </a:lnTo>
                  <a:cubicBezTo>
                    <a:pt x="3922" y="19"/>
                    <a:pt x="3772" y="1"/>
                    <a:pt x="3624" y="1"/>
                  </a:cubicBezTo>
                  <a:close/>
                </a:path>
              </a:pathLst>
            </a:custGeom>
            <a:solidFill>
              <a:srgbClr val="EF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3" name="Google Shape;1145;p46"/>
            <p:cNvSpPr/>
            <p:nvPr/>
          </p:nvSpPr>
          <p:spPr>
            <a:xfrm>
              <a:off x="1039616" y="4467324"/>
              <a:ext cx="1390176" cy="1972663"/>
            </a:xfrm>
            <a:custGeom>
              <a:avLst/>
              <a:gdLst/>
              <a:ahLst/>
              <a:cxnLst/>
              <a:rect l="l" t="t" r="r" b="b"/>
              <a:pathLst>
                <a:path w="55607" h="59177" extrusionOk="0">
                  <a:moveTo>
                    <a:pt x="18147" y="1"/>
                  </a:moveTo>
                  <a:lnTo>
                    <a:pt x="1" y="49169"/>
                  </a:lnTo>
                  <a:lnTo>
                    <a:pt x="50403" y="59176"/>
                  </a:lnTo>
                  <a:lnTo>
                    <a:pt x="55607" y="10775"/>
                  </a:lnTo>
                  <a:lnTo>
                    <a:pt x="18147" y="1"/>
                  </a:ln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4" name="Google Shape;1146;p46"/>
            <p:cNvSpPr/>
            <p:nvPr/>
          </p:nvSpPr>
          <p:spPr>
            <a:xfrm>
              <a:off x="4108950" y="4015850"/>
              <a:ext cx="2515150" cy="2352500"/>
            </a:xfrm>
            <a:custGeom>
              <a:avLst/>
              <a:gdLst/>
              <a:ahLst/>
              <a:cxnLst/>
              <a:rect l="l" t="t" r="r" b="b"/>
              <a:pathLst>
                <a:path w="100606" h="94100" extrusionOk="0">
                  <a:moveTo>
                    <a:pt x="15511" y="20714"/>
                  </a:moveTo>
                  <a:cubicBezTo>
                    <a:pt x="15678" y="21081"/>
                    <a:pt x="15878" y="21415"/>
                    <a:pt x="16145" y="21715"/>
                  </a:cubicBezTo>
                  <a:lnTo>
                    <a:pt x="14711" y="21381"/>
                  </a:lnTo>
                  <a:cubicBezTo>
                    <a:pt x="14977" y="21214"/>
                    <a:pt x="15211" y="20981"/>
                    <a:pt x="15511" y="20714"/>
                  </a:cubicBezTo>
                  <a:close/>
                  <a:moveTo>
                    <a:pt x="22149" y="21982"/>
                  </a:moveTo>
                  <a:cubicBezTo>
                    <a:pt x="22483" y="22682"/>
                    <a:pt x="22883" y="23182"/>
                    <a:pt x="23450" y="23516"/>
                  </a:cubicBezTo>
                  <a:lnTo>
                    <a:pt x="20048" y="22682"/>
                  </a:lnTo>
                  <a:cubicBezTo>
                    <a:pt x="20848" y="22549"/>
                    <a:pt x="21549" y="22282"/>
                    <a:pt x="22149" y="21982"/>
                  </a:cubicBezTo>
                  <a:close/>
                  <a:moveTo>
                    <a:pt x="32790" y="19780"/>
                  </a:moveTo>
                  <a:cubicBezTo>
                    <a:pt x="32890" y="19980"/>
                    <a:pt x="32990" y="20180"/>
                    <a:pt x="33057" y="20380"/>
                  </a:cubicBezTo>
                  <a:cubicBezTo>
                    <a:pt x="31489" y="22282"/>
                    <a:pt x="29621" y="24150"/>
                    <a:pt x="29621" y="24150"/>
                  </a:cubicBezTo>
                  <a:cubicBezTo>
                    <a:pt x="29721" y="24517"/>
                    <a:pt x="29855" y="24850"/>
                    <a:pt x="30021" y="25117"/>
                  </a:cubicBezTo>
                  <a:lnTo>
                    <a:pt x="25518" y="23983"/>
                  </a:lnTo>
                  <a:lnTo>
                    <a:pt x="25518" y="23983"/>
                  </a:lnTo>
                  <a:cubicBezTo>
                    <a:pt x="25590" y="23986"/>
                    <a:pt x="25662" y="23988"/>
                    <a:pt x="25734" y="23988"/>
                  </a:cubicBezTo>
                  <a:cubicBezTo>
                    <a:pt x="27201" y="23988"/>
                    <a:pt x="28691" y="23358"/>
                    <a:pt x="29454" y="22849"/>
                  </a:cubicBezTo>
                  <a:cubicBezTo>
                    <a:pt x="30355" y="22215"/>
                    <a:pt x="31789" y="20814"/>
                    <a:pt x="32790" y="19780"/>
                  </a:cubicBezTo>
                  <a:close/>
                  <a:moveTo>
                    <a:pt x="18447" y="28219"/>
                  </a:moveTo>
                  <a:lnTo>
                    <a:pt x="30789" y="31789"/>
                  </a:lnTo>
                  <a:cubicBezTo>
                    <a:pt x="29688" y="33056"/>
                    <a:pt x="28687" y="33990"/>
                    <a:pt x="28354" y="34290"/>
                  </a:cubicBezTo>
                  <a:cubicBezTo>
                    <a:pt x="28320" y="34324"/>
                    <a:pt x="28320" y="34324"/>
                    <a:pt x="28287" y="34324"/>
                  </a:cubicBezTo>
                  <a:lnTo>
                    <a:pt x="28220" y="34357"/>
                  </a:lnTo>
                  <a:lnTo>
                    <a:pt x="27853" y="34224"/>
                  </a:lnTo>
                  <a:cubicBezTo>
                    <a:pt x="27820" y="34224"/>
                    <a:pt x="27787" y="34190"/>
                    <a:pt x="27720" y="34190"/>
                  </a:cubicBezTo>
                  <a:cubicBezTo>
                    <a:pt x="27653" y="34157"/>
                    <a:pt x="27553" y="34157"/>
                    <a:pt x="27486" y="34124"/>
                  </a:cubicBezTo>
                  <a:cubicBezTo>
                    <a:pt x="27420" y="34124"/>
                    <a:pt x="27386" y="34057"/>
                    <a:pt x="27320" y="34057"/>
                  </a:cubicBezTo>
                  <a:cubicBezTo>
                    <a:pt x="27219" y="34057"/>
                    <a:pt x="27153" y="34024"/>
                    <a:pt x="27053" y="34024"/>
                  </a:cubicBezTo>
                  <a:cubicBezTo>
                    <a:pt x="27019" y="34024"/>
                    <a:pt x="26986" y="34024"/>
                    <a:pt x="26886" y="33990"/>
                  </a:cubicBezTo>
                  <a:cubicBezTo>
                    <a:pt x="26819" y="33990"/>
                    <a:pt x="26719" y="33923"/>
                    <a:pt x="26652" y="33923"/>
                  </a:cubicBezTo>
                  <a:lnTo>
                    <a:pt x="26519" y="33923"/>
                  </a:lnTo>
                  <a:cubicBezTo>
                    <a:pt x="26452" y="33923"/>
                    <a:pt x="26352" y="33890"/>
                    <a:pt x="26252" y="33890"/>
                  </a:cubicBezTo>
                  <a:lnTo>
                    <a:pt x="26152" y="33890"/>
                  </a:lnTo>
                  <a:cubicBezTo>
                    <a:pt x="26052" y="33890"/>
                    <a:pt x="25985" y="33890"/>
                    <a:pt x="25885" y="33857"/>
                  </a:cubicBezTo>
                  <a:lnTo>
                    <a:pt x="25185" y="33857"/>
                  </a:lnTo>
                  <a:cubicBezTo>
                    <a:pt x="24484" y="33857"/>
                    <a:pt x="23984" y="33923"/>
                    <a:pt x="23984" y="33923"/>
                  </a:cubicBezTo>
                  <a:cubicBezTo>
                    <a:pt x="22574" y="32320"/>
                    <a:pt x="19607" y="32183"/>
                    <a:pt x="18632" y="32183"/>
                  </a:cubicBezTo>
                  <a:cubicBezTo>
                    <a:pt x="18430" y="32183"/>
                    <a:pt x="18313" y="32189"/>
                    <a:pt x="18313" y="32189"/>
                  </a:cubicBezTo>
                  <a:cubicBezTo>
                    <a:pt x="18713" y="30454"/>
                    <a:pt x="18680" y="29187"/>
                    <a:pt x="18447" y="28219"/>
                  </a:cubicBezTo>
                  <a:close/>
                  <a:moveTo>
                    <a:pt x="22855" y="1"/>
                  </a:moveTo>
                  <a:cubicBezTo>
                    <a:pt x="22734" y="1"/>
                    <a:pt x="22621" y="11"/>
                    <a:pt x="22516" y="33"/>
                  </a:cubicBezTo>
                  <a:cubicBezTo>
                    <a:pt x="19981" y="566"/>
                    <a:pt x="14544" y="11908"/>
                    <a:pt x="13476" y="13909"/>
                  </a:cubicBezTo>
                  <a:cubicBezTo>
                    <a:pt x="12676" y="15343"/>
                    <a:pt x="9707" y="18045"/>
                    <a:pt x="8106" y="19513"/>
                  </a:cubicBezTo>
                  <a:cubicBezTo>
                    <a:pt x="8006" y="19546"/>
                    <a:pt x="7972" y="19580"/>
                    <a:pt x="7872" y="19680"/>
                  </a:cubicBezTo>
                  <a:cubicBezTo>
                    <a:pt x="7605" y="19913"/>
                    <a:pt x="7339" y="20180"/>
                    <a:pt x="7172" y="20314"/>
                  </a:cubicBezTo>
                  <a:lnTo>
                    <a:pt x="3603" y="19880"/>
                  </a:lnTo>
                  <a:cubicBezTo>
                    <a:pt x="3367" y="19833"/>
                    <a:pt x="3131" y="19786"/>
                    <a:pt x="2907" y="19786"/>
                  </a:cubicBezTo>
                  <a:cubicBezTo>
                    <a:pt x="2814" y="19786"/>
                    <a:pt x="2723" y="19794"/>
                    <a:pt x="2635" y="19813"/>
                  </a:cubicBezTo>
                  <a:cubicBezTo>
                    <a:pt x="2435" y="19847"/>
                    <a:pt x="2268" y="19880"/>
                    <a:pt x="2135" y="20014"/>
                  </a:cubicBezTo>
                  <a:cubicBezTo>
                    <a:pt x="2035" y="20047"/>
                    <a:pt x="1968" y="20147"/>
                    <a:pt x="1935" y="20214"/>
                  </a:cubicBezTo>
                  <a:cubicBezTo>
                    <a:pt x="1935" y="20214"/>
                    <a:pt x="1935" y="20247"/>
                    <a:pt x="1868" y="20247"/>
                  </a:cubicBezTo>
                  <a:lnTo>
                    <a:pt x="701" y="20147"/>
                  </a:lnTo>
                  <a:cubicBezTo>
                    <a:pt x="617" y="20116"/>
                    <a:pt x="533" y="20097"/>
                    <a:pt x="456" y="20097"/>
                  </a:cubicBezTo>
                  <a:cubicBezTo>
                    <a:pt x="286" y="20097"/>
                    <a:pt x="146" y="20185"/>
                    <a:pt x="100" y="20414"/>
                  </a:cubicBezTo>
                  <a:cubicBezTo>
                    <a:pt x="0" y="20747"/>
                    <a:pt x="200" y="20914"/>
                    <a:pt x="500" y="21014"/>
                  </a:cubicBezTo>
                  <a:lnTo>
                    <a:pt x="1601" y="21481"/>
                  </a:lnTo>
                  <a:cubicBezTo>
                    <a:pt x="1668" y="22082"/>
                    <a:pt x="2202" y="22415"/>
                    <a:pt x="2869" y="22582"/>
                  </a:cubicBezTo>
                  <a:lnTo>
                    <a:pt x="6638" y="24217"/>
                  </a:lnTo>
                  <a:lnTo>
                    <a:pt x="6505" y="24717"/>
                  </a:lnTo>
                  <a:cubicBezTo>
                    <a:pt x="6438" y="25017"/>
                    <a:pt x="6538" y="25317"/>
                    <a:pt x="6838" y="25384"/>
                  </a:cubicBezTo>
                  <a:lnTo>
                    <a:pt x="7972" y="25684"/>
                  </a:lnTo>
                  <a:cubicBezTo>
                    <a:pt x="7993" y="25688"/>
                    <a:pt x="8014" y="25689"/>
                    <a:pt x="8034" y="25689"/>
                  </a:cubicBezTo>
                  <a:cubicBezTo>
                    <a:pt x="8213" y="25689"/>
                    <a:pt x="8386" y="25564"/>
                    <a:pt x="8506" y="25384"/>
                  </a:cubicBezTo>
                  <a:lnTo>
                    <a:pt x="8673" y="25417"/>
                  </a:lnTo>
                  <a:cubicBezTo>
                    <a:pt x="8106" y="26051"/>
                    <a:pt x="7806" y="26885"/>
                    <a:pt x="8173" y="28019"/>
                  </a:cubicBezTo>
                  <a:cubicBezTo>
                    <a:pt x="9507" y="32422"/>
                    <a:pt x="5371" y="32989"/>
                    <a:pt x="6838" y="36058"/>
                  </a:cubicBezTo>
                  <a:cubicBezTo>
                    <a:pt x="9707" y="42229"/>
                    <a:pt x="11875" y="38260"/>
                    <a:pt x="17713" y="44831"/>
                  </a:cubicBezTo>
                  <a:cubicBezTo>
                    <a:pt x="18613" y="45832"/>
                    <a:pt x="19647" y="46799"/>
                    <a:pt x="20782" y="47700"/>
                  </a:cubicBezTo>
                  <a:lnTo>
                    <a:pt x="20815" y="47733"/>
                  </a:lnTo>
                  <a:cubicBezTo>
                    <a:pt x="21015" y="47900"/>
                    <a:pt x="21182" y="48034"/>
                    <a:pt x="21382" y="48200"/>
                  </a:cubicBezTo>
                  <a:cubicBezTo>
                    <a:pt x="21482" y="48234"/>
                    <a:pt x="21549" y="48334"/>
                    <a:pt x="21615" y="48367"/>
                  </a:cubicBezTo>
                  <a:cubicBezTo>
                    <a:pt x="21716" y="48501"/>
                    <a:pt x="21882" y="48567"/>
                    <a:pt x="22016" y="48701"/>
                  </a:cubicBezTo>
                  <a:cubicBezTo>
                    <a:pt x="22116" y="48801"/>
                    <a:pt x="22183" y="48834"/>
                    <a:pt x="22283" y="48901"/>
                  </a:cubicBezTo>
                  <a:cubicBezTo>
                    <a:pt x="22383" y="49001"/>
                    <a:pt x="22516" y="49134"/>
                    <a:pt x="22683" y="49201"/>
                  </a:cubicBezTo>
                  <a:cubicBezTo>
                    <a:pt x="22783" y="49234"/>
                    <a:pt x="22850" y="49334"/>
                    <a:pt x="22950" y="49368"/>
                  </a:cubicBezTo>
                  <a:cubicBezTo>
                    <a:pt x="23050" y="49468"/>
                    <a:pt x="23217" y="49568"/>
                    <a:pt x="23350" y="49668"/>
                  </a:cubicBezTo>
                  <a:cubicBezTo>
                    <a:pt x="23450" y="49701"/>
                    <a:pt x="23517" y="49801"/>
                    <a:pt x="23617" y="49835"/>
                  </a:cubicBezTo>
                  <a:cubicBezTo>
                    <a:pt x="23784" y="49968"/>
                    <a:pt x="23950" y="50035"/>
                    <a:pt x="24117" y="50168"/>
                  </a:cubicBezTo>
                  <a:cubicBezTo>
                    <a:pt x="24151" y="50202"/>
                    <a:pt x="24217" y="50235"/>
                    <a:pt x="24284" y="50302"/>
                  </a:cubicBezTo>
                  <a:cubicBezTo>
                    <a:pt x="24484" y="50402"/>
                    <a:pt x="24718" y="50569"/>
                    <a:pt x="24951" y="50702"/>
                  </a:cubicBezTo>
                  <a:cubicBezTo>
                    <a:pt x="25018" y="50735"/>
                    <a:pt x="25051" y="50802"/>
                    <a:pt x="25151" y="50836"/>
                  </a:cubicBezTo>
                  <a:cubicBezTo>
                    <a:pt x="25318" y="50902"/>
                    <a:pt x="25485" y="51036"/>
                    <a:pt x="25652" y="51136"/>
                  </a:cubicBezTo>
                  <a:cubicBezTo>
                    <a:pt x="25718" y="51169"/>
                    <a:pt x="25818" y="51236"/>
                    <a:pt x="25952" y="51303"/>
                  </a:cubicBezTo>
                  <a:cubicBezTo>
                    <a:pt x="26052" y="51369"/>
                    <a:pt x="26219" y="51436"/>
                    <a:pt x="26352" y="51536"/>
                  </a:cubicBezTo>
                  <a:cubicBezTo>
                    <a:pt x="26452" y="51569"/>
                    <a:pt x="26552" y="51669"/>
                    <a:pt x="26652" y="51703"/>
                  </a:cubicBezTo>
                  <a:cubicBezTo>
                    <a:pt x="26786" y="51803"/>
                    <a:pt x="26953" y="51870"/>
                    <a:pt x="27053" y="51970"/>
                  </a:cubicBezTo>
                  <a:cubicBezTo>
                    <a:pt x="27153" y="52003"/>
                    <a:pt x="27219" y="52036"/>
                    <a:pt x="27353" y="52136"/>
                  </a:cubicBezTo>
                  <a:cubicBezTo>
                    <a:pt x="27520" y="52203"/>
                    <a:pt x="27686" y="52270"/>
                    <a:pt x="27820" y="52370"/>
                  </a:cubicBezTo>
                  <a:cubicBezTo>
                    <a:pt x="27887" y="52403"/>
                    <a:pt x="27987" y="52470"/>
                    <a:pt x="28020" y="52503"/>
                  </a:cubicBezTo>
                  <a:cubicBezTo>
                    <a:pt x="28287" y="52637"/>
                    <a:pt x="28487" y="52737"/>
                    <a:pt x="28721" y="52870"/>
                  </a:cubicBezTo>
                  <a:cubicBezTo>
                    <a:pt x="28787" y="52904"/>
                    <a:pt x="28821" y="52904"/>
                    <a:pt x="28854" y="52970"/>
                  </a:cubicBezTo>
                  <a:cubicBezTo>
                    <a:pt x="29021" y="53037"/>
                    <a:pt x="29221" y="53104"/>
                    <a:pt x="29388" y="53237"/>
                  </a:cubicBezTo>
                  <a:lnTo>
                    <a:pt x="29655" y="53371"/>
                  </a:lnTo>
                  <a:cubicBezTo>
                    <a:pt x="29821" y="53471"/>
                    <a:pt x="29955" y="53504"/>
                    <a:pt x="30122" y="53571"/>
                  </a:cubicBezTo>
                  <a:cubicBezTo>
                    <a:pt x="30188" y="53638"/>
                    <a:pt x="30288" y="53671"/>
                    <a:pt x="30388" y="53704"/>
                  </a:cubicBezTo>
                  <a:cubicBezTo>
                    <a:pt x="30522" y="53804"/>
                    <a:pt x="30689" y="53838"/>
                    <a:pt x="30822" y="53904"/>
                  </a:cubicBezTo>
                  <a:lnTo>
                    <a:pt x="31056" y="54038"/>
                  </a:lnTo>
                  <a:cubicBezTo>
                    <a:pt x="31189" y="54138"/>
                    <a:pt x="31356" y="54171"/>
                    <a:pt x="31489" y="54238"/>
                  </a:cubicBezTo>
                  <a:lnTo>
                    <a:pt x="31723" y="54371"/>
                  </a:lnTo>
                  <a:cubicBezTo>
                    <a:pt x="31889" y="54471"/>
                    <a:pt x="32123" y="54538"/>
                    <a:pt x="32290" y="54638"/>
                  </a:cubicBezTo>
                  <a:cubicBezTo>
                    <a:pt x="32323" y="54638"/>
                    <a:pt x="32356" y="54672"/>
                    <a:pt x="32390" y="54672"/>
                  </a:cubicBezTo>
                  <a:cubicBezTo>
                    <a:pt x="32623" y="54738"/>
                    <a:pt x="32823" y="54838"/>
                    <a:pt x="33057" y="54972"/>
                  </a:cubicBezTo>
                  <a:cubicBezTo>
                    <a:pt x="33157" y="55005"/>
                    <a:pt x="33190" y="55005"/>
                    <a:pt x="33290" y="55039"/>
                  </a:cubicBezTo>
                  <a:cubicBezTo>
                    <a:pt x="33391" y="55072"/>
                    <a:pt x="33557" y="55172"/>
                    <a:pt x="33691" y="55205"/>
                  </a:cubicBezTo>
                  <a:cubicBezTo>
                    <a:pt x="33791" y="55239"/>
                    <a:pt x="33858" y="55305"/>
                    <a:pt x="33958" y="55305"/>
                  </a:cubicBezTo>
                  <a:cubicBezTo>
                    <a:pt x="34058" y="55339"/>
                    <a:pt x="34191" y="55406"/>
                    <a:pt x="34325" y="55472"/>
                  </a:cubicBezTo>
                  <a:cubicBezTo>
                    <a:pt x="34391" y="55506"/>
                    <a:pt x="34491" y="55539"/>
                    <a:pt x="34558" y="55539"/>
                  </a:cubicBezTo>
                  <a:cubicBezTo>
                    <a:pt x="34691" y="55572"/>
                    <a:pt x="34825" y="55606"/>
                    <a:pt x="34958" y="55706"/>
                  </a:cubicBezTo>
                  <a:cubicBezTo>
                    <a:pt x="35025" y="55739"/>
                    <a:pt x="35125" y="55739"/>
                    <a:pt x="35158" y="55772"/>
                  </a:cubicBezTo>
                  <a:cubicBezTo>
                    <a:pt x="35292" y="55839"/>
                    <a:pt x="35459" y="55906"/>
                    <a:pt x="35559" y="55939"/>
                  </a:cubicBezTo>
                  <a:cubicBezTo>
                    <a:pt x="35625" y="55939"/>
                    <a:pt x="35659" y="56006"/>
                    <a:pt x="35726" y="56006"/>
                  </a:cubicBezTo>
                  <a:cubicBezTo>
                    <a:pt x="35959" y="56073"/>
                    <a:pt x="36126" y="56106"/>
                    <a:pt x="36293" y="56206"/>
                  </a:cubicBezTo>
                  <a:cubicBezTo>
                    <a:pt x="36326" y="56206"/>
                    <a:pt x="36359" y="56239"/>
                    <a:pt x="36393" y="56239"/>
                  </a:cubicBezTo>
                  <a:cubicBezTo>
                    <a:pt x="36526" y="56306"/>
                    <a:pt x="36693" y="56340"/>
                    <a:pt x="36826" y="56406"/>
                  </a:cubicBezTo>
                  <a:cubicBezTo>
                    <a:pt x="36893" y="56440"/>
                    <a:pt x="36960" y="56440"/>
                    <a:pt x="37026" y="56506"/>
                  </a:cubicBezTo>
                  <a:cubicBezTo>
                    <a:pt x="37160" y="56540"/>
                    <a:pt x="37227" y="56573"/>
                    <a:pt x="37360" y="56606"/>
                  </a:cubicBezTo>
                  <a:cubicBezTo>
                    <a:pt x="37460" y="56673"/>
                    <a:pt x="37493" y="56673"/>
                    <a:pt x="37560" y="56706"/>
                  </a:cubicBezTo>
                  <a:cubicBezTo>
                    <a:pt x="37660" y="56740"/>
                    <a:pt x="37794" y="56773"/>
                    <a:pt x="37860" y="56773"/>
                  </a:cubicBezTo>
                  <a:cubicBezTo>
                    <a:pt x="37894" y="56773"/>
                    <a:pt x="37994" y="56840"/>
                    <a:pt x="38027" y="56840"/>
                  </a:cubicBezTo>
                  <a:cubicBezTo>
                    <a:pt x="38161" y="56873"/>
                    <a:pt x="38227" y="56907"/>
                    <a:pt x="38327" y="56907"/>
                  </a:cubicBezTo>
                  <a:cubicBezTo>
                    <a:pt x="38361" y="56907"/>
                    <a:pt x="38394" y="56940"/>
                    <a:pt x="38461" y="56940"/>
                  </a:cubicBezTo>
                  <a:cubicBezTo>
                    <a:pt x="38561" y="57007"/>
                    <a:pt x="38728" y="57040"/>
                    <a:pt x="38861" y="57073"/>
                  </a:cubicBezTo>
                  <a:cubicBezTo>
                    <a:pt x="43398" y="58508"/>
                    <a:pt x="47034" y="58408"/>
                    <a:pt x="52471" y="66213"/>
                  </a:cubicBezTo>
                  <a:cubicBezTo>
                    <a:pt x="55873" y="71183"/>
                    <a:pt x="61144" y="84793"/>
                    <a:pt x="64479" y="94100"/>
                  </a:cubicBezTo>
                  <a:lnTo>
                    <a:pt x="100605" y="94100"/>
                  </a:lnTo>
                  <a:cubicBezTo>
                    <a:pt x="95101" y="85794"/>
                    <a:pt x="87262" y="74052"/>
                    <a:pt x="83093" y="68181"/>
                  </a:cubicBezTo>
                  <a:cubicBezTo>
                    <a:pt x="76255" y="58508"/>
                    <a:pt x="73252" y="54004"/>
                    <a:pt x="70917" y="49902"/>
                  </a:cubicBezTo>
                  <a:cubicBezTo>
                    <a:pt x="69516" y="47400"/>
                    <a:pt x="68049" y="43163"/>
                    <a:pt x="66214" y="38360"/>
                  </a:cubicBezTo>
                  <a:cubicBezTo>
                    <a:pt x="66247" y="38260"/>
                    <a:pt x="66247" y="38227"/>
                    <a:pt x="66314" y="38160"/>
                  </a:cubicBezTo>
                  <a:cubicBezTo>
                    <a:pt x="66648" y="36926"/>
                    <a:pt x="66081" y="35725"/>
                    <a:pt x="65080" y="35391"/>
                  </a:cubicBezTo>
                  <a:cubicBezTo>
                    <a:pt x="64213" y="33223"/>
                    <a:pt x="63312" y="31021"/>
                    <a:pt x="62211" y="28853"/>
                  </a:cubicBezTo>
                  <a:cubicBezTo>
                    <a:pt x="58242" y="20714"/>
                    <a:pt x="53905" y="13209"/>
                    <a:pt x="51503" y="10240"/>
                  </a:cubicBezTo>
                  <a:cubicBezTo>
                    <a:pt x="50002" y="8405"/>
                    <a:pt x="45799" y="8539"/>
                    <a:pt x="42030" y="8505"/>
                  </a:cubicBezTo>
                  <a:lnTo>
                    <a:pt x="41963" y="8505"/>
                  </a:lnTo>
                  <a:cubicBezTo>
                    <a:pt x="41630" y="8505"/>
                    <a:pt x="41296" y="8505"/>
                    <a:pt x="40963" y="8472"/>
                  </a:cubicBezTo>
                  <a:lnTo>
                    <a:pt x="40295" y="8472"/>
                  </a:lnTo>
                  <a:cubicBezTo>
                    <a:pt x="40129" y="8472"/>
                    <a:pt x="39995" y="8472"/>
                    <a:pt x="39828" y="8405"/>
                  </a:cubicBezTo>
                  <a:lnTo>
                    <a:pt x="39728" y="8405"/>
                  </a:lnTo>
                  <a:cubicBezTo>
                    <a:pt x="39628" y="8405"/>
                    <a:pt x="39462" y="8372"/>
                    <a:pt x="39328" y="8372"/>
                  </a:cubicBezTo>
                  <a:lnTo>
                    <a:pt x="39228" y="8372"/>
                  </a:lnTo>
                  <a:cubicBezTo>
                    <a:pt x="39128" y="8372"/>
                    <a:pt x="38995" y="8338"/>
                    <a:pt x="38894" y="8338"/>
                  </a:cubicBezTo>
                  <a:lnTo>
                    <a:pt x="38794" y="8338"/>
                  </a:lnTo>
                  <a:cubicBezTo>
                    <a:pt x="38661" y="8338"/>
                    <a:pt x="38528" y="8305"/>
                    <a:pt x="38461" y="8305"/>
                  </a:cubicBezTo>
                  <a:lnTo>
                    <a:pt x="38327" y="8305"/>
                  </a:lnTo>
                  <a:cubicBezTo>
                    <a:pt x="38194" y="8305"/>
                    <a:pt x="38127" y="8238"/>
                    <a:pt x="38027" y="8238"/>
                  </a:cubicBezTo>
                  <a:cubicBezTo>
                    <a:pt x="37994" y="8238"/>
                    <a:pt x="37960" y="8238"/>
                    <a:pt x="37894" y="8205"/>
                  </a:cubicBezTo>
                  <a:cubicBezTo>
                    <a:pt x="37827" y="8172"/>
                    <a:pt x="37694" y="8172"/>
                    <a:pt x="37627" y="8138"/>
                  </a:cubicBezTo>
                  <a:cubicBezTo>
                    <a:pt x="37560" y="8138"/>
                    <a:pt x="37527" y="8138"/>
                    <a:pt x="37493" y="8072"/>
                  </a:cubicBezTo>
                  <a:cubicBezTo>
                    <a:pt x="37393" y="8038"/>
                    <a:pt x="37327" y="8038"/>
                    <a:pt x="37227" y="8005"/>
                  </a:cubicBezTo>
                  <a:cubicBezTo>
                    <a:pt x="37193" y="8005"/>
                    <a:pt x="37160" y="7972"/>
                    <a:pt x="37127" y="7972"/>
                  </a:cubicBezTo>
                  <a:cubicBezTo>
                    <a:pt x="37026" y="7905"/>
                    <a:pt x="36993" y="7905"/>
                    <a:pt x="36893" y="7871"/>
                  </a:cubicBezTo>
                  <a:cubicBezTo>
                    <a:pt x="36860" y="7838"/>
                    <a:pt x="36793" y="7838"/>
                    <a:pt x="36726" y="7805"/>
                  </a:cubicBezTo>
                  <a:cubicBezTo>
                    <a:pt x="36626" y="7738"/>
                    <a:pt x="36526" y="7671"/>
                    <a:pt x="36393" y="7638"/>
                  </a:cubicBezTo>
                  <a:cubicBezTo>
                    <a:pt x="36326" y="7571"/>
                    <a:pt x="36193" y="7505"/>
                    <a:pt x="36059" y="7471"/>
                  </a:cubicBezTo>
                  <a:cubicBezTo>
                    <a:pt x="36026" y="7404"/>
                    <a:pt x="35992" y="7404"/>
                    <a:pt x="35959" y="7371"/>
                  </a:cubicBezTo>
                  <a:cubicBezTo>
                    <a:pt x="35859" y="7338"/>
                    <a:pt x="35826" y="7304"/>
                    <a:pt x="35726" y="7238"/>
                  </a:cubicBezTo>
                  <a:cubicBezTo>
                    <a:pt x="35692" y="7204"/>
                    <a:pt x="35625" y="7171"/>
                    <a:pt x="35525" y="7138"/>
                  </a:cubicBezTo>
                  <a:cubicBezTo>
                    <a:pt x="35492" y="7071"/>
                    <a:pt x="35392" y="7038"/>
                    <a:pt x="35359" y="7004"/>
                  </a:cubicBezTo>
                  <a:cubicBezTo>
                    <a:pt x="35292" y="6971"/>
                    <a:pt x="35192" y="6904"/>
                    <a:pt x="35125" y="6837"/>
                  </a:cubicBezTo>
                  <a:cubicBezTo>
                    <a:pt x="35058" y="6804"/>
                    <a:pt x="35025" y="6737"/>
                    <a:pt x="34958" y="6737"/>
                  </a:cubicBezTo>
                  <a:cubicBezTo>
                    <a:pt x="34858" y="6704"/>
                    <a:pt x="34792" y="6637"/>
                    <a:pt x="34691" y="6571"/>
                  </a:cubicBezTo>
                  <a:cubicBezTo>
                    <a:pt x="34658" y="6537"/>
                    <a:pt x="34625" y="6504"/>
                    <a:pt x="34525" y="6504"/>
                  </a:cubicBezTo>
                  <a:cubicBezTo>
                    <a:pt x="34458" y="6470"/>
                    <a:pt x="34325" y="6370"/>
                    <a:pt x="34224" y="6304"/>
                  </a:cubicBezTo>
                  <a:cubicBezTo>
                    <a:pt x="34191" y="6237"/>
                    <a:pt x="34158" y="6237"/>
                    <a:pt x="34124" y="6204"/>
                  </a:cubicBezTo>
                  <a:cubicBezTo>
                    <a:pt x="33991" y="6137"/>
                    <a:pt x="33891" y="6037"/>
                    <a:pt x="33791" y="6003"/>
                  </a:cubicBezTo>
                  <a:cubicBezTo>
                    <a:pt x="33724" y="5970"/>
                    <a:pt x="33691" y="5970"/>
                    <a:pt x="33657" y="5903"/>
                  </a:cubicBezTo>
                  <a:cubicBezTo>
                    <a:pt x="33524" y="5837"/>
                    <a:pt x="33357" y="5703"/>
                    <a:pt x="33190" y="5637"/>
                  </a:cubicBezTo>
                  <a:cubicBezTo>
                    <a:pt x="29656" y="3207"/>
                    <a:pt x="24987" y="1"/>
                    <a:pt x="22855" y="1"/>
                  </a:cubicBezTo>
                  <a:close/>
                </a:path>
              </a:pathLst>
            </a:custGeom>
            <a:solidFill>
              <a:srgbClr val="212529">
                <a:alpha val="39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5" name="Google Shape;1147;p46"/>
            <p:cNvSpPr/>
            <p:nvPr/>
          </p:nvSpPr>
          <p:spPr>
            <a:xfrm>
              <a:off x="4493375" y="4040825"/>
              <a:ext cx="443275" cy="304300"/>
            </a:xfrm>
            <a:custGeom>
              <a:avLst/>
              <a:gdLst/>
              <a:ahLst/>
              <a:cxnLst/>
              <a:rect l="l" t="t" r="r" b="b"/>
              <a:pathLst>
                <a:path w="17731" h="12172" extrusionOk="0">
                  <a:moveTo>
                    <a:pt x="8307" y="1"/>
                  </a:moveTo>
                  <a:cubicBezTo>
                    <a:pt x="7339" y="1602"/>
                    <a:pt x="6772" y="2669"/>
                    <a:pt x="6505" y="3170"/>
                  </a:cubicBezTo>
                  <a:cubicBezTo>
                    <a:pt x="5405" y="5171"/>
                    <a:pt x="1" y="9808"/>
                    <a:pt x="1" y="9808"/>
                  </a:cubicBezTo>
                  <a:cubicBezTo>
                    <a:pt x="640" y="11599"/>
                    <a:pt x="2031" y="12171"/>
                    <a:pt x="3472" y="12171"/>
                  </a:cubicBezTo>
                  <a:cubicBezTo>
                    <a:pt x="5036" y="12171"/>
                    <a:pt x="6658" y="11496"/>
                    <a:pt x="7439" y="10975"/>
                  </a:cubicBezTo>
                  <a:cubicBezTo>
                    <a:pt x="8940" y="9975"/>
                    <a:pt x="11909" y="6706"/>
                    <a:pt x="11909" y="6706"/>
                  </a:cubicBezTo>
                  <a:cubicBezTo>
                    <a:pt x="11971" y="6706"/>
                    <a:pt x="17731" y="2763"/>
                    <a:pt x="17214" y="2763"/>
                  </a:cubicBezTo>
                  <a:cubicBezTo>
                    <a:pt x="17175" y="2763"/>
                    <a:pt x="17098" y="2786"/>
                    <a:pt x="16979" y="2836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D8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6" name="Google Shape;1148;p46"/>
            <p:cNvSpPr/>
            <p:nvPr/>
          </p:nvSpPr>
          <p:spPr>
            <a:xfrm>
              <a:off x="4660175" y="4040825"/>
              <a:ext cx="440800" cy="335475"/>
            </a:xfrm>
            <a:custGeom>
              <a:avLst/>
              <a:gdLst/>
              <a:ahLst/>
              <a:cxnLst/>
              <a:rect l="l" t="t" r="r" b="b"/>
              <a:pathLst>
                <a:path w="17632" h="13419" extrusionOk="0">
                  <a:moveTo>
                    <a:pt x="9107" y="1"/>
                  </a:moveTo>
                  <a:cubicBezTo>
                    <a:pt x="7639" y="2269"/>
                    <a:pt x="6838" y="3804"/>
                    <a:pt x="6505" y="4437"/>
                  </a:cubicBezTo>
                  <a:cubicBezTo>
                    <a:pt x="5404" y="6439"/>
                    <a:pt x="0" y="11042"/>
                    <a:pt x="0" y="11042"/>
                  </a:cubicBezTo>
                  <a:cubicBezTo>
                    <a:pt x="638" y="12843"/>
                    <a:pt x="2022" y="13418"/>
                    <a:pt x="3457" y="13418"/>
                  </a:cubicBezTo>
                  <a:cubicBezTo>
                    <a:pt x="5026" y="13418"/>
                    <a:pt x="6655" y="12732"/>
                    <a:pt x="7439" y="12210"/>
                  </a:cubicBezTo>
                  <a:cubicBezTo>
                    <a:pt x="8940" y="11209"/>
                    <a:pt x="11909" y="7973"/>
                    <a:pt x="11909" y="7973"/>
                  </a:cubicBezTo>
                  <a:cubicBezTo>
                    <a:pt x="11970" y="7942"/>
                    <a:pt x="17631" y="4018"/>
                    <a:pt x="17216" y="4018"/>
                  </a:cubicBezTo>
                  <a:cubicBezTo>
                    <a:pt x="17181" y="4018"/>
                    <a:pt x="17105" y="4045"/>
                    <a:pt x="16979" y="4104"/>
                  </a:cubicBezTo>
                  <a:lnTo>
                    <a:pt x="16979" y="1"/>
                  </a:lnTo>
                  <a:close/>
                </a:path>
              </a:pathLst>
            </a:custGeom>
            <a:solidFill>
              <a:srgbClr val="D8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7" name="Google Shape;1149;p46"/>
            <p:cNvSpPr/>
            <p:nvPr/>
          </p:nvSpPr>
          <p:spPr>
            <a:xfrm>
              <a:off x="4850300" y="4040825"/>
              <a:ext cx="369650" cy="398025"/>
            </a:xfrm>
            <a:custGeom>
              <a:avLst/>
              <a:gdLst/>
              <a:ahLst/>
              <a:cxnLst/>
              <a:rect l="l" t="t" r="r" b="b"/>
              <a:pathLst>
                <a:path w="14786" h="15921" extrusionOk="0">
                  <a:moveTo>
                    <a:pt x="9074" y="1"/>
                  </a:moveTo>
                  <a:cubicBezTo>
                    <a:pt x="6872" y="3603"/>
                    <a:pt x="5838" y="6105"/>
                    <a:pt x="5471" y="6939"/>
                  </a:cubicBezTo>
                  <a:cubicBezTo>
                    <a:pt x="4537" y="8941"/>
                    <a:pt x="1" y="13544"/>
                    <a:pt x="1" y="13544"/>
                  </a:cubicBezTo>
                  <a:cubicBezTo>
                    <a:pt x="527" y="15345"/>
                    <a:pt x="1677" y="15920"/>
                    <a:pt x="2874" y="15920"/>
                  </a:cubicBezTo>
                  <a:cubicBezTo>
                    <a:pt x="4181" y="15920"/>
                    <a:pt x="5543" y="15234"/>
                    <a:pt x="6205" y="14711"/>
                  </a:cubicBezTo>
                  <a:cubicBezTo>
                    <a:pt x="7439" y="13711"/>
                    <a:pt x="9908" y="10475"/>
                    <a:pt x="9908" y="10475"/>
                  </a:cubicBezTo>
                  <a:cubicBezTo>
                    <a:pt x="10000" y="10475"/>
                    <a:pt x="14786" y="6526"/>
                    <a:pt x="14405" y="6526"/>
                  </a:cubicBezTo>
                  <a:cubicBezTo>
                    <a:pt x="14375" y="6526"/>
                    <a:pt x="14312" y="6551"/>
                    <a:pt x="14211" y="6606"/>
                  </a:cubicBezTo>
                  <a:lnTo>
                    <a:pt x="14211" y="1"/>
                  </a:lnTo>
                  <a:close/>
                </a:path>
              </a:pathLst>
            </a:custGeom>
            <a:solidFill>
              <a:srgbClr val="D89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8" name="Google Shape;1150;p46"/>
            <p:cNvSpPr/>
            <p:nvPr/>
          </p:nvSpPr>
          <p:spPr>
            <a:xfrm>
              <a:off x="4239875" y="3769850"/>
              <a:ext cx="2537650" cy="2596000"/>
            </a:xfrm>
            <a:custGeom>
              <a:avLst/>
              <a:gdLst/>
              <a:ahLst/>
              <a:cxnLst/>
              <a:rect l="l" t="t" r="r" b="b"/>
              <a:pathLst>
                <a:path w="101506" h="103840" extrusionOk="0">
                  <a:moveTo>
                    <a:pt x="17649" y="0"/>
                  </a:moveTo>
                  <a:cubicBezTo>
                    <a:pt x="17529" y="0"/>
                    <a:pt x="17416" y="11"/>
                    <a:pt x="17312" y="32"/>
                  </a:cubicBezTo>
                  <a:cubicBezTo>
                    <a:pt x="14777" y="599"/>
                    <a:pt x="9407" y="11974"/>
                    <a:pt x="8273" y="13975"/>
                  </a:cubicBezTo>
                  <a:cubicBezTo>
                    <a:pt x="7205" y="15977"/>
                    <a:pt x="1768" y="20614"/>
                    <a:pt x="1768" y="20614"/>
                  </a:cubicBezTo>
                  <a:cubicBezTo>
                    <a:pt x="2404" y="22393"/>
                    <a:pt x="3781" y="22969"/>
                    <a:pt x="5194" y="22969"/>
                  </a:cubicBezTo>
                  <a:cubicBezTo>
                    <a:pt x="6746" y="22969"/>
                    <a:pt x="8341" y="22273"/>
                    <a:pt x="9040" y="21714"/>
                  </a:cubicBezTo>
                  <a:cubicBezTo>
                    <a:pt x="10508" y="20714"/>
                    <a:pt x="13476" y="17478"/>
                    <a:pt x="13476" y="17478"/>
                  </a:cubicBezTo>
                  <a:cubicBezTo>
                    <a:pt x="15678" y="17278"/>
                    <a:pt x="18647" y="13375"/>
                    <a:pt x="18647" y="13375"/>
                  </a:cubicBezTo>
                  <a:cubicBezTo>
                    <a:pt x="26853" y="17278"/>
                    <a:pt x="28287" y="19680"/>
                    <a:pt x="28420" y="24783"/>
                  </a:cubicBezTo>
                  <a:cubicBezTo>
                    <a:pt x="28487" y="29854"/>
                    <a:pt x="22850" y="34524"/>
                    <a:pt x="22850" y="34524"/>
                  </a:cubicBezTo>
                  <a:cubicBezTo>
                    <a:pt x="21838" y="34054"/>
                    <a:pt x="20689" y="33946"/>
                    <a:pt x="19849" y="33946"/>
                  </a:cubicBezTo>
                  <a:cubicBezTo>
                    <a:pt x="19137" y="33946"/>
                    <a:pt x="18647" y="34023"/>
                    <a:pt x="18647" y="34023"/>
                  </a:cubicBezTo>
                  <a:cubicBezTo>
                    <a:pt x="17218" y="32485"/>
                    <a:pt x="14274" y="32349"/>
                    <a:pt x="13279" y="32349"/>
                  </a:cubicBezTo>
                  <a:cubicBezTo>
                    <a:pt x="13066" y="32349"/>
                    <a:pt x="12943" y="32355"/>
                    <a:pt x="12943" y="32355"/>
                  </a:cubicBezTo>
                  <a:cubicBezTo>
                    <a:pt x="13977" y="28319"/>
                    <a:pt x="12342" y="26818"/>
                    <a:pt x="11342" y="25784"/>
                  </a:cubicBezTo>
                  <a:cubicBezTo>
                    <a:pt x="10458" y="24887"/>
                    <a:pt x="8692" y="24376"/>
                    <a:pt x="6981" y="24376"/>
                  </a:cubicBezTo>
                  <a:cubicBezTo>
                    <a:pt x="4431" y="24376"/>
                    <a:pt x="2004" y="25510"/>
                    <a:pt x="2802" y="28186"/>
                  </a:cubicBezTo>
                  <a:cubicBezTo>
                    <a:pt x="4136" y="32656"/>
                    <a:pt x="0" y="33156"/>
                    <a:pt x="1468" y="36291"/>
                  </a:cubicBezTo>
                  <a:cubicBezTo>
                    <a:pt x="4403" y="42496"/>
                    <a:pt x="6505" y="38493"/>
                    <a:pt x="12342" y="45064"/>
                  </a:cubicBezTo>
                  <a:cubicBezTo>
                    <a:pt x="18180" y="51636"/>
                    <a:pt x="29088" y="55872"/>
                    <a:pt x="33624" y="57306"/>
                  </a:cubicBezTo>
                  <a:cubicBezTo>
                    <a:pt x="38161" y="58707"/>
                    <a:pt x="41797" y="58641"/>
                    <a:pt x="47200" y="66480"/>
                  </a:cubicBezTo>
                  <a:cubicBezTo>
                    <a:pt x="52638" y="74319"/>
                    <a:pt x="62478" y="103840"/>
                    <a:pt x="62478" y="103840"/>
                  </a:cubicBezTo>
                  <a:lnTo>
                    <a:pt x="101506" y="103840"/>
                  </a:lnTo>
                  <a:cubicBezTo>
                    <a:pt x="101506" y="103840"/>
                    <a:pt x="84694" y="78188"/>
                    <a:pt x="77856" y="68481"/>
                  </a:cubicBezTo>
                  <a:cubicBezTo>
                    <a:pt x="70984" y="58741"/>
                    <a:pt x="68015" y="54204"/>
                    <a:pt x="65680" y="50135"/>
                  </a:cubicBezTo>
                  <a:cubicBezTo>
                    <a:pt x="63412" y="46032"/>
                    <a:pt x="60944" y="37192"/>
                    <a:pt x="56974" y="29020"/>
                  </a:cubicBezTo>
                  <a:cubicBezTo>
                    <a:pt x="53005" y="20847"/>
                    <a:pt x="48668" y="13308"/>
                    <a:pt x="46266" y="10340"/>
                  </a:cubicBezTo>
                  <a:cubicBezTo>
                    <a:pt x="43831" y="7337"/>
                    <a:pt x="34458" y="9539"/>
                    <a:pt x="31122" y="7671"/>
                  </a:cubicBezTo>
                  <a:cubicBezTo>
                    <a:pt x="27953" y="5878"/>
                    <a:pt x="20514" y="0"/>
                    <a:pt x="17649" y="0"/>
                  </a:cubicBezTo>
                  <a:close/>
                </a:path>
              </a:pathLst>
            </a:custGeom>
            <a:solidFill>
              <a:srgbClr val="EDB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9" name="Google Shape;1151;p46"/>
            <p:cNvSpPr/>
            <p:nvPr/>
          </p:nvSpPr>
          <p:spPr>
            <a:xfrm>
              <a:off x="3911300" y="4223925"/>
              <a:ext cx="1828825" cy="674675"/>
            </a:xfrm>
            <a:custGeom>
              <a:avLst/>
              <a:gdLst/>
              <a:ahLst/>
              <a:cxnLst/>
              <a:rect l="l" t="t" r="r" b="b"/>
              <a:pathLst>
                <a:path w="73153" h="26987" extrusionOk="0">
                  <a:moveTo>
                    <a:pt x="9322" y="1"/>
                  </a:moveTo>
                  <a:cubicBezTo>
                    <a:pt x="9090" y="1"/>
                    <a:pt x="8854" y="164"/>
                    <a:pt x="8740" y="449"/>
                  </a:cubicBezTo>
                  <a:lnTo>
                    <a:pt x="8573" y="983"/>
                  </a:lnTo>
                  <a:lnTo>
                    <a:pt x="4070" y="182"/>
                  </a:lnTo>
                  <a:cubicBezTo>
                    <a:pt x="3741" y="78"/>
                    <a:pt x="3430" y="19"/>
                    <a:pt x="3146" y="19"/>
                  </a:cubicBezTo>
                  <a:cubicBezTo>
                    <a:pt x="2883" y="19"/>
                    <a:pt x="2644" y="70"/>
                    <a:pt x="2435" y="182"/>
                  </a:cubicBezTo>
                  <a:cubicBezTo>
                    <a:pt x="2369" y="216"/>
                    <a:pt x="2235" y="349"/>
                    <a:pt x="2169" y="449"/>
                  </a:cubicBezTo>
                  <a:lnTo>
                    <a:pt x="868" y="216"/>
                  </a:lnTo>
                  <a:cubicBezTo>
                    <a:pt x="768" y="196"/>
                    <a:pt x="671" y="182"/>
                    <a:pt x="581" y="182"/>
                  </a:cubicBezTo>
                  <a:cubicBezTo>
                    <a:pt x="370" y="182"/>
                    <a:pt x="194" y="259"/>
                    <a:pt x="100" y="516"/>
                  </a:cubicBezTo>
                  <a:cubicBezTo>
                    <a:pt x="0" y="883"/>
                    <a:pt x="201" y="1116"/>
                    <a:pt x="534" y="1183"/>
                  </a:cubicBezTo>
                  <a:lnTo>
                    <a:pt x="1702" y="1783"/>
                  </a:lnTo>
                  <a:cubicBezTo>
                    <a:pt x="1735" y="2484"/>
                    <a:pt x="2335" y="2884"/>
                    <a:pt x="3069" y="3151"/>
                  </a:cubicBezTo>
                  <a:lnTo>
                    <a:pt x="7172" y="5219"/>
                  </a:lnTo>
                  <a:lnTo>
                    <a:pt x="7005" y="5786"/>
                  </a:lnTo>
                  <a:cubicBezTo>
                    <a:pt x="6872" y="6120"/>
                    <a:pt x="7039" y="6453"/>
                    <a:pt x="7272" y="6553"/>
                  </a:cubicBezTo>
                  <a:lnTo>
                    <a:pt x="8540" y="6987"/>
                  </a:lnTo>
                  <a:cubicBezTo>
                    <a:pt x="8588" y="7001"/>
                    <a:pt x="8637" y="7007"/>
                    <a:pt x="8686" y="7007"/>
                  </a:cubicBezTo>
                  <a:cubicBezTo>
                    <a:pt x="8877" y="7007"/>
                    <a:pt x="9067" y="6906"/>
                    <a:pt x="9174" y="6720"/>
                  </a:cubicBezTo>
                  <a:lnTo>
                    <a:pt x="36226" y="16494"/>
                  </a:lnTo>
                  <a:cubicBezTo>
                    <a:pt x="36193" y="16828"/>
                    <a:pt x="36360" y="17128"/>
                    <a:pt x="36593" y="17194"/>
                  </a:cubicBezTo>
                  <a:lnTo>
                    <a:pt x="38128" y="17695"/>
                  </a:lnTo>
                  <a:cubicBezTo>
                    <a:pt x="38188" y="17717"/>
                    <a:pt x="38249" y="17728"/>
                    <a:pt x="38311" y="17728"/>
                  </a:cubicBezTo>
                  <a:cubicBezTo>
                    <a:pt x="38523" y="17728"/>
                    <a:pt x="38732" y="17601"/>
                    <a:pt x="38861" y="17395"/>
                  </a:cubicBezTo>
                  <a:lnTo>
                    <a:pt x="63246" y="26201"/>
                  </a:lnTo>
                  <a:cubicBezTo>
                    <a:pt x="63576" y="26318"/>
                    <a:pt x="63917" y="26374"/>
                    <a:pt x="64257" y="26374"/>
                  </a:cubicBezTo>
                  <a:cubicBezTo>
                    <a:pt x="64981" y="26374"/>
                    <a:pt x="65702" y="26121"/>
                    <a:pt x="66314" y="25667"/>
                  </a:cubicBezTo>
                  <a:lnTo>
                    <a:pt x="67282" y="26001"/>
                  </a:lnTo>
                  <a:lnTo>
                    <a:pt x="69717" y="26868"/>
                  </a:lnTo>
                  <a:cubicBezTo>
                    <a:pt x="69933" y="26948"/>
                    <a:pt x="70154" y="26986"/>
                    <a:pt x="70375" y="26986"/>
                  </a:cubicBezTo>
                  <a:cubicBezTo>
                    <a:pt x="71349" y="26986"/>
                    <a:pt x="72311" y="26248"/>
                    <a:pt x="72719" y="25133"/>
                  </a:cubicBezTo>
                  <a:cubicBezTo>
                    <a:pt x="73153" y="23566"/>
                    <a:pt x="72586" y="22131"/>
                    <a:pt x="71385" y="21731"/>
                  </a:cubicBezTo>
                  <a:lnTo>
                    <a:pt x="67949" y="20664"/>
                  </a:lnTo>
                  <a:cubicBezTo>
                    <a:pt x="67949" y="20597"/>
                    <a:pt x="67916" y="20564"/>
                    <a:pt x="67916" y="20530"/>
                  </a:cubicBezTo>
                  <a:cubicBezTo>
                    <a:pt x="67916" y="20497"/>
                    <a:pt x="67849" y="20463"/>
                    <a:pt x="67849" y="20397"/>
                  </a:cubicBezTo>
                  <a:cubicBezTo>
                    <a:pt x="67815" y="20363"/>
                    <a:pt x="67815" y="20263"/>
                    <a:pt x="67782" y="20230"/>
                  </a:cubicBezTo>
                  <a:cubicBezTo>
                    <a:pt x="67782" y="20197"/>
                    <a:pt x="67749" y="20163"/>
                    <a:pt x="67715" y="20130"/>
                  </a:cubicBezTo>
                  <a:cubicBezTo>
                    <a:pt x="67649" y="20063"/>
                    <a:pt x="67649" y="19996"/>
                    <a:pt x="67615" y="19963"/>
                  </a:cubicBezTo>
                  <a:cubicBezTo>
                    <a:pt x="67582" y="19863"/>
                    <a:pt x="67549" y="19796"/>
                    <a:pt x="67449" y="19663"/>
                  </a:cubicBezTo>
                  <a:cubicBezTo>
                    <a:pt x="67415" y="19630"/>
                    <a:pt x="67415" y="19563"/>
                    <a:pt x="67382" y="19529"/>
                  </a:cubicBezTo>
                  <a:cubicBezTo>
                    <a:pt x="67315" y="19496"/>
                    <a:pt x="67282" y="19396"/>
                    <a:pt x="67248" y="19363"/>
                  </a:cubicBezTo>
                  <a:cubicBezTo>
                    <a:pt x="67215" y="19329"/>
                    <a:pt x="67215" y="19296"/>
                    <a:pt x="67148" y="19229"/>
                  </a:cubicBezTo>
                  <a:lnTo>
                    <a:pt x="67048" y="19129"/>
                  </a:lnTo>
                  <a:lnTo>
                    <a:pt x="66948" y="19029"/>
                  </a:lnTo>
                  <a:lnTo>
                    <a:pt x="66815" y="18896"/>
                  </a:lnTo>
                  <a:cubicBezTo>
                    <a:pt x="66781" y="18862"/>
                    <a:pt x="66748" y="18862"/>
                    <a:pt x="66715" y="18829"/>
                  </a:cubicBezTo>
                  <a:cubicBezTo>
                    <a:pt x="66648" y="18796"/>
                    <a:pt x="66581" y="18729"/>
                    <a:pt x="66548" y="18696"/>
                  </a:cubicBezTo>
                  <a:cubicBezTo>
                    <a:pt x="66481" y="18662"/>
                    <a:pt x="66448" y="18662"/>
                    <a:pt x="66414" y="18629"/>
                  </a:cubicBezTo>
                  <a:cubicBezTo>
                    <a:pt x="66314" y="18562"/>
                    <a:pt x="66281" y="18529"/>
                    <a:pt x="66214" y="18529"/>
                  </a:cubicBezTo>
                  <a:cubicBezTo>
                    <a:pt x="66148" y="18529"/>
                    <a:pt x="66114" y="18495"/>
                    <a:pt x="66114" y="18495"/>
                  </a:cubicBezTo>
                  <a:cubicBezTo>
                    <a:pt x="66048" y="18462"/>
                    <a:pt x="65914" y="18395"/>
                    <a:pt x="65781" y="18362"/>
                  </a:cubicBezTo>
                  <a:lnTo>
                    <a:pt x="41063" y="10523"/>
                  </a:lnTo>
                  <a:cubicBezTo>
                    <a:pt x="41063" y="10223"/>
                    <a:pt x="40930" y="9989"/>
                    <a:pt x="40696" y="9889"/>
                  </a:cubicBezTo>
                  <a:lnTo>
                    <a:pt x="39128" y="9389"/>
                  </a:lnTo>
                  <a:cubicBezTo>
                    <a:pt x="39088" y="9377"/>
                    <a:pt x="39045" y="9372"/>
                    <a:pt x="39001" y="9372"/>
                  </a:cubicBezTo>
                  <a:cubicBezTo>
                    <a:pt x="38786" y="9372"/>
                    <a:pt x="38538" y="9501"/>
                    <a:pt x="38428" y="9722"/>
                  </a:cubicBezTo>
                  <a:lnTo>
                    <a:pt x="11042" y="1016"/>
                  </a:lnTo>
                  <a:cubicBezTo>
                    <a:pt x="11075" y="783"/>
                    <a:pt x="10942" y="516"/>
                    <a:pt x="10708" y="449"/>
                  </a:cubicBezTo>
                  <a:lnTo>
                    <a:pt x="9440" y="15"/>
                  </a:lnTo>
                  <a:cubicBezTo>
                    <a:pt x="9402" y="6"/>
                    <a:pt x="9362" y="1"/>
                    <a:pt x="9322" y="1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0" name="Google Shape;1152;p46"/>
            <p:cNvSpPr/>
            <p:nvPr/>
          </p:nvSpPr>
          <p:spPr>
            <a:xfrm>
              <a:off x="5662550" y="4642100"/>
              <a:ext cx="211000" cy="162750"/>
            </a:xfrm>
            <a:custGeom>
              <a:avLst/>
              <a:gdLst/>
              <a:ahLst/>
              <a:cxnLst/>
              <a:rect l="l" t="t" r="r" b="b"/>
              <a:pathLst>
                <a:path w="8440" h="6510" extrusionOk="0">
                  <a:moveTo>
                    <a:pt x="1268" y="0"/>
                  </a:moveTo>
                  <a:lnTo>
                    <a:pt x="0" y="4937"/>
                  </a:lnTo>
                  <a:lnTo>
                    <a:pt x="5204" y="6438"/>
                  </a:lnTo>
                  <a:cubicBezTo>
                    <a:pt x="5378" y="6487"/>
                    <a:pt x="5553" y="6510"/>
                    <a:pt x="5727" y="6510"/>
                  </a:cubicBezTo>
                  <a:cubicBezTo>
                    <a:pt x="6761" y="6510"/>
                    <a:pt x="7759" y="5698"/>
                    <a:pt x="8073" y="4470"/>
                  </a:cubicBezTo>
                  <a:cubicBezTo>
                    <a:pt x="8440" y="3069"/>
                    <a:pt x="7773" y="1635"/>
                    <a:pt x="6572" y="1335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1" name="Google Shape;1153;p46"/>
            <p:cNvSpPr/>
            <p:nvPr/>
          </p:nvSpPr>
          <p:spPr>
            <a:xfrm>
              <a:off x="5662550" y="4642100"/>
              <a:ext cx="211000" cy="162750"/>
            </a:xfrm>
            <a:custGeom>
              <a:avLst/>
              <a:gdLst/>
              <a:ahLst/>
              <a:cxnLst/>
              <a:rect l="l" t="t" r="r" b="b"/>
              <a:pathLst>
                <a:path w="8440" h="6510" extrusionOk="0">
                  <a:moveTo>
                    <a:pt x="1268" y="0"/>
                  </a:moveTo>
                  <a:lnTo>
                    <a:pt x="0" y="4937"/>
                  </a:lnTo>
                  <a:lnTo>
                    <a:pt x="5204" y="6438"/>
                  </a:lnTo>
                  <a:cubicBezTo>
                    <a:pt x="5378" y="6487"/>
                    <a:pt x="5553" y="6510"/>
                    <a:pt x="5727" y="6510"/>
                  </a:cubicBezTo>
                  <a:cubicBezTo>
                    <a:pt x="6761" y="6510"/>
                    <a:pt x="7759" y="5698"/>
                    <a:pt x="8073" y="4470"/>
                  </a:cubicBezTo>
                  <a:cubicBezTo>
                    <a:pt x="8440" y="3069"/>
                    <a:pt x="7773" y="1635"/>
                    <a:pt x="6572" y="1335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2" name="Google Shape;1154;p46"/>
            <p:cNvSpPr/>
            <p:nvPr/>
          </p:nvSpPr>
          <p:spPr>
            <a:xfrm>
              <a:off x="5662550" y="4642100"/>
              <a:ext cx="211000" cy="162750"/>
            </a:xfrm>
            <a:custGeom>
              <a:avLst/>
              <a:gdLst/>
              <a:ahLst/>
              <a:cxnLst/>
              <a:rect l="l" t="t" r="r" b="b"/>
              <a:pathLst>
                <a:path w="8440" h="6510" extrusionOk="0">
                  <a:moveTo>
                    <a:pt x="1268" y="0"/>
                  </a:moveTo>
                  <a:lnTo>
                    <a:pt x="0" y="4937"/>
                  </a:lnTo>
                  <a:lnTo>
                    <a:pt x="5204" y="6438"/>
                  </a:lnTo>
                  <a:cubicBezTo>
                    <a:pt x="5378" y="6487"/>
                    <a:pt x="5553" y="6510"/>
                    <a:pt x="5727" y="6510"/>
                  </a:cubicBezTo>
                  <a:cubicBezTo>
                    <a:pt x="6761" y="6510"/>
                    <a:pt x="7759" y="5698"/>
                    <a:pt x="8073" y="4470"/>
                  </a:cubicBezTo>
                  <a:cubicBezTo>
                    <a:pt x="8440" y="3069"/>
                    <a:pt x="7773" y="1635"/>
                    <a:pt x="6572" y="1335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3" name="Google Shape;1155;p46"/>
            <p:cNvSpPr/>
            <p:nvPr/>
          </p:nvSpPr>
          <p:spPr>
            <a:xfrm>
              <a:off x="5660875" y="4642100"/>
              <a:ext cx="111775" cy="141800"/>
            </a:xfrm>
            <a:custGeom>
              <a:avLst/>
              <a:gdLst/>
              <a:ahLst/>
              <a:cxnLst/>
              <a:rect l="l" t="t" r="r" b="b"/>
              <a:pathLst>
                <a:path w="4471" h="5672" extrusionOk="0">
                  <a:moveTo>
                    <a:pt x="1335" y="0"/>
                  </a:moveTo>
                  <a:lnTo>
                    <a:pt x="1" y="4904"/>
                  </a:lnTo>
                  <a:lnTo>
                    <a:pt x="2769" y="5671"/>
                  </a:lnTo>
                  <a:cubicBezTo>
                    <a:pt x="3470" y="5171"/>
                    <a:pt x="3970" y="4404"/>
                    <a:pt x="4237" y="3436"/>
                  </a:cubicBezTo>
                  <a:cubicBezTo>
                    <a:pt x="4471" y="2469"/>
                    <a:pt x="4437" y="1568"/>
                    <a:pt x="4137" y="734"/>
                  </a:cubicBezTo>
                  <a:lnTo>
                    <a:pt x="1335" y="0"/>
                  </a:lnTo>
                  <a:close/>
                </a:path>
              </a:pathLst>
            </a:custGeom>
            <a:solidFill>
              <a:srgbClr val="160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4" name="Google Shape;1156;p46"/>
            <p:cNvSpPr/>
            <p:nvPr/>
          </p:nvSpPr>
          <p:spPr>
            <a:xfrm>
              <a:off x="4013025" y="4248625"/>
              <a:ext cx="62575" cy="41575"/>
            </a:xfrm>
            <a:custGeom>
              <a:avLst/>
              <a:gdLst/>
              <a:ahLst/>
              <a:cxnLst/>
              <a:rect l="l" t="t" r="r" b="b"/>
              <a:pathLst>
                <a:path w="2503" h="1663" extrusionOk="0">
                  <a:moveTo>
                    <a:pt x="588" y="1"/>
                  </a:moveTo>
                  <a:cubicBezTo>
                    <a:pt x="363" y="1"/>
                    <a:pt x="184" y="89"/>
                    <a:pt x="134" y="362"/>
                  </a:cubicBezTo>
                  <a:cubicBezTo>
                    <a:pt x="1" y="695"/>
                    <a:pt x="234" y="895"/>
                    <a:pt x="601" y="996"/>
                  </a:cubicBezTo>
                  <a:lnTo>
                    <a:pt x="2136" y="1663"/>
                  </a:lnTo>
                  <a:lnTo>
                    <a:pt x="2503" y="195"/>
                  </a:lnTo>
                  <a:lnTo>
                    <a:pt x="835" y="28"/>
                  </a:lnTo>
                  <a:cubicBezTo>
                    <a:pt x="749" y="11"/>
                    <a:pt x="666" y="1"/>
                    <a:pt x="588" y="1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5" name="Google Shape;1157;p46"/>
            <p:cNvSpPr/>
            <p:nvPr/>
          </p:nvSpPr>
          <p:spPr>
            <a:xfrm>
              <a:off x="4050575" y="4239150"/>
              <a:ext cx="190975" cy="130275"/>
            </a:xfrm>
            <a:custGeom>
              <a:avLst/>
              <a:gdLst/>
              <a:ahLst/>
              <a:cxnLst/>
              <a:rect l="l" t="t" r="r" b="b"/>
              <a:pathLst>
                <a:path w="7639" h="5211" extrusionOk="0">
                  <a:moveTo>
                    <a:pt x="1741" y="0"/>
                  </a:moveTo>
                  <a:cubicBezTo>
                    <a:pt x="1094" y="0"/>
                    <a:pt x="575" y="283"/>
                    <a:pt x="334" y="1174"/>
                  </a:cubicBezTo>
                  <a:cubicBezTo>
                    <a:pt x="0" y="2375"/>
                    <a:pt x="767" y="2876"/>
                    <a:pt x="1701" y="3176"/>
                  </a:cubicBezTo>
                  <a:lnTo>
                    <a:pt x="6438" y="5211"/>
                  </a:lnTo>
                  <a:lnTo>
                    <a:pt x="7639" y="707"/>
                  </a:lnTo>
                  <a:lnTo>
                    <a:pt x="2535" y="107"/>
                  </a:lnTo>
                  <a:cubicBezTo>
                    <a:pt x="2257" y="42"/>
                    <a:pt x="1990" y="0"/>
                    <a:pt x="1741" y="0"/>
                  </a:cubicBezTo>
                  <a:close/>
                </a:path>
              </a:pathLst>
            </a:custGeom>
            <a:solidFill>
              <a:srgbClr val="355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6" name="Google Shape;1158;p46"/>
            <p:cNvSpPr/>
            <p:nvPr/>
          </p:nvSpPr>
          <p:spPr>
            <a:xfrm>
              <a:off x="4058075" y="4239150"/>
              <a:ext cx="183475" cy="81075"/>
            </a:xfrm>
            <a:custGeom>
              <a:avLst/>
              <a:gdLst/>
              <a:ahLst/>
              <a:cxnLst/>
              <a:rect l="l" t="t" r="r" b="b"/>
              <a:pathLst>
                <a:path w="7339" h="3243" extrusionOk="0">
                  <a:moveTo>
                    <a:pt x="1441" y="0"/>
                  </a:moveTo>
                  <a:cubicBezTo>
                    <a:pt x="794" y="0"/>
                    <a:pt x="275" y="283"/>
                    <a:pt x="34" y="1174"/>
                  </a:cubicBezTo>
                  <a:cubicBezTo>
                    <a:pt x="0" y="1241"/>
                    <a:pt x="0" y="1375"/>
                    <a:pt x="0" y="1441"/>
                  </a:cubicBezTo>
                  <a:lnTo>
                    <a:pt x="6672" y="3243"/>
                  </a:lnTo>
                  <a:lnTo>
                    <a:pt x="7339" y="707"/>
                  </a:lnTo>
                  <a:lnTo>
                    <a:pt x="2235" y="107"/>
                  </a:lnTo>
                  <a:cubicBezTo>
                    <a:pt x="1957" y="42"/>
                    <a:pt x="1690" y="0"/>
                    <a:pt x="1441" y="0"/>
                  </a:cubicBezTo>
                  <a:close/>
                </a:path>
              </a:pathLst>
            </a:custGeom>
            <a:solidFill>
              <a:srgbClr val="160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7" name="Google Shape;1159;p46"/>
            <p:cNvSpPr/>
            <p:nvPr/>
          </p:nvSpPr>
          <p:spPr>
            <a:xfrm>
              <a:off x="4232350" y="4248475"/>
              <a:ext cx="1523625" cy="551075"/>
            </a:xfrm>
            <a:custGeom>
              <a:avLst/>
              <a:gdLst/>
              <a:ahLst/>
              <a:cxnLst/>
              <a:rect l="l" t="t" r="r" b="b"/>
              <a:pathLst>
                <a:path w="60945" h="22043" extrusionOk="0">
                  <a:moveTo>
                    <a:pt x="1535" y="1"/>
                  </a:moveTo>
                  <a:lnTo>
                    <a:pt x="1" y="5738"/>
                  </a:lnTo>
                  <a:lnTo>
                    <a:pt x="55907" y="21917"/>
                  </a:lnTo>
                  <a:cubicBezTo>
                    <a:pt x="56184" y="22002"/>
                    <a:pt x="56465" y="22043"/>
                    <a:pt x="56744" y="22043"/>
                  </a:cubicBezTo>
                  <a:cubicBezTo>
                    <a:pt x="58315" y="22043"/>
                    <a:pt x="59839" y="20751"/>
                    <a:pt x="60377" y="18881"/>
                  </a:cubicBezTo>
                  <a:cubicBezTo>
                    <a:pt x="60944" y="16679"/>
                    <a:pt x="59910" y="14511"/>
                    <a:pt x="58009" y="14044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8" name="Google Shape;1160;p46"/>
            <p:cNvSpPr/>
            <p:nvPr/>
          </p:nvSpPr>
          <p:spPr>
            <a:xfrm>
              <a:off x="4258200" y="4248475"/>
              <a:ext cx="1490275" cy="450350"/>
            </a:xfrm>
            <a:custGeom>
              <a:avLst/>
              <a:gdLst/>
              <a:ahLst/>
              <a:cxnLst/>
              <a:rect l="l" t="t" r="r" b="b"/>
              <a:pathLst>
                <a:path w="59611" h="18014" extrusionOk="0">
                  <a:moveTo>
                    <a:pt x="535" y="1"/>
                  </a:moveTo>
                  <a:lnTo>
                    <a:pt x="1" y="2036"/>
                  </a:lnTo>
                  <a:lnTo>
                    <a:pt x="59510" y="18014"/>
                  </a:lnTo>
                  <a:cubicBezTo>
                    <a:pt x="59610" y="16146"/>
                    <a:pt x="58609" y="14411"/>
                    <a:pt x="57042" y="14044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2C5A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9" name="Google Shape;1161;p46"/>
            <p:cNvSpPr/>
            <p:nvPr/>
          </p:nvSpPr>
          <p:spPr>
            <a:xfrm>
              <a:off x="5163025" y="4547125"/>
              <a:ext cx="521225" cy="183450"/>
            </a:xfrm>
            <a:custGeom>
              <a:avLst/>
              <a:gdLst/>
              <a:ahLst/>
              <a:cxnLst/>
              <a:rect l="l" t="t" r="r" b="b"/>
              <a:pathLst>
                <a:path w="20849" h="7338" extrusionOk="0">
                  <a:moveTo>
                    <a:pt x="1205" y="1"/>
                  </a:moveTo>
                  <a:cubicBezTo>
                    <a:pt x="717" y="1"/>
                    <a:pt x="309" y="310"/>
                    <a:pt x="167" y="764"/>
                  </a:cubicBezTo>
                  <a:cubicBezTo>
                    <a:pt x="0" y="1298"/>
                    <a:pt x="334" y="1898"/>
                    <a:pt x="868" y="2065"/>
                  </a:cubicBezTo>
                  <a:lnTo>
                    <a:pt x="19081" y="7302"/>
                  </a:lnTo>
                  <a:cubicBezTo>
                    <a:pt x="19172" y="7326"/>
                    <a:pt x="19264" y="7337"/>
                    <a:pt x="19356" y="7337"/>
                  </a:cubicBezTo>
                  <a:cubicBezTo>
                    <a:pt x="19906" y="7337"/>
                    <a:pt x="20449" y="6925"/>
                    <a:pt x="20649" y="6268"/>
                  </a:cubicBezTo>
                  <a:cubicBezTo>
                    <a:pt x="20849" y="5534"/>
                    <a:pt x="20482" y="4767"/>
                    <a:pt x="19848" y="4600"/>
                  </a:cubicBezTo>
                  <a:lnTo>
                    <a:pt x="1468" y="30"/>
                  </a:lnTo>
                  <a:cubicBezTo>
                    <a:pt x="1379" y="10"/>
                    <a:pt x="1291" y="1"/>
                    <a:pt x="1205" y="1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0" name="Google Shape;1162;p46"/>
            <p:cNvSpPr/>
            <p:nvPr/>
          </p:nvSpPr>
          <p:spPr>
            <a:xfrm>
              <a:off x="4938700" y="4416625"/>
              <a:ext cx="116775" cy="208525"/>
            </a:xfrm>
            <a:custGeom>
              <a:avLst/>
              <a:gdLst/>
              <a:ahLst/>
              <a:cxnLst/>
              <a:rect l="l" t="t" r="r" b="b"/>
              <a:pathLst>
                <a:path w="4671" h="8341" extrusionOk="0">
                  <a:moveTo>
                    <a:pt x="2520" y="0"/>
                  </a:moveTo>
                  <a:cubicBezTo>
                    <a:pt x="2247" y="0"/>
                    <a:pt x="1956" y="201"/>
                    <a:pt x="1868" y="580"/>
                  </a:cubicBezTo>
                  <a:lnTo>
                    <a:pt x="134" y="7085"/>
                  </a:lnTo>
                  <a:cubicBezTo>
                    <a:pt x="0" y="7452"/>
                    <a:pt x="167" y="7819"/>
                    <a:pt x="501" y="7919"/>
                  </a:cubicBezTo>
                  <a:lnTo>
                    <a:pt x="2035" y="8319"/>
                  </a:lnTo>
                  <a:cubicBezTo>
                    <a:pt x="2078" y="8333"/>
                    <a:pt x="2123" y="8340"/>
                    <a:pt x="2168" y="8340"/>
                  </a:cubicBezTo>
                  <a:cubicBezTo>
                    <a:pt x="2435" y="8340"/>
                    <a:pt x="2717" y="8099"/>
                    <a:pt x="2802" y="7785"/>
                  </a:cubicBezTo>
                  <a:lnTo>
                    <a:pt x="4537" y="1281"/>
                  </a:lnTo>
                  <a:cubicBezTo>
                    <a:pt x="4670" y="914"/>
                    <a:pt x="4504" y="513"/>
                    <a:pt x="4170" y="447"/>
                  </a:cubicBezTo>
                  <a:lnTo>
                    <a:pt x="2636" y="13"/>
                  </a:lnTo>
                  <a:cubicBezTo>
                    <a:pt x="2598" y="5"/>
                    <a:pt x="2559" y="0"/>
                    <a:pt x="2520" y="0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1" name="Google Shape;1163;p46"/>
            <p:cNvSpPr/>
            <p:nvPr/>
          </p:nvSpPr>
          <p:spPr>
            <a:xfrm>
              <a:off x="4192325" y="4229200"/>
              <a:ext cx="99275" cy="175900"/>
            </a:xfrm>
            <a:custGeom>
              <a:avLst/>
              <a:gdLst/>
              <a:ahLst/>
              <a:cxnLst/>
              <a:rect l="l" t="t" r="r" b="b"/>
              <a:pathLst>
                <a:path w="3971" h="7036" extrusionOk="0">
                  <a:moveTo>
                    <a:pt x="2177" y="1"/>
                  </a:moveTo>
                  <a:cubicBezTo>
                    <a:pt x="1926" y="1"/>
                    <a:pt x="1661" y="193"/>
                    <a:pt x="1569" y="472"/>
                  </a:cubicBezTo>
                  <a:lnTo>
                    <a:pt x="134" y="5942"/>
                  </a:lnTo>
                  <a:cubicBezTo>
                    <a:pt x="1" y="6276"/>
                    <a:pt x="168" y="6609"/>
                    <a:pt x="468" y="6676"/>
                  </a:cubicBezTo>
                  <a:lnTo>
                    <a:pt x="1702" y="7010"/>
                  </a:lnTo>
                  <a:cubicBezTo>
                    <a:pt x="1749" y="7027"/>
                    <a:pt x="1798" y="7035"/>
                    <a:pt x="1847" y="7035"/>
                  </a:cubicBezTo>
                  <a:cubicBezTo>
                    <a:pt x="2078" y="7035"/>
                    <a:pt x="2314" y="6851"/>
                    <a:pt x="2369" y="6576"/>
                  </a:cubicBezTo>
                  <a:lnTo>
                    <a:pt x="3837" y="1105"/>
                  </a:lnTo>
                  <a:cubicBezTo>
                    <a:pt x="3970" y="772"/>
                    <a:pt x="3803" y="438"/>
                    <a:pt x="3503" y="338"/>
                  </a:cubicBezTo>
                  <a:lnTo>
                    <a:pt x="2236" y="5"/>
                  </a:lnTo>
                  <a:cubicBezTo>
                    <a:pt x="2216" y="2"/>
                    <a:pt x="2197" y="1"/>
                    <a:pt x="2177" y="1"/>
                  </a:cubicBezTo>
                  <a:close/>
                </a:path>
              </a:pathLst>
            </a:custGeom>
            <a:solidFill>
              <a:srgbClr val="C9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2" name="Google Shape;1164;p46"/>
            <p:cNvSpPr/>
            <p:nvPr/>
          </p:nvSpPr>
          <p:spPr>
            <a:xfrm>
              <a:off x="4243200" y="4381575"/>
              <a:ext cx="348600" cy="558250"/>
            </a:xfrm>
            <a:custGeom>
              <a:avLst/>
              <a:gdLst/>
              <a:ahLst/>
              <a:cxnLst/>
              <a:rect l="l" t="t" r="r" b="b"/>
              <a:pathLst>
                <a:path w="13944" h="22330" extrusionOk="0">
                  <a:moveTo>
                    <a:pt x="7030" y="0"/>
                  </a:moveTo>
                  <a:cubicBezTo>
                    <a:pt x="4475" y="0"/>
                    <a:pt x="2021" y="1133"/>
                    <a:pt x="2803" y="3817"/>
                  </a:cubicBezTo>
                  <a:cubicBezTo>
                    <a:pt x="4137" y="8253"/>
                    <a:pt x="1" y="8754"/>
                    <a:pt x="1468" y="11889"/>
                  </a:cubicBezTo>
                  <a:cubicBezTo>
                    <a:pt x="4337" y="18060"/>
                    <a:pt x="6505" y="14091"/>
                    <a:pt x="12343" y="20695"/>
                  </a:cubicBezTo>
                  <a:cubicBezTo>
                    <a:pt x="12843" y="21229"/>
                    <a:pt x="13410" y="21763"/>
                    <a:pt x="13944" y="22330"/>
                  </a:cubicBezTo>
                  <a:lnTo>
                    <a:pt x="13944" y="7986"/>
                  </a:lnTo>
                  <a:cubicBezTo>
                    <a:pt x="13744" y="7964"/>
                    <a:pt x="13566" y="7957"/>
                    <a:pt x="13418" y="7957"/>
                  </a:cubicBezTo>
                  <a:cubicBezTo>
                    <a:pt x="13121" y="7957"/>
                    <a:pt x="12943" y="7986"/>
                    <a:pt x="12943" y="7986"/>
                  </a:cubicBezTo>
                  <a:cubicBezTo>
                    <a:pt x="13944" y="3883"/>
                    <a:pt x="12343" y="2382"/>
                    <a:pt x="11342" y="1382"/>
                  </a:cubicBezTo>
                  <a:cubicBezTo>
                    <a:pt x="10476" y="502"/>
                    <a:pt x="8730" y="0"/>
                    <a:pt x="7030" y="0"/>
                  </a:cubicBezTo>
                  <a:close/>
                </a:path>
              </a:pathLst>
            </a:custGeom>
            <a:solidFill>
              <a:srgbClr val="EDB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3" name="Google Shape;1165;p46"/>
            <p:cNvSpPr/>
            <p:nvPr/>
          </p:nvSpPr>
          <p:spPr>
            <a:xfrm>
              <a:off x="4284900" y="3859875"/>
              <a:ext cx="307750" cy="483900"/>
            </a:xfrm>
            <a:custGeom>
              <a:avLst/>
              <a:gdLst/>
              <a:ahLst/>
              <a:cxnLst/>
              <a:rect l="l" t="t" r="r" b="b"/>
              <a:pathLst>
                <a:path w="12310" h="19356" extrusionOk="0">
                  <a:moveTo>
                    <a:pt x="12276" y="0"/>
                  </a:moveTo>
                  <a:cubicBezTo>
                    <a:pt x="9841" y="3670"/>
                    <a:pt x="7239" y="9074"/>
                    <a:pt x="6505" y="10374"/>
                  </a:cubicBezTo>
                  <a:cubicBezTo>
                    <a:pt x="5404" y="12376"/>
                    <a:pt x="0" y="16979"/>
                    <a:pt x="0" y="16979"/>
                  </a:cubicBezTo>
                  <a:cubicBezTo>
                    <a:pt x="638" y="18781"/>
                    <a:pt x="2022" y="19355"/>
                    <a:pt x="3458" y="19355"/>
                  </a:cubicBezTo>
                  <a:cubicBezTo>
                    <a:pt x="5026" y="19355"/>
                    <a:pt x="6655" y="18669"/>
                    <a:pt x="7439" y="18147"/>
                  </a:cubicBezTo>
                  <a:cubicBezTo>
                    <a:pt x="8940" y="17179"/>
                    <a:pt x="11876" y="13910"/>
                    <a:pt x="11876" y="13910"/>
                  </a:cubicBezTo>
                  <a:cubicBezTo>
                    <a:pt x="12009" y="13910"/>
                    <a:pt x="12176" y="13877"/>
                    <a:pt x="12309" y="13844"/>
                  </a:cubicBezTo>
                  <a:lnTo>
                    <a:pt x="12309" y="0"/>
                  </a:lnTo>
                  <a:close/>
                </a:path>
              </a:pathLst>
            </a:custGeom>
            <a:solidFill>
              <a:srgbClr val="EDB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4" name="Google Shape;1166;p46"/>
            <p:cNvSpPr/>
            <p:nvPr/>
          </p:nvSpPr>
          <p:spPr>
            <a:xfrm>
              <a:off x="4941200" y="3911575"/>
              <a:ext cx="415600" cy="185050"/>
            </a:xfrm>
            <a:custGeom>
              <a:avLst/>
              <a:gdLst/>
              <a:ahLst/>
              <a:cxnLst/>
              <a:rect l="l" t="t" r="r" b="b"/>
              <a:pathLst>
                <a:path w="16624" h="7402" extrusionOk="0">
                  <a:moveTo>
                    <a:pt x="0" y="1"/>
                  </a:moveTo>
                  <a:cubicBezTo>
                    <a:pt x="67" y="101"/>
                    <a:pt x="3570" y="3069"/>
                    <a:pt x="11609" y="6472"/>
                  </a:cubicBezTo>
                  <a:cubicBezTo>
                    <a:pt x="13205" y="7135"/>
                    <a:pt x="14149" y="7401"/>
                    <a:pt x="14636" y="7401"/>
                  </a:cubicBezTo>
                  <a:cubicBezTo>
                    <a:pt x="16624" y="7401"/>
                    <a:pt x="11008" y="2969"/>
                    <a:pt x="11008" y="2969"/>
                  </a:cubicBezTo>
                  <a:cubicBezTo>
                    <a:pt x="7939" y="2936"/>
                    <a:pt x="4737" y="3003"/>
                    <a:pt x="3103" y="2035"/>
                  </a:cubicBezTo>
                  <a:cubicBezTo>
                    <a:pt x="2335" y="1535"/>
                    <a:pt x="1235" y="834"/>
                    <a:pt x="0" y="1"/>
                  </a:cubicBezTo>
                  <a:close/>
                </a:path>
              </a:pathLst>
            </a:custGeom>
            <a:solidFill>
              <a:srgbClr val="6E9BD3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5" name="Google Shape;1167;p46"/>
            <p:cNvSpPr/>
            <p:nvPr/>
          </p:nvSpPr>
          <p:spPr>
            <a:xfrm>
              <a:off x="4668500" y="4047500"/>
              <a:ext cx="40900" cy="83425"/>
            </a:xfrm>
            <a:custGeom>
              <a:avLst/>
              <a:gdLst/>
              <a:ahLst/>
              <a:cxnLst/>
              <a:rect l="l" t="t" r="r" b="b"/>
              <a:pathLst>
                <a:path w="1636" h="3337" extrusionOk="0">
                  <a:moveTo>
                    <a:pt x="268" y="1"/>
                  </a:moveTo>
                  <a:cubicBezTo>
                    <a:pt x="268" y="1"/>
                    <a:pt x="1" y="2403"/>
                    <a:pt x="768" y="3336"/>
                  </a:cubicBezTo>
                  <a:lnTo>
                    <a:pt x="1635" y="2336"/>
                  </a:lnTo>
                  <a:cubicBezTo>
                    <a:pt x="1635" y="2336"/>
                    <a:pt x="634" y="1435"/>
                    <a:pt x="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6" name="Google Shape;1168;p46"/>
            <p:cNvSpPr/>
            <p:nvPr/>
          </p:nvSpPr>
          <p:spPr>
            <a:xfrm>
              <a:off x="4279900" y="4599550"/>
              <a:ext cx="102600" cy="92600"/>
            </a:xfrm>
            <a:custGeom>
              <a:avLst/>
              <a:gdLst/>
              <a:ahLst/>
              <a:cxnLst/>
              <a:rect l="l" t="t" r="r" b="b"/>
              <a:pathLst>
                <a:path w="4104" h="3704" extrusionOk="0">
                  <a:moveTo>
                    <a:pt x="4014" y="0"/>
                  </a:moveTo>
                  <a:cubicBezTo>
                    <a:pt x="1176" y="0"/>
                    <a:pt x="0" y="3137"/>
                    <a:pt x="0" y="3137"/>
                  </a:cubicBezTo>
                  <a:lnTo>
                    <a:pt x="300" y="3704"/>
                  </a:lnTo>
                  <a:cubicBezTo>
                    <a:pt x="601" y="1803"/>
                    <a:pt x="4103" y="1"/>
                    <a:pt x="4103" y="1"/>
                  </a:cubicBezTo>
                  <a:cubicBezTo>
                    <a:pt x="4073" y="1"/>
                    <a:pt x="4044" y="0"/>
                    <a:pt x="40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7" name="Google Shape;1169;p46"/>
            <p:cNvSpPr/>
            <p:nvPr/>
          </p:nvSpPr>
          <p:spPr>
            <a:xfrm>
              <a:off x="4305750" y="4393575"/>
              <a:ext cx="76750" cy="115125"/>
            </a:xfrm>
            <a:custGeom>
              <a:avLst/>
              <a:gdLst/>
              <a:ahLst/>
              <a:cxnLst/>
              <a:rect l="l" t="t" r="r" b="b"/>
              <a:pathLst>
                <a:path w="3070" h="4605" extrusionOk="0">
                  <a:moveTo>
                    <a:pt x="1835" y="1"/>
                  </a:moveTo>
                  <a:lnTo>
                    <a:pt x="1835" y="1"/>
                  </a:lnTo>
                  <a:cubicBezTo>
                    <a:pt x="1835" y="1"/>
                    <a:pt x="768" y="335"/>
                    <a:pt x="401" y="1269"/>
                  </a:cubicBezTo>
                  <a:cubicBezTo>
                    <a:pt x="0" y="2236"/>
                    <a:pt x="134" y="2703"/>
                    <a:pt x="334" y="3437"/>
                  </a:cubicBezTo>
                  <a:cubicBezTo>
                    <a:pt x="567" y="4171"/>
                    <a:pt x="567" y="4604"/>
                    <a:pt x="567" y="4604"/>
                  </a:cubicBezTo>
                  <a:cubicBezTo>
                    <a:pt x="567" y="4604"/>
                    <a:pt x="3069" y="4604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8" name="Google Shape;1170;p46"/>
            <p:cNvSpPr/>
            <p:nvPr/>
          </p:nvSpPr>
          <p:spPr>
            <a:xfrm>
              <a:off x="4284075" y="4208450"/>
              <a:ext cx="85900" cy="76750"/>
            </a:xfrm>
            <a:custGeom>
              <a:avLst/>
              <a:gdLst/>
              <a:ahLst/>
              <a:cxnLst/>
              <a:rect l="l" t="t" r="r" b="b"/>
              <a:pathLst>
                <a:path w="3436" h="3070" extrusionOk="0">
                  <a:moveTo>
                    <a:pt x="3369" y="1"/>
                  </a:moveTo>
                  <a:lnTo>
                    <a:pt x="0" y="3070"/>
                  </a:lnTo>
                  <a:cubicBezTo>
                    <a:pt x="0" y="3070"/>
                    <a:pt x="3436" y="2669"/>
                    <a:pt x="33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9" name="Google Shape;1171;p46"/>
            <p:cNvSpPr/>
            <p:nvPr/>
          </p:nvSpPr>
          <p:spPr>
            <a:xfrm>
              <a:off x="5419050" y="5257825"/>
              <a:ext cx="838125" cy="461725"/>
            </a:xfrm>
            <a:custGeom>
              <a:avLst/>
              <a:gdLst/>
              <a:ahLst/>
              <a:cxnLst/>
              <a:rect l="l" t="t" r="r" b="b"/>
              <a:pathLst>
                <a:path w="33525" h="18469" extrusionOk="0">
                  <a:moveTo>
                    <a:pt x="29357" y="0"/>
                  </a:moveTo>
                  <a:cubicBezTo>
                    <a:pt x="29137" y="0"/>
                    <a:pt x="28911" y="40"/>
                    <a:pt x="28687" y="122"/>
                  </a:cubicBezTo>
                  <a:lnTo>
                    <a:pt x="2168" y="9829"/>
                  </a:lnTo>
                  <a:cubicBezTo>
                    <a:pt x="734" y="10363"/>
                    <a:pt x="0" y="11998"/>
                    <a:pt x="601" y="13399"/>
                  </a:cubicBezTo>
                  <a:lnTo>
                    <a:pt x="2669" y="18469"/>
                  </a:lnTo>
                  <a:lnTo>
                    <a:pt x="33524" y="5326"/>
                  </a:lnTo>
                  <a:lnTo>
                    <a:pt x="31022" y="990"/>
                  </a:lnTo>
                  <a:cubicBezTo>
                    <a:pt x="30646" y="363"/>
                    <a:pt x="30025" y="0"/>
                    <a:pt x="29357" y="0"/>
                  </a:cubicBezTo>
                  <a:close/>
                </a:path>
              </a:pathLst>
            </a:custGeom>
            <a:solidFill>
              <a:srgbClr val="EFE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0" name="Google Shape;1172;p46"/>
            <p:cNvSpPr/>
            <p:nvPr/>
          </p:nvSpPr>
          <p:spPr>
            <a:xfrm>
              <a:off x="5439050" y="5332600"/>
              <a:ext cx="1507775" cy="1573650"/>
            </a:xfrm>
            <a:custGeom>
              <a:avLst/>
              <a:gdLst/>
              <a:ahLst/>
              <a:cxnLst/>
              <a:rect l="l" t="t" r="r" b="b"/>
              <a:pathLst>
                <a:path w="60311" h="62946" extrusionOk="0">
                  <a:moveTo>
                    <a:pt x="35693" y="0"/>
                  </a:moveTo>
                  <a:lnTo>
                    <a:pt x="1" y="15711"/>
                  </a:lnTo>
                  <a:lnTo>
                    <a:pt x="11709" y="62945"/>
                  </a:lnTo>
                  <a:lnTo>
                    <a:pt x="60310" y="46267"/>
                  </a:lnTo>
                  <a:lnTo>
                    <a:pt x="35693" y="0"/>
                  </a:lnTo>
                  <a:close/>
                </a:path>
              </a:pathLst>
            </a:custGeom>
            <a:solidFill>
              <a:srgbClr val="2125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50" name="Google Shape;2053;p37"/>
          <p:cNvGrpSpPr/>
          <p:nvPr/>
        </p:nvGrpSpPr>
        <p:grpSpPr>
          <a:xfrm>
            <a:off x="7439645" y="1158255"/>
            <a:ext cx="1184450" cy="790011"/>
            <a:chOff x="1390175" y="1985375"/>
            <a:chExt cx="1919175" cy="1504100"/>
          </a:xfrm>
        </p:grpSpPr>
        <p:sp>
          <p:nvSpPr>
            <p:cNvPr id="1851" name="Google Shape;2054;p37"/>
            <p:cNvSpPr/>
            <p:nvPr/>
          </p:nvSpPr>
          <p:spPr>
            <a:xfrm>
              <a:off x="1407600" y="2008750"/>
              <a:ext cx="1901750" cy="1480725"/>
            </a:xfrm>
            <a:custGeom>
              <a:avLst/>
              <a:gdLst/>
              <a:ahLst/>
              <a:cxnLst/>
              <a:rect l="l" t="t" r="r" b="b"/>
              <a:pathLst>
                <a:path w="76070" h="59229" extrusionOk="0">
                  <a:moveTo>
                    <a:pt x="11305" y="1"/>
                  </a:moveTo>
                  <a:cubicBezTo>
                    <a:pt x="8994" y="1"/>
                    <a:pt x="6966" y="1680"/>
                    <a:pt x="6617" y="4035"/>
                  </a:cubicBezTo>
                  <a:lnTo>
                    <a:pt x="404" y="44618"/>
                  </a:lnTo>
                  <a:cubicBezTo>
                    <a:pt x="0" y="47221"/>
                    <a:pt x="1778" y="49641"/>
                    <a:pt x="4381" y="50044"/>
                  </a:cubicBezTo>
                  <a:lnTo>
                    <a:pt x="64027" y="59172"/>
                  </a:lnTo>
                  <a:cubicBezTo>
                    <a:pt x="64273" y="59210"/>
                    <a:pt x="64518" y="59229"/>
                    <a:pt x="64759" y="59229"/>
                  </a:cubicBezTo>
                  <a:cubicBezTo>
                    <a:pt x="67069" y="59229"/>
                    <a:pt x="69088" y="57535"/>
                    <a:pt x="69453" y="55195"/>
                  </a:cubicBezTo>
                  <a:lnTo>
                    <a:pt x="75667" y="14612"/>
                  </a:lnTo>
                  <a:cubicBezTo>
                    <a:pt x="76070" y="12009"/>
                    <a:pt x="74274" y="9571"/>
                    <a:pt x="71689" y="9186"/>
                  </a:cubicBezTo>
                  <a:lnTo>
                    <a:pt x="12043" y="58"/>
                  </a:lnTo>
                  <a:cubicBezTo>
                    <a:pt x="11795" y="19"/>
                    <a:pt x="11549" y="1"/>
                    <a:pt x="11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2" name="Google Shape;2055;p37"/>
            <p:cNvSpPr/>
            <p:nvPr/>
          </p:nvSpPr>
          <p:spPr>
            <a:xfrm>
              <a:off x="1536825" y="2066025"/>
              <a:ext cx="51350" cy="93100"/>
            </a:xfrm>
            <a:custGeom>
              <a:avLst/>
              <a:gdLst/>
              <a:ahLst/>
              <a:cxnLst/>
              <a:rect l="l" t="t" r="r" b="b"/>
              <a:pathLst>
                <a:path w="2054" h="3724" extrusionOk="0">
                  <a:moveTo>
                    <a:pt x="713" y="0"/>
                  </a:moveTo>
                  <a:cubicBezTo>
                    <a:pt x="602" y="0"/>
                    <a:pt x="512" y="71"/>
                    <a:pt x="495" y="186"/>
                  </a:cubicBezTo>
                  <a:lnTo>
                    <a:pt x="19" y="3266"/>
                  </a:lnTo>
                  <a:cubicBezTo>
                    <a:pt x="0" y="3394"/>
                    <a:pt x="74" y="3504"/>
                    <a:pt x="202" y="3522"/>
                  </a:cubicBezTo>
                  <a:lnTo>
                    <a:pt x="1503" y="3724"/>
                  </a:lnTo>
                  <a:lnTo>
                    <a:pt x="2053" y="186"/>
                  </a:lnTo>
                  <a:lnTo>
                    <a:pt x="752" y="3"/>
                  </a:lnTo>
                  <a:cubicBezTo>
                    <a:pt x="739" y="1"/>
                    <a:pt x="726" y="0"/>
                    <a:pt x="713" y="0"/>
                  </a:cubicBezTo>
                  <a:close/>
                </a:path>
              </a:pathLst>
            </a:custGeom>
            <a:solidFill>
              <a:srgbClr val="8ABAF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3" name="Google Shape;2056;p37"/>
            <p:cNvSpPr/>
            <p:nvPr/>
          </p:nvSpPr>
          <p:spPr>
            <a:xfrm>
              <a:off x="1727900" y="1985375"/>
              <a:ext cx="93525" cy="50950"/>
            </a:xfrm>
            <a:custGeom>
              <a:avLst/>
              <a:gdLst/>
              <a:ahLst/>
              <a:cxnLst/>
              <a:rect l="l" t="t" r="r" b="b"/>
              <a:pathLst>
                <a:path w="3741" h="2038" extrusionOk="0">
                  <a:moveTo>
                    <a:pt x="426" y="0"/>
                  </a:moveTo>
                  <a:cubicBezTo>
                    <a:pt x="312" y="0"/>
                    <a:pt x="218" y="86"/>
                    <a:pt x="184" y="186"/>
                  </a:cubicBezTo>
                  <a:lnTo>
                    <a:pt x="1" y="1488"/>
                  </a:lnTo>
                  <a:lnTo>
                    <a:pt x="3520" y="2037"/>
                  </a:lnTo>
                  <a:lnTo>
                    <a:pt x="3722" y="736"/>
                  </a:lnTo>
                  <a:cubicBezTo>
                    <a:pt x="3740" y="608"/>
                    <a:pt x="3667" y="498"/>
                    <a:pt x="3539" y="479"/>
                  </a:cubicBezTo>
                  <a:lnTo>
                    <a:pt x="459" y="3"/>
                  </a:lnTo>
                  <a:cubicBezTo>
                    <a:pt x="448" y="1"/>
                    <a:pt x="437" y="0"/>
                    <a:pt x="426" y="0"/>
                  </a:cubicBezTo>
                  <a:close/>
                </a:path>
              </a:pathLst>
            </a:custGeom>
            <a:solidFill>
              <a:srgbClr val="8ABAF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4" name="Google Shape;2057;p37"/>
            <p:cNvSpPr/>
            <p:nvPr/>
          </p:nvSpPr>
          <p:spPr>
            <a:xfrm>
              <a:off x="1832850" y="2001400"/>
              <a:ext cx="93500" cy="50950"/>
            </a:xfrm>
            <a:custGeom>
              <a:avLst/>
              <a:gdLst/>
              <a:ahLst/>
              <a:cxnLst/>
              <a:rect l="l" t="t" r="r" b="b"/>
              <a:pathLst>
                <a:path w="3740" h="2038" extrusionOk="0">
                  <a:moveTo>
                    <a:pt x="426" y="1"/>
                  </a:moveTo>
                  <a:cubicBezTo>
                    <a:pt x="312" y="1"/>
                    <a:pt x="219" y="86"/>
                    <a:pt x="202" y="187"/>
                  </a:cubicBezTo>
                  <a:lnTo>
                    <a:pt x="1" y="1488"/>
                  </a:lnTo>
                  <a:lnTo>
                    <a:pt x="3520" y="2038"/>
                  </a:lnTo>
                  <a:lnTo>
                    <a:pt x="3722" y="737"/>
                  </a:lnTo>
                  <a:cubicBezTo>
                    <a:pt x="3740" y="608"/>
                    <a:pt x="3667" y="498"/>
                    <a:pt x="3538" y="480"/>
                  </a:cubicBezTo>
                  <a:lnTo>
                    <a:pt x="459" y="3"/>
                  </a:lnTo>
                  <a:cubicBezTo>
                    <a:pt x="448" y="2"/>
                    <a:pt x="437" y="1"/>
                    <a:pt x="426" y="1"/>
                  </a:cubicBezTo>
                  <a:close/>
                </a:path>
              </a:pathLst>
            </a:custGeom>
            <a:solidFill>
              <a:srgbClr val="8ABAF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5" name="Google Shape;2058;p37"/>
            <p:cNvSpPr/>
            <p:nvPr/>
          </p:nvSpPr>
          <p:spPr>
            <a:xfrm>
              <a:off x="1390175" y="1985850"/>
              <a:ext cx="1901775" cy="1480725"/>
            </a:xfrm>
            <a:custGeom>
              <a:avLst/>
              <a:gdLst/>
              <a:ahLst/>
              <a:cxnLst/>
              <a:rect l="l" t="t" r="r" b="b"/>
              <a:pathLst>
                <a:path w="76071" h="59229" extrusionOk="0">
                  <a:moveTo>
                    <a:pt x="11306" y="0"/>
                  </a:moveTo>
                  <a:cubicBezTo>
                    <a:pt x="8998" y="0"/>
                    <a:pt x="6983" y="1680"/>
                    <a:pt x="6618" y="4035"/>
                  </a:cubicBezTo>
                  <a:lnTo>
                    <a:pt x="404" y="44618"/>
                  </a:lnTo>
                  <a:cubicBezTo>
                    <a:pt x="1" y="47221"/>
                    <a:pt x="1797" y="49640"/>
                    <a:pt x="4400" y="50043"/>
                  </a:cubicBezTo>
                  <a:lnTo>
                    <a:pt x="64046" y="59172"/>
                  </a:lnTo>
                  <a:cubicBezTo>
                    <a:pt x="64290" y="59210"/>
                    <a:pt x="64533" y="59228"/>
                    <a:pt x="64773" y="59228"/>
                  </a:cubicBezTo>
                  <a:cubicBezTo>
                    <a:pt x="67073" y="59228"/>
                    <a:pt x="69106" y="57534"/>
                    <a:pt x="69472" y="55194"/>
                  </a:cubicBezTo>
                  <a:lnTo>
                    <a:pt x="75667" y="14611"/>
                  </a:lnTo>
                  <a:cubicBezTo>
                    <a:pt x="76070" y="12008"/>
                    <a:pt x="74292" y="9570"/>
                    <a:pt x="71690" y="9185"/>
                  </a:cubicBezTo>
                  <a:lnTo>
                    <a:pt x="12044" y="57"/>
                  </a:lnTo>
                  <a:cubicBezTo>
                    <a:pt x="11796" y="19"/>
                    <a:pt x="11549" y="0"/>
                    <a:pt x="11306" y="0"/>
                  </a:cubicBezTo>
                  <a:close/>
                </a:path>
              </a:pathLst>
            </a:custGeom>
            <a:solidFill>
              <a:srgbClr val="E4EBF5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6" name="Google Shape;2059;p37"/>
            <p:cNvSpPr/>
            <p:nvPr/>
          </p:nvSpPr>
          <p:spPr>
            <a:xfrm>
              <a:off x="1404375" y="1998400"/>
              <a:ext cx="1873825" cy="1455500"/>
            </a:xfrm>
            <a:custGeom>
              <a:avLst/>
              <a:gdLst/>
              <a:ahLst/>
              <a:cxnLst/>
              <a:rect l="l" t="t" r="r" b="b"/>
              <a:pathLst>
                <a:path w="74953" h="58220" extrusionOk="0">
                  <a:moveTo>
                    <a:pt x="10610" y="1"/>
                  </a:moveTo>
                  <a:cubicBezTo>
                    <a:pt x="8641" y="1"/>
                    <a:pt x="6915" y="1452"/>
                    <a:pt x="6600" y="3459"/>
                  </a:cubicBezTo>
                  <a:lnTo>
                    <a:pt x="349" y="44354"/>
                  </a:lnTo>
                  <a:cubicBezTo>
                    <a:pt x="1" y="46572"/>
                    <a:pt x="1522" y="48643"/>
                    <a:pt x="3759" y="48991"/>
                  </a:cubicBezTo>
                  <a:lnTo>
                    <a:pt x="63698" y="58175"/>
                  </a:lnTo>
                  <a:cubicBezTo>
                    <a:pt x="63903" y="58205"/>
                    <a:pt x="64107" y="58220"/>
                    <a:pt x="64308" y="58220"/>
                  </a:cubicBezTo>
                  <a:cubicBezTo>
                    <a:pt x="66300" y="58220"/>
                    <a:pt x="68037" y="56780"/>
                    <a:pt x="68354" y="54765"/>
                  </a:cubicBezTo>
                  <a:lnTo>
                    <a:pt x="74604" y="13871"/>
                  </a:lnTo>
                  <a:cubicBezTo>
                    <a:pt x="74952" y="11635"/>
                    <a:pt x="73413" y="9563"/>
                    <a:pt x="71195" y="9215"/>
                  </a:cubicBezTo>
                  <a:lnTo>
                    <a:pt x="11237" y="50"/>
                  </a:lnTo>
                  <a:cubicBezTo>
                    <a:pt x="11026" y="17"/>
                    <a:pt x="10817" y="1"/>
                    <a:pt x="10610" y="1"/>
                  </a:cubicBezTo>
                  <a:close/>
                </a:path>
              </a:pathLst>
            </a:custGeom>
            <a:solidFill>
              <a:srgbClr val="E4EBF5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7" name="Google Shape;2060;p37"/>
            <p:cNvSpPr/>
            <p:nvPr/>
          </p:nvSpPr>
          <p:spPr>
            <a:xfrm>
              <a:off x="1504275" y="2593025"/>
              <a:ext cx="12400" cy="11725"/>
            </a:xfrm>
            <a:custGeom>
              <a:avLst/>
              <a:gdLst/>
              <a:ahLst/>
              <a:cxnLst/>
              <a:rect l="l" t="t" r="r" b="b"/>
              <a:pathLst>
                <a:path w="496" h="469" extrusionOk="0">
                  <a:moveTo>
                    <a:pt x="261" y="0"/>
                  </a:moveTo>
                  <a:cubicBezTo>
                    <a:pt x="145" y="0"/>
                    <a:pt x="36" y="87"/>
                    <a:pt x="19" y="204"/>
                  </a:cubicBezTo>
                  <a:cubicBezTo>
                    <a:pt x="1" y="332"/>
                    <a:pt x="93" y="442"/>
                    <a:pt x="221" y="461"/>
                  </a:cubicBezTo>
                  <a:cubicBezTo>
                    <a:pt x="240" y="466"/>
                    <a:pt x="259" y="469"/>
                    <a:pt x="277" y="469"/>
                  </a:cubicBezTo>
                  <a:cubicBezTo>
                    <a:pt x="380" y="469"/>
                    <a:pt x="462" y="386"/>
                    <a:pt x="477" y="277"/>
                  </a:cubicBezTo>
                  <a:cubicBezTo>
                    <a:pt x="496" y="149"/>
                    <a:pt x="422" y="21"/>
                    <a:pt x="294" y="3"/>
                  </a:cubicBezTo>
                  <a:cubicBezTo>
                    <a:pt x="283" y="1"/>
                    <a:pt x="272" y="0"/>
                    <a:pt x="261" y="0"/>
                  </a:cubicBezTo>
                  <a:close/>
                </a:path>
              </a:pathLst>
            </a:custGeom>
            <a:solidFill>
              <a:srgbClr val="8ABAFF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8" name="Google Shape;2061;p37"/>
            <p:cNvSpPr/>
            <p:nvPr/>
          </p:nvSpPr>
          <p:spPr>
            <a:xfrm>
              <a:off x="1490525" y="2640150"/>
              <a:ext cx="23875" cy="22725"/>
            </a:xfrm>
            <a:custGeom>
              <a:avLst/>
              <a:gdLst/>
              <a:ahLst/>
              <a:cxnLst/>
              <a:rect l="l" t="t" r="r" b="b"/>
              <a:pathLst>
                <a:path w="955" h="909" extrusionOk="0">
                  <a:moveTo>
                    <a:pt x="489" y="1"/>
                  </a:moveTo>
                  <a:cubicBezTo>
                    <a:pt x="273" y="1"/>
                    <a:pt x="71" y="173"/>
                    <a:pt x="38" y="390"/>
                  </a:cubicBezTo>
                  <a:cubicBezTo>
                    <a:pt x="1" y="629"/>
                    <a:pt x="166" y="867"/>
                    <a:pt x="423" y="904"/>
                  </a:cubicBezTo>
                  <a:cubicBezTo>
                    <a:pt x="443" y="907"/>
                    <a:pt x="463" y="908"/>
                    <a:pt x="484" y="908"/>
                  </a:cubicBezTo>
                  <a:cubicBezTo>
                    <a:pt x="697" y="908"/>
                    <a:pt x="884" y="737"/>
                    <a:pt x="917" y="519"/>
                  </a:cubicBezTo>
                  <a:cubicBezTo>
                    <a:pt x="954" y="280"/>
                    <a:pt x="789" y="42"/>
                    <a:pt x="551" y="6"/>
                  </a:cubicBezTo>
                  <a:cubicBezTo>
                    <a:pt x="530" y="2"/>
                    <a:pt x="510" y="1"/>
                    <a:pt x="489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9" name="Google Shape;2062;p37"/>
            <p:cNvSpPr/>
            <p:nvPr/>
          </p:nvSpPr>
          <p:spPr>
            <a:xfrm>
              <a:off x="1510250" y="2511850"/>
              <a:ext cx="23850" cy="22275"/>
            </a:xfrm>
            <a:custGeom>
              <a:avLst/>
              <a:gdLst/>
              <a:ahLst/>
              <a:cxnLst/>
              <a:rect l="l" t="t" r="r" b="b"/>
              <a:pathLst>
                <a:path w="954" h="891" extrusionOk="0">
                  <a:moveTo>
                    <a:pt x="484" y="0"/>
                  </a:moveTo>
                  <a:cubicBezTo>
                    <a:pt x="269" y="0"/>
                    <a:pt x="70" y="157"/>
                    <a:pt x="37" y="390"/>
                  </a:cubicBezTo>
                  <a:cubicBezTo>
                    <a:pt x="0" y="628"/>
                    <a:pt x="165" y="848"/>
                    <a:pt x="403" y="885"/>
                  </a:cubicBezTo>
                  <a:cubicBezTo>
                    <a:pt x="427" y="888"/>
                    <a:pt x="451" y="890"/>
                    <a:pt x="474" y="890"/>
                  </a:cubicBezTo>
                  <a:cubicBezTo>
                    <a:pt x="700" y="890"/>
                    <a:pt x="883" y="734"/>
                    <a:pt x="917" y="518"/>
                  </a:cubicBezTo>
                  <a:cubicBezTo>
                    <a:pt x="953" y="280"/>
                    <a:pt x="788" y="42"/>
                    <a:pt x="550" y="5"/>
                  </a:cubicBezTo>
                  <a:cubicBezTo>
                    <a:pt x="528" y="2"/>
                    <a:pt x="506" y="0"/>
                    <a:pt x="48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0" name="Google Shape;2063;p37"/>
            <p:cNvSpPr/>
            <p:nvPr/>
          </p:nvSpPr>
          <p:spPr>
            <a:xfrm>
              <a:off x="1488250" y="2679975"/>
              <a:ext cx="17425" cy="16275"/>
            </a:xfrm>
            <a:custGeom>
              <a:avLst/>
              <a:gdLst/>
              <a:ahLst/>
              <a:cxnLst/>
              <a:rect l="l" t="t" r="r" b="b"/>
              <a:pathLst>
                <a:path w="697" h="651" extrusionOk="0">
                  <a:moveTo>
                    <a:pt x="341" y="1"/>
                  </a:moveTo>
                  <a:cubicBezTo>
                    <a:pt x="184" y="1"/>
                    <a:pt x="51" y="118"/>
                    <a:pt x="19" y="264"/>
                  </a:cubicBezTo>
                  <a:cubicBezTo>
                    <a:pt x="0" y="447"/>
                    <a:pt x="110" y="612"/>
                    <a:pt x="294" y="649"/>
                  </a:cubicBezTo>
                  <a:cubicBezTo>
                    <a:pt x="305" y="650"/>
                    <a:pt x="317" y="651"/>
                    <a:pt x="329" y="651"/>
                  </a:cubicBezTo>
                  <a:cubicBezTo>
                    <a:pt x="498" y="651"/>
                    <a:pt x="644" y="528"/>
                    <a:pt x="679" y="374"/>
                  </a:cubicBezTo>
                  <a:cubicBezTo>
                    <a:pt x="697" y="191"/>
                    <a:pt x="569" y="26"/>
                    <a:pt x="404" y="7"/>
                  </a:cubicBezTo>
                  <a:cubicBezTo>
                    <a:pt x="382" y="3"/>
                    <a:pt x="361" y="1"/>
                    <a:pt x="34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1" name="Google Shape;2064;p37"/>
            <p:cNvSpPr/>
            <p:nvPr/>
          </p:nvSpPr>
          <p:spPr>
            <a:xfrm>
              <a:off x="1446550" y="2036650"/>
              <a:ext cx="1789500" cy="1379125"/>
            </a:xfrm>
            <a:custGeom>
              <a:avLst/>
              <a:gdLst/>
              <a:ahLst/>
              <a:cxnLst/>
              <a:rect l="l" t="t" r="r" b="b"/>
              <a:pathLst>
                <a:path w="71580" h="55165" extrusionOk="0">
                  <a:moveTo>
                    <a:pt x="8551" y="0"/>
                  </a:moveTo>
                  <a:cubicBezTo>
                    <a:pt x="7571" y="0"/>
                    <a:pt x="6712" y="712"/>
                    <a:pt x="6562" y="1709"/>
                  </a:cubicBezTo>
                  <a:lnTo>
                    <a:pt x="165" y="43520"/>
                  </a:lnTo>
                  <a:cubicBezTo>
                    <a:pt x="0" y="44620"/>
                    <a:pt x="752" y="45647"/>
                    <a:pt x="1852" y="45812"/>
                  </a:cubicBezTo>
                  <a:lnTo>
                    <a:pt x="2475" y="45922"/>
                  </a:lnTo>
                  <a:lnTo>
                    <a:pt x="5334" y="46343"/>
                  </a:lnTo>
                  <a:lnTo>
                    <a:pt x="7314" y="46655"/>
                  </a:lnTo>
                  <a:lnTo>
                    <a:pt x="11402" y="47278"/>
                  </a:lnTo>
                  <a:lnTo>
                    <a:pt x="12501" y="47443"/>
                  </a:lnTo>
                  <a:lnTo>
                    <a:pt x="62726" y="55142"/>
                  </a:lnTo>
                  <a:cubicBezTo>
                    <a:pt x="62828" y="55157"/>
                    <a:pt x="62929" y="55164"/>
                    <a:pt x="63029" y="55164"/>
                  </a:cubicBezTo>
                  <a:cubicBezTo>
                    <a:pt x="64008" y="55164"/>
                    <a:pt x="64867" y="54453"/>
                    <a:pt x="65017" y="53455"/>
                  </a:cubicBezTo>
                  <a:lnTo>
                    <a:pt x="71414" y="11626"/>
                  </a:lnTo>
                  <a:cubicBezTo>
                    <a:pt x="71579" y="10526"/>
                    <a:pt x="70828" y="9518"/>
                    <a:pt x="69728" y="9335"/>
                  </a:cubicBezTo>
                  <a:lnTo>
                    <a:pt x="37889" y="4459"/>
                  </a:lnTo>
                  <a:lnTo>
                    <a:pt x="36624" y="4276"/>
                  </a:lnTo>
                  <a:lnTo>
                    <a:pt x="33141" y="3744"/>
                  </a:lnTo>
                  <a:lnTo>
                    <a:pt x="30428" y="3323"/>
                  </a:lnTo>
                  <a:lnTo>
                    <a:pt x="27605" y="2901"/>
                  </a:lnTo>
                  <a:lnTo>
                    <a:pt x="8854" y="23"/>
                  </a:lnTo>
                  <a:cubicBezTo>
                    <a:pt x="8752" y="8"/>
                    <a:pt x="8651" y="0"/>
                    <a:pt x="8551" y="0"/>
                  </a:cubicBezTo>
                  <a:close/>
                </a:path>
              </a:pathLst>
            </a:custGeom>
            <a:solidFill>
              <a:srgbClr val="32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2" name="Google Shape;2065;p37"/>
            <p:cNvSpPr/>
            <p:nvPr/>
          </p:nvSpPr>
          <p:spPr>
            <a:xfrm>
              <a:off x="1510250" y="2759775"/>
              <a:ext cx="613625" cy="453575"/>
            </a:xfrm>
            <a:custGeom>
              <a:avLst/>
              <a:gdLst/>
              <a:ahLst/>
              <a:cxnLst/>
              <a:rect l="l" t="t" r="r" b="b"/>
              <a:pathLst>
                <a:path w="24545" h="18143" extrusionOk="0">
                  <a:moveTo>
                    <a:pt x="2696" y="186"/>
                  </a:moveTo>
                  <a:cubicBezTo>
                    <a:pt x="2708" y="186"/>
                    <a:pt x="2720" y="187"/>
                    <a:pt x="2731" y="188"/>
                  </a:cubicBezTo>
                  <a:lnTo>
                    <a:pt x="24031" y="3451"/>
                  </a:lnTo>
                  <a:cubicBezTo>
                    <a:pt x="24214" y="3487"/>
                    <a:pt x="24361" y="3652"/>
                    <a:pt x="24324" y="3836"/>
                  </a:cubicBezTo>
                  <a:lnTo>
                    <a:pt x="22216" y="17657"/>
                  </a:lnTo>
                  <a:cubicBezTo>
                    <a:pt x="22184" y="17835"/>
                    <a:pt x="22036" y="17956"/>
                    <a:pt x="21876" y="17956"/>
                  </a:cubicBezTo>
                  <a:cubicBezTo>
                    <a:pt x="21855" y="17956"/>
                    <a:pt x="21834" y="17954"/>
                    <a:pt x="21813" y="17950"/>
                  </a:cubicBezTo>
                  <a:lnTo>
                    <a:pt x="513" y="14687"/>
                  </a:lnTo>
                  <a:cubicBezTo>
                    <a:pt x="330" y="14669"/>
                    <a:pt x="202" y="14485"/>
                    <a:pt x="238" y="14302"/>
                  </a:cubicBezTo>
                  <a:lnTo>
                    <a:pt x="2346" y="481"/>
                  </a:lnTo>
                  <a:cubicBezTo>
                    <a:pt x="2364" y="310"/>
                    <a:pt x="2525" y="186"/>
                    <a:pt x="2696" y="186"/>
                  </a:cubicBezTo>
                  <a:close/>
                  <a:moveTo>
                    <a:pt x="2699" y="0"/>
                  </a:moveTo>
                  <a:cubicBezTo>
                    <a:pt x="2433" y="0"/>
                    <a:pt x="2197" y="191"/>
                    <a:pt x="2163" y="445"/>
                  </a:cubicBezTo>
                  <a:lnTo>
                    <a:pt x="37" y="14266"/>
                  </a:lnTo>
                  <a:cubicBezTo>
                    <a:pt x="0" y="14559"/>
                    <a:pt x="202" y="14834"/>
                    <a:pt x="495" y="14870"/>
                  </a:cubicBezTo>
                  <a:lnTo>
                    <a:pt x="21795" y="18133"/>
                  </a:lnTo>
                  <a:cubicBezTo>
                    <a:pt x="21825" y="18139"/>
                    <a:pt x="21856" y="18142"/>
                    <a:pt x="21886" y="18142"/>
                  </a:cubicBezTo>
                  <a:cubicBezTo>
                    <a:pt x="22128" y="18142"/>
                    <a:pt x="22349" y="17954"/>
                    <a:pt x="22381" y="17693"/>
                  </a:cubicBezTo>
                  <a:lnTo>
                    <a:pt x="24507" y="3872"/>
                  </a:lnTo>
                  <a:cubicBezTo>
                    <a:pt x="24544" y="3579"/>
                    <a:pt x="24342" y="3322"/>
                    <a:pt x="24068" y="3267"/>
                  </a:cubicBezTo>
                  <a:lnTo>
                    <a:pt x="2768" y="5"/>
                  </a:lnTo>
                  <a:cubicBezTo>
                    <a:pt x="2745" y="2"/>
                    <a:pt x="2722" y="0"/>
                    <a:pt x="2699" y="0"/>
                  </a:cubicBez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3" name="Google Shape;2066;p37"/>
            <p:cNvSpPr/>
            <p:nvPr/>
          </p:nvSpPr>
          <p:spPr>
            <a:xfrm>
              <a:off x="1739375" y="2892775"/>
              <a:ext cx="140250" cy="148500"/>
            </a:xfrm>
            <a:custGeom>
              <a:avLst/>
              <a:gdLst/>
              <a:ahLst/>
              <a:cxnLst/>
              <a:rect l="l" t="t" r="r" b="b"/>
              <a:pathLst>
                <a:path w="5610" h="5940" extrusionOk="0">
                  <a:moveTo>
                    <a:pt x="4418" y="0"/>
                  </a:moveTo>
                  <a:lnTo>
                    <a:pt x="0" y="3245"/>
                  </a:lnTo>
                  <a:lnTo>
                    <a:pt x="4766" y="5939"/>
                  </a:lnTo>
                  <a:cubicBezTo>
                    <a:pt x="5078" y="5389"/>
                    <a:pt x="5279" y="4766"/>
                    <a:pt x="5389" y="4106"/>
                  </a:cubicBezTo>
                  <a:cubicBezTo>
                    <a:pt x="5609" y="2603"/>
                    <a:pt x="5224" y="1137"/>
                    <a:pt x="4418" y="0"/>
                  </a:cubicBez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4" name="Google Shape;2067;p37"/>
            <p:cNvSpPr/>
            <p:nvPr/>
          </p:nvSpPr>
          <p:spPr>
            <a:xfrm>
              <a:off x="1740275" y="2845125"/>
              <a:ext cx="106800" cy="121900"/>
            </a:xfrm>
            <a:custGeom>
              <a:avLst/>
              <a:gdLst/>
              <a:ahLst/>
              <a:cxnLst/>
              <a:rect l="l" t="t" r="r" b="b"/>
              <a:pathLst>
                <a:path w="4272" h="4876" extrusionOk="0">
                  <a:moveTo>
                    <a:pt x="2054" y="0"/>
                  </a:moveTo>
                  <a:lnTo>
                    <a:pt x="1211" y="1998"/>
                  </a:lnTo>
                  <a:lnTo>
                    <a:pt x="1" y="4876"/>
                  </a:lnTo>
                  <a:lnTo>
                    <a:pt x="1" y="4876"/>
                  </a:lnTo>
                  <a:lnTo>
                    <a:pt x="4272" y="1760"/>
                  </a:lnTo>
                  <a:cubicBezTo>
                    <a:pt x="3704" y="1008"/>
                    <a:pt x="2952" y="403"/>
                    <a:pt x="20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5" name="Google Shape;2068;p37"/>
            <p:cNvSpPr/>
            <p:nvPr/>
          </p:nvSpPr>
          <p:spPr>
            <a:xfrm>
              <a:off x="1740275" y="2835500"/>
              <a:ext cx="47225" cy="120525"/>
            </a:xfrm>
            <a:custGeom>
              <a:avLst/>
              <a:gdLst/>
              <a:ahLst/>
              <a:cxnLst/>
              <a:rect l="l" t="t" r="r" b="b"/>
              <a:pathLst>
                <a:path w="1889" h="4821" extrusionOk="0">
                  <a:moveTo>
                    <a:pt x="734" y="0"/>
                  </a:moveTo>
                  <a:lnTo>
                    <a:pt x="1" y="4821"/>
                  </a:lnTo>
                  <a:lnTo>
                    <a:pt x="1889" y="312"/>
                  </a:lnTo>
                  <a:cubicBezTo>
                    <a:pt x="1522" y="165"/>
                    <a:pt x="1137" y="55"/>
                    <a:pt x="734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6" name="Google Shape;2069;p37"/>
            <p:cNvSpPr/>
            <p:nvPr/>
          </p:nvSpPr>
          <p:spPr>
            <a:xfrm>
              <a:off x="1592275" y="2833225"/>
              <a:ext cx="161775" cy="190175"/>
            </a:xfrm>
            <a:custGeom>
              <a:avLst/>
              <a:gdLst/>
              <a:ahLst/>
              <a:cxnLst/>
              <a:rect l="l" t="t" r="r" b="b"/>
              <a:pathLst>
                <a:path w="6471" h="7607" extrusionOk="0">
                  <a:moveTo>
                    <a:pt x="5695" y="1"/>
                  </a:moveTo>
                  <a:cubicBezTo>
                    <a:pt x="2962" y="1"/>
                    <a:pt x="566" y="2001"/>
                    <a:pt x="147" y="4784"/>
                  </a:cubicBezTo>
                  <a:cubicBezTo>
                    <a:pt x="0" y="5773"/>
                    <a:pt x="110" y="6745"/>
                    <a:pt x="440" y="7607"/>
                  </a:cubicBezTo>
                  <a:lnTo>
                    <a:pt x="5628" y="5572"/>
                  </a:lnTo>
                  <a:lnTo>
                    <a:pt x="6471" y="54"/>
                  </a:lnTo>
                  <a:cubicBezTo>
                    <a:pt x="6210" y="18"/>
                    <a:pt x="5951" y="1"/>
                    <a:pt x="5695" y="1"/>
                  </a:cubicBez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7" name="Google Shape;2070;p37"/>
            <p:cNvSpPr/>
            <p:nvPr/>
          </p:nvSpPr>
          <p:spPr>
            <a:xfrm>
              <a:off x="1605100" y="2976625"/>
              <a:ext cx="251150" cy="138150"/>
            </a:xfrm>
            <a:custGeom>
              <a:avLst/>
              <a:gdLst/>
              <a:ahLst/>
              <a:cxnLst/>
              <a:rect l="l" t="t" r="r" b="b"/>
              <a:pathLst>
                <a:path w="10046" h="5526" extrusionOk="0">
                  <a:moveTo>
                    <a:pt x="5188" y="1"/>
                  </a:moveTo>
                  <a:lnTo>
                    <a:pt x="1" y="2054"/>
                  </a:lnTo>
                  <a:cubicBezTo>
                    <a:pt x="734" y="3795"/>
                    <a:pt x="2328" y="5152"/>
                    <a:pt x="4345" y="5463"/>
                  </a:cubicBezTo>
                  <a:cubicBezTo>
                    <a:pt x="4628" y="5505"/>
                    <a:pt x="4909" y="5526"/>
                    <a:pt x="5187" y="5526"/>
                  </a:cubicBezTo>
                  <a:cubicBezTo>
                    <a:pt x="7211" y="5526"/>
                    <a:pt x="9046" y="4443"/>
                    <a:pt x="10045" y="2750"/>
                  </a:cubicBezTo>
                  <a:lnTo>
                    <a:pt x="5188" y="1"/>
                  </a:lnTo>
                  <a:close/>
                </a:path>
              </a:pathLst>
            </a:custGeom>
            <a:solidFill>
              <a:srgbClr val="519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8" name="Google Shape;2071;p37"/>
            <p:cNvSpPr/>
            <p:nvPr/>
          </p:nvSpPr>
          <p:spPr>
            <a:xfrm>
              <a:off x="1933675" y="2888550"/>
              <a:ext cx="25675" cy="25425"/>
            </a:xfrm>
            <a:custGeom>
              <a:avLst/>
              <a:gdLst/>
              <a:ahLst/>
              <a:cxnLst/>
              <a:rect l="l" t="t" r="r" b="b"/>
              <a:pathLst>
                <a:path w="1027" h="1017" extrusionOk="0">
                  <a:moveTo>
                    <a:pt x="241" y="1"/>
                  </a:moveTo>
                  <a:cubicBezTo>
                    <a:pt x="166" y="1"/>
                    <a:pt x="110" y="53"/>
                    <a:pt x="110" y="133"/>
                  </a:cubicBezTo>
                  <a:lnTo>
                    <a:pt x="0" y="756"/>
                  </a:lnTo>
                  <a:cubicBezTo>
                    <a:pt x="0" y="829"/>
                    <a:pt x="55" y="903"/>
                    <a:pt x="128" y="921"/>
                  </a:cubicBezTo>
                  <a:lnTo>
                    <a:pt x="752" y="1013"/>
                  </a:lnTo>
                  <a:cubicBezTo>
                    <a:pt x="764" y="1015"/>
                    <a:pt x="775" y="1016"/>
                    <a:pt x="787" y="1016"/>
                  </a:cubicBezTo>
                  <a:cubicBezTo>
                    <a:pt x="861" y="1016"/>
                    <a:pt x="917" y="966"/>
                    <a:pt x="917" y="903"/>
                  </a:cubicBezTo>
                  <a:lnTo>
                    <a:pt x="1027" y="261"/>
                  </a:lnTo>
                  <a:cubicBezTo>
                    <a:pt x="1027" y="188"/>
                    <a:pt x="972" y="114"/>
                    <a:pt x="898" y="96"/>
                  </a:cubicBezTo>
                  <a:lnTo>
                    <a:pt x="275" y="4"/>
                  </a:lnTo>
                  <a:cubicBezTo>
                    <a:pt x="263" y="2"/>
                    <a:pt x="252" y="1"/>
                    <a:pt x="241" y="1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9" name="Google Shape;2072;p37"/>
            <p:cNvSpPr/>
            <p:nvPr/>
          </p:nvSpPr>
          <p:spPr>
            <a:xfrm>
              <a:off x="1970325" y="2896900"/>
              <a:ext cx="74725" cy="16050"/>
            </a:xfrm>
            <a:custGeom>
              <a:avLst/>
              <a:gdLst/>
              <a:ahLst/>
              <a:cxnLst/>
              <a:rect l="l" t="t" r="r" b="b"/>
              <a:pathLst>
                <a:path w="2989" h="642" extrusionOk="0">
                  <a:moveTo>
                    <a:pt x="129" y="0"/>
                  </a:moveTo>
                  <a:cubicBezTo>
                    <a:pt x="74" y="0"/>
                    <a:pt x="19" y="37"/>
                    <a:pt x="19" y="92"/>
                  </a:cubicBezTo>
                  <a:cubicBezTo>
                    <a:pt x="1" y="147"/>
                    <a:pt x="56" y="202"/>
                    <a:pt x="111" y="220"/>
                  </a:cubicBezTo>
                  <a:lnTo>
                    <a:pt x="2860" y="642"/>
                  </a:lnTo>
                  <a:cubicBezTo>
                    <a:pt x="2915" y="642"/>
                    <a:pt x="2970" y="605"/>
                    <a:pt x="2988" y="550"/>
                  </a:cubicBezTo>
                  <a:cubicBezTo>
                    <a:pt x="2988" y="495"/>
                    <a:pt x="2952" y="440"/>
                    <a:pt x="2897" y="422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0" name="Google Shape;2073;p37"/>
            <p:cNvSpPr/>
            <p:nvPr/>
          </p:nvSpPr>
          <p:spPr>
            <a:xfrm>
              <a:off x="1968500" y="2908350"/>
              <a:ext cx="54100" cy="12850"/>
            </a:xfrm>
            <a:custGeom>
              <a:avLst/>
              <a:gdLst/>
              <a:ahLst/>
              <a:cxnLst/>
              <a:rect l="l" t="t" r="r" b="b"/>
              <a:pathLst>
                <a:path w="2164" h="514" extrusionOk="0">
                  <a:moveTo>
                    <a:pt x="147" y="1"/>
                  </a:moveTo>
                  <a:cubicBezTo>
                    <a:pt x="74" y="1"/>
                    <a:pt x="19" y="37"/>
                    <a:pt x="19" y="92"/>
                  </a:cubicBezTo>
                  <a:cubicBezTo>
                    <a:pt x="0" y="147"/>
                    <a:pt x="55" y="202"/>
                    <a:pt x="110" y="221"/>
                  </a:cubicBezTo>
                  <a:lnTo>
                    <a:pt x="2017" y="514"/>
                  </a:lnTo>
                  <a:cubicBezTo>
                    <a:pt x="2090" y="514"/>
                    <a:pt x="2145" y="477"/>
                    <a:pt x="2145" y="422"/>
                  </a:cubicBezTo>
                  <a:cubicBezTo>
                    <a:pt x="2163" y="367"/>
                    <a:pt x="2108" y="312"/>
                    <a:pt x="2053" y="294"/>
                  </a:cubicBezTo>
                  <a:lnTo>
                    <a:pt x="147" y="1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1" name="Google Shape;2074;p37"/>
            <p:cNvSpPr/>
            <p:nvPr/>
          </p:nvSpPr>
          <p:spPr>
            <a:xfrm>
              <a:off x="1925425" y="2939875"/>
              <a:ext cx="26150" cy="25425"/>
            </a:xfrm>
            <a:custGeom>
              <a:avLst/>
              <a:gdLst/>
              <a:ahLst/>
              <a:cxnLst/>
              <a:rect l="l" t="t" r="r" b="b"/>
              <a:pathLst>
                <a:path w="1046" h="1017" extrusionOk="0">
                  <a:moveTo>
                    <a:pt x="246" y="1"/>
                  </a:moveTo>
                  <a:cubicBezTo>
                    <a:pt x="184" y="1"/>
                    <a:pt x="126" y="51"/>
                    <a:pt x="110" y="114"/>
                  </a:cubicBezTo>
                  <a:lnTo>
                    <a:pt x="19" y="756"/>
                  </a:lnTo>
                  <a:cubicBezTo>
                    <a:pt x="0" y="829"/>
                    <a:pt x="55" y="903"/>
                    <a:pt x="147" y="921"/>
                  </a:cubicBezTo>
                  <a:lnTo>
                    <a:pt x="770" y="1013"/>
                  </a:lnTo>
                  <a:cubicBezTo>
                    <a:pt x="780" y="1015"/>
                    <a:pt x="789" y="1016"/>
                    <a:pt x="799" y="1016"/>
                  </a:cubicBezTo>
                  <a:cubicBezTo>
                    <a:pt x="862" y="1016"/>
                    <a:pt x="919" y="966"/>
                    <a:pt x="935" y="903"/>
                  </a:cubicBezTo>
                  <a:lnTo>
                    <a:pt x="1027" y="261"/>
                  </a:lnTo>
                  <a:cubicBezTo>
                    <a:pt x="1045" y="188"/>
                    <a:pt x="990" y="114"/>
                    <a:pt x="917" y="96"/>
                  </a:cubicBezTo>
                  <a:lnTo>
                    <a:pt x="275" y="4"/>
                  </a:lnTo>
                  <a:cubicBezTo>
                    <a:pt x="266" y="2"/>
                    <a:pt x="256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2" name="Google Shape;2075;p37"/>
            <p:cNvSpPr/>
            <p:nvPr/>
          </p:nvSpPr>
          <p:spPr>
            <a:xfrm>
              <a:off x="1962525" y="2948225"/>
              <a:ext cx="74725" cy="16050"/>
            </a:xfrm>
            <a:custGeom>
              <a:avLst/>
              <a:gdLst/>
              <a:ahLst/>
              <a:cxnLst/>
              <a:rect l="l" t="t" r="r" b="b"/>
              <a:pathLst>
                <a:path w="2989" h="642" extrusionOk="0">
                  <a:moveTo>
                    <a:pt x="129" y="0"/>
                  </a:moveTo>
                  <a:cubicBezTo>
                    <a:pt x="74" y="0"/>
                    <a:pt x="19" y="37"/>
                    <a:pt x="19" y="92"/>
                  </a:cubicBezTo>
                  <a:cubicBezTo>
                    <a:pt x="1" y="147"/>
                    <a:pt x="38" y="202"/>
                    <a:pt x="111" y="220"/>
                  </a:cubicBezTo>
                  <a:lnTo>
                    <a:pt x="2860" y="642"/>
                  </a:lnTo>
                  <a:cubicBezTo>
                    <a:pt x="2915" y="642"/>
                    <a:pt x="2970" y="605"/>
                    <a:pt x="2989" y="550"/>
                  </a:cubicBezTo>
                  <a:cubicBezTo>
                    <a:pt x="2989" y="495"/>
                    <a:pt x="2952" y="440"/>
                    <a:pt x="2897" y="422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3" name="Google Shape;2076;p37"/>
            <p:cNvSpPr/>
            <p:nvPr/>
          </p:nvSpPr>
          <p:spPr>
            <a:xfrm>
              <a:off x="1960700" y="2959675"/>
              <a:ext cx="53650" cy="12850"/>
            </a:xfrm>
            <a:custGeom>
              <a:avLst/>
              <a:gdLst/>
              <a:ahLst/>
              <a:cxnLst/>
              <a:rect l="l" t="t" r="r" b="b"/>
              <a:pathLst>
                <a:path w="2146" h="514" extrusionOk="0">
                  <a:moveTo>
                    <a:pt x="129" y="1"/>
                  </a:moveTo>
                  <a:cubicBezTo>
                    <a:pt x="74" y="1"/>
                    <a:pt x="19" y="37"/>
                    <a:pt x="19" y="92"/>
                  </a:cubicBezTo>
                  <a:cubicBezTo>
                    <a:pt x="1" y="147"/>
                    <a:pt x="56" y="202"/>
                    <a:pt x="111" y="221"/>
                  </a:cubicBezTo>
                  <a:lnTo>
                    <a:pt x="2017" y="514"/>
                  </a:lnTo>
                  <a:cubicBezTo>
                    <a:pt x="2072" y="514"/>
                    <a:pt x="2127" y="477"/>
                    <a:pt x="2145" y="422"/>
                  </a:cubicBezTo>
                  <a:cubicBezTo>
                    <a:pt x="2145" y="367"/>
                    <a:pt x="2109" y="312"/>
                    <a:pt x="2054" y="294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4" name="Google Shape;2077;p37"/>
            <p:cNvSpPr/>
            <p:nvPr/>
          </p:nvSpPr>
          <p:spPr>
            <a:xfrm>
              <a:off x="1917625" y="2991200"/>
              <a:ext cx="26150" cy="25425"/>
            </a:xfrm>
            <a:custGeom>
              <a:avLst/>
              <a:gdLst/>
              <a:ahLst/>
              <a:cxnLst/>
              <a:rect l="l" t="t" r="r" b="b"/>
              <a:pathLst>
                <a:path w="1046" h="1017" extrusionOk="0">
                  <a:moveTo>
                    <a:pt x="247" y="1"/>
                  </a:moveTo>
                  <a:cubicBezTo>
                    <a:pt x="184" y="1"/>
                    <a:pt x="126" y="51"/>
                    <a:pt x="111" y="114"/>
                  </a:cubicBezTo>
                  <a:lnTo>
                    <a:pt x="19" y="756"/>
                  </a:lnTo>
                  <a:cubicBezTo>
                    <a:pt x="1" y="829"/>
                    <a:pt x="56" y="903"/>
                    <a:pt x="147" y="921"/>
                  </a:cubicBezTo>
                  <a:lnTo>
                    <a:pt x="770" y="1013"/>
                  </a:lnTo>
                  <a:cubicBezTo>
                    <a:pt x="780" y="1015"/>
                    <a:pt x="790" y="1016"/>
                    <a:pt x="799" y="1016"/>
                  </a:cubicBezTo>
                  <a:cubicBezTo>
                    <a:pt x="862" y="1016"/>
                    <a:pt x="920" y="966"/>
                    <a:pt x="935" y="903"/>
                  </a:cubicBezTo>
                  <a:lnTo>
                    <a:pt x="1027" y="261"/>
                  </a:lnTo>
                  <a:cubicBezTo>
                    <a:pt x="1045" y="188"/>
                    <a:pt x="990" y="114"/>
                    <a:pt x="917" y="96"/>
                  </a:cubicBezTo>
                  <a:lnTo>
                    <a:pt x="276" y="4"/>
                  </a:lnTo>
                  <a:cubicBezTo>
                    <a:pt x="266" y="2"/>
                    <a:pt x="256" y="1"/>
                    <a:pt x="247" y="1"/>
                  </a:cubicBez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5" name="Google Shape;2078;p37"/>
            <p:cNvSpPr/>
            <p:nvPr/>
          </p:nvSpPr>
          <p:spPr>
            <a:xfrm>
              <a:off x="1954750" y="2999550"/>
              <a:ext cx="74725" cy="16050"/>
            </a:xfrm>
            <a:custGeom>
              <a:avLst/>
              <a:gdLst/>
              <a:ahLst/>
              <a:cxnLst/>
              <a:rect l="l" t="t" r="r" b="b"/>
              <a:pathLst>
                <a:path w="2989" h="642" extrusionOk="0">
                  <a:moveTo>
                    <a:pt x="129" y="0"/>
                  </a:moveTo>
                  <a:cubicBezTo>
                    <a:pt x="74" y="0"/>
                    <a:pt x="19" y="37"/>
                    <a:pt x="19" y="92"/>
                  </a:cubicBezTo>
                  <a:cubicBezTo>
                    <a:pt x="0" y="147"/>
                    <a:pt x="37" y="202"/>
                    <a:pt x="92" y="220"/>
                  </a:cubicBezTo>
                  <a:lnTo>
                    <a:pt x="2860" y="642"/>
                  </a:lnTo>
                  <a:cubicBezTo>
                    <a:pt x="2915" y="642"/>
                    <a:pt x="2970" y="605"/>
                    <a:pt x="2988" y="550"/>
                  </a:cubicBezTo>
                  <a:cubicBezTo>
                    <a:pt x="2988" y="495"/>
                    <a:pt x="2951" y="440"/>
                    <a:pt x="2896" y="422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6" name="Google Shape;2079;p37"/>
            <p:cNvSpPr/>
            <p:nvPr/>
          </p:nvSpPr>
          <p:spPr>
            <a:xfrm>
              <a:off x="1952925" y="3011000"/>
              <a:ext cx="53625" cy="12850"/>
            </a:xfrm>
            <a:custGeom>
              <a:avLst/>
              <a:gdLst/>
              <a:ahLst/>
              <a:cxnLst/>
              <a:rect l="l" t="t" r="r" b="b"/>
              <a:pathLst>
                <a:path w="2145" h="514" extrusionOk="0">
                  <a:moveTo>
                    <a:pt x="128" y="1"/>
                  </a:moveTo>
                  <a:cubicBezTo>
                    <a:pt x="73" y="1"/>
                    <a:pt x="18" y="37"/>
                    <a:pt x="18" y="92"/>
                  </a:cubicBezTo>
                  <a:cubicBezTo>
                    <a:pt x="0" y="147"/>
                    <a:pt x="37" y="202"/>
                    <a:pt x="110" y="221"/>
                  </a:cubicBezTo>
                  <a:lnTo>
                    <a:pt x="2016" y="514"/>
                  </a:lnTo>
                  <a:cubicBezTo>
                    <a:pt x="2071" y="514"/>
                    <a:pt x="2126" y="477"/>
                    <a:pt x="2145" y="422"/>
                  </a:cubicBezTo>
                  <a:cubicBezTo>
                    <a:pt x="2145" y="367"/>
                    <a:pt x="2108" y="312"/>
                    <a:pt x="2053" y="294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7" name="Google Shape;2080;p37"/>
            <p:cNvSpPr/>
            <p:nvPr/>
          </p:nvSpPr>
          <p:spPr>
            <a:xfrm>
              <a:off x="1909825" y="3042525"/>
              <a:ext cx="26150" cy="25425"/>
            </a:xfrm>
            <a:custGeom>
              <a:avLst/>
              <a:gdLst/>
              <a:ahLst/>
              <a:cxnLst/>
              <a:rect l="l" t="t" r="r" b="b"/>
              <a:pathLst>
                <a:path w="1046" h="1017" extrusionOk="0">
                  <a:moveTo>
                    <a:pt x="247" y="1"/>
                  </a:moveTo>
                  <a:cubicBezTo>
                    <a:pt x="184" y="1"/>
                    <a:pt x="127" y="51"/>
                    <a:pt x="111" y="114"/>
                  </a:cubicBezTo>
                  <a:lnTo>
                    <a:pt x="19" y="756"/>
                  </a:lnTo>
                  <a:cubicBezTo>
                    <a:pt x="1" y="829"/>
                    <a:pt x="56" y="903"/>
                    <a:pt x="129" y="921"/>
                  </a:cubicBezTo>
                  <a:lnTo>
                    <a:pt x="771" y="1013"/>
                  </a:lnTo>
                  <a:cubicBezTo>
                    <a:pt x="780" y="1015"/>
                    <a:pt x="790" y="1016"/>
                    <a:pt x="800" y="1016"/>
                  </a:cubicBezTo>
                  <a:cubicBezTo>
                    <a:pt x="862" y="1016"/>
                    <a:pt x="920" y="966"/>
                    <a:pt x="936" y="903"/>
                  </a:cubicBezTo>
                  <a:lnTo>
                    <a:pt x="1027" y="261"/>
                  </a:lnTo>
                  <a:cubicBezTo>
                    <a:pt x="1046" y="188"/>
                    <a:pt x="991" y="114"/>
                    <a:pt x="917" y="96"/>
                  </a:cubicBezTo>
                  <a:lnTo>
                    <a:pt x="276" y="4"/>
                  </a:lnTo>
                  <a:cubicBezTo>
                    <a:pt x="266" y="2"/>
                    <a:pt x="257" y="1"/>
                    <a:pt x="247" y="1"/>
                  </a:cubicBezTo>
                  <a:close/>
                </a:path>
              </a:pathLst>
            </a:custGeom>
            <a:solidFill>
              <a:srgbClr val="519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8" name="Google Shape;2081;p37"/>
            <p:cNvSpPr/>
            <p:nvPr/>
          </p:nvSpPr>
          <p:spPr>
            <a:xfrm>
              <a:off x="1946950" y="3050875"/>
              <a:ext cx="74725" cy="16050"/>
            </a:xfrm>
            <a:custGeom>
              <a:avLst/>
              <a:gdLst/>
              <a:ahLst/>
              <a:cxnLst/>
              <a:rect l="l" t="t" r="r" b="b"/>
              <a:pathLst>
                <a:path w="2989" h="642" extrusionOk="0">
                  <a:moveTo>
                    <a:pt x="129" y="0"/>
                  </a:moveTo>
                  <a:cubicBezTo>
                    <a:pt x="74" y="0"/>
                    <a:pt x="19" y="37"/>
                    <a:pt x="1" y="92"/>
                  </a:cubicBezTo>
                  <a:cubicBezTo>
                    <a:pt x="1" y="147"/>
                    <a:pt x="37" y="202"/>
                    <a:pt x="92" y="220"/>
                  </a:cubicBezTo>
                  <a:lnTo>
                    <a:pt x="2860" y="642"/>
                  </a:lnTo>
                  <a:cubicBezTo>
                    <a:pt x="2915" y="642"/>
                    <a:pt x="2970" y="605"/>
                    <a:pt x="2970" y="550"/>
                  </a:cubicBezTo>
                  <a:cubicBezTo>
                    <a:pt x="2989" y="495"/>
                    <a:pt x="2952" y="440"/>
                    <a:pt x="2897" y="422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9" name="Google Shape;2082;p37"/>
            <p:cNvSpPr/>
            <p:nvPr/>
          </p:nvSpPr>
          <p:spPr>
            <a:xfrm>
              <a:off x="1945125" y="3062325"/>
              <a:ext cx="53650" cy="12850"/>
            </a:xfrm>
            <a:custGeom>
              <a:avLst/>
              <a:gdLst/>
              <a:ahLst/>
              <a:cxnLst/>
              <a:rect l="l" t="t" r="r" b="b"/>
              <a:pathLst>
                <a:path w="2146" h="514" extrusionOk="0">
                  <a:moveTo>
                    <a:pt x="129" y="1"/>
                  </a:moveTo>
                  <a:cubicBezTo>
                    <a:pt x="74" y="1"/>
                    <a:pt x="19" y="37"/>
                    <a:pt x="19" y="92"/>
                  </a:cubicBezTo>
                  <a:cubicBezTo>
                    <a:pt x="0" y="147"/>
                    <a:pt x="37" y="202"/>
                    <a:pt x="92" y="221"/>
                  </a:cubicBezTo>
                  <a:lnTo>
                    <a:pt x="2017" y="514"/>
                  </a:lnTo>
                  <a:cubicBezTo>
                    <a:pt x="2072" y="514"/>
                    <a:pt x="2127" y="477"/>
                    <a:pt x="2145" y="422"/>
                  </a:cubicBezTo>
                  <a:cubicBezTo>
                    <a:pt x="2145" y="367"/>
                    <a:pt x="2108" y="312"/>
                    <a:pt x="2053" y="294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0" name="Google Shape;2083;p37"/>
            <p:cNvSpPr/>
            <p:nvPr/>
          </p:nvSpPr>
          <p:spPr>
            <a:xfrm>
              <a:off x="1902050" y="3093850"/>
              <a:ext cx="26150" cy="25425"/>
            </a:xfrm>
            <a:custGeom>
              <a:avLst/>
              <a:gdLst/>
              <a:ahLst/>
              <a:cxnLst/>
              <a:rect l="l" t="t" r="r" b="b"/>
              <a:pathLst>
                <a:path w="1046" h="1017" extrusionOk="0">
                  <a:moveTo>
                    <a:pt x="247" y="1"/>
                  </a:moveTo>
                  <a:cubicBezTo>
                    <a:pt x="184" y="1"/>
                    <a:pt x="126" y="51"/>
                    <a:pt x="110" y="114"/>
                  </a:cubicBezTo>
                  <a:lnTo>
                    <a:pt x="19" y="756"/>
                  </a:lnTo>
                  <a:cubicBezTo>
                    <a:pt x="0" y="829"/>
                    <a:pt x="55" y="903"/>
                    <a:pt x="129" y="921"/>
                  </a:cubicBezTo>
                  <a:lnTo>
                    <a:pt x="770" y="1013"/>
                  </a:lnTo>
                  <a:cubicBezTo>
                    <a:pt x="780" y="1015"/>
                    <a:pt x="790" y="1016"/>
                    <a:pt x="799" y="1016"/>
                  </a:cubicBezTo>
                  <a:cubicBezTo>
                    <a:pt x="862" y="1016"/>
                    <a:pt x="919" y="966"/>
                    <a:pt x="935" y="903"/>
                  </a:cubicBezTo>
                  <a:lnTo>
                    <a:pt x="1027" y="261"/>
                  </a:lnTo>
                  <a:cubicBezTo>
                    <a:pt x="1045" y="188"/>
                    <a:pt x="990" y="114"/>
                    <a:pt x="899" y="96"/>
                  </a:cubicBezTo>
                  <a:lnTo>
                    <a:pt x="275" y="4"/>
                  </a:lnTo>
                  <a:cubicBezTo>
                    <a:pt x="266" y="2"/>
                    <a:pt x="256" y="1"/>
                    <a:pt x="247" y="1"/>
                  </a:cubicBez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1" name="Google Shape;2084;p37"/>
            <p:cNvSpPr/>
            <p:nvPr/>
          </p:nvSpPr>
          <p:spPr>
            <a:xfrm>
              <a:off x="1939175" y="3102200"/>
              <a:ext cx="74700" cy="16050"/>
            </a:xfrm>
            <a:custGeom>
              <a:avLst/>
              <a:gdLst/>
              <a:ahLst/>
              <a:cxnLst/>
              <a:rect l="l" t="t" r="r" b="b"/>
              <a:pathLst>
                <a:path w="2988" h="642" extrusionOk="0">
                  <a:moveTo>
                    <a:pt x="128" y="0"/>
                  </a:moveTo>
                  <a:cubicBezTo>
                    <a:pt x="73" y="0"/>
                    <a:pt x="18" y="37"/>
                    <a:pt x="0" y="92"/>
                  </a:cubicBezTo>
                  <a:cubicBezTo>
                    <a:pt x="0" y="147"/>
                    <a:pt x="37" y="202"/>
                    <a:pt x="92" y="220"/>
                  </a:cubicBezTo>
                  <a:lnTo>
                    <a:pt x="2860" y="642"/>
                  </a:lnTo>
                  <a:cubicBezTo>
                    <a:pt x="2915" y="642"/>
                    <a:pt x="2970" y="605"/>
                    <a:pt x="2970" y="550"/>
                  </a:cubicBezTo>
                  <a:cubicBezTo>
                    <a:pt x="2988" y="495"/>
                    <a:pt x="2951" y="440"/>
                    <a:pt x="2878" y="422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2" name="Google Shape;2085;p37"/>
            <p:cNvSpPr/>
            <p:nvPr/>
          </p:nvSpPr>
          <p:spPr>
            <a:xfrm>
              <a:off x="1937325" y="3113650"/>
              <a:ext cx="53650" cy="12850"/>
            </a:xfrm>
            <a:custGeom>
              <a:avLst/>
              <a:gdLst/>
              <a:ahLst/>
              <a:cxnLst/>
              <a:rect l="l" t="t" r="r" b="b"/>
              <a:pathLst>
                <a:path w="2146" h="514" extrusionOk="0">
                  <a:moveTo>
                    <a:pt x="129" y="1"/>
                  </a:moveTo>
                  <a:cubicBezTo>
                    <a:pt x="74" y="1"/>
                    <a:pt x="19" y="37"/>
                    <a:pt x="1" y="92"/>
                  </a:cubicBezTo>
                  <a:cubicBezTo>
                    <a:pt x="1" y="147"/>
                    <a:pt x="37" y="202"/>
                    <a:pt x="92" y="221"/>
                  </a:cubicBezTo>
                  <a:lnTo>
                    <a:pt x="2017" y="514"/>
                  </a:lnTo>
                  <a:cubicBezTo>
                    <a:pt x="2072" y="514"/>
                    <a:pt x="2127" y="477"/>
                    <a:pt x="2145" y="422"/>
                  </a:cubicBezTo>
                  <a:cubicBezTo>
                    <a:pt x="2145" y="367"/>
                    <a:pt x="2109" y="312"/>
                    <a:pt x="2054" y="294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3" name="Google Shape;2086;p37"/>
            <p:cNvSpPr/>
            <p:nvPr/>
          </p:nvSpPr>
          <p:spPr>
            <a:xfrm>
              <a:off x="2123375" y="2853700"/>
              <a:ext cx="946775" cy="504800"/>
            </a:xfrm>
            <a:custGeom>
              <a:avLst/>
              <a:gdLst/>
              <a:ahLst/>
              <a:cxnLst/>
              <a:rect l="l" t="t" r="r" b="b"/>
              <a:pathLst>
                <a:path w="37871" h="20192" extrusionOk="0">
                  <a:moveTo>
                    <a:pt x="2682" y="182"/>
                  </a:moveTo>
                  <a:cubicBezTo>
                    <a:pt x="2704" y="182"/>
                    <a:pt x="2727" y="184"/>
                    <a:pt x="2750" y="189"/>
                  </a:cubicBezTo>
                  <a:lnTo>
                    <a:pt x="37376" y="5486"/>
                  </a:lnTo>
                  <a:cubicBezTo>
                    <a:pt x="37559" y="5504"/>
                    <a:pt x="37687" y="5688"/>
                    <a:pt x="37651" y="5871"/>
                  </a:cubicBezTo>
                  <a:lnTo>
                    <a:pt x="37504" y="6824"/>
                  </a:lnTo>
                  <a:lnTo>
                    <a:pt x="2200" y="1417"/>
                  </a:lnTo>
                  <a:lnTo>
                    <a:pt x="2347" y="464"/>
                  </a:lnTo>
                  <a:cubicBezTo>
                    <a:pt x="2379" y="301"/>
                    <a:pt x="2512" y="182"/>
                    <a:pt x="2682" y="182"/>
                  </a:cubicBezTo>
                  <a:close/>
                  <a:moveTo>
                    <a:pt x="2182" y="1600"/>
                  </a:moveTo>
                  <a:lnTo>
                    <a:pt x="37486" y="7007"/>
                  </a:lnTo>
                  <a:lnTo>
                    <a:pt x="37284" y="8291"/>
                  </a:lnTo>
                  <a:lnTo>
                    <a:pt x="1980" y="2883"/>
                  </a:lnTo>
                  <a:lnTo>
                    <a:pt x="2182" y="1600"/>
                  </a:lnTo>
                  <a:close/>
                  <a:moveTo>
                    <a:pt x="1944" y="3066"/>
                  </a:moveTo>
                  <a:lnTo>
                    <a:pt x="37247" y="8474"/>
                  </a:lnTo>
                  <a:lnTo>
                    <a:pt x="37064" y="9757"/>
                  </a:lnTo>
                  <a:lnTo>
                    <a:pt x="1760" y="4350"/>
                  </a:lnTo>
                  <a:lnTo>
                    <a:pt x="1944" y="3066"/>
                  </a:lnTo>
                  <a:close/>
                  <a:moveTo>
                    <a:pt x="1724" y="4533"/>
                  </a:moveTo>
                  <a:lnTo>
                    <a:pt x="37027" y="9940"/>
                  </a:lnTo>
                  <a:lnTo>
                    <a:pt x="36826" y="11223"/>
                  </a:lnTo>
                  <a:lnTo>
                    <a:pt x="1522" y="5816"/>
                  </a:lnTo>
                  <a:lnTo>
                    <a:pt x="1724" y="4533"/>
                  </a:lnTo>
                  <a:close/>
                  <a:moveTo>
                    <a:pt x="1504" y="5999"/>
                  </a:moveTo>
                  <a:lnTo>
                    <a:pt x="36808" y="11407"/>
                  </a:lnTo>
                  <a:lnTo>
                    <a:pt x="36606" y="12690"/>
                  </a:lnTo>
                  <a:lnTo>
                    <a:pt x="1302" y="7282"/>
                  </a:lnTo>
                  <a:lnTo>
                    <a:pt x="1504" y="5999"/>
                  </a:lnTo>
                  <a:close/>
                  <a:moveTo>
                    <a:pt x="1284" y="7466"/>
                  </a:moveTo>
                  <a:lnTo>
                    <a:pt x="36588" y="12873"/>
                  </a:lnTo>
                  <a:lnTo>
                    <a:pt x="36386" y="14156"/>
                  </a:lnTo>
                  <a:lnTo>
                    <a:pt x="1082" y="8749"/>
                  </a:lnTo>
                  <a:lnTo>
                    <a:pt x="1284" y="7466"/>
                  </a:lnTo>
                  <a:close/>
                  <a:moveTo>
                    <a:pt x="1046" y="8932"/>
                  </a:moveTo>
                  <a:lnTo>
                    <a:pt x="36349" y="14340"/>
                  </a:lnTo>
                  <a:lnTo>
                    <a:pt x="36166" y="15623"/>
                  </a:lnTo>
                  <a:lnTo>
                    <a:pt x="844" y="10215"/>
                  </a:lnTo>
                  <a:lnTo>
                    <a:pt x="1046" y="8932"/>
                  </a:lnTo>
                  <a:close/>
                  <a:moveTo>
                    <a:pt x="826" y="10399"/>
                  </a:moveTo>
                  <a:lnTo>
                    <a:pt x="36129" y="15806"/>
                  </a:lnTo>
                  <a:lnTo>
                    <a:pt x="35928" y="17089"/>
                  </a:lnTo>
                  <a:lnTo>
                    <a:pt x="624" y="11700"/>
                  </a:lnTo>
                  <a:lnTo>
                    <a:pt x="826" y="10399"/>
                  </a:lnTo>
                  <a:close/>
                  <a:moveTo>
                    <a:pt x="606" y="11865"/>
                  </a:moveTo>
                  <a:lnTo>
                    <a:pt x="35909" y="17272"/>
                  </a:lnTo>
                  <a:lnTo>
                    <a:pt x="35708" y="18555"/>
                  </a:lnTo>
                  <a:lnTo>
                    <a:pt x="404" y="13166"/>
                  </a:lnTo>
                  <a:lnTo>
                    <a:pt x="606" y="11865"/>
                  </a:lnTo>
                  <a:close/>
                  <a:moveTo>
                    <a:pt x="367" y="13350"/>
                  </a:moveTo>
                  <a:lnTo>
                    <a:pt x="35689" y="18739"/>
                  </a:lnTo>
                  <a:lnTo>
                    <a:pt x="35543" y="19692"/>
                  </a:lnTo>
                  <a:cubicBezTo>
                    <a:pt x="35510" y="19870"/>
                    <a:pt x="35363" y="19991"/>
                    <a:pt x="35202" y="19991"/>
                  </a:cubicBezTo>
                  <a:cubicBezTo>
                    <a:pt x="35182" y="19991"/>
                    <a:pt x="35161" y="19989"/>
                    <a:pt x="35139" y="19985"/>
                  </a:cubicBezTo>
                  <a:lnTo>
                    <a:pt x="514" y="14688"/>
                  </a:lnTo>
                  <a:cubicBezTo>
                    <a:pt x="331" y="14651"/>
                    <a:pt x="202" y="14486"/>
                    <a:pt x="221" y="14303"/>
                  </a:cubicBezTo>
                  <a:lnTo>
                    <a:pt x="367" y="13350"/>
                  </a:lnTo>
                  <a:close/>
                  <a:moveTo>
                    <a:pt x="2694" y="1"/>
                  </a:moveTo>
                  <a:cubicBezTo>
                    <a:pt x="2430" y="1"/>
                    <a:pt x="2197" y="177"/>
                    <a:pt x="2164" y="445"/>
                  </a:cubicBezTo>
                  <a:lnTo>
                    <a:pt x="2017" y="1398"/>
                  </a:lnTo>
                  <a:lnTo>
                    <a:pt x="1980" y="1582"/>
                  </a:lnTo>
                  <a:lnTo>
                    <a:pt x="1797" y="2865"/>
                  </a:lnTo>
                  <a:lnTo>
                    <a:pt x="1760" y="3048"/>
                  </a:lnTo>
                  <a:lnTo>
                    <a:pt x="1559" y="4331"/>
                  </a:lnTo>
                  <a:lnTo>
                    <a:pt x="1541" y="4515"/>
                  </a:lnTo>
                  <a:lnTo>
                    <a:pt x="1339" y="5798"/>
                  </a:lnTo>
                  <a:lnTo>
                    <a:pt x="1321" y="5981"/>
                  </a:lnTo>
                  <a:lnTo>
                    <a:pt x="1119" y="7264"/>
                  </a:lnTo>
                  <a:lnTo>
                    <a:pt x="1082" y="7447"/>
                  </a:lnTo>
                  <a:lnTo>
                    <a:pt x="899" y="8731"/>
                  </a:lnTo>
                  <a:lnTo>
                    <a:pt x="862" y="8914"/>
                  </a:lnTo>
                  <a:lnTo>
                    <a:pt x="661" y="10197"/>
                  </a:lnTo>
                  <a:lnTo>
                    <a:pt x="642" y="10380"/>
                  </a:lnTo>
                  <a:lnTo>
                    <a:pt x="441" y="11663"/>
                  </a:lnTo>
                  <a:lnTo>
                    <a:pt x="422" y="11847"/>
                  </a:lnTo>
                  <a:lnTo>
                    <a:pt x="221" y="13130"/>
                  </a:lnTo>
                  <a:lnTo>
                    <a:pt x="184" y="13313"/>
                  </a:lnTo>
                  <a:lnTo>
                    <a:pt x="37" y="14266"/>
                  </a:lnTo>
                  <a:cubicBezTo>
                    <a:pt x="1" y="14559"/>
                    <a:pt x="202" y="14834"/>
                    <a:pt x="496" y="14871"/>
                  </a:cubicBezTo>
                  <a:lnTo>
                    <a:pt x="35121" y="20187"/>
                  </a:lnTo>
                  <a:cubicBezTo>
                    <a:pt x="35143" y="20190"/>
                    <a:pt x="35164" y="20191"/>
                    <a:pt x="35186" y="20191"/>
                  </a:cubicBezTo>
                  <a:cubicBezTo>
                    <a:pt x="35438" y="20191"/>
                    <a:pt x="35674" y="19999"/>
                    <a:pt x="35708" y="19729"/>
                  </a:cubicBezTo>
                  <a:lnTo>
                    <a:pt x="35854" y="18775"/>
                  </a:lnTo>
                  <a:lnTo>
                    <a:pt x="35891" y="18592"/>
                  </a:lnTo>
                  <a:lnTo>
                    <a:pt x="36093" y="17309"/>
                  </a:lnTo>
                  <a:lnTo>
                    <a:pt x="36111" y="17126"/>
                  </a:lnTo>
                  <a:lnTo>
                    <a:pt x="36313" y="15843"/>
                  </a:lnTo>
                  <a:lnTo>
                    <a:pt x="36331" y="15659"/>
                  </a:lnTo>
                  <a:lnTo>
                    <a:pt x="36533" y="14376"/>
                  </a:lnTo>
                  <a:lnTo>
                    <a:pt x="36569" y="14193"/>
                  </a:lnTo>
                  <a:lnTo>
                    <a:pt x="36753" y="12910"/>
                  </a:lnTo>
                  <a:lnTo>
                    <a:pt x="36789" y="12726"/>
                  </a:lnTo>
                  <a:lnTo>
                    <a:pt x="36991" y="11443"/>
                  </a:lnTo>
                  <a:lnTo>
                    <a:pt x="37009" y="11260"/>
                  </a:lnTo>
                  <a:lnTo>
                    <a:pt x="37211" y="9977"/>
                  </a:lnTo>
                  <a:lnTo>
                    <a:pt x="37229" y="9794"/>
                  </a:lnTo>
                  <a:lnTo>
                    <a:pt x="37431" y="8511"/>
                  </a:lnTo>
                  <a:lnTo>
                    <a:pt x="37467" y="8327"/>
                  </a:lnTo>
                  <a:lnTo>
                    <a:pt x="37669" y="7044"/>
                  </a:lnTo>
                  <a:lnTo>
                    <a:pt x="37687" y="6861"/>
                  </a:lnTo>
                  <a:lnTo>
                    <a:pt x="37834" y="5908"/>
                  </a:lnTo>
                  <a:cubicBezTo>
                    <a:pt x="37871" y="5614"/>
                    <a:pt x="37687" y="5358"/>
                    <a:pt x="37394" y="5303"/>
                  </a:cubicBezTo>
                  <a:lnTo>
                    <a:pt x="2769" y="5"/>
                  </a:lnTo>
                  <a:cubicBezTo>
                    <a:pt x="2744" y="2"/>
                    <a:pt x="2719" y="1"/>
                    <a:pt x="2694" y="1"/>
                  </a:cubicBez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4" name="Google Shape;2087;p37"/>
            <p:cNvSpPr/>
            <p:nvPr/>
          </p:nvSpPr>
          <p:spPr>
            <a:xfrm>
              <a:off x="1574400" y="2143775"/>
              <a:ext cx="1590150" cy="795950"/>
            </a:xfrm>
            <a:custGeom>
              <a:avLst/>
              <a:gdLst/>
              <a:ahLst/>
              <a:cxnLst/>
              <a:rect l="l" t="t" r="r" b="b"/>
              <a:pathLst>
                <a:path w="63606" h="31838" extrusionOk="0">
                  <a:moveTo>
                    <a:pt x="3953" y="169"/>
                  </a:moveTo>
                  <a:cubicBezTo>
                    <a:pt x="3973" y="169"/>
                    <a:pt x="3994" y="171"/>
                    <a:pt x="4015" y="174"/>
                  </a:cubicBezTo>
                  <a:lnTo>
                    <a:pt x="7699" y="742"/>
                  </a:lnTo>
                  <a:lnTo>
                    <a:pt x="7351" y="3070"/>
                  </a:lnTo>
                  <a:lnTo>
                    <a:pt x="3245" y="2447"/>
                  </a:lnTo>
                  <a:lnTo>
                    <a:pt x="3538" y="522"/>
                  </a:lnTo>
                  <a:cubicBezTo>
                    <a:pt x="3571" y="323"/>
                    <a:pt x="3755" y="169"/>
                    <a:pt x="3953" y="169"/>
                  </a:cubicBezTo>
                  <a:close/>
                  <a:moveTo>
                    <a:pt x="7882" y="779"/>
                  </a:moveTo>
                  <a:lnTo>
                    <a:pt x="11988" y="1402"/>
                  </a:lnTo>
                  <a:lnTo>
                    <a:pt x="11640" y="3730"/>
                  </a:lnTo>
                  <a:lnTo>
                    <a:pt x="7534" y="3107"/>
                  </a:lnTo>
                  <a:lnTo>
                    <a:pt x="7882" y="779"/>
                  </a:lnTo>
                  <a:close/>
                  <a:moveTo>
                    <a:pt x="12172" y="1439"/>
                  </a:moveTo>
                  <a:lnTo>
                    <a:pt x="16277" y="2062"/>
                  </a:lnTo>
                  <a:lnTo>
                    <a:pt x="15929" y="4390"/>
                  </a:lnTo>
                  <a:lnTo>
                    <a:pt x="11823" y="3767"/>
                  </a:lnTo>
                  <a:lnTo>
                    <a:pt x="12172" y="1439"/>
                  </a:lnTo>
                  <a:close/>
                  <a:moveTo>
                    <a:pt x="16461" y="2080"/>
                  </a:moveTo>
                  <a:lnTo>
                    <a:pt x="20567" y="2722"/>
                  </a:lnTo>
                  <a:lnTo>
                    <a:pt x="20218" y="5050"/>
                  </a:lnTo>
                  <a:lnTo>
                    <a:pt x="16112" y="4408"/>
                  </a:lnTo>
                  <a:lnTo>
                    <a:pt x="16461" y="2080"/>
                  </a:lnTo>
                  <a:close/>
                  <a:moveTo>
                    <a:pt x="3226" y="2630"/>
                  </a:moveTo>
                  <a:lnTo>
                    <a:pt x="7314" y="3253"/>
                  </a:lnTo>
                  <a:lnTo>
                    <a:pt x="6966" y="5581"/>
                  </a:lnTo>
                  <a:lnTo>
                    <a:pt x="2860" y="4958"/>
                  </a:lnTo>
                  <a:lnTo>
                    <a:pt x="3226" y="2630"/>
                  </a:lnTo>
                  <a:close/>
                  <a:moveTo>
                    <a:pt x="20750" y="2740"/>
                  </a:moveTo>
                  <a:lnTo>
                    <a:pt x="24856" y="3363"/>
                  </a:lnTo>
                  <a:lnTo>
                    <a:pt x="24508" y="5691"/>
                  </a:lnTo>
                  <a:lnTo>
                    <a:pt x="20402" y="5068"/>
                  </a:lnTo>
                  <a:lnTo>
                    <a:pt x="20750" y="2740"/>
                  </a:lnTo>
                  <a:close/>
                  <a:moveTo>
                    <a:pt x="7497" y="3290"/>
                  </a:moveTo>
                  <a:lnTo>
                    <a:pt x="11603" y="3913"/>
                  </a:lnTo>
                  <a:lnTo>
                    <a:pt x="11255" y="6241"/>
                  </a:lnTo>
                  <a:lnTo>
                    <a:pt x="7149" y="5618"/>
                  </a:lnTo>
                  <a:lnTo>
                    <a:pt x="7497" y="3290"/>
                  </a:lnTo>
                  <a:close/>
                  <a:moveTo>
                    <a:pt x="25039" y="3400"/>
                  </a:moveTo>
                  <a:lnTo>
                    <a:pt x="29145" y="4023"/>
                  </a:lnTo>
                  <a:lnTo>
                    <a:pt x="28779" y="6351"/>
                  </a:lnTo>
                  <a:lnTo>
                    <a:pt x="24691" y="5728"/>
                  </a:lnTo>
                  <a:lnTo>
                    <a:pt x="25039" y="3400"/>
                  </a:lnTo>
                  <a:close/>
                  <a:moveTo>
                    <a:pt x="11805" y="3950"/>
                  </a:moveTo>
                  <a:lnTo>
                    <a:pt x="15893" y="4573"/>
                  </a:lnTo>
                  <a:lnTo>
                    <a:pt x="15544" y="6901"/>
                  </a:lnTo>
                  <a:lnTo>
                    <a:pt x="11438" y="6278"/>
                  </a:lnTo>
                  <a:lnTo>
                    <a:pt x="11805" y="3950"/>
                  </a:lnTo>
                  <a:close/>
                  <a:moveTo>
                    <a:pt x="29328" y="4060"/>
                  </a:moveTo>
                  <a:lnTo>
                    <a:pt x="33434" y="4683"/>
                  </a:lnTo>
                  <a:lnTo>
                    <a:pt x="33068" y="7011"/>
                  </a:lnTo>
                  <a:lnTo>
                    <a:pt x="28962" y="6388"/>
                  </a:lnTo>
                  <a:lnTo>
                    <a:pt x="29328" y="4060"/>
                  </a:lnTo>
                  <a:close/>
                  <a:moveTo>
                    <a:pt x="16076" y="4610"/>
                  </a:moveTo>
                  <a:lnTo>
                    <a:pt x="20182" y="5233"/>
                  </a:lnTo>
                  <a:lnTo>
                    <a:pt x="19833" y="7561"/>
                  </a:lnTo>
                  <a:lnTo>
                    <a:pt x="15728" y="6938"/>
                  </a:lnTo>
                  <a:lnTo>
                    <a:pt x="16076" y="4610"/>
                  </a:lnTo>
                  <a:close/>
                  <a:moveTo>
                    <a:pt x="33618" y="4702"/>
                  </a:moveTo>
                  <a:lnTo>
                    <a:pt x="37724" y="5343"/>
                  </a:lnTo>
                  <a:lnTo>
                    <a:pt x="37357" y="7671"/>
                  </a:lnTo>
                  <a:lnTo>
                    <a:pt x="33251" y="7029"/>
                  </a:lnTo>
                  <a:lnTo>
                    <a:pt x="33618" y="4702"/>
                  </a:lnTo>
                  <a:close/>
                  <a:moveTo>
                    <a:pt x="2842" y="5141"/>
                  </a:moveTo>
                  <a:lnTo>
                    <a:pt x="6947" y="5783"/>
                  </a:lnTo>
                  <a:lnTo>
                    <a:pt x="6581" y="8111"/>
                  </a:lnTo>
                  <a:lnTo>
                    <a:pt x="2475" y="7469"/>
                  </a:lnTo>
                  <a:lnTo>
                    <a:pt x="2842" y="5141"/>
                  </a:lnTo>
                  <a:close/>
                  <a:moveTo>
                    <a:pt x="20365" y="5251"/>
                  </a:moveTo>
                  <a:lnTo>
                    <a:pt x="24471" y="5893"/>
                  </a:lnTo>
                  <a:lnTo>
                    <a:pt x="24123" y="8221"/>
                  </a:lnTo>
                  <a:lnTo>
                    <a:pt x="20017" y="7579"/>
                  </a:lnTo>
                  <a:lnTo>
                    <a:pt x="20365" y="5251"/>
                  </a:lnTo>
                  <a:close/>
                  <a:moveTo>
                    <a:pt x="37907" y="5361"/>
                  </a:moveTo>
                  <a:lnTo>
                    <a:pt x="42013" y="5985"/>
                  </a:lnTo>
                  <a:lnTo>
                    <a:pt x="41646" y="8313"/>
                  </a:lnTo>
                  <a:lnTo>
                    <a:pt x="37540" y="7689"/>
                  </a:lnTo>
                  <a:lnTo>
                    <a:pt x="37907" y="5361"/>
                  </a:lnTo>
                  <a:close/>
                  <a:moveTo>
                    <a:pt x="7131" y="5801"/>
                  </a:moveTo>
                  <a:lnTo>
                    <a:pt x="11237" y="6425"/>
                  </a:lnTo>
                  <a:lnTo>
                    <a:pt x="10870" y="8752"/>
                  </a:lnTo>
                  <a:lnTo>
                    <a:pt x="6764" y="8129"/>
                  </a:lnTo>
                  <a:lnTo>
                    <a:pt x="7131" y="5801"/>
                  </a:lnTo>
                  <a:close/>
                  <a:moveTo>
                    <a:pt x="24654" y="5911"/>
                  </a:moveTo>
                  <a:lnTo>
                    <a:pt x="28760" y="6535"/>
                  </a:lnTo>
                  <a:lnTo>
                    <a:pt x="28412" y="8862"/>
                  </a:lnTo>
                  <a:lnTo>
                    <a:pt x="24306" y="8239"/>
                  </a:lnTo>
                  <a:lnTo>
                    <a:pt x="24654" y="5911"/>
                  </a:lnTo>
                  <a:close/>
                  <a:moveTo>
                    <a:pt x="42196" y="6021"/>
                  </a:moveTo>
                  <a:lnTo>
                    <a:pt x="46284" y="6645"/>
                  </a:lnTo>
                  <a:lnTo>
                    <a:pt x="45935" y="8972"/>
                  </a:lnTo>
                  <a:lnTo>
                    <a:pt x="41830" y="8349"/>
                  </a:lnTo>
                  <a:lnTo>
                    <a:pt x="42196" y="6021"/>
                  </a:lnTo>
                  <a:close/>
                  <a:moveTo>
                    <a:pt x="11420" y="6461"/>
                  </a:moveTo>
                  <a:lnTo>
                    <a:pt x="15508" y="7084"/>
                  </a:lnTo>
                  <a:lnTo>
                    <a:pt x="15159" y="9412"/>
                  </a:lnTo>
                  <a:lnTo>
                    <a:pt x="11053" y="8789"/>
                  </a:lnTo>
                  <a:lnTo>
                    <a:pt x="11420" y="6461"/>
                  </a:lnTo>
                  <a:close/>
                  <a:moveTo>
                    <a:pt x="28944" y="6571"/>
                  </a:moveTo>
                  <a:lnTo>
                    <a:pt x="33049" y="7194"/>
                  </a:lnTo>
                  <a:lnTo>
                    <a:pt x="32683" y="9522"/>
                  </a:lnTo>
                  <a:lnTo>
                    <a:pt x="28595" y="8899"/>
                  </a:lnTo>
                  <a:lnTo>
                    <a:pt x="28944" y="6571"/>
                  </a:lnTo>
                  <a:close/>
                  <a:moveTo>
                    <a:pt x="46467" y="6681"/>
                  </a:moveTo>
                  <a:lnTo>
                    <a:pt x="50573" y="7304"/>
                  </a:lnTo>
                  <a:lnTo>
                    <a:pt x="50225" y="9632"/>
                  </a:lnTo>
                  <a:lnTo>
                    <a:pt x="46119" y="9009"/>
                  </a:lnTo>
                  <a:lnTo>
                    <a:pt x="46467" y="6681"/>
                  </a:lnTo>
                  <a:close/>
                  <a:moveTo>
                    <a:pt x="15691" y="7121"/>
                  </a:moveTo>
                  <a:lnTo>
                    <a:pt x="19797" y="7744"/>
                  </a:lnTo>
                  <a:lnTo>
                    <a:pt x="19449" y="10072"/>
                  </a:lnTo>
                  <a:lnTo>
                    <a:pt x="15343" y="9449"/>
                  </a:lnTo>
                  <a:lnTo>
                    <a:pt x="15691" y="7121"/>
                  </a:lnTo>
                  <a:close/>
                  <a:moveTo>
                    <a:pt x="33233" y="7231"/>
                  </a:moveTo>
                  <a:lnTo>
                    <a:pt x="37339" y="7854"/>
                  </a:lnTo>
                  <a:lnTo>
                    <a:pt x="36972" y="10182"/>
                  </a:lnTo>
                  <a:lnTo>
                    <a:pt x="32866" y="9559"/>
                  </a:lnTo>
                  <a:lnTo>
                    <a:pt x="33233" y="7231"/>
                  </a:lnTo>
                  <a:close/>
                  <a:moveTo>
                    <a:pt x="50756" y="7323"/>
                  </a:moveTo>
                  <a:lnTo>
                    <a:pt x="54862" y="7964"/>
                  </a:lnTo>
                  <a:lnTo>
                    <a:pt x="54514" y="10292"/>
                  </a:lnTo>
                  <a:lnTo>
                    <a:pt x="50408" y="9669"/>
                  </a:lnTo>
                  <a:lnTo>
                    <a:pt x="50756" y="7323"/>
                  </a:lnTo>
                  <a:close/>
                  <a:moveTo>
                    <a:pt x="2457" y="7653"/>
                  </a:moveTo>
                  <a:lnTo>
                    <a:pt x="6563" y="8294"/>
                  </a:lnTo>
                  <a:lnTo>
                    <a:pt x="6196" y="10622"/>
                  </a:lnTo>
                  <a:lnTo>
                    <a:pt x="2090" y="9999"/>
                  </a:lnTo>
                  <a:lnTo>
                    <a:pt x="2457" y="7653"/>
                  </a:lnTo>
                  <a:close/>
                  <a:moveTo>
                    <a:pt x="19980" y="7763"/>
                  </a:moveTo>
                  <a:lnTo>
                    <a:pt x="24086" y="8404"/>
                  </a:lnTo>
                  <a:lnTo>
                    <a:pt x="23738" y="10732"/>
                  </a:lnTo>
                  <a:lnTo>
                    <a:pt x="19632" y="10091"/>
                  </a:lnTo>
                  <a:lnTo>
                    <a:pt x="19980" y="7763"/>
                  </a:lnTo>
                  <a:close/>
                  <a:moveTo>
                    <a:pt x="37522" y="7873"/>
                  </a:moveTo>
                  <a:lnTo>
                    <a:pt x="41628" y="8514"/>
                  </a:lnTo>
                  <a:lnTo>
                    <a:pt x="41261" y="10842"/>
                  </a:lnTo>
                  <a:lnTo>
                    <a:pt x="37155" y="10201"/>
                  </a:lnTo>
                  <a:lnTo>
                    <a:pt x="37522" y="7873"/>
                  </a:lnTo>
                  <a:close/>
                  <a:moveTo>
                    <a:pt x="55046" y="7983"/>
                  </a:moveTo>
                  <a:lnTo>
                    <a:pt x="59151" y="8606"/>
                  </a:lnTo>
                  <a:lnTo>
                    <a:pt x="58803" y="10952"/>
                  </a:lnTo>
                  <a:lnTo>
                    <a:pt x="54697" y="10311"/>
                  </a:lnTo>
                  <a:lnTo>
                    <a:pt x="55046" y="7983"/>
                  </a:lnTo>
                  <a:close/>
                  <a:moveTo>
                    <a:pt x="6746" y="8313"/>
                  </a:moveTo>
                  <a:lnTo>
                    <a:pt x="10852" y="8936"/>
                  </a:lnTo>
                  <a:lnTo>
                    <a:pt x="10485" y="11282"/>
                  </a:lnTo>
                  <a:lnTo>
                    <a:pt x="6379" y="10640"/>
                  </a:lnTo>
                  <a:lnTo>
                    <a:pt x="6746" y="8313"/>
                  </a:lnTo>
                  <a:close/>
                  <a:moveTo>
                    <a:pt x="24269" y="8423"/>
                  </a:moveTo>
                  <a:lnTo>
                    <a:pt x="28375" y="9046"/>
                  </a:lnTo>
                  <a:lnTo>
                    <a:pt x="28027" y="11374"/>
                  </a:lnTo>
                  <a:lnTo>
                    <a:pt x="23921" y="10750"/>
                  </a:lnTo>
                  <a:lnTo>
                    <a:pt x="24269" y="8423"/>
                  </a:lnTo>
                  <a:close/>
                  <a:moveTo>
                    <a:pt x="41811" y="8533"/>
                  </a:moveTo>
                  <a:lnTo>
                    <a:pt x="45917" y="9156"/>
                  </a:lnTo>
                  <a:lnTo>
                    <a:pt x="45551" y="11502"/>
                  </a:lnTo>
                  <a:lnTo>
                    <a:pt x="41445" y="10860"/>
                  </a:lnTo>
                  <a:lnTo>
                    <a:pt x="41811" y="8533"/>
                  </a:lnTo>
                  <a:close/>
                  <a:moveTo>
                    <a:pt x="59335" y="8642"/>
                  </a:moveTo>
                  <a:lnTo>
                    <a:pt x="63019" y="9211"/>
                  </a:lnTo>
                  <a:cubicBezTo>
                    <a:pt x="63257" y="9247"/>
                    <a:pt x="63404" y="9449"/>
                    <a:pt x="63367" y="9687"/>
                  </a:cubicBezTo>
                  <a:lnTo>
                    <a:pt x="63074" y="11594"/>
                  </a:lnTo>
                  <a:lnTo>
                    <a:pt x="58968" y="10970"/>
                  </a:lnTo>
                  <a:lnTo>
                    <a:pt x="59335" y="8642"/>
                  </a:lnTo>
                  <a:close/>
                  <a:moveTo>
                    <a:pt x="11035" y="8972"/>
                  </a:moveTo>
                  <a:lnTo>
                    <a:pt x="15123" y="9596"/>
                  </a:lnTo>
                  <a:lnTo>
                    <a:pt x="14774" y="11924"/>
                  </a:lnTo>
                  <a:lnTo>
                    <a:pt x="10668" y="11300"/>
                  </a:lnTo>
                  <a:lnTo>
                    <a:pt x="11035" y="8972"/>
                  </a:lnTo>
                  <a:close/>
                  <a:moveTo>
                    <a:pt x="28559" y="9082"/>
                  </a:moveTo>
                  <a:lnTo>
                    <a:pt x="32665" y="9706"/>
                  </a:lnTo>
                  <a:lnTo>
                    <a:pt x="32298" y="12034"/>
                  </a:lnTo>
                  <a:lnTo>
                    <a:pt x="28210" y="11410"/>
                  </a:lnTo>
                  <a:lnTo>
                    <a:pt x="28559" y="9082"/>
                  </a:lnTo>
                  <a:close/>
                  <a:moveTo>
                    <a:pt x="46100" y="9192"/>
                  </a:moveTo>
                  <a:lnTo>
                    <a:pt x="50188" y="9816"/>
                  </a:lnTo>
                  <a:lnTo>
                    <a:pt x="49840" y="12144"/>
                  </a:lnTo>
                  <a:lnTo>
                    <a:pt x="45734" y="11520"/>
                  </a:lnTo>
                  <a:lnTo>
                    <a:pt x="46100" y="9192"/>
                  </a:lnTo>
                  <a:close/>
                  <a:moveTo>
                    <a:pt x="15306" y="9632"/>
                  </a:moveTo>
                  <a:lnTo>
                    <a:pt x="19412" y="10256"/>
                  </a:lnTo>
                  <a:lnTo>
                    <a:pt x="19064" y="12583"/>
                  </a:lnTo>
                  <a:lnTo>
                    <a:pt x="14958" y="11960"/>
                  </a:lnTo>
                  <a:lnTo>
                    <a:pt x="15306" y="9632"/>
                  </a:lnTo>
                  <a:close/>
                  <a:moveTo>
                    <a:pt x="32848" y="9742"/>
                  </a:moveTo>
                  <a:lnTo>
                    <a:pt x="36954" y="10366"/>
                  </a:lnTo>
                  <a:lnTo>
                    <a:pt x="36587" y="12693"/>
                  </a:lnTo>
                  <a:lnTo>
                    <a:pt x="32481" y="12070"/>
                  </a:lnTo>
                  <a:lnTo>
                    <a:pt x="32848" y="9742"/>
                  </a:lnTo>
                  <a:close/>
                  <a:moveTo>
                    <a:pt x="50371" y="9852"/>
                  </a:moveTo>
                  <a:lnTo>
                    <a:pt x="54477" y="10475"/>
                  </a:lnTo>
                  <a:lnTo>
                    <a:pt x="54129" y="12803"/>
                  </a:lnTo>
                  <a:lnTo>
                    <a:pt x="50023" y="12180"/>
                  </a:lnTo>
                  <a:lnTo>
                    <a:pt x="50371" y="9852"/>
                  </a:lnTo>
                  <a:close/>
                  <a:moveTo>
                    <a:pt x="2072" y="10182"/>
                  </a:moveTo>
                  <a:lnTo>
                    <a:pt x="6178" y="10805"/>
                  </a:lnTo>
                  <a:lnTo>
                    <a:pt x="5811" y="13133"/>
                  </a:lnTo>
                  <a:lnTo>
                    <a:pt x="1705" y="12510"/>
                  </a:lnTo>
                  <a:lnTo>
                    <a:pt x="2072" y="10182"/>
                  </a:lnTo>
                  <a:close/>
                  <a:moveTo>
                    <a:pt x="19595" y="10292"/>
                  </a:moveTo>
                  <a:lnTo>
                    <a:pt x="23701" y="10915"/>
                  </a:lnTo>
                  <a:lnTo>
                    <a:pt x="23353" y="13243"/>
                  </a:lnTo>
                  <a:lnTo>
                    <a:pt x="19247" y="12620"/>
                  </a:lnTo>
                  <a:lnTo>
                    <a:pt x="19595" y="10292"/>
                  </a:lnTo>
                  <a:close/>
                  <a:moveTo>
                    <a:pt x="37137" y="10384"/>
                  </a:moveTo>
                  <a:lnTo>
                    <a:pt x="41243" y="11025"/>
                  </a:lnTo>
                  <a:lnTo>
                    <a:pt x="40876" y="13353"/>
                  </a:lnTo>
                  <a:lnTo>
                    <a:pt x="36770" y="12730"/>
                  </a:lnTo>
                  <a:lnTo>
                    <a:pt x="37137" y="10384"/>
                  </a:lnTo>
                  <a:close/>
                  <a:moveTo>
                    <a:pt x="54661" y="10494"/>
                  </a:moveTo>
                  <a:lnTo>
                    <a:pt x="58767" y="11117"/>
                  </a:lnTo>
                  <a:lnTo>
                    <a:pt x="58418" y="13463"/>
                  </a:lnTo>
                  <a:lnTo>
                    <a:pt x="54312" y="12822"/>
                  </a:lnTo>
                  <a:lnTo>
                    <a:pt x="54661" y="10494"/>
                  </a:lnTo>
                  <a:close/>
                  <a:moveTo>
                    <a:pt x="6361" y="10824"/>
                  </a:moveTo>
                  <a:lnTo>
                    <a:pt x="10467" y="11465"/>
                  </a:lnTo>
                  <a:lnTo>
                    <a:pt x="10100" y="13793"/>
                  </a:lnTo>
                  <a:lnTo>
                    <a:pt x="5994" y="13152"/>
                  </a:lnTo>
                  <a:lnTo>
                    <a:pt x="6361" y="10824"/>
                  </a:lnTo>
                  <a:close/>
                  <a:moveTo>
                    <a:pt x="23884" y="10934"/>
                  </a:moveTo>
                  <a:lnTo>
                    <a:pt x="27990" y="11575"/>
                  </a:lnTo>
                  <a:lnTo>
                    <a:pt x="27642" y="13903"/>
                  </a:lnTo>
                  <a:lnTo>
                    <a:pt x="23536" y="13280"/>
                  </a:lnTo>
                  <a:lnTo>
                    <a:pt x="23884" y="10934"/>
                  </a:lnTo>
                  <a:close/>
                  <a:moveTo>
                    <a:pt x="41426" y="11044"/>
                  </a:moveTo>
                  <a:lnTo>
                    <a:pt x="45532" y="11667"/>
                  </a:lnTo>
                  <a:lnTo>
                    <a:pt x="45166" y="14013"/>
                  </a:lnTo>
                  <a:lnTo>
                    <a:pt x="41060" y="13372"/>
                  </a:lnTo>
                  <a:lnTo>
                    <a:pt x="41426" y="11044"/>
                  </a:lnTo>
                  <a:close/>
                  <a:moveTo>
                    <a:pt x="58950" y="11154"/>
                  </a:moveTo>
                  <a:lnTo>
                    <a:pt x="63056" y="11777"/>
                  </a:lnTo>
                  <a:lnTo>
                    <a:pt x="62707" y="14105"/>
                  </a:lnTo>
                  <a:lnTo>
                    <a:pt x="58602" y="13482"/>
                  </a:lnTo>
                  <a:lnTo>
                    <a:pt x="58950" y="11154"/>
                  </a:lnTo>
                  <a:close/>
                  <a:moveTo>
                    <a:pt x="10650" y="11484"/>
                  </a:moveTo>
                  <a:lnTo>
                    <a:pt x="14738" y="12107"/>
                  </a:lnTo>
                  <a:lnTo>
                    <a:pt x="14389" y="14435"/>
                  </a:lnTo>
                  <a:lnTo>
                    <a:pt x="10284" y="13812"/>
                  </a:lnTo>
                  <a:lnTo>
                    <a:pt x="10650" y="11484"/>
                  </a:lnTo>
                  <a:close/>
                  <a:moveTo>
                    <a:pt x="28174" y="11594"/>
                  </a:moveTo>
                  <a:lnTo>
                    <a:pt x="32280" y="12217"/>
                  </a:lnTo>
                  <a:lnTo>
                    <a:pt x="31913" y="14563"/>
                  </a:lnTo>
                  <a:lnTo>
                    <a:pt x="27825" y="13922"/>
                  </a:lnTo>
                  <a:lnTo>
                    <a:pt x="28174" y="11594"/>
                  </a:lnTo>
                  <a:close/>
                  <a:moveTo>
                    <a:pt x="45716" y="11704"/>
                  </a:moveTo>
                  <a:lnTo>
                    <a:pt x="49803" y="12327"/>
                  </a:lnTo>
                  <a:lnTo>
                    <a:pt x="49455" y="14655"/>
                  </a:lnTo>
                  <a:lnTo>
                    <a:pt x="45349" y="14032"/>
                  </a:lnTo>
                  <a:lnTo>
                    <a:pt x="45716" y="11704"/>
                  </a:lnTo>
                  <a:close/>
                  <a:moveTo>
                    <a:pt x="14921" y="12144"/>
                  </a:moveTo>
                  <a:lnTo>
                    <a:pt x="19027" y="12767"/>
                  </a:lnTo>
                  <a:lnTo>
                    <a:pt x="18679" y="15095"/>
                  </a:lnTo>
                  <a:lnTo>
                    <a:pt x="14573" y="14471"/>
                  </a:lnTo>
                  <a:lnTo>
                    <a:pt x="14921" y="12144"/>
                  </a:lnTo>
                  <a:close/>
                  <a:moveTo>
                    <a:pt x="32463" y="12254"/>
                  </a:moveTo>
                  <a:lnTo>
                    <a:pt x="36569" y="12877"/>
                  </a:lnTo>
                  <a:lnTo>
                    <a:pt x="36202" y="15205"/>
                  </a:lnTo>
                  <a:lnTo>
                    <a:pt x="32096" y="14581"/>
                  </a:lnTo>
                  <a:lnTo>
                    <a:pt x="32463" y="12254"/>
                  </a:lnTo>
                  <a:close/>
                  <a:moveTo>
                    <a:pt x="49986" y="12364"/>
                  </a:moveTo>
                  <a:lnTo>
                    <a:pt x="54092" y="12987"/>
                  </a:lnTo>
                  <a:lnTo>
                    <a:pt x="53744" y="15315"/>
                  </a:lnTo>
                  <a:lnTo>
                    <a:pt x="49638" y="14691"/>
                  </a:lnTo>
                  <a:lnTo>
                    <a:pt x="49986" y="12364"/>
                  </a:lnTo>
                  <a:close/>
                  <a:moveTo>
                    <a:pt x="1687" y="12693"/>
                  </a:moveTo>
                  <a:lnTo>
                    <a:pt x="5793" y="13317"/>
                  </a:lnTo>
                  <a:lnTo>
                    <a:pt x="5426" y="15645"/>
                  </a:lnTo>
                  <a:lnTo>
                    <a:pt x="1320" y="15021"/>
                  </a:lnTo>
                  <a:lnTo>
                    <a:pt x="1687" y="12693"/>
                  </a:lnTo>
                  <a:close/>
                  <a:moveTo>
                    <a:pt x="19210" y="12803"/>
                  </a:moveTo>
                  <a:lnTo>
                    <a:pt x="23316" y="13427"/>
                  </a:lnTo>
                  <a:lnTo>
                    <a:pt x="22968" y="15755"/>
                  </a:lnTo>
                  <a:lnTo>
                    <a:pt x="18862" y="15131"/>
                  </a:lnTo>
                  <a:lnTo>
                    <a:pt x="19210" y="12803"/>
                  </a:lnTo>
                  <a:close/>
                  <a:moveTo>
                    <a:pt x="36752" y="12913"/>
                  </a:moveTo>
                  <a:lnTo>
                    <a:pt x="40858" y="13537"/>
                  </a:lnTo>
                  <a:lnTo>
                    <a:pt x="40491" y="15865"/>
                  </a:lnTo>
                  <a:lnTo>
                    <a:pt x="36386" y="15241"/>
                  </a:lnTo>
                  <a:lnTo>
                    <a:pt x="36752" y="12913"/>
                  </a:lnTo>
                  <a:close/>
                  <a:moveTo>
                    <a:pt x="54276" y="13005"/>
                  </a:moveTo>
                  <a:lnTo>
                    <a:pt x="58382" y="13647"/>
                  </a:lnTo>
                  <a:lnTo>
                    <a:pt x="58033" y="15975"/>
                  </a:lnTo>
                  <a:lnTo>
                    <a:pt x="53927" y="15351"/>
                  </a:lnTo>
                  <a:lnTo>
                    <a:pt x="54276" y="13005"/>
                  </a:lnTo>
                  <a:close/>
                  <a:moveTo>
                    <a:pt x="5976" y="13335"/>
                  </a:moveTo>
                  <a:lnTo>
                    <a:pt x="10082" y="13977"/>
                  </a:lnTo>
                  <a:lnTo>
                    <a:pt x="9715" y="16304"/>
                  </a:lnTo>
                  <a:lnTo>
                    <a:pt x="5609" y="15681"/>
                  </a:lnTo>
                  <a:lnTo>
                    <a:pt x="5976" y="13335"/>
                  </a:lnTo>
                  <a:close/>
                  <a:moveTo>
                    <a:pt x="23500" y="13445"/>
                  </a:moveTo>
                  <a:lnTo>
                    <a:pt x="27605" y="14087"/>
                  </a:lnTo>
                  <a:lnTo>
                    <a:pt x="27257" y="16414"/>
                  </a:lnTo>
                  <a:lnTo>
                    <a:pt x="23151" y="15791"/>
                  </a:lnTo>
                  <a:lnTo>
                    <a:pt x="23500" y="13445"/>
                  </a:lnTo>
                  <a:close/>
                  <a:moveTo>
                    <a:pt x="41041" y="13573"/>
                  </a:moveTo>
                  <a:lnTo>
                    <a:pt x="45129" y="14197"/>
                  </a:lnTo>
                  <a:lnTo>
                    <a:pt x="44781" y="16524"/>
                  </a:lnTo>
                  <a:lnTo>
                    <a:pt x="40675" y="15901"/>
                  </a:lnTo>
                  <a:lnTo>
                    <a:pt x="41041" y="13573"/>
                  </a:lnTo>
                  <a:close/>
                  <a:moveTo>
                    <a:pt x="58565" y="13665"/>
                  </a:moveTo>
                  <a:lnTo>
                    <a:pt x="62671" y="14288"/>
                  </a:lnTo>
                  <a:lnTo>
                    <a:pt x="62323" y="16634"/>
                  </a:lnTo>
                  <a:lnTo>
                    <a:pt x="58217" y="15993"/>
                  </a:lnTo>
                  <a:lnTo>
                    <a:pt x="58565" y="13665"/>
                  </a:lnTo>
                  <a:close/>
                  <a:moveTo>
                    <a:pt x="10265" y="13995"/>
                  </a:moveTo>
                  <a:lnTo>
                    <a:pt x="14353" y="14636"/>
                  </a:lnTo>
                  <a:lnTo>
                    <a:pt x="14005" y="16964"/>
                  </a:lnTo>
                  <a:lnTo>
                    <a:pt x="9899" y="16323"/>
                  </a:lnTo>
                  <a:lnTo>
                    <a:pt x="10265" y="13995"/>
                  </a:lnTo>
                  <a:close/>
                  <a:moveTo>
                    <a:pt x="27789" y="14105"/>
                  </a:moveTo>
                  <a:lnTo>
                    <a:pt x="31895" y="14728"/>
                  </a:lnTo>
                  <a:lnTo>
                    <a:pt x="31528" y="17074"/>
                  </a:lnTo>
                  <a:lnTo>
                    <a:pt x="27422" y="16433"/>
                  </a:lnTo>
                  <a:lnTo>
                    <a:pt x="27789" y="14105"/>
                  </a:lnTo>
                  <a:close/>
                  <a:moveTo>
                    <a:pt x="45331" y="14215"/>
                  </a:moveTo>
                  <a:lnTo>
                    <a:pt x="49418" y="14838"/>
                  </a:lnTo>
                  <a:lnTo>
                    <a:pt x="49070" y="17166"/>
                  </a:lnTo>
                  <a:lnTo>
                    <a:pt x="44964" y="16543"/>
                  </a:lnTo>
                  <a:lnTo>
                    <a:pt x="45331" y="14215"/>
                  </a:lnTo>
                  <a:close/>
                  <a:moveTo>
                    <a:pt x="14536" y="14655"/>
                  </a:moveTo>
                  <a:lnTo>
                    <a:pt x="18642" y="15278"/>
                  </a:lnTo>
                  <a:lnTo>
                    <a:pt x="18294" y="17606"/>
                  </a:lnTo>
                  <a:lnTo>
                    <a:pt x="14188" y="16983"/>
                  </a:lnTo>
                  <a:lnTo>
                    <a:pt x="14536" y="14655"/>
                  </a:lnTo>
                  <a:close/>
                  <a:moveTo>
                    <a:pt x="32078" y="14765"/>
                  </a:moveTo>
                  <a:lnTo>
                    <a:pt x="36184" y="15388"/>
                  </a:lnTo>
                  <a:lnTo>
                    <a:pt x="35817" y="17716"/>
                  </a:lnTo>
                  <a:lnTo>
                    <a:pt x="31711" y="17093"/>
                  </a:lnTo>
                  <a:lnTo>
                    <a:pt x="32078" y="14765"/>
                  </a:lnTo>
                  <a:close/>
                  <a:moveTo>
                    <a:pt x="49601" y="14875"/>
                  </a:moveTo>
                  <a:lnTo>
                    <a:pt x="53707" y="15498"/>
                  </a:lnTo>
                  <a:lnTo>
                    <a:pt x="53359" y="17826"/>
                  </a:lnTo>
                  <a:lnTo>
                    <a:pt x="49253" y="17203"/>
                  </a:lnTo>
                  <a:lnTo>
                    <a:pt x="49601" y="14875"/>
                  </a:lnTo>
                  <a:close/>
                  <a:moveTo>
                    <a:pt x="1302" y="15205"/>
                  </a:moveTo>
                  <a:lnTo>
                    <a:pt x="5408" y="15828"/>
                  </a:lnTo>
                  <a:lnTo>
                    <a:pt x="5041" y="18156"/>
                  </a:lnTo>
                  <a:lnTo>
                    <a:pt x="935" y="17533"/>
                  </a:lnTo>
                  <a:lnTo>
                    <a:pt x="1302" y="15205"/>
                  </a:lnTo>
                  <a:close/>
                  <a:moveTo>
                    <a:pt x="18825" y="15315"/>
                  </a:moveTo>
                  <a:lnTo>
                    <a:pt x="22931" y="15938"/>
                  </a:lnTo>
                  <a:lnTo>
                    <a:pt x="22583" y="18266"/>
                  </a:lnTo>
                  <a:lnTo>
                    <a:pt x="18477" y="17643"/>
                  </a:lnTo>
                  <a:lnTo>
                    <a:pt x="18825" y="15315"/>
                  </a:lnTo>
                  <a:close/>
                  <a:moveTo>
                    <a:pt x="36367" y="15425"/>
                  </a:moveTo>
                  <a:lnTo>
                    <a:pt x="40473" y="16048"/>
                  </a:lnTo>
                  <a:lnTo>
                    <a:pt x="40107" y="18376"/>
                  </a:lnTo>
                  <a:lnTo>
                    <a:pt x="36001" y="17753"/>
                  </a:lnTo>
                  <a:lnTo>
                    <a:pt x="36367" y="15425"/>
                  </a:lnTo>
                  <a:close/>
                  <a:moveTo>
                    <a:pt x="53891" y="15535"/>
                  </a:moveTo>
                  <a:lnTo>
                    <a:pt x="57997" y="16158"/>
                  </a:lnTo>
                  <a:lnTo>
                    <a:pt x="57648" y="18486"/>
                  </a:lnTo>
                  <a:lnTo>
                    <a:pt x="53542" y="17863"/>
                  </a:lnTo>
                  <a:lnTo>
                    <a:pt x="53891" y="15535"/>
                  </a:lnTo>
                  <a:close/>
                  <a:moveTo>
                    <a:pt x="5591" y="15865"/>
                  </a:moveTo>
                  <a:lnTo>
                    <a:pt x="9697" y="16488"/>
                  </a:lnTo>
                  <a:lnTo>
                    <a:pt x="9330" y="18816"/>
                  </a:lnTo>
                  <a:lnTo>
                    <a:pt x="5224" y="18192"/>
                  </a:lnTo>
                  <a:lnTo>
                    <a:pt x="5591" y="15865"/>
                  </a:lnTo>
                  <a:close/>
                  <a:moveTo>
                    <a:pt x="23115" y="15956"/>
                  </a:moveTo>
                  <a:lnTo>
                    <a:pt x="27221" y="16598"/>
                  </a:lnTo>
                  <a:lnTo>
                    <a:pt x="26872" y="18926"/>
                  </a:lnTo>
                  <a:lnTo>
                    <a:pt x="22766" y="18302"/>
                  </a:lnTo>
                  <a:lnTo>
                    <a:pt x="23115" y="15956"/>
                  </a:lnTo>
                  <a:close/>
                  <a:moveTo>
                    <a:pt x="40656" y="16066"/>
                  </a:moveTo>
                  <a:lnTo>
                    <a:pt x="44762" y="16708"/>
                  </a:lnTo>
                  <a:lnTo>
                    <a:pt x="44396" y="19036"/>
                  </a:lnTo>
                  <a:lnTo>
                    <a:pt x="40290" y="18412"/>
                  </a:lnTo>
                  <a:lnTo>
                    <a:pt x="40656" y="16066"/>
                  </a:lnTo>
                  <a:close/>
                  <a:moveTo>
                    <a:pt x="58180" y="16176"/>
                  </a:moveTo>
                  <a:lnTo>
                    <a:pt x="62286" y="16818"/>
                  </a:lnTo>
                  <a:lnTo>
                    <a:pt x="61938" y="19146"/>
                  </a:lnTo>
                  <a:lnTo>
                    <a:pt x="57832" y="18504"/>
                  </a:lnTo>
                  <a:lnTo>
                    <a:pt x="58180" y="16176"/>
                  </a:lnTo>
                  <a:close/>
                  <a:moveTo>
                    <a:pt x="9880" y="16506"/>
                  </a:moveTo>
                  <a:lnTo>
                    <a:pt x="13968" y="17148"/>
                  </a:lnTo>
                  <a:lnTo>
                    <a:pt x="13620" y="19476"/>
                  </a:lnTo>
                  <a:lnTo>
                    <a:pt x="9514" y="18852"/>
                  </a:lnTo>
                  <a:lnTo>
                    <a:pt x="9880" y="16506"/>
                  </a:lnTo>
                  <a:close/>
                  <a:moveTo>
                    <a:pt x="27404" y="16616"/>
                  </a:moveTo>
                  <a:lnTo>
                    <a:pt x="31510" y="17258"/>
                  </a:lnTo>
                  <a:lnTo>
                    <a:pt x="31143" y="19586"/>
                  </a:lnTo>
                  <a:lnTo>
                    <a:pt x="27056" y="18944"/>
                  </a:lnTo>
                  <a:lnTo>
                    <a:pt x="27404" y="16616"/>
                  </a:lnTo>
                  <a:close/>
                  <a:moveTo>
                    <a:pt x="44946" y="16726"/>
                  </a:moveTo>
                  <a:lnTo>
                    <a:pt x="49033" y="17349"/>
                  </a:lnTo>
                  <a:lnTo>
                    <a:pt x="48685" y="19696"/>
                  </a:lnTo>
                  <a:lnTo>
                    <a:pt x="44579" y="19054"/>
                  </a:lnTo>
                  <a:lnTo>
                    <a:pt x="44946" y="16726"/>
                  </a:lnTo>
                  <a:close/>
                  <a:moveTo>
                    <a:pt x="14151" y="17166"/>
                  </a:moveTo>
                  <a:lnTo>
                    <a:pt x="18257" y="17789"/>
                  </a:lnTo>
                  <a:lnTo>
                    <a:pt x="17909" y="20135"/>
                  </a:lnTo>
                  <a:lnTo>
                    <a:pt x="13803" y="19494"/>
                  </a:lnTo>
                  <a:lnTo>
                    <a:pt x="14151" y="17166"/>
                  </a:lnTo>
                  <a:close/>
                  <a:moveTo>
                    <a:pt x="31693" y="17276"/>
                  </a:moveTo>
                  <a:lnTo>
                    <a:pt x="35799" y="17899"/>
                  </a:lnTo>
                  <a:lnTo>
                    <a:pt x="35432" y="20227"/>
                  </a:lnTo>
                  <a:lnTo>
                    <a:pt x="31326" y="19604"/>
                  </a:lnTo>
                  <a:lnTo>
                    <a:pt x="31693" y="17276"/>
                  </a:lnTo>
                  <a:close/>
                  <a:moveTo>
                    <a:pt x="49217" y="17386"/>
                  </a:moveTo>
                  <a:lnTo>
                    <a:pt x="53322" y="18009"/>
                  </a:lnTo>
                  <a:lnTo>
                    <a:pt x="52974" y="20337"/>
                  </a:lnTo>
                  <a:lnTo>
                    <a:pt x="48868" y="19714"/>
                  </a:lnTo>
                  <a:lnTo>
                    <a:pt x="49217" y="17386"/>
                  </a:lnTo>
                  <a:close/>
                  <a:moveTo>
                    <a:pt x="917" y="17698"/>
                  </a:moveTo>
                  <a:lnTo>
                    <a:pt x="5004" y="18339"/>
                  </a:lnTo>
                  <a:lnTo>
                    <a:pt x="4656" y="20667"/>
                  </a:lnTo>
                  <a:lnTo>
                    <a:pt x="550" y="20044"/>
                  </a:lnTo>
                  <a:lnTo>
                    <a:pt x="917" y="17698"/>
                  </a:lnTo>
                  <a:close/>
                  <a:moveTo>
                    <a:pt x="18440" y="17826"/>
                  </a:moveTo>
                  <a:lnTo>
                    <a:pt x="22546" y="18449"/>
                  </a:lnTo>
                  <a:lnTo>
                    <a:pt x="22198" y="20777"/>
                  </a:lnTo>
                  <a:lnTo>
                    <a:pt x="18092" y="20154"/>
                  </a:lnTo>
                  <a:lnTo>
                    <a:pt x="18440" y="17826"/>
                  </a:lnTo>
                  <a:close/>
                  <a:moveTo>
                    <a:pt x="35982" y="17936"/>
                  </a:moveTo>
                  <a:lnTo>
                    <a:pt x="40088" y="18559"/>
                  </a:lnTo>
                  <a:lnTo>
                    <a:pt x="39722" y="20887"/>
                  </a:lnTo>
                  <a:lnTo>
                    <a:pt x="35616" y="20264"/>
                  </a:lnTo>
                  <a:lnTo>
                    <a:pt x="35982" y="17936"/>
                  </a:lnTo>
                  <a:close/>
                  <a:moveTo>
                    <a:pt x="53506" y="18046"/>
                  </a:moveTo>
                  <a:lnTo>
                    <a:pt x="57612" y="18669"/>
                  </a:lnTo>
                  <a:lnTo>
                    <a:pt x="57263" y="20997"/>
                  </a:lnTo>
                  <a:lnTo>
                    <a:pt x="53158" y="20374"/>
                  </a:lnTo>
                  <a:lnTo>
                    <a:pt x="53506" y="18046"/>
                  </a:lnTo>
                  <a:close/>
                  <a:moveTo>
                    <a:pt x="5188" y="18357"/>
                  </a:moveTo>
                  <a:lnTo>
                    <a:pt x="9294" y="18981"/>
                  </a:lnTo>
                  <a:lnTo>
                    <a:pt x="8945" y="21327"/>
                  </a:lnTo>
                  <a:lnTo>
                    <a:pt x="4840" y="20685"/>
                  </a:lnTo>
                  <a:lnTo>
                    <a:pt x="5188" y="18357"/>
                  </a:lnTo>
                  <a:close/>
                  <a:moveTo>
                    <a:pt x="22730" y="18486"/>
                  </a:moveTo>
                  <a:lnTo>
                    <a:pt x="26836" y="19109"/>
                  </a:lnTo>
                  <a:lnTo>
                    <a:pt x="26487" y="21437"/>
                  </a:lnTo>
                  <a:lnTo>
                    <a:pt x="22381" y="20814"/>
                  </a:lnTo>
                  <a:lnTo>
                    <a:pt x="22730" y="18486"/>
                  </a:lnTo>
                  <a:close/>
                  <a:moveTo>
                    <a:pt x="40271" y="18596"/>
                  </a:moveTo>
                  <a:lnTo>
                    <a:pt x="44377" y="19219"/>
                  </a:lnTo>
                  <a:lnTo>
                    <a:pt x="44011" y="21547"/>
                  </a:lnTo>
                  <a:lnTo>
                    <a:pt x="39905" y="20924"/>
                  </a:lnTo>
                  <a:lnTo>
                    <a:pt x="40271" y="18596"/>
                  </a:lnTo>
                  <a:close/>
                  <a:moveTo>
                    <a:pt x="57795" y="18687"/>
                  </a:moveTo>
                  <a:lnTo>
                    <a:pt x="61901" y="19329"/>
                  </a:lnTo>
                  <a:lnTo>
                    <a:pt x="61553" y="21657"/>
                  </a:lnTo>
                  <a:lnTo>
                    <a:pt x="57447" y="21034"/>
                  </a:lnTo>
                  <a:lnTo>
                    <a:pt x="57795" y="18687"/>
                  </a:lnTo>
                  <a:close/>
                  <a:moveTo>
                    <a:pt x="9495" y="19036"/>
                  </a:moveTo>
                  <a:lnTo>
                    <a:pt x="13583" y="19659"/>
                  </a:lnTo>
                  <a:lnTo>
                    <a:pt x="13235" y="21987"/>
                  </a:lnTo>
                  <a:lnTo>
                    <a:pt x="9129" y="21364"/>
                  </a:lnTo>
                  <a:lnTo>
                    <a:pt x="9495" y="19036"/>
                  </a:lnTo>
                  <a:close/>
                  <a:moveTo>
                    <a:pt x="27019" y="19127"/>
                  </a:moveTo>
                  <a:lnTo>
                    <a:pt x="31125" y="19769"/>
                  </a:lnTo>
                  <a:lnTo>
                    <a:pt x="30758" y="22097"/>
                  </a:lnTo>
                  <a:lnTo>
                    <a:pt x="26671" y="21474"/>
                  </a:lnTo>
                  <a:lnTo>
                    <a:pt x="27019" y="19127"/>
                  </a:lnTo>
                  <a:close/>
                  <a:moveTo>
                    <a:pt x="44561" y="19237"/>
                  </a:moveTo>
                  <a:lnTo>
                    <a:pt x="48648" y="19879"/>
                  </a:lnTo>
                  <a:lnTo>
                    <a:pt x="48300" y="22207"/>
                  </a:lnTo>
                  <a:lnTo>
                    <a:pt x="44194" y="21565"/>
                  </a:lnTo>
                  <a:lnTo>
                    <a:pt x="44561" y="19237"/>
                  </a:lnTo>
                  <a:close/>
                  <a:moveTo>
                    <a:pt x="13766" y="19677"/>
                  </a:moveTo>
                  <a:lnTo>
                    <a:pt x="17872" y="20319"/>
                  </a:lnTo>
                  <a:lnTo>
                    <a:pt x="17524" y="22647"/>
                  </a:lnTo>
                  <a:lnTo>
                    <a:pt x="13418" y="22005"/>
                  </a:lnTo>
                  <a:lnTo>
                    <a:pt x="13766" y="19677"/>
                  </a:lnTo>
                  <a:close/>
                  <a:moveTo>
                    <a:pt x="31308" y="19787"/>
                  </a:moveTo>
                  <a:lnTo>
                    <a:pt x="35414" y="20410"/>
                  </a:lnTo>
                  <a:lnTo>
                    <a:pt x="35047" y="22757"/>
                  </a:lnTo>
                  <a:lnTo>
                    <a:pt x="30942" y="22115"/>
                  </a:lnTo>
                  <a:lnTo>
                    <a:pt x="31308" y="19787"/>
                  </a:lnTo>
                  <a:close/>
                  <a:moveTo>
                    <a:pt x="48832" y="19897"/>
                  </a:moveTo>
                  <a:lnTo>
                    <a:pt x="52938" y="20520"/>
                  </a:lnTo>
                  <a:lnTo>
                    <a:pt x="52589" y="22867"/>
                  </a:lnTo>
                  <a:lnTo>
                    <a:pt x="48483" y="22225"/>
                  </a:lnTo>
                  <a:lnTo>
                    <a:pt x="48832" y="19897"/>
                  </a:lnTo>
                  <a:close/>
                  <a:moveTo>
                    <a:pt x="532" y="20209"/>
                  </a:moveTo>
                  <a:lnTo>
                    <a:pt x="4620" y="20832"/>
                  </a:lnTo>
                  <a:lnTo>
                    <a:pt x="4271" y="23178"/>
                  </a:lnTo>
                  <a:lnTo>
                    <a:pt x="587" y="22610"/>
                  </a:lnTo>
                  <a:cubicBezTo>
                    <a:pt x="349" y="22573"/>
                    <a:pt x="202" y="22353"/>
                    <a:pt x="220" y="22133"/>
                  </a:cubicBezTo>
                  <a:lnTo>
                    <a:pt x="239" y="22133"/>
                  </a:lnTo>
                  <a:lnTo>
                    <a:pt x="532" y="20209"/>
                  </a:lnTo>
                  <a:close/>
                  <a:moveTo>
                    <a:pt x="18055" y="20337"/>
                  </a:moveTo>
                  <a:lnTo>
                    <a:pt x="22161" y="20960"/>
                  </a:lnTo>
                  <a:lnTo>
                    <a:pt x="21813" y="23288"/>
                  </a:lnTo>
                  <a:lnTo>
                    <a:pt x="17707" y="22665"/>
                  </a:lnTo>
                  <a:lnTo>
                    <a:pt x="18055" y="20337"/>
                  </a:lnTo>
                  <a:close/>
                  <a:moveTo>
                    <a:pt x="35597" y="20447"/>
                  </a:moveTo>
                  <a:lnTo>
                    <a:pt x="39703" y="21070"/>
                  </a:lnTo>
                  <a:lnTo>
                    <a:pt x="39337" y="23398"/>
                  </a:lnTo>
                  <a:lnTo>
                    <a:pt x="35231" y="22775"/>
                  </a:lnTo>
                  <a:lnTo>
                    <a:pt x="35597" y="20447"/>
                  </a:lnTo>
                  <a:close/>
                  <a:moveTo>
                    <a:pt x="53121" y="20557"/>
                  </a:moveTo>
                  <a:lnTo>
                    <a:pt x="57227" y="21180"/>
                  </a:lnTo>
                  <a:lnTo>
                    <a:pt x="56879" y="23508"/>
                  </a:lnTo>
                  <a:lnTo>
                    <a:pt x="52773" y="22885"/>
                  </a:lnTo>
                  <a:lnTo>
                    <a:pt x="53121" y="20557"/>
                  </a:lnTo>
                  <a:close/>
                  <a:moveTo>
                    <a:pt x="4803" y="20869"/>
                  </a:moveTo>
                  <a:lnTo>
                    <a:pt x="8909" y="21510"/>
                  </a:lnTo>
                  <a:lnTo>
                    <a:pt x="8561" y="23838"/>
                  </a:lnTo>
                  <a:lnTo>
                    <a:pt x="4455" y="23197"/>
                  </a:lnTo>
                  <a:lnTo>
                    <a:pt x="4803" y="20869"/>
                  </a:lnTo>
                  <a:close/>
                  <a:moveTo>
                    <a:pt x="22345" y="20997"/>
                  </a:moveTo>
                  <a:lnTo>
                    <a:pt x="26451" y="21620"/>
                  </a:lnTo>
                  <a:lnTo>
                    <a:pt x="26102" y="23948"/>
                  </a:lnTo>
                  <a:lnTo>
                    <a:pt x="21996" y="23325"/>
                  </a:lnTo>
                  <a:lnTo>
                    <a:pt x="22345" y="20997"/>
                  </a:lnTo>
                  <a:close/>
                  <a:moveTo>
                    <a:pt x="39887" y="21107"/>
                  </a:moveTo>
                  <a:lnTo>
                    <a:pt x="43992" y="21730"/>
                  </a:lnTo>
                  <a:lnTo>
                    <a:pt x="43626" y="24058"/>
                  </a:lnTo>
                  <a:lnTo>
                    <a:pt x="39520" y="23435"/>
                  </a:lnTo>
                  <a:lnTo>
                    <a:pt x="39887" y="21107"/>
                  </a:lnTo>
                  <a:close/>
                  <a:moveTo>
                    <a:pt x="57410" y="21217"/>
                  </a:moveTo>
                  <a:lnTo>
                    <a:pt x="61516" y="21840"/>
                  </a:lnTo>
                  <a:lnTo>
                    <a:pt x="61168" y="24168"/>
                  </a:lnTo>
                  <a:lnTo>
                    <a:pt x="57062" y="23545"/>
                  </a:lnTo>
                  <a:lnTo>
                    <a:pt x="57410" y="21217"/>
                  </a:lnTo>
                  <a:close/>
                  <a:moveTo>
                    <a:pt x="9092" y="21529"/>
                  </a:moveTo>
                  <a:lnTo>
                    <a:pt x="13198" y="22152"/>
                  </a:lnTo>
                  <a:lnTo>
                    <a:pt x="12850" y="24480"/>
                  </a:lnTo>
                  <a:lnTo>
                    <a:pt x="8744" y="23856"/>
                  </a:lnTo>
                  <a:lnTo>
                    <a:pt x="9092" y="21529"/>
                  </a:lnTo>
                  <a:close/>
                  <a:moveTo>
                    <a:pt x="26634" y="21657"/>
                  </a:moveTo>
                  <a:lnTo>
                    <a:pt x="30740" y="22280"/>
                  </a:lnTo>
                  <a:lnTo>
                    <a:pt x="30373" y="24608"/>
                  </a:lnTo>
                  <a:lnTo>
                    <a:pt x="26286" y="23985"/>
                  </a:lnTo>
                  <a:lnTo>
                    <a:pt x="26634" y="21657"/>
                  </a:lnTo>
                  <a:close/>
                  <a:moveTo>
                    <a:pt x="44176" y="21749"/>
                  </a:moveTo>
                  <a:lnTo>
                    <a:pt x="48263" y="22390"/>
                  </a:lnTo>
                  <a:lnTo>
                    <a:pt x="47915" y="24718"/>
                  </a:lnTo>
                  <a:lnTo>
                    <a:pt x="43809" y="24095"/>
                  </a:lnTo>
                  <a:lnTo>
                    <a:pt x="44176" y="21749"/>
                  </a:lnTo>
                  <a:close/>
                  <a:moveTo>
                    <a:pt x="13381" y="22188"/>
                  </a:moveTo>
                  <a:lnTo>
                    <a:pt x="17487" y="22812"/>
                  </a:lnTo>
                  <a:lnTo>
                    <a:pt x="17139" y="25140"/>
                  </a:lnTo>
                  <a:lnTo>
                    <a:pt x="13033" y="24516"/>
                  </a:lnTo>
                  <a:lnTo>
                    <a:pt x="13381" y="22188"/>
                  </a:lnTo>
                  <a:close/>
                  <a:moveTo>
                    <a:pt x="30923" y="22298"/>
                  </a:moveTo>
                  <a:lnTo>
                    <a:pt x="35029" y="22940"/>
                  </a:lnTo>
                  <a:lnTo>
                    <a:pt x="34663" y="25268"/>
                  </a:lnTo>
                  <a:lnTo>
                    <a:pt x="30557" y="24626"/>
                  </a:lnTo>
                  <a:lnTo>
                    <a:pt x="30923" y="22298"/>
                  </a:lnTo>
                  <a:close/>
                  <a:moveTo>
                    <a:pt x="48447" y="22408"/>
                  </a:moveTo>
                  <a:lnTo>
                    <a:pt x="52553" y="23032"/>
                  </a:lnTo>
                  <a:lnTo>
                    <a:pt x="52204" y="25378"/>
                  </a:lnTo>
                  <a:lnTo>
                    <a:pt x="48098" y="24736"/>
                  </a:lnTo>
                  <a:lnTo>
                    <a:pt x="48447" y="22408"/>
                  </a:lnTo>
                  <a:close/>
                  <a:moveTo>
                    <a:pt x="17671" y="22848"/>
                  </a:moveTo>
                  <a:lnTo>
                    <a:pt x="21776" y="23472"/>
                  </a:lnTo>
                  <a:lnTo>
                    <a:pt x="21410" y="25799"/>
                  </a:lnTo>
                  <a:lnTo>
                    <a:pt x="17322" y="25176"/>
                  </a:lnTo>
                  <a:lnTo>
                    <a:pt x="17671" y="22848"/>
                  </a:lnTo>
                  <a:close/>
                  <a:moveTo>
                    <a:pt x="35212" y="22958"/>
                  </a:moveTo>
                  <a:lnTo>
                    <a:pt x="39318" y="23582"/>
                  </a:lnTo>
                  <a:lnTo>
                    <a:pt x="38952" y="25909"/>
                  </a:lnTo>
                  <a:lnTo>
                    <a:pt x="34846" y="25286"/>
                  </a:lnTo>
                  <a:lnTo>
                    <a:pt x="35212" y="22958"/>
                  </a:lnTo>
                  <a:close/>
                  <a:moveTo>
                    <a:pt x="52736" y="23068"/>
                  </a:moveTo>
                  <a:lnTo>
                    <a:pt x="56842" y="23692"/>
                  </a:lnTo>
                  <a:lnTo>
                    <a:pt x="56494" y="26019"/>
                  </a:lnTo>
                  <a:lnTo>
                    <a:pt x="52388" y="25396"/>
                  </a:lnTo>
                  <a:lnTo>
                    <a:pt x="52736" y="23068"/>
                  </a:lnTo>
                  <a:close/>
                  <a:moveTo>
                    <a:pt x="21960" y="23490"/>
                  </a:moveTo>
                  <a:lnTo>
                    <a:pt x="26066" y="24131"/>
                  </a:lnTo>
                  <a:lnTo>
                    <a:pt x="25699" y="26459"/>
                  </a:lnTo>
                  <a:lnTo>
                    <a:pt x="21593" y="25818"/>
                  </a:lnTo>
                  <a:lnTo>
                    <a:pt x="21960" y="23490"/>
                  </a:lnTo>
                  <a:close/>
                  <a:moveTo>
                    <a:pt x="39502" y="23618"/>
                  </a:moveTo>
                  <a:lnTo>
                    <a:pt x="43608" y="24241"/>
                  </a:lnTo>
                  <a:lnTo>
                    <a:pt x="43241" y="26569"/>
                  </a:lnTo>
                  <a:lnTo>
                    <a:pt x="39135" y="25946"/>
                  </a:lnTo>
                  <a:lnTo>
                    <a:pt x="39502" y="23618"/>
                  </a:lnTo>
                  <a:close/>
                  <a:moveTo>
                    <a:pt x="57025" y="23728"/>
                  </a:moveTo>
                  <a:lnTo>
                    <a:pt x="61131" y="24351"/>
                  </a:lnTo>
                  <a:lnTo>
                    <a:pt x="60783" y="26679"/>
                  </a:lnTo>
                  <a:lnTo>
                    <a:pt x="56677" y="26056"/>
                  </a:lnTo>
                  <a:lnTo>
                    <a:pt x="57025" y="23728"/>
                  </a:lnTo>
                  <a:close/>
                  <a:moveTo>
                    <a:pt x="26249" y="24150"/>
                  </a:moveTo>
                  <a:lnTo>
                    <a:pt x="30355" y="24773"/>
                  </a:lnTo>
                  <a:lnTo>
                    <a:pt x="29988" y="27101"/>
                  </a:lnTo>
                  <a:lnTo>
                    <a:pt x="25882" y="26478"/>
                  </a:lnTo>
                  <a:lnTo>
                    <a:pt x="26249" y="24150"/>
                  </a:lnTo>
                  <a:close/>
                  <a:moveTo>
                    <a:pt x="43791" y="24278"/>
                  </a:moveTo>
                  <a:lnTo>
                    <a:pt x="47878" y="24901"/>
                  </a:lnTo>
                  <a:lnTo>
                    <a:pt x="47530" y="27229"/>
                  </a:lnTo>
                  <a:lnTo>
                    <a:pt x="43424" y="26606"/>
                  </a:lnTo>
                  <a:lnTo>
                    <a:pt x="43791" y="24278"/>
                  </a:lnTo>
                  <a:close/>
                  <a:moveTo>
                    <a:pt x="30538" y="24810"/>
                  </a:moveTo>
                  <a:lnTo>
                    <a:pt x="34644" y="25433"/>
                  </a:lnTo>
                  <a:lnTo>
                    <a:pt x="34278" y="27761"/>
                  </a:lnTo>
                  <a:lnTo>
                    <a:pt x="30172" y="27138"/>
                  </a:lnTo>
                  <a:lnTo>
                    <a:pt x="30538" y="24810"/>
                  </a:lnTo>
                  <a:close/>
                  <a:moveTo>
                    <a:pt x="48062" y="24920"/>
                  </a:moveTo>
                  <a:lnTo>
                    <a:pt x="52168" y="25561"/>
                  </a:lnTo>
                  <a:lnTo>
                    <a:pt x="51819" y="27889"/>
                  </a:lnTo>
                  <a:lnTo>
                    <a:pt x="47713" y="27248"/>
                  </a:lnTo>
                  <a:lnTo>
                    <a:pt x="48062" y="24920"/>
                  </a:lnTo>
                  <a:close/>
                  <a:moveTo>
                    <a:pt x="34827" y="25470"/>
                  </a:moveTo>
                  <a:lnTo>
                    <a:pt x="38933" y="26093"/>
                  </a:lnTo>
                  <a:lnTo>
                    <a:pt x="38567" y="28421"/>
                  </a:lnTo>
                  <a:lnTo>
                    <a:pt x="34461" y="27797"/>
                  </a:lnTo>
                  <a:lnTo>
                    <a:pt x="34827" y="25470"/>
                  </a:lnTo>
                  <a:close/>
                  <a:moveTo>
                    <a:pt x="52351" y="25580"/>
                  </a:moveTo>
                  <a:lnTo>
                    <a:pt x="56457" y="26203"/>
                  </a:lnTo>
                  <a:lnTo>
                    <a:pt x="56109" y="28531"/>
                  </a:lnTo>
                  <a:lnTo>
                    <a:pt x="52003" y="27907"/>
                  </a:lnTo>
                  <a:lnTo>
                    <a:pt x="52351" y="25580"/>
                  </a:lnTo>
                  <a:close/>
                  <a:moveTo>
                    <a:pt x="39117" y="26111"/>
                  </a:moveTo>
                  <a:lnTo>
                    <a:pt x="43204" y="26753"/>
                  </a:lnTo>
                  <a:lnTo>
                    <a:pt x="42856" y="29081"/>
                  </a:lnTo>
                  <a:lnTo>
                    <a:pt x="38750" y="28457"/>
                  </a:lnTo>
                  <a:lnTo>
                    <a:pt x="39117" y="26111"/>
                  </a:lnTo>
                  <a:close/>
                  <a:moveTo>
                    <a:pt x="56640" y="26221"/>
                  </a:moveTo>
                  <a:lnTo>
                    <a:pt x="60746" y="26863"/>
                  </a:lnTo>
                  <a:lnTo>
                    <a:pt x="60380" y="29191"/>
                  </a:lnTo>
                  <a:lnTo>
                    <a:pt x="56292" y="28567"/>
                  </a:lnTo>
                  <a:lnTo>
                    <a:pt x="56640" y="26221"/>
                  </a:lnTo>
                  <a:close/>
                  <a:moveTo>
                    <a:pt x="43388" y="26771"/>
                  </a:moveTo>
                  <a:lnTo>
                    <a:pt x="47494" y="27394"/>
                  </a:lnTo>
                  <a:lnTo>
                    <a:pt x="47145" y="29740"/>
                  </a:lnTo>
                  <a:lnTo>
                    <a:pt x="43039" y="29099"/>
                  </a:lnTo>
                  <a:lnTo>
                    <a:pt x="43388" y="26771"/>
                  </a:lnTo>
                  <a:close/>
                  <a:moveTo>
                    <a:pt x="47677" y="27431"/>
                  </a:moveTo>
                  <a:lnTo>
                    <a:pt x="51783" y="28054"/>
                  </a:lnTo>
                  <a:lnTo>
                    <a:pt x="51434" y="30382"/>
                  </a:lnTo>
                  <a:lnTo>
                    <a:pt x="47329" y="29759"/>
                  </a:lnTo>
                  <a:lnTo>
                    <a:pt x="47677" y="27431"/>
                  </a:lnTo>
                  <a:close/>
                  <a:moveTo>
                    <a:pt x="51966" y="28091"/>
                  </a:moveTo>
                  <a:lnTo>
                    <a:pt x="56072" y="28714"/>
                  </a:lnTo>
                  <a:lnTo>
                    <a:pt x="55724" y="31042"/>
                  </a:lnTo>
                  <a:lnTo>
                    <a:pt x="51618" y="30419"/>
                  </a:lnTo>
                  <a:lnTo>
                    <a:pt x="51966" y="28091"/>
                  </a:lnTo>
                  <a:close/>
                  <a:moveTo>
                    <a:pt x="56255" y="28732"/>
                  </a:moveTo>
                  <a:lnTo>
                    <a:pt x="60361" y="29374"/>
                  </a:lnTo>
                  <a:lnTo>
                    <a:pt x="60068" y="31280"/>
                  </a:lnTo>
                  <a:cubicBezTo>
                    <a:pt x="60035" y="31494"/>
                    <a:pt x="59855" y="31634"/>
                    <a:pt x="59659" y="31634"/>
                  </a:cubicBezTo>
                  <a:cubicBezTo>
                    <a:pt x="59637" y="31634"/>
                    <a:pt x="59614" y="31632"/>
                    <a:pt x="59591" y="31628"/>
                  </a:cubicBezTo>
                  <a:lnTo>
                    <a:pt x="55907" y="31079"/>
                  </a:lnTo>
                  <a:lnTo>
                    <a:pt x="56255" y="28732"/>
                  </a:lnTo>
                  <a:close/>
                  <a:moveTo>
                    <a:pt x="3950" y="1"/>
                  </a:moveTo>
                  <a:cubicBezTo>
                    <a:pt x="3660" y="1"/>
                    <a:pt x="3404" y="208"/>
                    <a:pt x="3355" y="504"/>
                  </a:cubicBezTo>
                  <a:lnTo>
                    <a:pt x="55" y="22115"/>
                  </a:lnTo>
                  <a:cubicBezTo>
                    <a:pt x="0" y="22445"/>
                    <a:pt x="220" y="22738"/>
                    <a:pt x="550" y="22793"/>
                  </a:cubicBezTo>
                  <a:lnTo>
                    <a:pt x="59573" y="31830"/>
                  </a:lnTo>
                  <a:cubicBezTo>
                    <a:pt x="59605" y="31835"/>
                    <a:pt x="59637" y="31838"/>
                    <a:pt x="59668" y="31838"/>
                  </a:cubicBezTo>
                  <a:cubicBezTo>
                    <a:pt x="59958" y="31838"/>
                    <a:pt x="60202" y="31615"/>
                    <a:pt x="60251" y="31317"/>
                  </a:cubicBezTo>
                  <a:lnTo>
                    <a:pt x="63551" y="9724"/>
                  </a:lnTo>
                  <a:cubicBezTo>
                    <a:pt x="63606" y="9394"/>
                    <a:pt x="63386" y="9082"/>
                    <a:pt x="63056" y="9027"/>
                  </a:cubicBezTo>
                  <a:lnTo>
                    <a:pt x="4051" y="9"/>
                  </a:lnTo>
                  <a:cubicBezTo>
                    <a:pt x="4017" y="3"/>
                    <a:pt x="3983" y="1"/>
                    <a:pt x="3950" y="1"/>
                  </a:cubicBez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5" name="Google Shape;2088;p37"/>
            <p:cNvSpPr/>
            <p:nvPr/>
          </p:nvSpPr>
          <p:spPr>
            <a:xfrm>
              <a:off x="1579450" y="2361775"/>
              <a:ext cx="1522325" cy="572875"/>
            </a:xfrm>
            <a:custGeom>
              <a:avLst/>
              <a:gdLst/>
              <a:ahLst/>
              <a:cxnLst/>
              <a:rect l="l" t="t" r="r" b="b"/>
              <a:pathLst>
                <a:path w="60893" h="22915" extrusionOk="0">
                  <a:moveTo>
                    <a:pt x="25938" y="0"/>
                  </a:moveTo>
                  <a:cubicBezTo>
                    <a:pt x="22949" y="0"/>
                    <a:pt x="20041" y="11130"/>
                    <a:pt x="17841" y="11130"/>
                  </a:cubicBezTo>
                  <a:cubicBezTo>
                    <a:pt x="17809" y="11130"/>
                    <a:pt x="17776" y="11127"/>
                    <a:pt x="17744" y="11122"/>
                  </a:cubicBezTo>
                  <a:cubicBezTo>
                    <a:pt x="17725" y="11122"/>
                    <a:pt x="17707" y="11122"/>
                    <a:pt x="17670" y="11104"/>
                  </a:cubicBezTo>
                  <a:cubicBezTo>
                    <a:pt x="16754" y="10957"/>
                    <a:pt x="16314" y="10517"/>
                    <a:pt x="15984" y="10041"/>
                  </a:cubicBezTo>
                  <a:cubicBezTo>
                    <a:pt x="15544" y="9417"/>
                    <a:pt x="15306" y="8721"/>
                    <a:pt x="14426" y="8593"/>
                  </a:cubicBezTo>
                  <a:cubicBezTo>
                    <a:pt x="14377" y="8585"/>
                    <a:pt x="14327" y="8581"/>
                    <a:pt x="14278" y="8581"/>
                  </a:cubicBezTo>
                  <a:cubicBezTo>
                    <a:pt x="12692" y="8581"/>
                    <a:pt x="10814" y="12308"/>
                    <a:pt x="9099" y="12308"/>
                  </a:cubicBezTo>
                  <a:cubicBezTo>
                    <a:pt x="9041" y="12308"/>
                    <a:pt x="8984" y="12304"/>
                    <a:pt x="8927" y="12295"/>
                  </a:cubicBezTo>
                  <a:cubicBezTo>
                    <a:pt x="7094" y="12020"/>
                    <a:pt x="6745" y="10847"/>
                    <a:pt x="4693" y="10536"/>
                  </a:cubicBezTo>
                  <a:cubicBezTo>
                    <a:pt x="4598" y="10522"/>
                    <a:pt x="4500" y="10515"/>
                    <a:pt x="4400" y="10515"/>
                  </a:cubicBezTo>
                  <a:cubicBezTo>
                    <a:pt x="2657" y="10515"/>
                    <a:pt x="165" y="12515"/>
                    <a:pt x="165" y="12515"/>
                  </a:cubicBezTo>
                  <a:lnTo>
                    <a:pt x="37" y="13413"/>
                  </a:lnTo>
                  <a:cubicBezTo>
                    <a:pt x="0" y="13633"/>
                    <a:pt x="147" y="13835"/>
                    <a:pt x="367" y="13872"/>
                  </a:cubicBezTo>
                  <a:lnTo>
                    <a:pt x="59408" y="22908"/>
                  </a:lnTo>
                  <a:cubicBezTo>
                    <a:pt x="59430" y="22912"/>
                    <a:pt x="59453" y="22914"/>
                    <a:pt x="59475" y="22914"/>
                  </a:cubicBezTo>
                  <a:cubicBezTo>
                    <a:pt x="59668" y="22914"/>
                    <a:pt x="59833" y="22776"/>
                    <a:pt x="59866" y="22579"/>
                  </a:cubicBezTo>
                  <a:lnTo>
                    <a:pt x="60892" y="15815"/>
                  </a:lnTo>
                  <a:cubicBezTo>
                    <a:pt x="60892" y="15815"/>
                    <a:pt x="60837" y="15466"/>
                    <a:pt x="60672" y="15008"/>
                  </a:cubicBezTo>
                  <a:cubicBezTo>
                    <a:pt x="60398" y="14202"/>
                    <a:pt x="59848" y="13084"/>
                    <a:pt x="58913" y="12937"/>
                  </a:cubicBezTo>
                  <a:cubicBezTo>
                    <a:pt x="58855" y="12929"/>
                    <a:pt x="58798" y="12925"/>
                    <a:pt x="58741" y="12925"/>
                  </a:cubicBezTo>
                  <a:cubicBezTo>
                    <a:pt x="57899" y="12925"/>
                    <a:pt x="57180" y="13791"/>
                    <a:pt x="56493" y="14770"/>
                  </a:cubicBezTo>
                  <a:cubicBezTo>
                    <a:pt x="55638" y="15974"/>
                    <a:pt x="54834" y="17310"/>
                    <a:pt x="53905" y="17310"/>
                  </a:cubicBezTo>
                  <a:cubicBezTo>
                    <a:pt x="53857" y="17310"/>
                    <a:pt x="53810" y="17307"/>
                    <a:pt x="53762" y="17299"/>
                  </a:cubicBezTo>
                  <a:cubicBezTo>
                    <a:pt x="52919" y="17171"/>
                    <a:pt x="52552" y="16511"/>
                    <a:pt x="52204" y="15815"/>
                  </a:cubicBezTo>
                  <a:cubicBezTo>
                    <a:pt x="51801" y="15027"/>
                    <a:pt x="51397" y="14183"/>
                    <a:pt x="50298" y="14000"/>
                  </a:cubicBezTo>
                  <a:cubicBezTo>
                    <a:pt x="50168" y="13981"/>
                    <a:pt x="50043" y="13971"/>
                    <a:pt x="49924" y="13971"/>
                  </a:cubicBezTo>
                  <a:cubicBezTo>
                    <a:pt x="48367" y="13971"/>
                    <a:pt x="47699" y="15559"/>
                    <a:pt x="46320" y="16530"/>
                  </a:cubicBezTo>
                  <a:cubicBezTo>
                    <a:pt x="45726" y="16936"/>
                    <a:pt x="44994" y="17238"/>
                    <a:pt x="43997" y="17238"/>
                  </a:cubicBezTo>
                  <a:cubicBezTo>
                    <a:pt x="43734" y="17238"/>
                    <a:pt x="43452" y="17217"/>
                    <a:pt x="43149" y="17171"/>
                  </a:cubicBezTo>
                  <a:cubicBezTo>
                    <a:pt x="41554" y="16915"/>
                    <a:pt x="40546" y="15833"/>
                    <a:pt x="39813" y="14532"/>
                  </a:cubicBezTo>
                  <a:cubicBezTo>
                    <a:pt x="38548" y="12332"/>
                    <a:pt x="37998" y="9546"/>
                    <a:pt x="36513" y="9326"/>
                  </a:cubicBezTo>
                  <a:cubicBezTo>
                    <a:pt x="36432" y="9313"/>
                    <a:pt x="36352" y="9307"/>
                    <a:pt x="36274" y="9307"/>
                  </a:cubicBezTo>
                  <a:cubicBezTo>
                    <a:pt x="34150" y="9307"/>
                    <a:pt x="33232" y="13782"/>
                    <a:pt x="30954" y="13782"/>
                  </a:cubicBezTo>
                  <a:cubicBezTo>
                    <a:pt x="30866" y="13782"/>
                    <a:pt x="30776" y="13776"/>
                    <a:pt x="30685" y="13762"/>
                  </a:cubicBezTo>
                  <a:cubicBezTo>
                    <a:pt x="29255" y="13542"/>
                    <a:pt x="28961" y="9436"/>
                    <a:pt x="28448" y="5770"/>
                  </a:cubicBezTo>
                  <a:cubicBezTo>
                    <a:pt x="28045" y="2855"/>
                    <a:pt x="27477" y="234"/>
                    <a:pt x="26120" y="14"/>
                  </a:cubicBezTo>
                  <a:cubicBezTo>
                    <a:pt x="26060" y="5"/>
                    <a:pt x="25999" y="0"/>
                    <a:pt x="25938" y="0"/>
                  </a:cubicBez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6" name="Google Shape;2089;p37"/>
            <p:cNvSpPr/>
            <p:nvPr/>
          </p:nvSpPr>
          <p:spPr>
            <a:xfrm>
              <a:off x="1579450" y="2491025"/>
              <a:ext cx="1558075" cy="443625"/>
            </a:xfrm>
            <a:custGeom>
              <a:avLst/>
              <a:gdLst/>
              <a:ahLst/>
              <a:cxnLst/>
              <a:rect l="l" t="t" r="r" b="b"/>
              <a:pathLst>
                <a:path w="62323" h="17745" extrusionOk="0">
                  <a:moveTo>
                    <a:pt x="27256" y="1"/>
                  </a:moveTo>
                  <a:cubicBezTo>
                    <a:pt x="25009" y="1"/>
                    <a:pt x="21300" y="6511"/>
                    <a:pt x="19349" y="6511"/>
                  </a:cubicBezTo>
                  <a:cubicBezTo>
                    <a:pt x="19308" y="6511"/>
                    <a:pt x="19268" y="6508"/>
                    <a:pt x="19228" y="6502"/>
                  </a:cubicBezTo>
                  <a:cubicBezTo>
                    <a:pt x="18568" y="6392"/>
                    <a:pt x="18092" y="6190"/>
                    <a:pt x="17670" y="5934"/>
                  </a:cubicBezTo>
                  <a:cubicBezTo>
                    <a:pt x="17084" y="5586"/>
                    <a:pt x="16625" y="5146"/>
                    <a:pt x="15984" y="4871"/>
                  </a:cubicBezTo>
                  <a:cubicBezTo>
                    <a:pt x="15764" y="4779"/>
                    <a:pt x="15507" y="4706"/>
                    <a:pt x="15214" y="4651"/>
                  </a:cubicBezTo>
                  <a:cubicBezTo>
                    <a:pt x="15156" y="4642"/>
                    <a:pt x="15097" y="4638"/>
                    <a:pt x="15038" y="4638"/>
                  </a:cubicBezTo>
                  <a:cubicBezTo>
                    <a:pt x="13421" y="4638"/>
                    <a:pt x="11259" y="7778"/>
                    <a:pt x="9773" y="7778"/>
                  </a:cubicBezTo>
                  <a:cubicBezTo>
                    <a:pt x="9723" y="7778"/>
                    <a:pt x="9673" y="7774"/>
                    <a:pt x="9623" y="7767"/>
                  </a:cubicBezTo>
                  <a:cubicBezTo>
                    <a:pt x="8084" y="7529"/>
                    <a:pt x="7222" y="6392"/>
                    <a:pt x="5572" y="6135"/>
                  </a:cubicBezTo>
                  <a:cubicBezTo>
                    <a:pt x="5465" y="6119"/>
                    <a:pt x="5359" y="6111"/>
                    <a:pt x="5254" y="6111"/>
                  </a:cubicBezTo>
                  <a:cubicBezTo>
                    <a:pt x="3908" y="6111"/>
                    <a:pt x="2716" y="7394"/>
                    <a:pt x="812" y="7394"/>
                  </a:cubicBezTo>
                  <a:cubicBezTo>
                    <a:pt x="605" y="7394"/>
                    <a:pt x="390" y="7379"/>
                    <a:pt x="165" y="7345"/>
                  </a:cubicBezTo>
                  <a:lnTo>
                    <a:pt x="37" y="8243"/>
                  </a:lnTo>
                  <a:cubicBezTo>
                    <a:pt x="0" y="8463"/>
                    <a:pt x="147" y="8665"/>
                    <a:pt x="367" y="8702"/>
                  </a:cubicBezTo>
                  <a:lnTo>
                    <a:pt x="59408" y="17738"/>
                  </a:lnTo>
                  <a:cubicBezTo>
                    <a:pt x="59430" y="17742"/>
                    <a:pt x="59453" y="17744"/>
                    <a:pt x="59475" y="17744"/>
                  </a:cubicBezTo>
                  <a:cubicBezTo>
                    <a:pt x="59668" y="17744"/>
                    <a:pt x="59833" y="17606"/>
                    <a:pt x="59866" y="17409"/>
                  </a:cubicBezTo>
                  <a:lnTo>
                    <a:pt x="62322" y="1370"/>
                  </a:lnTo>
                  <a:lnTo>
                    <a:pt x="62322" y="1370"/>
                  </a:lnTo>
                  <a:cubicBezTo>
                    <a:pt x="62322" y="1370"/>
                    <a:pt x="60028" y="5738"/>
                    <a:pt x="57576" y="5738"/>
                  </a:cubicBezTo>
                  <a:cubicBezTo>
                    <a:pt x="57472" y="5738"/>
                    <a:pt x="57368" y="5730"/>
                    <a:pt x="57263" y="5714"/>
                  </a:cubicBezTo>
                  <a:cubicBezTo>
                    <a:pt x="54917" y="5366"/>
                    <a:pt x="54147" y="1718"/>
                    <a:pt x="51452" y="1296"/>
                  </a:cubicBezTo>
                  <a:cubicBezTo>
                    <a:pt x="51378" y="1285"/>
                    <a:pt x="51303" y="1280"/>
                    <a:pt x="51229" y="1280"/>
                  </a:cubicBezTo>
                  <a:cubicBezTo>
                    <a:pt x="48678" y="1280"/>
                    <a:pt x="46036" y="7600"/>
                    <a:pt x="43567" y="7600"/>
                  </a:cubicBezTo>
                  <a:cubicBezTo>
                    <a:pt x="43495" y="7600"/>
                    <a:pt x="43423" y="7595"/>
                    <a:pt x="43351" y="7584"/>
                  </a:cubicBezTo>
                  <a:cubicBezTo>
                    <a:pt x="40748" y="7180"/>
                    <a:pt x="40088" y="3331"/>
                    <a:pt x="37852" y="2983"/>
                  </a:cubicBezTo>
                  <a:cubicBezTo>
                    <a:pt x="37751" y="2967"/>
                    <a:pt x="37653" y="2960"/>
                    <a:pt x="37557" y="2960"/>
                  </a:cubicBezTo>
                  <a:cubicBezTo>
                    <a:pt x="35582" y="2960"/>
                    <a:pt x="34381" y="6067"/>
                    <a:pt x="32361" y="6067"/>
                  </a:cubicBezTo>
                  <a:cubicBezTo>
                    <a:pt x="32262" y="6067"/>
                    <a:pt x="32162" y="6059"/>
                    <a:pt x="32059" y="6044"/>
                  </a:cubicBezTo>
                  <a:cubicBezTo>
                    <a:pt x="30153" y="5751"/>
                    <a:pt x="29805" y="2066"/>
                    <a:pt x="28448" y="600"/>
                  </a:cubicBezTo>
                  <a:cubicBezTo>
                    <a:pt x="28155" y="288"/>
                    <a:pt x="27825" y="68"/>
                    <a:pt x="27422" y="13"/>
                  </a:cubicBezTo>
                  <a:cubicBezTo>
                    <a:pt x="27368" y="5"/>
                    <a:pt x="27312" y="1"/>
                    <a:pt x="27256" y="1"/>
                  </a:cubicBezTo>
                  <a:close/>
                </a:path>
              </a:pathLst>
            </a:custGeom>
            <a:solidFill>
              <a:srgbClr val="519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7" name="Google Shape;2090;p37"/>
            <p:cNvSpPr/>
            <p:nvPr/>
          </p:nvSpPr>
          <p:spPr>
            <a:xfrm>
              <a:off x="1579450" y="2656150"/>
              <a:ext cx="1529650" cy="278500"/>
            </a:xfrm>
            <a:custGeom>
              <a:avLst/>
              <a:gdLst/>
              <a:ahLst/>
              <a:cxnLst/>
              <a:rect l="l" t="t" r="r" b="b"/>
              <a:pathLst>
                <a:path w="61186" h="11140" extrusionOk="0">
                  <a:moveTo>
                    <a:pt x="2660" y="0"/>
                  </a:moveTo>
                  <a:cubicBezTo>
                    <a:pt x="1368" y="0"/>
                    <a:pt x="178" y="1114"/>
                    <a:pt x="110" y="1199"/>
                  </a:cubicBezTo>
                  <a:lnTo>
                    <a:pt x="37" y="1638"/>
                  </a:lnTo>
                  <a:cubicBezTo>
                    <a:pt x="0" y="1858"/>
                    <a:pt x="147" y="2060"/>
                    <a:pt x="367" y="2097"/>
                  </a:cubicBezTo>
                  <a:lnTo>
                    <a:pt x="59408" y="11133"/>
                  </a:lnTo>
                  <a:cubicBezTo>
                    <a:pt x="59430" y="11137"/>
                    <a:pt x="59453" y="11139"/>
                    <a:pt x="59475" y="11139"/>
                  </a:cubicBezTo>
                  <a:cubicBezTo>
                    <a:pt x="59668" y="11139"/>
                    <a:pt x="59833" y="11001"/>
                    <a:pt x="59866" y="10804"/>
                  </a:cubicBezTo>
                  <a:lnTo>
                    <a:pt x="61186" y="2207"/>
                  </a:lnTo>
                  <a:lnTo>
                    <a:pt x="61186" y="2207"/>
                  </a:lnTo>
                  <a:cubicBezTo>
                    <a:pt x="61186" y="2207"/>
                    <a:pt x="60157" y="4382"/>
                    <a:pt x="58909" y="4382"/>
                  </a:cubicBezTo>
                  <a:cubicBezTo>
                    <a:pt x="58855" y="4382"/>
                    <a:pt x="58802" y="4378"/>
                    <a:pt x="58748" y="4370"/>
                  </a:cubicBezTo>
                  <a:cubicBezTo>
                    <a:pt x="57648" y="4205"/>
                    <a:pt x="57410" y="3508"/>
                    <a:pt x="56493" y="2995"/>
                  </a:cubicBezTo>
                  <a:cubicBezTo>
                    <a:pt x="56127" y="2793"/>
                    <a:pt x="55668" y="2610"/>
                    <a:pt x="54990" y="2500"/>
                  </a:cubicBezTo>
                  <a:cubicBezTo>
                    <a:pt x="54896" y="2485"/>
                    <a:pt x="54804" y="2478"/>
                    <a:pt x="54713" y="2478"/>
                  </a:cubicBezTo>
                  <a:cubicBezTo>
                    <a:pt x="53775" y="2478"/>
                    <a:pt x="52989" y="3221"/>
                    <a:pt x="52204" y="4040"/>
                  </a:cubicBezTo>
                  <a:cubicBezTo>
                    <a:pt x="51218" y="5060"/>
                    <a:pt x="50248" y="6206"/>
                    <a:pt x="49015" y="6206"/>
                  </a:cubicBezTo>
                  <a:cubicBezTo>
                    <a:pt x="48919" y="6206"/>
                    <a:pt x="48821" y="6199"/>
                    <a:pt x="48721" y="6184"/>
                  </a:cubicBezTo>
                  <a:cubicBezTo>
                    <a:pt x="47750" y="6019"/>
                    <a:pt x="47017" y="5433"/>
                    <a:pt x="46320" y="4736"/>
                  </a:cubicBezTo>
                  <a:cubicBezTo>
                    <a:pt x="45220" y="3636"/>
                    <a:pt x="44194" y="2280"/>
                    <a:pt x="42452" y="2023"/>
                  </a:cubicBezTo>
                  <a:cubicBezTo>
                    <a:pt x="42321" y="2000"/>
                    <a:pt x="42187" y="1990"/>
                    <a:pt x="42053" y="1990"/>
                  </a:cubicBezTo>
                  <a:cubicBezTo>
                    <a:pt x="41328" y="1990"/>
                    <a:pt x="40571" y="2305"/>
                    <a:pt x="39813" y="2738"/>
                  </a:cubicBezTo>
                  <a:cubicBezTo>
                    <a:pt x="37767" y="3955"/>
                    <a:pt x="35772" y="6140"/>
                    <a:pt x="34579" y="6140"/>
                  </a:cubicBezTo>
                  <a:cubicBezTo>
                    <a:pt x="34532" y="6140"/>
                    <a:pt x="34486" y="6136"/>
                    <a:pt x="34442" y="6129"/>
                  </a:cubicBezTo>
                  <a:cubicBezTo>
                    <a:pt x="32774" y="5873"/>
                    <a:pt x="31638" y="2775"/>
                    <a:pt x="30153" y="2555"/>
                  </a:cubicBezTo>
                  <a:cubicBezTo>
                    <a:pt x="30065" y="2541"/>
                    <a:pt x="29979" y="2534"/>
                    <a:pt x="29896" y="2534"/>
                  </a:cubicBezTo>
                  <a:cubicBezTo>
                    <a:pt x="28648" y="2534"/>
                    <a:pt x="27969" y="4034"/>
                    <a:pt x="26927" y="4034"/>
                  </a:cubicBezTo>
                  <a:cubicBezTo>
                    <a:pt x="26873" y="4034"/>
                    <a:pt x="26818" y="4030"/>
                    <a:pt x="26762" y="4021"/>
                  </a:cubicBezTo>
                  <a:cubicBezTo>
                    <a:pt x="25570" y="3838"/>
                    <a:pt x="25699" y="2610"/>
                    <a:pt x="23591" y="2280"/>
                  </a:cubicBezTo>
                  <a:cubicBezTo>
                    <a:pt x="23454" y="2259"/>
                    <a:pt x="23324" y="2249"/>
                    <a:pt x="23199" y="2249"/>
                  </a:cubicBezTo>
                  <a:cubicBezTo>
                    <a:pt x="21544" y="2249"/>
                    <a:pt x="20795" y="3969"/>
                    <a:pt x="18596" y="3969"/>
                  </a:cubicBezTo>
                  <a:cubicBezTo>
                    <a:pt x="18371" y="3969"/>
                    <a:pt x="18130" y="3951"/>
                    <a:pt x="17872" y="3911"/>
                  </a:cubicBezTo>
                  <a:cubicBezTo>
                    <a:pt x="14884" y="3471"/>
                    <a:pt x="14884" y="1437"/>
                    <a:pt x="12006" y="997"/>
                  </a:cubicBezTo>
                  <a:cubicBezTo>
                    <a:pt x="11655" y="943"/>
                    <a:pt x="11337" y="920"/>
                    <a:pt x="11047" y="920"/>
                  </a:cubicBezTo>
                  <a:cubicBezTo>
                    <a:pt x="9159" y="920"/>
                    <a:pt x="8427" y="1899"/>
                    <a:pt x="7001" y="1899"/>
                  </a:cubicBezTo>
                  <a:cubicBezTo>
                    <a:pt x="6840" y="1899"/>
                    <a:pt x="6670" y="1886"/>
                    <a:pt x="6489" y="1858"/>
                  </a:cubicBezTo>
                  <a:cubicBezTo>
                    <a:pt x="4454" y="1547"/>
                    <a:pt x="4454" y="245"/>
                    <a:pt x="2988" y="25"/>
                  </a:cubicBezTo>
                  <a:cubicBezTo>
                    <a:pt x="2878" y="8"/>
                    <a:pt x="2769" y="0"/>
                    <a:pt x="2660" y="0"/>
                  </a:cubicBez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8" name="Google Shape;2091;p37"/>
            <p:cNvSpPr/>
            <p:nvPr/>
          </p:nvSpPr>
          <p:spPr>
            <a:xfrm>
              <a:off x="1670625" y="2086150"/>
              <a:ext cx="109550" cy="40550"/>
            </a:xfrm>
            <a:custGeom>
              <a:avLst/>
              <a:gdLst/>
              <a:ahLst/>
              <a:cxnLst/>
              <a:rect l="l" t="t" r="r" b="b"/>
              <a:pathLst>
                <a:path w="4382" h="1622" extrusionOk="0">
                  <a:moveTo>
                    <a:pt x="625" y="0"/>
                  </a:moveTo>
                  <a:cubicBezTo>
                    <a:pt x="344" y="0"/>
                    <a:pt x="106" y="194"/>
                    <a:pt x="56" y="481"/>
                  </a:cubicBezTo>
                  <a:cubicBezTo>
                    <a:pt x="1" y="793"/>
                    <a:pt x="221" y="1068"/>
                    <a:pt x="532" y="1123"/>
                  </a:cubicBezTo>
                  <a:lnTo>
                    <a:pt x="3703" y="1617"/>
                  </a:lnTo>
                  <a:cubicBezTo>
                    <a:pt x="3726" y="1620"/>
                    <a:pt x="3749" y="1622"/>
                    <a:pt x="3772" y="1622"/>
                  </a:cubicBezTo>
                  <a:cubicBezTo>
                    <a:pt x="4041" y="1622"/>
                    <a:pt x="4294" y="1428"/>
                    <a:pt x="4345" y="1141"/>
                  </a:cubicBezTo>
                  <a:cubicBezTo>
                    <a:pt x="4382" y="829"/>
                    <a:pt x="4180" y="536"/>
                    <a:pt x="3868" y="499"/>
                  </a:cubicBezTo>
                  <a:lnTo>
                    <a:pt x="697" y="4"/>
                  </a:lnTo>
                  <a:cubicBezTo>
                    <a:pt x="673" y="2"/>
                    <a:pt x="648" y="0"/>
                    <a:pt x="625" y="0"/>
                  </a:cubicBezTo>
                  <a:close/>
                </a:path>
              </a:pathLst>
            </a:custGeom>
            <a:solidFill>
              <a:srgbClr val="519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9" name="Google Shape;2092;p37"/>
            <p:cNvSpPr/>
            <p:nvPr/>
          </p:nvSpPr>
          <p:spPr>
            <a:xfrm>
              <a:off x="1791600" y="2104575"/>
              <a:ext cx="109550" cy="40350"/>
            </a:xfrm>
            <a:custGeom>
              <a:avLst/>
              <a:gdLst/>
              <a:ahLst/>
              <a:cxnLst/>
              <a:rect l="l" t="t" r="r" b="b"/>
              <a:pathLst>
                <a:path w="4382" h="1614" extrusionOk="0">
                  <a:moveTo>
                    <a:pt x="606" y="221"/>
                  </a:moveTo>
                  <a:cubicBezTo>
                    <a:pt x="624" y="221"/>
                    <a:pt x="642" y="221"/>
                    <a:pt x="661" y="239"/>
                  </a:cubicBezTo>
                  <a:lnTo>
                    <a:pt x="3832" y="715"/>
                  </a:lnTo>
                  <a:cubicBezTo>
                    <a:pt x="3923" y="734"/>
                    <a:pt x="3997" y="789"/>
                    <a:pt x="4052" y="844"/>
                  </a:cubicBezTo>
                  <a:cubicBezTo>
                    <a:pt x="4088" y="917"/>
                    <a:pt x="4125" y="1009"/>
                    <a:pt x="4107" y="1100"/>
                  </a:cubicBezTo>
                  <a:cubicBezTo>
                    <a:pt x="4088" y="1265"/>
                    <a:pt x="3942" y="1394"/>
                    <a:pt x="3777" y="1394"/>
                  </a:cubicBezTo>
                  <a:cubicBezTo>
                    <a:pt x="3758" y="1394"/>
                    <a:pt x="3740" y="1394"/>
                    <a:pt x="3722" y="1375"/>
                  </a:cubicBezTo>
                  <a:lnTo>
                    <a:pt x="551" y="899"/>
                  </a:lnTo>
                  <a:cubicBezTo>
                    <a:pt x="459" y="880"/>
                    <a:pt x="386" y="825"/>
                    <a:pt x="331" y="770"/>
                  </a:cubicBezTo>
                  <a:cubicBezTo>
                    <a:pt x="276" y="697"/>
                    <a:pt x="257" y="606"/>
                    <a:pt x="276" y="514"/>
                  </a:cubicBezTo>
                  <a:cubicBezTo>
                    <a:pt x="294" y="349"/>
                    <a:pt x="441" y="221"/>
                    <a:pt x="606" y="221"/>
                  </a:cubicBezTo>
                  <a:close/>
                  <a:moveTo>
                    <a:pt x="606" y="1"/>
                  </a:moveTo>
                  <a:cubicBezTo>
                    <a:pt x="331" y="1"/>
                    <a:pt x="92" y="202"/>
                    <a:pt x="56" y="477"/>
                  </a:cubicBezTo>
                  <a:cubicBezTo>
                    <a:pt x="1" y="789"/>
                    <a:pt x="221" y="1082"/>
                    <a:pt x="514" y="1119"/>
                  </a:cubicBezTo>
                  <a:lnTo>
                    <a:pt x="3685" y="1614"/>
                  </a:lnTo>
                  <a:lnTo>
                    <a:pt x="3777" y="1614"/>
                  </a:lnTo>
                  <a:cubicBezTo>
                    <a:pt x="4052" y="1614"/>
                    <a:pt x="4290" y="1412"/>
                    <a:pt x="4345" y="1137"/>
                  </a:cubicBezTo>
                  <a:cubicBezTo>
                    <a:pt x="4382" y="825"/>
                    <a:pt x="4180" y="532"/>
                    <a:pt x="3868" y="496"/>
                  </a:cubicBezTo>
                  <a:lnTo>
                    <a:pt x="697" y="1"/>
                  </a:ln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0" name="Google Shape;2093;p37"/>
            <p:cNvSpPr/>
            <p:nvPr/>
          </p:nvSpPr>
          <p:spPr>
            <a:xfrm>
              <a:off x="1912575" y="2122900"/>
              <a:ext cx="109550" cy="40350"/>
            </a:xfrm>
            <a:custGeom>
              <a:avLst/>
              <a:gdLst/>
              <a:ahLst/>
              <a:cxnLst/>
              <a:rect l="l" t="t" r="r" b="b"/>
              <a:pathLst>
                <a:path w="4382" h="1614" extrusionOk="0">
                  <a:moveTo>
                    <a:pt x="661" y="239"/>
                  </a:moveTo>
                  <a:lnTo>
                    <a:pt x="3814" y="734"/>
                  </a:lnTo>
                  <a:cubicBezTo>
                    <a:pt x="3905" y="734"/>
                    <a:pt x="3997" y="789"/>
                    <a:pt x="4034" y="862"/>
                  </a:cubicBezTo>
                  <a:cubicBezTo>
                    <a:pt x="4089" y="936"/>
                    <a:pt x="4107" y="1027"/>
                    <a:pt x="4107" y="1101"/>
                  </a:cubicBezTo>
                  <a:cubicBezTo>
                    <a:pt x="4070" y="1266"/>
                    <a:pt x="3942" y="1394"/>
                    <a:pt x="3777" y="1394"/>
                  </a:cubicBezTo>
                  <a:lnTo>
                    <a:pt x="3722" y="1394"/>
                  </a:lnTo>
                  <a:lnTo>
                    <a:pt x="551" y="899"/>
                  </a:lnTo>
                  <a:cubicBezTo>
                    <a:pt x="459" y="881"/>
                    <a:pt x="386" y="844"/>
                    <a:pt x="331" y="771"/>
                  </a:cubicBezTo>
                  <a:cubicBezTo>
                    <a:pt x="276" y="697"/>
                    <a:pt x="258" y="606"/>
                    <a:pt x="276" y="514"/>
                  </a:cubicBezTo>
                  <a:cubicBezTo>
                    <a:pt x="294" y="367"/>
                    <a:pt x="441" y="239"/>
                    <a:pt x="606" y="239"/>
                  </a:cubicBezTo>
                  <a:close/>
                  <a:moveTo>
                    <a:pt x="606" y="1"/>
                  </a:moveTo>
                  <a:cubicBezTo>
                    <a:pt x="331" y="1"/>
                    <a:pt x="93" y="202"/>
                    <a:pt x="38" y="496"/>
                  </a:cubicBezTo>
                  <a:cubicBezTo>
                    <a:pt x="1" y="789"/>
                    <a:pt x="203" y="1082"/>
                    <a:pt x="514" y="1137"/>
                  </a:cubicBezTo>
                  <a:lnTo>
                    <a:pt x="3685" y="1614"/>
                  </a:lnTo>
                  <a:lnTo>
                    <a:pt x="3777" y="1614"/>
                  </a:lnTo>
                  <a:cubicBezTo>
                    <a:pt x="4052" y="1614"/>
                    <a:pt x="4290" y="1431"/>
                    <a:pt x="4327" y="1137"/>
                  </a:cubicBezTo>
                  <a:cubicBezTo>
                    <a:pt x="4382" y="826"/>
                    <a:pt x="4162" y="551"/>
                    <a:pt x="3850" y="496"/>
                  </a:cubicBezTo>
                  <a:lnTo>
                    <a:pt x="698" y="19"/>
                  </a:lnTo>
                  <a:cubicBezTo>
                    <a:pt x="661" y="19"/>
                    <a:pt x="624" y="1"/>
                    <a:pt x="606" y="1"/>
                  </a:cubicBezTo>
                  <a:close/>
                </a:path>
              </a:pathLst>
            </a:custGeom>
            <a:solidFill>
              <a:srgbClr val="E4E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1" name="Google Shape;2094;p37"/>
            <p:cNvSpPr/>
            <p:nvPr/>
          </p:nvSpPr>
          <p:spPr>
            <a:xfrm>
              <a:off x="3127875" y="2304375"/>
              <a:ext cx="34850" cy="35300"/>
            </a:xfrm>
            <a:custGeom>
              <a:avLst/>
              <a:gdLst/>
              <a:ahLst/>
              <a:cxnLst/>
              <a:rect l="l" t="t" r="r" b="b"/>
              <a:pathLst>
                <a:path w="1394" h="1412" extrusionOk="0">
                  <a:moveTo>
                    <a:pt x="688" y="415"/>
                  </a:moveTo>
                  <a:cubicBezTo>
                    <a:pt x="709" y="415"/>
                    <a:pt x="730" y="417"/>
                    <a:pt x="752" y="422"/>
                  </a:cubicBezTo>
                  <a:cubicBezTo>
                    <a:pt x="898" y="440"/>
                    <a:pt x="1008" y="587"/>
                    <a:pt x="990" y="752"/>
                  </a:cubicBezTo>
                  <a:cubicBezTo>
                    <a:pt x="974" y="896"/>
                    <a:pt x="861" y="997"/>
                    <a:pt x="723" y="997"/>
                  </a:cubicBezTo>
                  <a:cubicBezTo>
                    <a:pt x="703" y="997"/>
                    <a:pt x="682" y="995"/>
                    <a:pt x="660" y="990"/>
                  </a:cubicBezTo>
                  <a:cubicBezTo>
                    <a:pt x="495" y="972"/>
                    <a:pt x="385" y="825"/>
                    <a:pt x="422" y="660"/>
                  </a:cubicBezTo>
                  <a:cubicBezTo>
                    <a:pt x="438" y="517"/>
                    <a:pt x="551" y="415"/>
                    <a:pt x="688" y="415"/>
                  </a:cubicBezTo>
                  <a:close/>
                  <a:moveTo>
                    <a:pt x="678" y="1"/>
                  </a:moveTo>
                  <a:lnTo>
                    <a:pt x="642" y="184"/>
                  </a:lnTo>
                  <a:cubicBezTo>
                    <a:pt x="605" y="202"/>
                    <a:pt x="550" y="202"/>
                    <a:pt x="513" y="221"/>
                  </a:cubicBezTo>
                  <a:lnTo>
                    <a:pt x="403" y="74"/>
                  </a:lnTo>
                  <a:lnTo>
                    <a:pt x="202" y="221"/>
                  </a:lnTo>
                  <a:lnTo>
                    <a:pt x="294" y="385"/>
                  </a:lnTo>
                  <a:cubicBezTo>
                    <a:pt x="275" y="422"/>
                    <a:pt x="239" y="459"/>
                    <a:pt x="239" y="495"/>
                  </a:cubicBezTo>
                  <a:lnTo>
                    <a:pt x="37" y="477"/>
                  </a:lnTo>
                  <a:lnTo>
                    <a:pt x="0" y="734"/>
                  </a:lnTo>
                  <a:lnTo>
                    <a:pt x="184" y="770"/>
                  </a:lnTo>
                  <a:cubicBezTo>
                    <a:pt x="184" y="807"/>
                    <a:pt x="202" y="844"/>
                    <a:pt x="220" y="899"/>
                  </a:cubicBezTo>
                  <a:lnTo>
                    <a:pt x="74" y="1009"/>
                  </a:lnTo>
                  <a:lnTo>
                    <a:pt x="220" y="1210"/>
                  </a:lnTo>
                  <a:lnTo>
                    <a:pt x="385" y="1119"/>
                  </a:lnTo>
                  <a:cubicBezTo>
                    <a:pt x="422" y="1137"/>
                    <a:pt x="458" y="1155"/>
                    <a:pt x="495" y="1174"/>
                  </a:cubicBezTo>
                  <a:lnTo>
                    <a:pt x="477" y="1357"/>
                  </a:lnTo>
                  <a:lnTo>
                    <a:pt x="715" y="1412"/>
                  </a:lnTo>
                  <a:lnTo>
                    <a:pt x="770" y="1229"/>
                  </a:lnTo>
                  <a:cubicBezTo>
                    <a:pt x="807" y="1210"/>
                    <a:pt x="843" y="1210"/>
                    <a:pt x="880" y="1192"/>
                  </a:cubicBezTo>
                  <a:lnTo>
                    <a:pt x="1008" y="1339"/>
                  </a:lnTo>
                  <a:lnTo>
                    <a:pt x="1210" y="1192"/>
                  </a:lnTo>
                  <a:lnTo>
                    <a:pt x="1118" y="1027"/>
                  </a:lnTo>
                  <a:cubicBezTo>
                    <a:pt x="1137" y="990"/>
                    <a:pt x="1155" y="954"/>
                    <a:pt x="1173" y="917"/>
                  </a:cubicBezTo>
                  <a:lnTo>
                    <a:pt x="1357" y="935"/>
                  </a:lnTo>
                  <a:lnTo>
                    <a:pt x="1393" y="679"/>
                  </a:lnTo>
                  <a:lnTo>
                    <a:pt x="1210" y="642"/>
                  </a:lnTo>
                  <a:cubicBezTo>
                    <a:pt x="1210" y="605"/>
                    <a:pt x="1210" y="569"/>
                    <a:pt x="1192" y="532"/>
                  </a:cubicBezTo>
                  <a:lnTo>
                    <a:pt x="1338" y="404"/>
                  </a:lnTo>
                  <a:lnTo>
                    <a:pt x="1173" y="202"/>
                  </a:lnTo>
                  <a:lnTo>
                    <a:pt x="1027" y="294"/>
                  </a:lnTo>
                  <a:cubicBezTo>
                    <a:pt x="990" y="275"/>
                    <a:pt x="953" y="257"/>
                    <a:pt x="917" y="239"/>
                  </a:cubicBezTo>
                  <a:lnTo>
                    <a:pt x="935" y="56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2" name="Google Shape;2095;p37"/>
            <p:cNvSpPr/>
            <p:nvPr/>
          </p:nvSpPr>
          <p:spPr>
            <a:xfrm>
              <a:off x="2235650" y="3006875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1"/>
                  </a:moveTo>
                  <a:lnTo>
                    <a:pt x="1" y="4840"/>
                  </a:lnTo>
                  <a:lnTo>
                    <a:pt x="679" y="4950"/>
                  </a:lnTo>
                  <a:lnTo>
                    <a:pt x="1412" y="92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3" name="Google Shape;2096;p37"/>
            <p:cNvSpPr/>
            <p:nvPr/>
          </p:nvSpPr>
          <p:spPr>
            <a:xfrm>
              <a:off x="2242525" y="3025200"/>
              <a:ext cx="25700" cy="59600"/>
            </a:xfrm>
            <a:custGeom>
              <a:avLst/>
              <a:gdLst/>
              <a:ahLst/>
              <a:cxnLst/>
              <a:rect l="l" t="t" r="r" b="b"/>
              <a:pathLst>
                <a:path w="1028" h="2384" extrusionOk="0">
                  <a:moveTo>
                    <a:pt x="349" y="1"/>
                  </a:moveTo>
                  <a:lnTo>
                    <a:pt x="1" y="2274"/>
                  </a:lnTo>
                  <a:lnTo>
                    <a:pt x="679" y="2384"/>
                  </a:lnTo>
                  <a:lnTo>
                    <a:pt x="1027" y="92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4" name="Google Shape;2097;p37"/>
            <p:cNvSpPr/>
            <p:nvPr/>
          </p:nvSpPr>
          <p:spPr>
            <a:xfrm>
              <a:off x="2193025" y="3031625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0"/>
                  </a:moveTo>
                  <a:lnTo>
                    <a:pt x="1" y="4840"/>
                  </a:lnTo>
                  <a:lnTo>
                    <a:pt x="679" y="4950"/>
                  </a:lnTo>
                  <a:lnTo>
                    <a:pt x="1412" y="92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5" name="Google Shape;2098;p37"/>
            <p:cNvSpPr/>
            <p:nvPr/>
          </p:nvSpPr>
          <p:spPr>
            <a:xfrm>
              <a:off x="2197625" y="3063250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9" y="0"/>
                  </a:moveTo>
                  <a:lnTo>
                    <a:pt x="0" y="2291"/>
                  </a:lnTo>
                  <a:lnTo>
                    <a:pt x="678" y="2383"/>
                  </a:lnTo>
                  <a:lnTo>
                    <a:pt x="1027" y="11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6" name="Google Shape;2099;p37"/>
            <p:cNvSpPr/>
            <p:nvPr/>
          </p:nvSpPr>
          <p:spPr>
            <a:xfrm>
              <a:off x="2158675" y="3002300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3" y="0"/>
                  </a:moveTo>
                  <a:lnTo>
                    <a:pt x="0" y="4858"/>
                  </a:lnTo>
                  <a:lnTo>
                    <a:pt x="678" y="4949"/>
                  </a:lnTo>
                  <a:lnTo>
                    <a:pt x="1412" y="11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7" name="Google Shape;2100;p37"/>
            <p:cNvSpPr/>
            <p:nvPr/>
          </p:nvSpPr>
          <p:spPr>
            <a:xfrm>
              <a:off x="2161425" y="304812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8" y="0"/>
                  </a:moveTo>
                  <a:lnTo>
                    <a:pt x="0" y="2273"/>
                  </a:lnTo>
                  <a:lnTo>
                    <a:pt x="678" y="2383"/>
                  </a:lnTo>
                  <a:lnTo>
                    <a:pt x="1027" y="11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8" name="Google Shape;2101;p37"/>
            <p:cNvSpPr/>
            <p:nvPr/>
          </p:nvSpPr>
          <p:spPr>
            <a:xfrm>
              <a:off x="2270025" y="3036675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4" y="0"/>
                  </a:moveTo>
                  <a:lnTo>
                    <a:pt x="0" y="4839"/>
                  </a:lnTo>
                  <a:lnTo>
                    <a:pt x="660" y="4949"/>
                  </a:lnTo>
                  <a:lnTo>
                    <a:pt x="1412" y="92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9" name="Google Shape;2102;p37"/>
            <p:cNvSpPr/>
            <p:nvPr/>
          </p:nvSpPr>
          <p:spPr>
            <a:xfrm>
              <a:off x="2276900" y="3054525"/>
              <a:ext cx="25675" cy="60075"/>
            </a:xfrm>
            <a:custGeom>
              <a:avLst/>
              <a:gdLst/>
              <a:ahLst/>
              <a:cxnLst/>
              <a:rect l="l" t="t" r="r" b="b"/>
              <a:pathLst>
                <a:path w="1027" h="2403" extrusionOk="0">
                  <a:moveTo>
                    <a:pt x="349" y="1"/>
                  </a:moveTo>
                  <a:lnTo>
                    <a:pt x="0" y="2292"/>
                  </a:lnTo>
                  <a:lnTo>
                    <a:pt x="679" y="2402"/>
                  </a:lnTo>
                  <a:lnTo>
                    <a:pt x="1027" y="111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0" name="Google Shape;2103;p37"/>
            <p:cNvSpPr/>
            <p:nvPr/>
          </p:nvSpPr>
          <p:spPr>
            <a:xfrm>
              <a:off x="2313100" y="3006425"/>
              <a:ext cx="35775" cy="123750"/>
            </a:xfrm>
            <a:custGeom>
              <a:avLst/>
              <a:gdLst/>
              <a:ahLst/>
              <a:cxnLst/>
              <a:rect l="l" t="t" r="r" b="b"/>
              <a:pathLst>
                <a:path w="1431" h="4950" extrusionOk="0">
                  <a:moveTo>
                    <a:pt x="752" y="0"/>
                  </a:moveTo>
                  <a:lnTo>
                    <a:pt x="0" y="4839"/>
                  </a:lnTo>
                  <a:lnTo>
                    <a:pt x="679" y="4949"/>
                  </a:lnTo>
                  <a:lnTo>
                    <a:pt x="1430" y="11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1" name="Google Shape;2104;p37"/>
            <p:cNvSpPr/>
            <p:nvPr/>
          </p:nvSpPr>
          <p:spPr>
            <a:xfrm>
              <a:off x="2320900" y="302017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8" y="0"/>
                  </a:moveTo>
                  <a:lnTo>
                    <a:pt x="0" y="2273"/>
                  </a:lnTo>
                  <a:lnTo>
                    <a:pt x="678" y="2383"/>
                  </a:lnTo>
                  <a:lnTo>
                    <a:pt x="1027" y="110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2" name="Google Shape;2105;p37"/>
            <p:cNvSpPr/>
            <p:nvPr/>
          </p:nvSpPr>
          <p:spPr>
            <a:xfrm>
              <a:off x="2346550" y="3043550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4" y="0"/>
                  </a:moveTo>
                  <a:lnTo>
                    <a:pt x="1" y="4839"/>
                  </a:lnTo>
                  <a:lnTo>
                    <a:pt x="679" y="4949"/>
                  </a:lnTo>
                  <a:lnTo>
                    <a:pt x="1412" y="110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3" name="Google Shape;2106;p37"/>
            <p:cNvSpPr/>
            <p:nvPr/>
          </p:nvSpPr>
          <p:spPr>
            <a:xfrm>
              <a:off x="2355725" y="3048125"/>
              <a:ext cx="25225" cy="59600"/>
            </a:xfrm>
            <a:custGeom>
              <a:avLst/>
              <a:gdLst/>
              <a:ahLst/>
              <a:cxnLst/>
              <a:rect l="l" t="t" r="r" b="b"/>
              <a:pathLst>
                <a:path w="1009" h="2384" extrusionOk="0">
                  <a:moveTo>
                    <a:pt x="348" y="0"/>
                  </a:moveTo>
                  <a:lnTo>
                    <a:pt x="0" y="2273"/>
                  </a:lnTo>
                  <a:lnTo>
                    <a:pt x="660" y="2383"/>
                  </a:lnTo>
                  <a:lnTo>
                    <a:pt x="1008" y="92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4" name="Google Shape;2107;p37"/>
            <p:cNvSpPr/>
            <p:nvPr/>
          </p:nvSpPr>
          <p:spPr>
            <a:xfrm>
              <a:off x="2394200" y="2985800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0"/>
                  </a:moveTo>
                  <a:lnTo>
                    <a:pt x="1" y="4858"/>
                  </a:lnTo>
                  <a:lnTo>
                    <a:pt x="661" y="4950"/>
                  </a:lnTo>
                  <a:lnTo>
                    <a:pt x="1412" y="110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5" name="Google Shape;2108;p37"/>
            <p:cNvSpPr/>
            <p:nvPr/>
          </p:nvSpPr>
          <p:spPr>
            <a:xfrm>
              <a:off x="2403375" y="2990375"/>
              <a:ext cx="25225" cy="59600"/>
            </a:xfrm>
            <a:custGeom>
              <a:avLst/>
              <a:gdLst/>
              <a:ahLst/>
              <a:cxnLst/>
              <a:rect l="l" t="t" r="r" b="b"/>
              <a:pathLst>
                <a:path w="1009" h="2384" extrusionOk="0">
                  <a:moveTo>
                    <a:pt x="349" y="1"/>
                  </a:moveTo>
                  <a:lnTo>
                    <a:pt x="0" y="2292"/>
                  </a:lnTo>
                  <a:lnTo>
                    <a:pt x="660" y="2384"/>
                  </a:lnTo>
                  <a:lnTo>
                    <a:pt x="1009" y="111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6" name="Google Shape;2109;p37"/>
            <p:cNvSpPr/>
            <p:nvPr/>
          </p:nvSpPr>
          <p:spPr>
            <a:xfrm>
              <a:off x="2420325" y="3068275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1"/>
                  </a:moveTo>
                  <a:lnTo>
                    <a:pt x="1" y="4840"/>
                  </a:lnTo>
                  <a:lnTo>
                    <a:pt x="679" y="4950"/>
                  </a:lnTo>
                  <a:lnTo>
                    <a:pt x="1412" y="93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7" name="Google Shape;2110;p37"/>
            <p:cNvSpPr/>
            <p:nvPr/>
          </p:nvSpPr>
          <p:spPr>
            <a:xfrm>
              <a:off x="2427200" y="3086150"/>
              <a:ext cx="25700" cy="60050"/>
            </a:xfrm>
            <a:custGeom>
              <a:avLst/>
              <a:gdLst/>
              <a:ahLst/>
              <a:cxnLst/>
              <a:rect l="l" t="t" r="r" b="b"/>
              <a:pathLst>
                <a:path w="1028" h="2402" extrusionOk="0">
                  <a:moveTo>
                    <a:pt x="349" y="1"/>
                  </a:moveTo>
                  <a:lnTo>
                    <a:pt x="1" y="2292"/>
                  </a:lnTo>
                  <a:lnTo>
                    <a:pt x="679" y="2402"/>
                  </a:lnTo>
                  <a:lnTo>
                    <a:pt x="1027" y="111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8" name="Google Shape;2111;p37"/>
            <p:cNvSpPr/>
            <p:nvPr/>
          </p:nvSpPr>
          <p:spPr>
            <a:xfrm>
              <a:off x="2457000" y="3081125"/>
              <a:ext cx="35750" cy="123750"/>
            </a:xfrm>
            <a:custGeom>
              <a:avLst/>
              <a:gdLst/>
              <a:ahLst/>
              <a:cxnLst/>
              <a:rect l="l" t="t" r="r" b="b"/>
              <a:pathLst>
                <a:path w="1430" h="4950" extrusionOk="0">
                  <a:moveTo>
                    <a:pt x="752" y="0"/>
                  </a:moveTo>
                  <a:lnTo>
                    <a:pt x="0" y="4839"/>
                  </a:lnTo>
                  <a:lnTo>
                    <a:pt x="678" y="4949"/>
                  </a:lnTo>
                  <a:lnTo>
                    <a:pt x="1430" y="92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9" name="Google Shape;2112;p37"/>
            <p:cNvSpPr/>
            <p:nvPr/>
          </p:nvSpPr>
          <p:spPr>
            <a:xfrm>
              <a:off x="2459750" y="312647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67" y="1"/>
                  </a:moveTo>
                  <a:lnTo>
                    <a:pt x="0" y="2292"/>
                  </a:lnTo>
                  <a:lnTo>
                    <a:pt x="678" y="2384"/>
                  </a:lnTo>
                  <a:lnTo>
                    <a:pt x="1027" y="111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0" name="Google Shape;2113;p37"/>
            <p:cNvSpPr/>
            <p:nvPr/>
          </p:nvSpPr>
          <p:spPr>
            <a:xfrm>
              <a:off x="2506950" y="3010550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3" y="0"/>
                  </a:moveTo>
                  <a:lnTo>
                    <a:pt x="0" y="4858"/>
                  </a:lnTo>
                  <a:lnTo>
                    <a:pt x="660" y="4949"/>
                  </a:lnTo>
                  <a:lnTo>
                    <a:pt x="1411" y="11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1" name="Google Shape;2114;p37"/>
            <p:cNvSpPr/>
            <p:nvPr/>
          </p:nvSpPr>
          <p:spPr>
            <a:xfrm>
              <a:off x="2508775" y="3060950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9" y="1"/>
                  </a:moveTo>
                  <a:lnTo>
                    <a:pt x="0" y="2274"/>
                  </a:lnTo>
                  <a:lnTo>
                    <a:pt x="679" y="2383"/>
                  </a:lnTo>
                  <a:lnTo>
                    <a:pt x="1027" y="111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2" name="Google Shape;2115;p37"/>
            <p:cNvSpPr/>
            <p:nvPr/>
          </p:nvSpPr>
          <p:spPr>
            <a:xfrm>
              <a:off x="2536275" y="3069650"/>
              <a:ext cx="35750" cy="123750"/>
            </a:xfrm>
            <a:custGeom>
              <a:avLst/>
              <a:gdLst/>
              <a:ahLst/>
              <a:cxnLst/>
              <a:rect l="l" t="t" r="r" b="b"/>
              <a:pathLst>
                <a:path w="1430" h="4950" extrusionOk="0">
                  <a:moveTo>
                    <a:pt x="752" y="1"/>
                  </a:moveTo>
                  <a:lnTo>
                    <a:pt x="0" y="4858"/>
                  </a:lnTo>
                  <a:lnTo>
                    <a:pt x="678" y="4950"/>
                  </a:lnTo>
                  <a:lnTo>
                    <a:pt x="1430" y="111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3" name="Google Shape;2116;p37"/>
            <p:cNvSpPr/>
            <p:nvPr/>
          </p:nvSpPr>
          <p:spPr>
            <a:xfrm>
              <a:off x="2542675" y="3092575"/>
              <a:ext cx="25700" cy="59600"/>
            </a:xfrm>
            <a:custGeom>
              <a:avLst/>
              <a:gdLst/>
              <a:ahLst/>
              <a:cxnLst/>
              <a:rect l="l" t="t" r="r" b="b"/>
              <a:pathLst>
                <a:path w="1028" h="2384" extrusionOk="0">
                  <a:moveTo>
                    <a:pt x="349" y="0"/>
                  </a:moveTo>
                  <a:lnTo>
                    <a:pt x="1" y="2273"/>
                  </a:lnTo>
                  <a:lnTo>
                    <a:pt x="679" y="2383"/>
                  </a:lnTo>
                  <a:lnTo>
                    <a:pt x="1027" y="11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4" name="Google Shape;2117;p37"/>
            <p:cNvSpPr/>
            <p:nvPr/>
          </p:nvSpPr>
          <p:spPr>
            <a:xfrm>
              <a:off x="2579350" y="3044000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3" y="0"/>
                  </a:moveTo>
                  <a:lnTo>
                    <a:pt x="0" y="4840"/>
                  </a:lnTo>
                  <a:lnTo>
                    <a:pt x="678" y="4949"/>
                  </a:lnTo>
                  <a:lnTo>
                    <a:pt x="1412" y="110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5" name="Google Shape;2118;p37"/>
            <p:cNvSpPr/>
            <p:nvPr/>
          </p:nvSpPr>
          <p:spPr>
            <a:xfrm>
              <a:off x="2586225" y="306232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8" y="1"/>
                  </a:moveTo>
                  <a:lnTo>
                    <a:pt x="0" y="2274"/>
                  </a:lnTo>
                  <a:lnTo>
                    <a:pt x="678" y="2383"/>
                  </a:lnTo>
                  <a:lnTo>
                    <a:pt x="1027" y="92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6" name="Google Shape;2119;p37"/>
            <p:cNvSpPr/>
            <p:nvPr/>
          </p:nvSpPr>
          <p:spPr>
            <a:xfrm>
              <a:off x="2625625" y="2995425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4" y="0"/>
                  </a:moveTo>
                  <a:lnTo>
                    <a:pt x="1" y="4840"/>
                  </a:lnTo>
                  <a:lnTo>
                    <a:pt x="679" y="4950"/>
                  </a:lnTo>
                  <a:lnTo>
                    <a:pt x="1412" y="92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7" name="Google Shape;2120;p37"/>
            <p:cNvSpPr/>
            <p:nvPr/>
          </p:nvSpPr>
          <p:spPr>
            <a:xfrm>
              <a:off x="2635250" y="299542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9" y="0"/>
                  </a:moveTo>
                  <a:lnTo>
                    <a:pt x="0" y="2273"/>
                  </a:lnTo>
                  <a:lnTo>
                    <a:pt x="679" y="2383"/>
                  </a:lnTo>
                  <a:lnTo>
                    <a:pt x="1027" y="9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8" name="Google Shape;2121;p37"/>
            <p:cNvSpPr/>
            <p:nvPr/>
          </p:nvSpPr>
          <p:spPr>
            <a:xfrm>
              <a:off x="2651750" y="3077900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52" y="1"/>
                  </a:moveTo>
                  <a:lnTo>
                    <a:pt x="0" y="4840"/>
                  </a:lnTo>
                  <a:lnTo>
                    <a:pt x="679" y="4950"/>
                  </a:lnTo>
                  <a:lnTo>
                    <a:pt x="1412" y="111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9" name="Google Shape;2122;p37"/>
            <p:cNvSpPr/>
            <p:nvPr/>
          </p:nvSpPr>
          <p:spPr>
            <a:xfrm>
              <a:off x="2659525" y="3091650"/>
              <a:ext cx="25700" cy="59600"/>
            </a:xfrm>
            <a:custGeom>
              <a:avLst/>
              <a:gdLst/>
              <a:ahLst/>
              <a:cxnLst/>
              <a:rect l="l" t="t" r="r" b="b"/>
              <a:pathLst>
                <a:path w="1028" h="2384" extrusionOk="0">
                  <a:moveTo>
                    <a:pt x="349" y="1"/>
                  </a:moveTo>
                  <a:lnTo>
                    <a:pt x="1" y="2274"/>
                  </a:lnTo>
                  <a:lnTo>
                    <a:pt x="679" y="2384"/>
                  </a:lnTo>
                  <a:lnTo>
                    <a:pt x="1027" y="92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0" name="Google Shape;2123;p37"/>
            <p:cNvSpPr/>
            <p:nvPr/>
          </p:nvSpPr>
          <p:spPr>
            <a:xfrm>
              <a:off x="2681525" y="3137025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0"/>
                  </a:moveTo>
                  <a:lnTo>
                    <a:pt x="1" y="4840"/>
                  </a:lnTo>
                  <a:lnTo>
                    <a:pt x="679" y="4950"/>
                  </a:lnTo>
                  <a:lnTo>
                    <a:pt x="1412" y="110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1" name="Google Shape;2124;p37"/>
            <p:cNvSpPr/>
            <p:nvPr/>
          </p:nvSpPr>
          <p:spPr>
            <a:xfrm>
              <a:off x="2689325" y="315077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9" y="0"/>
                  </a:moveTo>
                  <a:lnTo>
                    <a:pt x="0" y="2273"/>
                  </a:lnTo>
                  <a:lnTo>
                    <a:pt x="679" y="2383"/>
                  </a:lnTo>
                  <a:lnTo>
                    <a:pt x="1027" y="9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2" name="Google Shape;2125;p37"/>
            <p:cNvSpPr/>
            <p:nvPr/>
          </p:nvSpPr>
          <p:spPr>
            <a:xfrm>
              <a:off x="2729200" y="3078825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52" y="0"/>
                  </a:moveTo>
                  <a:lnTo>
                    <a:pt x="0" y="4840"/>
                  </a:lnTo>
                  <a:lnTo>
                    <a:pt x="678" y="4950"/>
                  </a:lnTo>
                  <a:lnTo>
                    <a:pt x="1412" y="92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3" name="Google Shape;2126;p37"/>
            <p:cNvSpPr/>
            <p:nvPr/>
          </p:nvSpPr>
          <p:spPr>
            <a:xfrm>
              <a:off x="2732400" y="3124200"/>
              <a:ext cx="25225" cy="59600"/>
            </a:xfrm>
            <a:custGeom>
              <a:avLst/>
              <a:gdLst/>
              <a:ahLst/>
              <a:cxnLst/>
              <a:rect l="l" t="t" r="r" b="b"/>
              <a:pathLst>
                <a:path w="1009" h="2384" extrusionOk="0">
                  <a:moveTo>
                    <a:pt x="349" y="0"/>
                  </a:moveTo>
                  <a:lnTo>
                    <a:pt x="0" y="2291"/>
                  </a:lnTo>
                  <a:lnTo>
                    <a:pt x="660" y="2383"/>
                  </a:lnTo>
                  <a:lnTo>
                    <a:pt x="1009" y="11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4" name="Google Shape;2127;p37"/>
            <p:cNvSpPr/>
            <p:nvPr/>
          </p:nvSpPr>
          <p:spPr>
            <a:xfrm>
              <a:off x="2777775" y="3016050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33" y="0"/>
                  </a:moveTo>
                  <a:lnTo>
                    <a:pt x="0" y="4839"/>
                  </a:lnTo>
                  <a:lnTo>
                    <a:pt x="678" y="4949"/>
                  </a:lnTo>
                  <a:lnTo>
                    <a:pt x="1411" y="92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5" name="Google Shape;2128;p37"/>
            <p:cNvSpPr/>
            <p:nvPr/>
          </p:nvSpPr>
          <p:spPr>
            <a:xfrm>
              <a:off x="2779150" y="307057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8" y="1"/>
                  </a:moveTo>
                  <a:lnTo>
                    <a:pt x="0" y="2292"/>
                  </a:lnTo>
                  <a:lnTo>
                    <a:pt x="678" y="2383"/>
                  </a:lnTo>
                  <a:lnTo>
                    <a:pt x="1027" y="11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6" name="Google Shape;2129;p37"/>
            <p:cNvSpPr/>
            <p:nvPr/>
          </p:nvSpPr>
          <p:spPr>
            <a:xfrm>
              <a:off x="2805250" y="3090275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1"/>
                  </a:moveTo>
                  <a:lnTo>
                    <a:pt x="1" y="4840"/>
                  </a:lnTo>
                  <a:lnTo>
                    <a:pt x="661" y="4950"/>
                  </a:lnTo>
                  <a:lnTo>
                    <a:pt x="1412" y="111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7" name="Google Shape;2130;p37"/>
            <p:cNvSpPr/>
            <p:nvPr/>
          </p:nvSpPr>
          <p:spPr>
            <a:xfrm>
              <a:off x="2812125" y="3108600"/>
              <a:ext cx="25700" cy="59600"/>
            </a:xfrm>
            <a:custGeom>
              <a:avLst/>
              <a:gdLst/>
              <a:ahLst/>
              <a:cxnLst/>
              <a:rect l="l" t="t" r="r" b="b"/>
              <a:pathLst>
                <a:path w="1028" h="2384" extrusionOk="0">
                  <a:moveTo>
                    <a:pt x="349" y="1"/>
                  </a:moveTo>
                  <a:lnTo>
                    <a:pt x="1" y="2274"/>
                  </a:lnTo>
                  <a:lnTo>
                    <a:pt x="679" y="2384"/>
                  </a:lnTo>
                  <a:lnTo>
                    <a:pt x="1027" y="93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8" name="Google Shape;2131;p37"/>
            <p:cNvSpPr/>
            <p:nvPr/>
          </p:nvSpPr>
          <p:spPr>
            <a:xfrm>
              <a:off x="2840075" y="3116400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1"/>
                  </a:moveTo>
                  <a:lnTo>
                    <a:pt x="1" y="4840"/>
                  </a:lnTo>
                  <a:lnTo>
                    <a:pt x="679" y="4950"/>
                  </a:lnTo>
                  <a:lnTo>
                    <a:pt x="1412" y="92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9" name="Google Shape;2132;p37"/>
            <p:cNvSpPr/>
            <p:nvPr/>
          </p:nvSpPr>
          <p:spPr>
            <a:xfrm>
              <a:off x="2841925" y="3166350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9" y="1"/>
                  </a:moveTo>
                  <a:lnTo>
                    <a:pt x="0" y="2292"/>
                  </a:lnTo>
                  <a:lnTo>
                    <a:pt x="679" y="2383"/>
                  </a:lnTo>
                  <a:lnTo>
                    <a:pt x="1027" y="110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0" name="Google Shape;2133;p37"/>
            <p:cNvSpPr/>
            <p:nvPr/>
          </p:nvSpPr>
          <p:spPr>
            <a:xfrm>
              <a:off x="2883625" y="3084325"/>
              <a:ext cx="35300" cy="123750"/>
            </a:xfrm>
            <a:custGeom>
              <a:avLst/>
              <a:gdLst/>
              <a:ahLst/>
              <a:cxnLst/>
              <a:rect l="l" t="t" r="r" b="b"/>
              <a:pathLst>
                <a:path w="1412" h="4950" extrusionOk="0">
                  <a:moveTo>
                    <a:pt x="752" y="0"/>
                  </a:moveTo>
                  <a:lnTo>
                    <a:pt x="0" y="4840"/>
                  </a:lnTo>
                  <a:lnTo>
                    <a:pt x="679" y="4950"/>
                  </a:lnTo>
                  <a:lnTo>
                    <a:pt x="1412" y="92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1" name="Google Shape;2134;p37"/>
            <p:cNvSpPr/>
            <p:nvPr/>
          </p:nvSpPr>
          <p:spPr>
            <a:xfrm>
              <a:off x="2893250" y="3084325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67" y="0"/>
                  </a:moveTo>
                  <a:lnTo>
                    <a:pt x="0" y="2273"/>
                  </a:lnTo>
                  <a:lnTo>
                    <a:pt x="678" y="2383"/>
                  </a:lnTo>
                  <a:lnTo>
                    <a:pt x="1027" y="92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2" name="Google Shape;2135;p37"/>
            <p:cNvSpPr/>
            <p:nvPr/>
          </p:nvSpPr>
          <p:spPr>
            <a:xfrm>
              <a:off x="2915700" y="3127850"/>
              <a:ext cx="35775" cy="123750"/>
            </a:xfrm>
            <a:custGeom>
              <a:avLst/>
              <a:gdLst/>
              <a:ahLst/>
              <a:cxnLst/>
              <a:rect l="l" t="t" r="r" b="b"/>
              <a:pathLst>
                <a:path w="1431" h="4950" extrusionOk="0">
                  <a:moveTo>
                    <a:pt x="752" y="1"/>
                  </a:moveTo>
                  <a:lnTo>
                    <a:pt x="0" y="4840"/>
                  </a:lnTo>
                  <a:lnTo>
                    <a:pt x="679" y="4950"/>
                  </a:lnTo>
                  <a:lnTo>
                    <a:pt x="1430" y="111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3" name="Google Shape;2136;p37"/>
            <p:cNvSpPr/>
            <p:nvPr/>
          </p:nvSpPr>
          <p:spPr>
            <a:xfrm>
              <a:off x="2924400" y="3137025"/>
              <a:ext cx="25700" cy="59600"/>
            </a:xfrm>
            <a:custGeom>
              <a:avLst/>
              <a:gdLst/>
              <a:ahLst/>
              <a:cxnLst/>
              <a:rect l="l" t="t" r="r" b="b"/>
              <a:pathLst>
                <a:path w="1028" h="2384" extrusionOk="0">
                  <a:moveTo>
                    <a:pt x="349" y="0"/>
                  </a:moveTo>
                  <a:lnTo>
                    <a:pt x="1" y="2273"/>
                  </a:lnTo>
                  <a:lnTo>
                    <a:pt x="661" y="2383"/>
                  </a:lnTo>
                  <a:lnTo>
                    <a:pt x="1027" y="9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4" name="Google Shape;2137;p37"/>
            <p:cNvSpPr/>
            <p:nvPr/>
          </p:nvSpPr>
          <p:spPr>
            <a:xfrm>
              <a:off x="2956475" y="3117325"/>
              <a:ext cx="35325" cy="123750"/>
            </a:xfrm>
            <a:custGeom>
              <a:avLst/>
              <a:gdLst/>
              <a:ahLst/>
              <a:cxnLst/>
              <a:rect l="l" t="t" r="r" b="b"/>
              <a:pathLst>
                <a:path w="1413" h="4950" extrusionOk="0">
                  <a:moveTo>
                    <a:pt x="734" y="0"/>
                  </a:moveTo>
                  <a:lnTo>
                    <a:pt x="1" y="4839"/>
                  </a:lnTo>
                  <a:lnTo>
                    <a:pt x="661" y="4949"/>
                  </a:lnTo>
                  <a:lnTo>
                    <a:pt x="1412" y="110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5" name="Google Shape;2138;p37"/>
            <p:cNvSpPr/>
            <p:nvPr/>
          </p:nvSpPr>
          <p:spPr>
            <a:xfrm>
              <a:off x="2965200" y="3121900"/>
              <a:ext cx="25675" cy="59600"/>
            </a:xfrm>
            <a:custGeom>
              <a:avLst/>
              <a:gdLst/>
              <a:ahLst/>
              <a:cxnLst/>
              <a:rect l="l" t="t" r="r" b="b"/>
              <a:pathLst>
                <a:path w="1027" h="2384" extrusionOk="0">
                  <a:moveTo>
                    <a:pt x="348" y="0"/>
                  </a:moveTo>
                  <a:lnTo>
                    <a:pt x="0" y="2273"/>
                  </a:lnTo>
                  <a:lnTo>
                    <a:pt x="678" y="2383"/>
                  </a:lnTo>
                  <a:lnTo>
                    <a:pt x="1027" y="92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6" name="Google Shape;2139;p37"/>
            <p:cNvSpPr/>
            <p:nvPr/>
          </p:nvSpPr>
          <p:spPr>
            <a:xfrm>
              <a:off x="2991775" y="3138400"/>
              <a:ext cx="35300" cy="124200"/>
            </a:xfrm>
            <a:custGeom>
              <a:avLst/>
              <a:gdLst/>
              <a:ahLst/>
              <a:cxnLst/>
              <a:rect l="l" t="t" r="r" b="b"/>
              <a:pathLst>
                <a:path w="1412" h="4968" extrusionOk="0">
                  <a:moveTo>
                    <a:pt x="752" y="0"/>
                  </a:moveTo>
                  <a:lnTo>
                    <a:pt x="0" y="4858"/>
                  </a:lnTo>
                  <a:lnTo>
                    <a:pt x="678" y="4968"/>
                  </a:lnTo>
                  <a:lnTo>
                    <a:pt x="1412" y="11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rgbClr val="8AB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7" name="Google Shape;2140;p37"/>
            <p:cNvSpPr/>
            <p:nvPr/>
          </p:nvSpPr>
          <p:spPr>
            <a:xfrm>
              <a:off x="2992675" y="3197975"/>
              <a:ext cx="25700" cy="59600"/>
            </a:xfrm>
            <a:custGeom>
              <a:avLst/>
              <a:gdLst/>
              <a:ahLst/>
              <a:cxnLst/>
              <a:rect l="l" t="t" r="r" b="b"/>
              <a:pathLst>
                <a:path w="1028" h="2384" extrusionOk="0">
                  <a:moveTo>
                    <a:pt x="349" y="0"/>
                  </a:moveTo>
                  <a:lnTo>
                    <a:pt x="1" y="2292"/>
                  </a:lnTo>
                  <a:lnTo>
                    <a:pt x="679" y="2383"/>
                  </a:lnTo>
                  <a:lnTo>
                    <a:pt x="1027" y="11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323C6D">
                <a:alpha val="35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8" name="Google Shape;2141;p37"/>
            <p:cNvSpPr/>
            <p:nvPr/>
          </p:nvSpPr>
          <p:spPr>
            <a:xfrm>
              <a:off x="2095425" y="3260750"/>
              <a:ext cx="319425" cy="58675"/>
            </a:xfrm>
            <a:custGeom>
              <a:avLst/>
              <a:gdLst/>
              <a:ahLst/>
              <a:cxnLst/>
              <a:rect l="l" t="t" r="r" b="b"/>
              <a:pathLst>
                <a:path w="12777" h="2347" extrusionOk="0">
                  <a:moveTo>
                    <a:pt x="56" y="1"/>
                  </a:moveTo>
                  <a:lnTo>
                    <a:pt x="1" y="404"/>
                  </a:lnTo>
                  <a:lnTo>
                    <a:pt x="12703" y="2347"/>
                  </a:lnTo>
                  <a:lnTo>
                    <a:pt x="12777" y="1944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E4EBF5"/>
            </a:solidFill>
            <a:ln w="9525" cap="rnd" cmpd="sng">
              <a:solidFill>
                <a:srgbClr val="01010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939" name="Picture 19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42" y="85242"/>
            <a:ext cx="1350709" cy="518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6;p23"/>
          <p:cNvSpPr txBox="1">
            <a:spLocks noGrp="1"/>
          </p:cNvSpPr>
          <p:nvPr>
            <p:ph type="title" idx="2"/>
          </p:nvPr>
        </p:nvSpPr>
        <p:spPr>
          <a:xfrm>
            <a:off x="2479965" y="3526866"/>
            <a:ext cx="245250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7200" dirty="0">
                <a:solidFill>
                  <a:schemeClr val="bg1"/>
                </a:solidFill>
              </a:rPr>
              <a:t>2</a:t>
            </a:r>
            <a:r>
              <a:rPr lang="ru-RU" sz="7200" dirty="0" smtClean="0">
                <a:solidFill>
                  <a:schemeClr val="bg1"/>
                </a:solidFill>
              </a:rPr>
              <a:t>.</a:t>
            </a:r>
            <a:endParaRPr lang="en" sz="7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3818" y="13941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lt2"/>
              </a:buClr>
              <a:buSzPts val="3600"/>
            </a:pP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Расширение базы данных и внедрение систем анализа данных </a:t>
            </a:r>
          </a:p>
          <a:p>
            <a:pPr algn="ctr">
              <a:buClr>
                <a:schemeClr val="lt2"/>
              </a:buClr>
              <a:buSzPts val="3600"/>
            </a:pP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(период 2010 - 2018)</a:t>
            </a:r>
          </a:p>
        </p:txBody>
      </p:sp>
      <p:grpSp>
        <p:nvGrpSpPr>
          <p:cNvPr id="188" name="Google Shape;1900;p53"/>
          <p:cNvGrpSpPr/>
          <p:nvPr/>
        </p:nvGrpSpPr>
        <p:grpSpPr>
          <a:xfrm flipH="1">
            <a:off x="5219109" y="980077"/>
            <a:ext cx="3722071" cy="3049939"/>
            <a:chOff x="527989" y="513014"/>
            <a:chExt cx="3421504" cy="2534901"/>
          </a:xfrm>
        </p:grpSpPr>
        <p:grpSp>
          <p:nvGrpSpPr>
            <p:cNvPr id="189" name="Google Shape;1901;p53"/>
            <p:cNvGrpSpPr/>
            <p:nvPr/>
          </p:nvGrpSpPr>
          <p:grpSpPr>
            <a:xfrm>
              <a:off x="527989" y="513014"/>
              <a:ext cx="3421504" cy="2534901"/>
              <a:chOff x="945208" y="863242"/>
              <a:chExt cx="3026273" cy="2242084"/>
            </a:xfrm>
          </p:grpSpPr>
          <p:grpSp>
            <p:nvGrpSpPr>
              <p:cNvPr id="200" name="Google Shape;1903;p53"/>
              <p:cNvGrpSpPr/>
              <p:nvPr/>
            </p:nvGrpSpPr>
            <p:grpSpPr>
              <a:xfrm>
                <a:off x="945208" y="863242"/>
                <a:ext cx="3026273" cy="2242084"/>
                <a:chOff x="9869000" y="346050"/>
                <a:chExt cx="4621675" cy="3424075"/>
              </a:xfrm>
            </p:grpSpPr>
            <p:sp>
              <p:nvSpPr>
                <p:cNvPr id="205" name="Google Shape;1904;p53"/>
                <p:cNvSpPr/>
                <p:nvPr/>
              </p:nvSpPr>
              <p:spPr>
                <a:xfrm>
                  <a:off x="9869000" y="716875"/>
                  <a:ext cx="4621675" cy="305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867" h="122130" extrusionOk="0">
                      <a:moveTo>
                        <a:pt x="0" y="0"/>
                      </a:moveTo>
                      <a:lnTo>
                        <a:pt x="0" y="122130"/>
                      </a:lnTo>
                      <a:lnTo>
                        <a:pt x="184867" y="122130"/>
                      </a:lnTo>
                      <a:lnTo>
                        <a:pt x="184867" y="0"/>
                      </a:lnTo>
                      <a:close/>
                    </a:path>
                  </a:pathLst>
                </a:custGeom>
                <a:solidFill>
                  <a:srgbClr val="2C5A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6" name="Google Shape;1905;p53"/>
                <p:cNvSpPr/>
                <p:nvPr/>
              </p:nvSpPr>
              <p:spPr>
                <a:xfrm>
                  <a:off x="9994375" y="843775"/>
                  <a:ext cx="4370925" cy="27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37" h="111978" extrusionOk="0">
                      <a:moveTo>
                        <a:pt x="0" y="0"/>
                      </a:moveTo>
                      <a:lnTo>
                        <a:pt x="0" y="111978"/>
                      </a:lnTo>
                      <a:lnTo>
                        <a:pt x="174837" y="111978"/>
                      </a:lnTo>
                      <a:lnTo>
                        <a:pt x="17483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7" name="Google Shape;1906;p53"/>
                <p:cNvSpPr/>
                <p:nvPr/>
              </p:nvSpPr>
              <p:spPr>
                <a:xfrm>
                  <a:off x="10420675" y="346050"/>
                  <a:ext cx="28900" cy="3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4834" extrusionOk="0">
                      <a:moveTo>
                        <a:pt x="0" y="0"/>
                      </a:moveTo>
                      <a:lnTo>
                        <a:pt x="0" y="14833"/>
                      </a:lnTo>
                      <a:lnTo>
                        <a:pt x="1155" y="14833"/>
                      </a:lnTo>
                      <a:lnTo>
                        <a:pt x="1155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8" name="Google Shape;1907;p53"/>
                <p:cNvSpPr/>
                <p:nvPr/>
              </p:nvSpPr>
              <p:spPr>
                <a:xfrm>
                  <a:off x="13910850" y="346050"/>
                  <a:ext cx="28150" cy="3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14834" extrusionOk="0">
                      <a:moveTo>
                        <a:pt x="1" y="0"/>
                      </a:moveTo>
                      <a:lnTo>
                        <a:pt x="1" y="14833"/>
                      </a:lnTo>
                      <a:lnTo>
                        <a:pt x="1126" y="14833"/>
                      </a:lnTo>
                      <a:lnTo>
                        <a:pt x="1126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9" name="Google Shape;1908;p53"/>
                <p:cNvSpPr/>
                <p:nvPr/>
              </p:nvSpPr>
              <p:spPr>
                <a:xfrm>
                  <a:off x="10173700" y="3264025"/>
                  <a:ext cx="323750" cy="25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0183" extrusionOk="0">
                      <a:moveTo>
                        <a:pt x="1" y="0"/>
                      </a:moveTo>
                      <a:lnTo>
                        <a:pt x="1" y="10183"/>
                      </a:lnTo>
                      <a:lnTo>
                        <a:pt x="12949" y="10183"/>
                      </a:lnTo>
                      <a:lnTo>
                        <a:pt x="12949" y="0"/>
                      </a:ln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0" name="Google Shape;1909;p53"/>
                <p:cNvSpPr/>
                <p:nvPr/>
              </p:nvSpPr>
              <p:spPr>
                <a:xfrm>
                  <a:off x="10549100" y="2832400"/>
                  <a:ext cx="323725" cy="68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27448" extrusionOk="0">
                      <a:moveTo>
                        <a:pt x="0" y="0"/>
                      </a:moveTo>
                      <a:lnTo>
                        <a:pt x="0" y="27448"/>
                      </a:lnTo>
                      <a:lnTo>
                        <a:pt x="12949" y="27448"/>
                      </a:lnTo>
                      <a:lnTo>
                        <a:pt x="12949" y="0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1" name="Google Shape;1910;p53"/>
                <p:cNvSpPr/>
                <p:nvPr/>
              </p:nvSpPr>
              <p:spPr>
                <a:xfrm>
                  <a:off x="10924475" y="3137875"/>
                  <a:ext cx="323750" cy="3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15229" extrusionOk="0">
                      <a:moveTo>
                        <a:pt x="1" y="0"/>
                      </a:moveTo>
                      <a:lnTo>
                        <a:pt x="1" y="15229"/>
                      </a:lnTo>
                      <a:lnTo>
                        <a:pt x="12949" y="15229"/>
                      </a:lnTo>
                      <a:lnTo>
                        <a:pt x="12949" y="0"/>
                      </a:ln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2" name="Google Shape;1911;p53"/>
                <p:cNvSpPr/>
                <p:nvPr/>
              </p:nvSpPr>
              <p:spPr>
                <a:xfrm>
                  <a:off x="11299875" y="3286825"/>
                  <a:ext cx="324500" cy="2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0" h="9271" extrusionOk="0">
                      <a:moveTo>
                        <a:pt x="0" y="0"/>
                      </a:moveTo>
                      <a:lnTo>
                        <a:pt x="0" y="9271"/>
                      </a:lnTo>
                      <a:lnTo>
                        <a:pt x="12979" y="9271"/>
                      </a:lnTo>
                      <a:lnTo>
                        <a:pt x="12979" y="0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3" name="Google Shape;1912;p53"/>
                <p:cNvSpPr/>
                <p:nvPr/>
              </p:nvSpPr>
              <p:spPr>
                <a:xfrm>
                  <a:off x="11675250" y="3010225"/>
                  <a:ext cx="323750" cy="50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0" h="20335" extrusionOk="0">
                      <a:moveTo>
                        <a:pt x="1" y="0"/>
                      </a:moveTo>
                      <a:lnTo>
                        <a:pt x="1" y="20335"/>
                      </a:lnTo>
                      <a:lnTo>
                        <a:pt x="12949" y="20335"/>
                      </a:lnTo>
                      <a:lnTo>
                        <a:pt x="12949" y="0"/>
                      </a:ln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4" name="Google Shape;1913;p53"/>
                <p:cNvSpPr/>
                <p:nvPr/>
              </p:nvSpPr>
              <p:spPr>
                <a:xfrm>
                  <a:off x="10173700" y="3514025"/>
                  <a:ext cx="1826825" cy="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73" h="366" extrusionOk="0">
                      <a:moveTo>
                        <a:pt x="1" y="0"/>
                      </a:moveTo>
                      <a:lnTo>
                        <a:pt x="1" y="365"/>
                      </a:lnTo>
                      <a:lnTo>
                        <a:pt x="73072" y="365"/>
                      </a:lnTo>
                      <a:lnTo>
                        <a:pt x="73072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5" name="Google Shape;1914;p53"/>
                <p:cNvSpPr/>
                <p:nvPr/>
              </p:nvSpPr>
              <p:spPr>
                <a:xfrm>
                  <a:off x="10169900" y="2588475"/>
                  <a:ext cx="186100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0" h="4044" extrusionOk="0">
                      <a:moveTo>
                        <a:pt x="72373" y="365"/>
                      </a:moveTo>
                      <a:cubicBezTo>
                        <a:pt x="73254" y="365"/>
                        <a:pt x="74014" y="1095"/>
                        <a:pt x="74014" y="2007"/>
                      </a:cubicBezTo>
                      <a:cubicBezTo>
                        <a:pt x="74014" y="2858"/>
                        <a:pt x="73285" y="3618"/>
                        <a:pt x="72373" y="3618"/>
                      </a:cubicBezTo>
                      <a:lnTo>
                        <a:pt x="1977" y="3618"/>
                      </a:lnTo>
                      <a:cubicBezTo>
                        <a:pt x="1095" y="3618"/>
                        <a:pt x="335" y="2918"/>
                        <a:pt x="335" y="2007"/>
                      </a:cubicBezTo>
                      <a:cubicBezTo>
                        <a:pt x="335" y="1125"/>
                        <a:pt x="1065" y="365"/>
                        <a:pt x="1977" y="365"/>
                      </a:cubicBezTo>
                      <a:close/>
                      <a:moveTo>
                        <a:pt x="2007" y="0"/>
                      </a:moveTo>
                      <a:cubicBezTo>
                        <a:pt x="913" y="0"/>
                        <a:pt x="1" y="912"/>
                        <a:pt x="1" y="2037"/>
                      </a:cubicBezTo>
                      <a:cubicBezTo>
                        <a:pt x="1" y="3131"/>
                        <a:pt x="913" y="4043"/>
                        <a:pt x="2007" y="4043"/>
                      </a:cubicBezTo>
                      <a:lnTo>
                        <a:pt x="72434" y="4043"/>
                      </a:lnTo>
                      <a:cubicBezTo>
                        <a:pt x="73528" y="4043"/>
                        <a:pt x="74440" y="3131"/>
                        <a:pt x="74440" y="2037"/>
                      </a:cubicBezTo>
                      <a:cubicBezTo>
                        <a:pt x="74440" y="912"/>
                        <a:pt x="73558" y="0"/>
                        <a:pt x="72434" y="0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6" name="Google Shape;1915;p53"/>
                <p:cNvSpPr/>
                <p:nvPr/>
              </p:nvSpPr>
              <p:spPr>
                <a:xfrm>
                  <a:off x="10191950" y="2609000"/>
                  <a:ext cx="647450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8" h="2341" extrusionOk="0">
                      <a:moveTo>
                        <a:pt x="1186" y="0"/>
                      </a:moveTo>
                      <a:cubicBezTo>
                        <a:pt x="517" y="0"/>
                        <a:pt x="0" y="517"/>
                        <a:pt x="0" y="1186"/>
                      </a:cubicBezTo>
                      <a:cubicBezTo>
                        <a:pt x="0" y="1824"/>
                        <a:pt x="517" y="2341"/>
                        <a:pt x="1186" y="2341"/>
                      </a:cubicBezTo>
                      <a:lnTo>
                        <a:pt x="24742" y="2341"/>
                      </a:lnTo>
                      <a:cubicBezTo>
                        <a:pt x="25381" y="2341"/>
                        <a:pt x="25897" y="1824"/>
                        <a:pt x="25897" y="1186"/>
                      </a:cubicBezTo>
                      <a:cubicBezTo>
                        <a:pt x="25897" y="517"/>
                        <a:pt x="25381" y="0"/>
                        <a:pt x="24742" y="0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7" name="Google Shape;1916;p53"/>
                <p:cNvSpPr/>
                <p:nvPr/>
              </p:nvSpPr>
              <p:spPr>
                <a:xfrm>
                  <a:off x="10169900" y="2271600"/>
                  <a:ext cx="186100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40" h="4044" extrusionOk="0">
                      <a:moveTo>
                        <a:pt x="72373" y="335"/>
                      </a:moveTo>
                      <a:cubicBezTo>
                        <a:pt x="73254" y="335"/>
                        <a:pt x="74014" y="1064"/>
                        <a:pt x="74014" y="1976"/>
                      </a:cubicBezTo>
                      <a:cubicBezTo>
                        <a:pt x="74014" y="2858"/>
                        <a:pt x="73285" y="3618"/>
                        <a:pt x="72373" y="3618"/>
                      </a:cubicBezTo>
                      <a:lnTo>
                        <a:pt x="1977" y="3618"/>
                      </a:lnTo>
                      <a:cubicBezTo>
                        <a:pt x="1095" y="3618"/>
                        <a:pt x="335" y="2888"/>
                        <a:pt x="335" y="1976"/>
                      </a:cubicBezTo>
                      <a:cubicBezTo>
                        <a:pt x="335" y="1095"/>
                        <a:pt x="1065" y="335"/>
                        <a:pt x="1977" y="335"/>
                      </a:cubicBezTo>
                      <a:close/>
                      <a:moveTo>
                        <a:pt x="2007" y="1"/>
                      </a:moveTo>
                      <a:cubicBezTo>
                        <a:pt x="913" y="1"/>
                        <a:pt x="1" y="912"/>
                        <a:pt x="1" y="2007"/>
                      </a:cubicBezTo>
                      <a:cubicBezTo>
                        <a:pt x="1" y="3131"/>
                        <a:pt x="913" y="4043"/>
                        <a:pt x="2007" y="4043"/>
                      </a:cubicBezTo>
                      <a:lnTo>
                        <a:pt x="72434" y="4043"/>
                      </a:lnTo>
                      <a:cubicBezTo>
                        <a:pt x="73528" y="4043"/>
                        <a:pt x="74440" y="3131"/>
                        <a:pt x="74440" y="2007"/>
                      </a:cubicBezTo>
                      <a:cubicBezTo>
                        <a:pt x="74440" y="912"/>
                        <a:pt x="73558" y="1"/>
                        <a:pt x="72434" y="1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8" name="Google Shape;1917;p53"/>
                <p:cNvSpPr/>
                <p:nvPr/>
              </p:nvSpPr>
              <p:spPr>
                <a:xfrm>
                  <a:off x="10191950" y="2291350"/>
                  <a:ext cx="1025875" cy="5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5" h="2372" extrusionOk="0">
                      <a:moveTo>
                        <a:pt x="1186" y="1"/>
                      </a:moveTo>
                      <a:cubicBezTo>
                        <a:pt x="517" y="1"/>
                        <a:pt x="0" y="548"/>
                        <a:pt x="0" y="1186"/>
                      </a:cubicBezTo>
                      <a:cubicBezTo>
                        <a:pt x="0" y="1825"/>
                        <a:pt x="517" y="2372"/>
                        <a:pt x="1186" y="2372"/>
                      </a:cubicBezTo>
                      <a:lnTo>
                        <a:pt x="39879" y="2372"/>
                      </a:lnTo>
                      <a:cubicBezTo>
                        <a:pt x="40487" y="2372"/>
                        <a:pt x="41035" y="1825"/>
                        <a:pt x="41035" y="1186"/>
                      </a:cubicBezTo>
                      <a:cubicBezTo>
                        <a:pt x="41035" y="548"/>
                        <a:pt x="40487" y="1"/>
                        <a:pt x="39849" y="1"/>
                      </a:cubicBezTo>
                      <a:close/>
                    </a:path>
                  </a:pathLst>
                </a:custGeom>
                <a:solidFill>
                  <a:srgbClr val="2C5A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2" name="Google Shape;1921;p53"/>
                <p:cNvSpPr/>
                <p:nvPr/>
              </p:nvSpPr>
              <p:spPr>
                <a:xfrm>
                  <a:off x="13651725" y="2437250"/>
                  <a:ext cx="713575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3" h="4925" extrusionOk="0">
                      <a:moveTo>
                        <a:pt x="1" y="1"/>
                      </a:moveTo>
                      <a:lnTo>
                        <a:pt x="1" y="4925"/>
                      </a:lnTo>
                      <a:lnTo>
                        <a:pt x="28543" y="4925"/>
                      </a:lnTo>
                      <a:lnTo>
                        <a:pt x="28543" y="1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3" name="Google Shape;1922;p53"/>
                <p:cNvSpPr/>
                <p:nvPr/>
              </p:nvSpPr>
              <p:spPr>
                <a:xfrm>
                  <a:off x="12945800" y="2437250"/>
                  <a:ext cx="712800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2" h="4925" extrusionOk="0">
                      <a:moveTo>
                        <a:pt x="0" y="1"/>
                      </a:moveTo>
                      <a:lnTo>
                        <a:pt x="0" y="4925"/>
                      </a:lnTo>
                      <a:lnTo>
                        <a:pt x="28512" y="4925"/>
                      </a:lnTo>
                      <a:lnTo>
                        <a:pt x="28512" y="1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4" name="Google Shape;1923;p53"/>
                <p:cNvSpPr/>
                <p:nvPr/>
              </p:nvSpPr>
              <p:spPr>
                <a:xfrm>
                  <a:off x="12372825" y="2662950"/>
                  <a:ext cx="209000" cy="1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0" h="4955" extrusionOk="0">
                      <a:moveTo>
                        <a:pt x="1" y="0"/>
                      </a:moveTo>
                      <a:lnTo>
                        <a:pt x="1" y="4955"/>
                      </a:lnTo>
                      <a:lnTo>
                        <a:pt x="8360" y="4955"/>
                      </a:lnTo>
                      <a:lnTo>
                        <a:pt x="8360" y="0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924;p53"/>
                <p:cNvSpPr/>
                <p:nvPr/>
              </p:nvSpPr>
              <p:spPr>
                <a:xfrm>
                  <a:off x="12581800" y="2662950"/>
                  <a:ext cx="1783500" cy="1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40" h="4955" extrusionOk="0">
                      <a:moveTo>
                        <a:pt x="1" y="0"/>
                      </a:moveTo>
                      <a:lnTo>
                        <a:pt x="1" y="4955"/>
                      </a:lnTo>
                      <a:lnTo>
                        <a:pt x="71340" y="4955"/>
                      </a:lnTo>
                      <a:lnTo>
                        <a:pt x="71340" y="0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925;p53"/>
                <p:cNvSpPr/>
                <p:nvPr/>
              </p:nvSpPr>
              <p:spPr>
                <a:xfrm>
                  <a:off x="12665400" y="2889400"/>
                  <a:ext cx="456725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9" h="4925" extrusionOk="0">
                      <a:moveTo>
                        <a:pt x="0" y="0"/>
                      </a:moveTo>
                      <a:lnTo>
                        <a:pt x="0" y="4924"/>
                      </a:lnTo>
                      <a:lnTo>
                        <a:pt x="18268" y="4924"/>
                      </a:lnTo>
                      <a:lnTo>
                        <a:pt x="18268" y="0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926;p53"/>
                <p:cNvSpPr/>
                <p:nvPr/>
              </p:nvSpPr>
              <p:spPr>
                <a:xfrm>
                  <a:off x="13122100" y="2889400"/>
                  <a:ext cx="1243200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8" h="4925" extrusionOk="0">
                      <a:moveTo>
                        <a:pt x="0" y="0"/>
                      </a:moveTo>
                      <a:lnTo>
                        <a:pt x="0" y="4924"/>
                      </a:lnTo>
                      <a:lnTo>
                        <a:pt x="49728" y="4924"/>
                      </a:lnTo>
                      <a:lnTo>
                        <a:pt x="49728" y="0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927;p53"/>
                <p:cNvSpPr/>
                <p:nvPr/>
              </p:nvSpPr>
              <p:spPr>
                <a:xfrm>
                  <a:off x="12287725" y="3115075"/>
                  <a:ext cx="457475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99" h="4925" extrusionOk="0">
                      <a:moveTo>
                        <a:pt x="1" y="1"/>
                      </a:moveTo>
                      <a:lnTo>
                        <a:pt x="1" y="4925"/>
                      </a:lnTo>
                      <a:lnTo>
                        <a:pt x="18299" y="4925"/>
                      </a:lnTo>
                      <a:lnTo>
                        <a:pt x="18299" y="1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928;p53"/>
                <p:cNvSpPr/>
                <p:nvPr/>
              </p:nvSpPr>
              <p:spPr>
                <a:xfrm>
                  <a:off x="12745175" y="3115075"/>
                  <a:ext cx="1620125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5" h="4925" extrusionOk="0">
                      <a:moveTo>
                        <a:pt x="1" y="1"/>
                      </a:moveTo>
                      <a:lnTo>
                        <a:pt x="1" y="4925"/>
                      </a:lnTo>
                      <a:lnTo>
                        <a:pt x="64805" y="4925"/>
                      </a:lnTo>
                      <a:lnTo>
                        <a:pt x="64805" y="1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929;p53"/>
                <p:cNvSpPr/>
                <p:nvPr/>
              </p:nvSpPr>
              <p:spPr>
                <a:xfrm>
                  <a:off x="12665400" y="3341525"/>
                  <a:ext cx="696850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74" h="4925" extrusionOk="0">
                      <a:moveTo>
                        <a:pt x="0" y="0"/>
                      </a:moveTo>
                      <a:lnTo>
                        <a:pt x="0" y="4925"/>
                      </a:lnTo>
                      <a:lnTo>
                        <a:pt x="27873" y="4925"/>
                      </a:lnTo>
                      <a:lnTo>
                        <a:pt x="27873" y="0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930;p53"/>
                <p:cNvSpPr/>
                <p:nvPr/>
              </p:nvSpPr>
              <p:spPr>
                <a:xfrm>
                  <a:off x="13362225" y="3341525"/>
                  <a:ext cx="1003075" cy="1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23" h="4925" extrusionOk="0">
                      <a:moveTo>
                        <a:pt x="0" y="0"/>
                      </a:moveTo>
                      <a:lnTo>
                        <a:pt x="0" y="4925"/>
                      </a:lnTo>
                      <a:lnTo>
                        <a:pt x="40123" y="4925"/>
                      </a:lnTo>
                      <a:lnTo>
                        <a:pt x="40123" y="0"/>
                      </a:lnTo>
                      <a:close/>
                    </a:path>
                  </a:pathLst>
                </a:custGeom>
                <a:solidFill>
                  <a:srgbClr val="4E7F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931;p53"/>
                <p:cNvSpPr/>
                <p:nvPr/>
              </p:nvSpPr>
              <p:spPr>
                <a:xfrm>
                  <a:off x="9993625" y="1497275"/>
                  <a:ext cx="4373200" cy="9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28" h="38087" extrusionOk="0">
                      <a:moveTo>
                        <a:pt x="49849" y="0"/>
                      </a:moveTo>
                      <a:lnTo>
                        <a:pt x="38299" y="20791"/>
                      </a:lnTo>
                      <a:lnTo>
                        <a:pt x="25077" y="22432"/>
                      </a:lnTo>
                      <a:lnTo>
                        <a:pt x="17295" y="15168"/>
                      </a:lnTo>
                      <a:lnTo>
                        <a:pt x="0" y="20548"/>
                      </a:lnTo>
                      <a:lnTo>
                        <a:pt x="91" y="20943"/>
                      </a:lnTo>
                      <a:lnTo>
                        <a:pt x="17204" y="15624"/>
                      </a:lnTo>
                      <a:lnTo>
                        <a:pt x="24894" y="22858"/>
                      </a:lnTo>
                      <a:lnTo>
                        <a:pt x="38511" y="21186"/>
                      </a:lnTo>
                      <a:lnTo>
                        <a:pt x="49971" y="548"/>
                      </a:lnTo>
                      <a:lnTo>
                        <a:pt x="63649" y="7964"/>
                      </a:lnTo>
                      <a:lnTo>
                        <a:pt x="66567" y="24317"/>
                      </a:lnTo>
                      <a:lnTo>
                        <a:pt x="78178" y="21885"/>
                      </a:lnTo>
                      <a:lnTo>
                        <a:pt x="86172" y="13374"/>
                      </a:lnTo>
                      <a:lnTo>
                        <a:pt x="94409" y="38086"/>
                      </a:lnTo>
                      <a:lnTo>
                        <a:pt x="108817" y="32615"/>
                      </a:lnTo>
                      <a:lnTo>
                        <a:pt x="115200" y="21186"/>
                      </a:lnTo>
                      <a:lnTo>
                        <a:pt x="125170" y="23466"/>
                      </a:lnTo>
                      <a:lnTo>
                        <a:pt x="131492" y="33709"/>
                      </a:lnTo>
                      <a:lnTo>
                        <a:pt x="151827" y="30761"/>
                      </a:lnTo>
                      <a:lnTo>
                        <a:pt x="151887" y="30761"/>
                      </a:lnTo>
                      <a:lnTo>
                        <a:pt x="160702" y="18086"/>
                      </a:lnTo>
                      <a:lnTo>
                        <a:pt x="174836" y="20821"/>
                      </a:lnTo>
                      <a:lnTo>
                        <a:pt x="174927" y="20457"/>
                      </a:lnTo>
                      <a:lnTo>
                        <a:pt x="160520" y="17691"/>
                      </a:lnTo>
                      <a:lnTo>
                        <a:pt x="151675" y="30366"/>
                      </a:lnTo>
                      <a:lnTo>
                        <a:pt x="131674" y="33284"/>
                      </a:lnTo>
                      <a:lnTo>
                        <a:pt x="125443" y="23192"/>
                      </a:lnTo>
                      <a:lnTo>
                        <a:pt x="125413" y="23101"/>
                      </a:lnTo>
                      <a:lnTo>
                        <a:pt x="114987" y="20730"/>
                      </a:lnTo>
                      <a:lnTo>
                        <a:pt x="108543" y="32311"/>
                      </a:lnTo>
                      <a:lnTo>
                        <a:pt x="94622" y="37600"/>
                      </a:lnTo>
                      <a:lnTo>
                        <a:pt x="86324" y="12675"/>
                      </a:lnTo>
                      <a:lnTo>
                        <a:pt x="77995" y="21551"/>
                      </a:lnTo>
                      <a:lnTo>
                        <a:pt x="66871" y="23861"/>
                      </a:lnTo>
                      <a:lnTo>
                        <a:pt x="64013" y="7691"/>
                      </a:lnTo>
                      <a:lnTo>
                        <a:pt x="49849" y="0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932;p53"/>
                <p:cNvSpPr/>
                <p:nvPr/>
              </p:nvSpPr>
              <p:spPr>
                <a:xfrm>
                  <a:off x="11530875" y="1641225"/>
                  <a:ext cx="120850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064" extrusionOk="0">
                      <a:moveTo>
                        <a:pt x="2470" y="0"/>
                      </a:moveTo>
                      <a:cubicBezTo>
                        <a:pt x="1559" y="0"/>
                        <a:pt x="673" y="453"/>
                        <a:pt x="396" y="1385"/>
                      </a:cubicBezTo>
                      <a:cubicBezTo>
                        <a:pt x="1" y="2662"/>
                        <a:pt x="912" y="3969"/>
                        <a:pt x="2250" y="4060"/>
                      </a:cubicBezTo>
                      <a:cubicBezTo>
                        <a:pt x="2295" y="4062"/>
                        <a:pt x="2340" y="4063"/>
                        <a:pt x="2385" y="4063"/>
                      </a:cubicBezTo>
                      <a:cubicBezTo>
                        <a:pt x="3075" y="4063"/>
                        <a:pt x="3800" y="3842"/>
                        <a:pt x="4256" y="3300"/>
                      </a:cubicBezTo>
                      <a:cubicBezTo>
                        <a:pt x="4773" y="2814"/>
                        <a:pt x="4833" y="1993"/>
                        <a:pt x="4621" y="1325"/>
                      </a:cubicBezTo>
                      <a:cubicBezTo>
                        <a:pt x="4438" y="929"/>
                        <a:pt x="4226" y="595"/>
                        <a:pt x="3861" y="382"/>
                      </a:cubicBezTo>
                      <a:cubicBezTo>
                        <a:pt x="3449" y="129"/>
                        <a:pt x="2956" y="0"/>
                        <a:pt x="2470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933;p53"/>
                <p:cNvSpPr/>
                <p:nvPr/>
              </p:nvSpPr>
              <p:spPr>
                <a:xfrm>
                  <a:off x="11565825" y="1670350"/>
                  <a:ext cx="5397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1801" extrusionOk="0">
                      <a:moveTo>
                        <a:pt x="1086" y="1"/>
                      </a:moveTo>
                      <a:cubicBezTo>
                        <a:pt x="684" y="1"/>
                        <a:pt x="303" y="197"/>
                        <a:pt x="183" y="616"/>
                      </a:cubicBezTo>
                      <a:cubicBezTo>
                        <a:pt x="1" y="1193"/>
                        <a:pt x="396" y="1740"/>
                        <a:pt x="973" y="1801"/>
                      </a:cubicBezTo>
                      <a:cubicBezTo>
                        <a:pt x="1277" y="1801"/>
                        <a:pt x="1642" y="1710"/>
                        <a:pt x="1824" y="1436"/>
                      </a:cubicBezTo>
                      <a:cubicBezTo>
                        <a:pt x="2098" y="1223"/>
                        <a:pt x="2159" y="889"/>
                        <a:pt x="2037" y="585"/>
                      </a:cubicBezTo>
                      <a:cubicBezTo>
                        <a:pt x="1946" y="433"/>
                        <a:pt x="1855" y="281"/>
                        <a:pt x="1703" y="160"/>
                      </a:cubicBezTo>
                      <a:cubicBezTo>
                        <a:pt x="1514" y="55"/>
                        <a:pt x="1297" y="1"/>
                        <a:pt x="10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934;p53"/>
                <p:cNvSpPr/>
                <p:nvPr/>
              </p:nvSpPr>
              <p:spPr>
                <a:xfrm>
                  <a:off x="11176775" y="1455050"/>
                  <a:ext cx="120850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064" extrusionOk="0">
                      <a:moveTo>
                        <a:pt x="2454" y="0"/>
                      </a:moveTo>
                      <a:cubicBezTo>
                        <a:pt x="1545" y="0"/>
                        <a:pt x="653" y="453"/>
                        <a:pt x="395" y="1385"/>
                      </a:cubicBezTo>
                      <a:cubicBezTo>
                        <a:pt x="0" y="2662"/>
                        <a:pt x="912" y="3969"/>
                        <a:pt x="2249" y="4060"/>
                      </a:cubicBezTo>
                      <a:cubicBezTo>
                        <a:pt x="2294" y="4062"/>
                        <a:pt x="2339" y="4063"/>
                        <a:pt x="2385" y="4063"/>
                      </a:cubicBezTo>
                      <a:cubicBezTo>
                        <a:pt x="3075" y="4063"/>
                        <a:pt x="3799" y="3842"/>
                        <a:pt x="4256" y="3300"/>
                      </a:cubicBezTo>
                      <a:cubicBezTo>
                        <a:pt x="4711" y="2753"/>
                        <a:pt x="4833" y="1963"/>
                        <a:pt x="4590" y="1325"/>
                      </a:cubicBezTo>
                      <a:cubicBezTo>
                        <a:pt x="4438" y="930"/>
                        <a:pt x="4225" y="595"/>
                        <a:pt x="3830" y="382"/>
                      </a:cubicBezTo>
                      <a:cubicBezTo>
                        <a:pt x="3429" y="129"/>
                        <a:pt x="2939" y="0"/>
                        <a:pt x="2454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935;p53"/>
                <p:cNvSpPr/>
                <p:nvPr/>
              </p:nvSpPr>
              <p:spPr>
                <a:xfrm>
                  <a:off x="11211725" y="1484175"/>
                  <a:ext cx="53225" cy="4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802" extrusionOk="0">
                      <a:moveTo>
                        <a:pt x="1069" y="1"/>
                      </a:moveTo>
                      <a:cubicBezTo>
                        <a:pt x="666" y="1"/>
                        <a:pt x="272" y="197"/>
                        <a:pt x="152" y="616"/>
                      </a:cubicBezTo>
                      <a:cubicBezTo>
                        <a:pt x="0" y="1193"/>
                        <a:pt x="396" y="1740"/>
                        <a:pt x="943" y="1801"/>
                      </a:cubicBezTo>
                      <a:cubicBezTo>
                        <a:pt x="1247" y="1801"/>
                        <a:pt x="1642" y="1710"/>
                        <a:pt x="1824" y="1436"/>
                      </a:cubicBezTo>
                      <a:cubicBezTo>
                        <a:pt x="2067" y="1193"/>
                        <a:pt x="2128" y="828"/>
                        <a:pt x="2006" y="585"/>
                      </a:cubicBezTo>
                      <a:cubicBezTo>
                        <a:pt x="1946" y="433"/>
                        <a:pt x="1824" y="281"/>
                        <a:pt x="1672" y="160"/>
                      </a:cubicBezTo>
                      <a:cubicBezTo>
                        <a:pt x="1494" y="55"/>
                        <a:pt x="1280" y="1"/>
                        <a:pt x="10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936;p53"/>
                <p:cNvSpPr/>
                <p:nvPr/>
              </p:nvSpPr>
              <p:spPr>
                <a:xfrm>
                  <a:off x="10899400" y="1964950"/>
                  <a:ext cx="120850" cy="10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063" extrusionOk="0">
                      <a:moveTo>
                        <a:pt x="2462" y="1"/>
                      </a:moveTo>
                      <a:cubicBezTo>
                        <a:pt x="1550" y="1"/>
                        <a:pt x="654" y="461"/>
                        <a:pt x="396" y="1415"/>
                      </a:cubicBezTo>
                      <a:cubicBezTo>
                        <a:pt x="1" y="2662"/>
                        <a:pt x="913" y="3999"/>
                        <a:pt x="2250" y="4060"/>
                      </a:cubicBezTo>
                      <a:cubicBezTo>
                        <a:pt x="2295" y="4062"/>
                        <a:pt x="2340" y="4063"/>
                        <a:pt x="2385" y="4063"/>
                      </a:cubicBezTo>
                      <a:cubicBezTo>
                        <a:pt x="3076" y="4063"/>
                        <a:pt x="3800" y="3842"/>
                        <a:pt x="4256" y="3300"/>
                      </a:cubicBezTo>
                      <a:cubicBezTo>
                        <a:pt x="4712" y="2813"/>
                        <a:pt x="4834" y="2023"/>
                        <a:pt x="4590" y="1324"/>
                      </a:cubicBezTo>
                      <a:cubicBezTo>
                        <a:pt x="4438" y="959"/>
                        <a:pt x="4226" y="595"/>
                        <a:pt x="3831" y="382"/>
                      </a:cubicBezTo>
                      <a:cubicBezTo>
                        <a:pt x="3431" y="130"/>
                        <a:pt x="2944" y="1"/>
                        <a:pt x="2462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937;p53"/>
                <p:cNvSpPr/>
                <p:nvPr/>
              </p:nvSpPr>
              <p:spPr>
                <a:xfrm>
                  <a:off x="10934350" y="1994075"/>
                  <a:ext cx="5322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801" extrusionOk="0">
                      <a:moveTo>
                        <a:pt x="1076" y="0"/>
                      </a:moveTo>
                      <a:cubicBezTo>
                        <a:pt x="680" y="0"/>
                        <a:pt x="292" y="197"/>
                        <a:pt x="153" y="615"/>
                      </a:cubicBezTo>
                      <a:cubicBezTo>
                        <a:pt x="1" y="1193"/>
                        <a:pt x="396" y="1770"/>
                        <a:pt x="943" y="1800"/>
                      </a:cubicBezTo>
                      <a:cubicBezTo>
                        <a:pt x="1247" y="1800"/>
                        <a:pt x="1642" y="1709"/>
                        <a:pt x="1825" y="1466"/>
                      </a:cubicBezTo>
                      <a:cubicBezTo>
                        <a:pt x="2098" y="1223"/>
                        <a:pt x="2129" y="889"/>
                        <a:pt x="2037" y="585"/>
                      </a:cubicBezTo>
                      <a:cubicBezTo>
                        <a:pt x="1946" y="433"/>
                        <a:pt x="1825" y="281"/>
                        <a:pt x="1673" y="159"/>
                      </a:cubicBezTo>
                      <a:cubicBezTo>
                        <a:pt x="1495" y="54"/>
                        <a:pt x="1284" y="0"/>
                        <a:pt x="10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938;p53"/>
                <p:cNvSpPr/>
                <p:nvPr/>
              </p:nvSpPr>
              <p:spPr>
                <a:xfrm>
                  <a:off x="10559725" y="2009750"/>
                  <a:ext cx="121625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" h="4064" extrusionOk="0">
                      <a:moveTo>
                        <a:pt x="2440" y="1"/>
                      </a:moveTo>
                      <a:cubicBezTo>
                        <a:pt x="1529" y="1"/>
                        <a:pt x="643" y="454"/>
                        <a:pt x="366" y="1386"/>
                      </a:cubicBezTo>
                      <a:cubicBezTo>
                        <a:pt x="1" y="2663"/>
                        <a:pt x="913" y="3970"/>
                        <a:pt x="2220" y="4061"/>
                      </a:cubicBezTo>
                      <a:cubicBezTo>
                        <a:pt x="2265" y="4063"/>
                        <a:pt x="2310" y="4064"/>
                        <a:pt x="2355" y="4064"/>
                      </a:cubicBezTo>
                      <a:cubicBezTo>
                        <a:pt x="3045" y="4064"/>
                        <a:pt x="3771" y="3843"/>
                        <a:pt x="4256" y="3301"/>
                      </a:cubicBezTo>
                      <a:cubicBezTo>
                        <a:pt x="4743" y="2815"/>
                        <a:pt x="4864" y="1994"/>
                        <a:pt x="4591" y="1325"/>
                      </a:cubicBezTo>
                      <a:cubicBezTo>
                        <a:pt x="4439" y="930"/>
                        <a:pt x="4195" y="596"/>
                        <a:pt x="3831" y="383"/>
                      </a:cubicBezTo>
                      <a:cubicBezTo>
                        <a:pt x="3419" y="130"/>
                        <a:pt x="2926" y="1"/>
                        <a:pt x="2440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939;p53"/>
                <p:cNvSpPr/>
                <p:nvPr/>
              </p:nvSpPr>
              <p:spPr>
                <a:xfrm>
                  <a:off x="10595450" y="2038900"/>
                  <a:ext cx="52450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801" extrusionOk="0">
                      <a:moveTo>
                        <a:pt x="1055" y="1"/>
                      </a:moveTo>
                      <a:cubicBezTo>
                        <a:pt x="653" y="1"/>
                        <a:pt x="272" y="197"/>
                        <a:pt x="152" y="615"/>
                      </a:cubicBezTo>
                      <a:cubicBezTo>
                        <a:pt x="0" y="1193"/>
                        <a:pt x="365" y="1740"/>
                        <a:pt x="943" y="1801"/>
                      </a:cubicBezTo>
                      <a:cubicBezTo>
                        <a:pt x="1247" y="1801"/>
                        <a:pt x="1642" y="1710"/>
                        <a:pt x="1824" y="1436"/>
                      </a:cubicBezTo>
                      <a:cubicBezTo>
                        <a:pt x="2067" y="1223"/>
                        <a:pt x="2098" y="889"/>
                        <a:pt x="2007" y="585"/>
                      </a:cubicBezTo>
                      <a:cubicBezTo>
                        <a:pt x="1946" y="433"/>
                        <a:pt x="1824" y="281"/>
                        <a:pt x="1672" y="159"/>
                      </a:cubicBezTo>
                      <a:cubicBezTo>
                        <a:pt x="1484" y="55"/>
                        <a:pt x="1266" y="1"/>
                        <a:pt x="10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940;p53"/>
                <p:cNvSpPr/>
                <p:nvPr/>
              </p:nvSpPr>
              <p:spPr>
                <a:xfrm>
                  <a:off x="10360650" y="1842575"/>
                  <a:ext cx="120850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064" extrusionOk="0">
                      <a:moveTo>
                        <a:pt x="2470" y="1"/>
                      </a:moveTo>
                      <a:cubicBezTo>
                        <a:pt x="1559" y="1"/>
                        <a:pt x="673" y="454"/>
                        <a:pt x="395" y="1386"/>
                      </a:cubicBezTo>
                      <a:cubicBezTo>
                        <a:pt x="0" y="2663"/>
                        <a:pt x="912" y="3970"/>
                        <a:pt x="2249" y="4061"/>
                      </a:cubicBezTo>
                      <a:cubicBezTo>
                        <a:pt x="2294" y="4063"/>
                        <a:pt x="2339" y="4064"/>
                        <a:pt x="2385" y="4064"/>
                      </a:cubicBezTo>
                      <a:cubicBezTo>
                        <a:pt x="3075" y="4064"/>
                        <a:pt x="3799" y="3843"/>
                        <a:pt x="4256" y="3301"/>
                      </a:cubicBezTo>
                      <a:cubicBezTo>
                        <a:pt x="4712" y="2815"/>
                        <a:pt x="4833" y="1994"/>
                        <a:pt x="4620" y="1325"/>
                      </a:cubicBezTo>
                      <a:cubicBezTo>
                        <a:pt x="4438" y="930"/>
                        <a:pt x="4225" y="596"/>
                        <a:pt x="3860" y="383"/>
                      </a:cubicBezTo>
                      <a:cubicBezTo>
                        <a:pt x="3448" y="130"/>
                        <a:pt x="2955" y="1"/>
                        <a:pt x="2470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941;p53"/>
                <p:cNvSpPr/>
                <p:nvPr/>
              </p:nvSpPr>
              <p:spPr>
                <a:xfrm>
                  <a:off x="10395600" y="1871725"/>
                  <a:ext cx="53975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1771" extrusionOk="0">
                      <a:moveTo>
                        <a:pt x="1085" y="1"/>
                      </a:moveTo>
                      <a:cubicBezTo>
                        <a:pt x="683" y="1"/>
                        <a:pt x="302" y="197"/>
                        <a:pt x="183" y="615"/>
                      </a:cubicBezTo>
                      <a:cubicBezTo>
                        <a:pt x="0" y="1193"/>
                        <a:pt x="396" y="1740"/>
                        <a:pt x="973" y="1770"/>
                      </a:cubicBezTo>
                      <a:cubicBezTo>
                        <a:pt x="1277" y="1770"/>
                        <a:pt x="1642" y="1710"/>
                        <a:pt x="1824" y="1436"/>
                      </a:cubicBezTo>
                      <a:cubicBezTo>
                        <a:pt x="2098" y="1223"/>
                        <a:pt x="2158" y="889"/>
                        <a:pt x="2037" y="585"/>
                      </a:cubicBezTo>
                      <a:cubicBezTo>
                        <a:pt x="1946" y="433"/>
                        <a:pt x="1855" y="251"/>
                        <a:pt x="1703" y="159"/>
                      </a:cubicBezTo>
                      <a:cubicBezTo>
                        <a:pt x="1514" y="55"/>
                        <a:pt x="1297" y="1"/>
                        <a:pt x="108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942;p53"/>
                <p:cNvSpPr/>
                <p:nvPr/>
              </p:nvSpPr>
              <p:spPr>
                <a:xfrm>
                  <a:off x="11885750" y="1987725"/>
                  <a:ext cx="120075" cy="10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064" extrusionOk="0">
                      <a:moveTo>
                        <a:pt x="2440" y="0"/>
                      </a:moveTo>
                      <a:cubicBezTo>
                        <a:pt x="1528" y="0"/>
                        <a:pt x="643" y="454"/>
                        <a:pt x="365" y="1386"/>
                      </a:cubicBezTo>
                      <a:cubicBezTo>
                        <a:pt x="0" y="2662"/>
                        <a:pt x="912" y="4000"/>
                        <a:pt x="2219" y="4061"/>
                      </a:cubicBezTo>
                      <a:cubicBezTo>
                        <a:pt x="2264" y="4062"/>
                        <a:pt x="2309" y="4063"/>
                        <a:pt x="2355" y="4063"/>
                      </a:cubicBezTo>
                      <a:cubicBezTo>
                        <a:pt x="3045" y="4063"/>
                        <a:pt x="3771" y="3843"/>
                        <a:pt x="4256" y="3301"/>
                      </a:cubicBezTo>
                      <a:cubicBezTo>
                        <a:pt x="4681" y="2784"/>
                        <a:pt x="4803" y="1963"/>
                        <a:pt x="4590" y="1325"/>
                      </a:cubicBezTo>
                      <a:cubicBezTo>
                        <a:pt x="4438" y="930"/>
                        <a:pt x="4195" y="595"/>
                        <a:pt x="3830" y="383"/>
                      </a:cubicBezTo>
                      <a:cubicBezTo>
                        <a:pt x="3418" y="129"/>
                        <a:pt x="2925" y="0"/>
                        <a:pt x="2440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943;p53"/>
                <p:cNvSpPr/>
                <p:nvPr/>
              </p:nvSpPr>
              <p:spPr>
                <a:xfrm>
                  <a:off x="11920700" y="2016100"/>
                  <a:ext cx="52450" cy="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771" extrusionOk="0">
                      <a:moveTo>
                        <a:pt x="1055" y="1"/>
                      </a:moveTo>
                      <a:cubicBezTo>
                        <a:pt x="653" y="1"/>
                        <a:pt x="272" y="197"/>
                        <a:pt x="153" y="616"/>
                      </a:cubicBezTo>
                      <a:cubicBezTo>
                        <a:pt x="1" y="1193"/>
                        <a:pt x="365" y="1740"/>
                        <a:pt x="943" y="1771"/>
                      </a:cubicBezTo>
                      <a:cubicBezTo>
                        <a:pt x="1247" y="1771"/>
                        <a:pt x="1612" y="1710"/>
                        <a:pt x="1824" y="1436"/>
                      </a:cubicBezTo>
                      <a:cubicBezTo>
                        <a:pt x="2037" y="1223"/>
                        <a:pt x="2098" y="889"/>
                        <a:pt x="2007" y="585"/>
                      </a:cubicBezTo>
                      <a:cubicBezTo>
                        <a:pt x="1946" y="403"/>
                        <a:pt x="1824" y="251"/>
                        <a:pt x="1672" y="160"/>
                      </a:cubicBezTo>
                      <a:cubicBezTo>
                        <a:pt x="1484" y="55"/>
                        <a:pt x="1267" y="1"/>
                        <a:pt x="10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944;p53"/>
                <p:cNvSpPr/>
                <p:nvPr/>
              </p:nvSpPr>
              <p:spPr>
                <a:xfrm>
                  <a:off x="12074200" y="1777025"/>
                  <a:ext cx="120850" cy="1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048" extrusionOk="0">
                      <a:moveTo>
                        <a:pt x="2496" y="0"/>
                      </a:moveTo>
                      <a:cubicBezTo>
                        <a:pt x="1576" y="0"/>
                        <a:pt x="676" y="453"/>
                        <a:pt x="396" y="1394"/>
                      </a:cubicBezTo>
                      <a:cubicBezTo>
                        <a:pt x="0" y="2640"/>
                        <a:pt x="912" y="3978"/>
                        <a:pt x="2250" y="4039"/>
                      </a:cubicBezTo>
                      <a:cubicBezTo>
                        <a:pt x="2322" y="4045"/>
                        <a:pt x="2396" y="4048"/>
                        <a:pt x="2469" y="4048"/>
                      </a:cubicBezTo>
                      <a:cubicBezTo>
                        <a:pt x="3134" y="4048"/>
                        <a:pt x="3818" y="3799"/>
                        <a:pt x="4256" y="3279"/>
                      </a:cubicBezTo>
                      <a:cubicBezTo>
                        <a:pt x="4712" y="2762"/>
                        <a:pt x="4833" y="1972"/>
                        <a:pt x="4621" y="1333"/>
                      </a:cubicBezTo>
                      <a:cubicBezTo>
                        <a:pt x="4469" y="938"/>
                        <a:pt x="4225" y="604"/>
                        <a:pt x="3861" y="361"/>
                      </a:cubicBezTo>
                      <a:cubicBezTo>
                        <a:pt x="3456" y="122"/>
                        <a:pt x="2973" y="0"/>
                        <a:pt x="2496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945;p53"/>
                <p:cNvSpPr/>
                <p:nvPr/>
              </p:nvSpPr>
              <p:spPr>
                <a:xfrm>
                  <a:off x="12109150" y="1804850"/>
                  <a:ext cx="5397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1801" extrusionOk="0">
                      <a:moveTo>
                        <a:pt x="1076" y="1"/>
                      </a:moveTo>
                      <a:cubicBezTo>
                        <a:pt x="680" y="1"/>
                        <a:pt x="292" y="197"/>
                        <a:pt x="153" y="616"/>
                      </a:cubicBezTo>
                      <a:cubicBezTo>
                        <a:pt x="1" y="1193"/>
                        <a:pt x="396" y="1771"/>
                        <a:pt x="973" y="1801"/>
                      </a:cubicBezTo>
                      <a:cubicBezTo>
                        <a:pt x="1277" y="1801"/>
                        <a:pt x="1642" y="1740"/>
                        <a:pt x="1824" y="1467"/>
                      </a:cubicBezTo>
                      <a:cubicBezTo>
                        <a:pt x="2068" y="1223"/>
                        <a:pt x="2159" y="889"/>
                        <a:pt x="2037" y="585"/>
                      </a:cubicBezTo>
                      <a:cubicBezTo>
                        <a:pt x="1946" y="433"/>
                        <a:pt x="1824" y="281"/>
                        <a:pt x="1672" y="160"/>
                      </a:cubicBezTo>
                      <a:cubicBezTo>
                        <a:pt x="1494" y="55"/>
                        <a:pt x="1284" y="1"/>
                        <a:pt x="107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946;p53"/>
                <p:cNvSpPr/>
                <p:nvPr/>
              </p:nvSpPr>
              <p:spPr>
                <a:xfrm>
                  <a:off x="12805225" y="1964950"/>
                  <a:ext cx="121600" cy="101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063" extrusionOk="0">
                      <a:moveTo>
                        <a:pt x="2447" y="1"/>
                      </a:moveTo>
                      <a:cubicBezTo>
                        <a:pt x="1533" y="1"/>
                        <a:pt x="643" y="461"/>
                        <a:pt x="365" y="1415"/>
                      </a:cubicBezTo>
                      <a:cubicBezTo>
                        <a:pt x="0" y="2662"/>
                        <a:pt x="912" y="3999"/>
                        <a:pt x="2219" y="4060"/>
                      </a:cubicBezTo>
                      <a:cubicBezTo>
                        <a:pt x="2264" y="4062"/>
                        <a:pt x="2309" y="4063"/>
                        <a:pt x="2354" y="4063"/>
                      </a:cubicBezTo>
                      <a:cubicBezTo>
                        <a:pt x="3045" y="4063"/>
                        <a:pt x="3771" y="3842"/>
                        <a:pt x="4256" y="3300"/>
                      </a:cubicBezTo>
                      <a:cubicBezTo>
                        <a:pt x="4742" y="2813"/>
                        <a:pt x="4863" y="2023"/>
                        <a:pt x="4590" y="1324"/>
                      </a:cubicBezTo>
                      <a:cubicBezTo>
                        <a:pt x="4438" y="959"/>
                        <a:pt x="4195" y="595"/>
                        <a:pt x="3830" y="382"/>
                      </a:cubicBezTo>
                      <a:cubicBezTo>
                        <a:pt x="3420" y="130"/>
                        <a:pt x="2930" y="1"/>
                        <a:pt x="2447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947;p53"/>
                <p:cNvSpPr/>
                <p:nvPr/>
              </p:nvSpPr>
              <p:spPr>
                <a:xfrm>
                  <a:off x="12840175" y="1994075"/>
                  <a:ext cx="5322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801" extrusionOk="0">
                      <a:moveTo>
                        <a:pt x="1055" y="0"/>
                      </a:moveTo>
                      <a:cubicBezTo>
                        <a:pt x="653" y="0"/>
                        <a:pt x="272" y="197"/>
                        <a:pt x="152" y="615"/>
                      </a:cubicBezTo>
                      <a:cubicBezTo>
                        <a:pt x="0" y="1193"/>
                        <a:pt x="365" y="1770"/>
                        <a:pt x="943" y="1800"/>
                      </a:cubicBezTo>
                      <a:cubicBezTo>
                        <a:pt x="1247" y="1800"/>
                        <a:pt x="1611" y="1709"/>
                        <a:pt x="1824" y="1466"/>
                      </a:cubicBezTo>
                      <a:cubicBezTo>
                        <a:pt x="2098" y="1223"/>
                        <a:pt x="2128" y="889"/>
                        <a:pt x="2006" y="585"/>
                      </a:cubicBezTo>
                      <a:cubicBezTo>
                        <a:pt x="1946" y="433"/>
                        <a:pt x="1824" y="281"/>
                        <a:pt x="1672" y="159"/>
                      </a:cubicBezTo>
                      <a:cubicBezTo>
                        <a:pt x="1484" y="54"/>
                        <a:pt x="1266" y="0"/>
                        <a:pt x="10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948;p53"/>
                <p:cNvSpPr/>
                <p:nvPr/>
              </p:nvSpPr>
              <p:spPr>
                <a:xfrm>
                  <a:off x="13063575" y="2027775"/>
                  <a:ext cx="120100" cy="1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073" extrusionOk="0">
                      <a:moveTo>
                        <a:pt x="2466" y="1"/>
                      </a:moveTo>
                      <a:cubicBezTo>
                        <a:pt x="1546" y="1"/>
                        <a:pt x="646" y="454"/>
                        <a:pt x="365" y="1395"/>
                      </a:cubicBezTo>
                      <a:cubicBezTo>
                        <a:pt x="1" y="2641"/>
                        <a:pt x="913" y="3978"/>
                        <a:pt x="2220" y="4070"/>
                      </a:cubicBezTo>
                      <a:cubicBezTo>
                        <a:pt x="2260" y="4071"/>
                        <a:pt x="2301" y="4072"/>
                        <a:pt x="2341" y="4072"/>
                      </a:cubicBezTo>
                      <a:cubicBezTo>
                        <a:pt x="3036" y="4072"/>
                        <a:pt x="3768" y="3826"/>
                        <a:pt x="4256" y="3310"/>
                      </a:cubicBezTo>
                      <a:cubicBezTo>
                        <a:pt x="4712" y="2763"/>
                        <a:pt x="4803" y="1972"/>
                        <a:pt x="4590" y="1334"/>
                      </a:cubicBezTo>
                      <a:cubicBezTo>
                        <a:pt x="4438" y="939"/>
                        <a:pt x="4195" y="604"/>
                        <a:pt x="3831" y="361"/>
                      </a:cubicBezTo>
                      <a:cubicBezTo>
                        <a:pt x="3426" y="123"/>
                        <a:pt x="2943" y="1"/>
                        <a:pt x="2466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949;p53"/>
                <p:cNvSpPr/>
                <p:nvPr/>
              </p:nvSpPr>
              <p:spPr>
                <a:xfrm>
                  <a:off x="13098525" y="2055625"/>
                  <a:ext cx="5322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801" extrusionOk="0">
                      <a:moveTo>
                        <a:pt x="1056" y="0"/>
                      </a:moveTo>
                      <a:cubicBezTo>
                        <a:pt x="653" y="0"/>
                        <a:pt x="272" y="197"/>
                        <a:pt x="153" y="615"/>
                      </a:cubicBezTo>
                      <a:cubicBezTo>
                        <a:pt x="1" y="1193"/>
                        <a:pt x="366" y="1770"/>
                        <a:pt x="943" y="1801"/>
                      </a:cubicBezTo>
                      <a:cubicBezTo>
                        <a:pt x="1247" y="1801"/>
                        <a:pt x="1612" y="1740"/>
                        <a:pt x="1825" y="1466"/>
                      </a:cubicBezTo>
                      <a:cubicBezTo>
                        <a:pt x="2037" y="1223"/>
                        <a:pt x="2129" y="889"/>
                        <a:pt x="2007" y="585"/>
                      </a:cubicBezTo>
                      <a:cubicBezTo>
                        <a:pt x="1946" y="433"/>
                        <a:pt x="1825" y="281"/>
                        <a:pt x="1673" y="159"/>
                      </a:cubicBezTo>
                      <a:cubicBezTo>
                        <a:pt x="1484" y="54"/>
                        <a:pt x="1267" y="0"/>
                        <a:pt x="10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950;p53"/>
                <p:cNvSpPr/>
                <p:nvPr/>
              </p:nvSpPr>
              <p:spPr>
                <a:xfrm>
                  <a:off x="13728475" y="2210150"/>
                  <a:ext cx="120100" cy="1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073" extrusionOk="0">
                      <a:moveTo>
                        <a:pt x="2466" y="1"/>
                      </a:moveTo>
                      <a:cubicBezTo>
                        <a:pt x="1546" y="1"/>
                        <a:pt x="646" y="454"/>
                        <a:pt x="366" y="1395"/>
                      </a:cubicBezTo>
                      <a:cubicBezTo>
                        <a:pt x="1" y="2641"/>
                        <a:pt x="913" y="3978"/>
                        <a:pt x="2220" y="4069"/>
                      </a:cubicBezTo>
                      <a:cubicBezTo>
                        <a:pt x="2260" y="4071"/>
                        <a:pt x="2301" y="4072"/>
                        <a:pt x="2342" y="4072"/>
                      </a:cubicBezTo>
                      <a:cubicBezTo>
                        <a:pt x="3036" y="4072"/>
                        <a:pt x="3768" y="3826"/>
                        <a:pt x="4256" y="3310"/>
                      </a:cubicBezTo>
                      <a:cubicBezTo>
                        <a:pt x="4712" y="2793"/>
                        <a:pt x="4803" y="2003"/>
                        <a:pt x="4591" y="1334"/>
                      </a:cubicBezTo>
                      <a:cubicBezTo>
                        <a:pt x="4439" y="939"/>
                        <a:pt x="4196" y="604"/>
                        <a:pt x="3831" y="361"/>
                      </a:cubicBezTo>
                      <a:cubicBezTo>
                        <a:pt x="3426" y="123"/>
                        <a:pt x="2943" y="1"/>
                        <a:pt x="2466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Google Shape;1951;p53"/>
                <p:cNvSpPr/>
                <p:nvPr/>
              </p:nvSpPr>
              <p:spPr>
                <a:xfrm>
                  <a:off x="13763450" y="2239325"/>
                  <a:ext cx="52450" cy="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8" h="1778" extrusionOk="0">
                      <a:moveTo>
                        <a:pt x="1035" y="1"/>
                      </a:moveTo>
                      <a:cubicBezTo>
                        <a:pt x="640" y="1"/>
                        <a:pt x="270" y="192"/>
                        <a:pt x="152" y="623"/>
                      </a:cubicBezTo>
                      <a:cubicBezTo>
                        <a:pt x="0" y="1170"/>
                        <a:pt x="365" y="1747"/>
                        <a:pt x="942" y="1778"/>
                      </a:cubicBezTo>
                      <a:cubicBezTo>
                        <a:pt x="1246" y="1778"/>
                        <a:pt x="1611" y="1717"/>
                        <a:pt x="1824" y="1443"/>
                      </a:cubicBezTo>
                      <a:cubicBezTo>
                        <a:pt x="2037" y="1231"/>
                        <a:pt x="2097" y="836"/>
                        <a:pt x="2006" y="562"/>
                      </a:cubicBezTo>
                      <a:cubicBezTo>
                        <a:pt x="1945" y="410"/>
                        <a:pt x="1824" y="258"/>
                        <a:pt x="1672" y="167"/>
                      </a:cubicBezTo>
                      <a:cubicBezTo>
                        <a:pt x="1477" y="59"/>
                        <a:pt x="1252" y="1"/>
                        <a:pt x="10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Google Shape;1952;p53"/>
                <p:cNvSpPr/>
                <p:nvPr/>
              </p:nvSpPr>
              <p:spPr>
                <a:xfrm>
                  <a:off x="13946575" y="1893525"/>
                  <a:ext cx="120850" cy="1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069" extrusionOk="0">
                      <a:moveTo>
                        <a:pt x="2462" y="1"/>
                      </a:moveTo>
                      <a:cubicBezTo>
                        <a:pt x="1550" y="1"/>
                        <a:pt x="654" y="461"/>
                        <a:pt x="396" y="1415"/>
                      </a:cubicBezTo>
                      <a:cubicBezTo>
                        <a:pt x="1" y="2661"/>
                        <a:pt x="912" y="3999"/>
                        <a:pt x="2250" y="4060"/>
                      </a:cubicBezTo>
                      <a:cubicBezTo>
                        <a:pt x="2322" y="4066"/>
                        <a:pt x="2396" y="4069"/>
                        <a:pt x="2469" y="4069"/>
                      </a:cubicBezTo>
                      <a:cubicBezTo>
                        <a:pt x="3134" y="4069"/>
                        <a:pt x="3818" y="3820"/>
                        <a:pt x="4256" y="3300"/>
                      </a:cubicBezTo>
                      <a:cubicBezTo>
                        <a:pt x="4712" y="2813"/>
                        <a:pt x="4833" y="2023"/>
                        <a:pt x="4590" y="1324"/>
                      </a:cubicBezTo>
                      <a:cubicBezTo>
                        <a:pt x="4438" y="959"/>
                        <a:pt x="4226" y="625"/>
                        <a:pt x="3830" y="382"/>
                      </a:cubicBezTo>
                      <a:cubicBezTo>
                        <a:pt x="3431" y="129"/>
                        <a:pt x="2944" y="1"/>
                        <a:pt x="2462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Google Shape;1953;p53"/>
                <p:cNvSpPr/>
                <p:nvPr/>
              </p:nvSpPr>
              <p:spPr>
                <a:xfrm>
                  <a:off x="13981525" y="1922650"/>
                  <a:ext cx="5322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9" h="1801" extrusionOk="0">
                      <a:moveTo>
                        <a:pt x="1076" y="0"/>
                      </a:moveTo>
                      <a:cubicBezTo>
                        <a:pt x="680" y="0"/>
                        <a:pt x="292" y="196"/>
                        <a:pt x="153" y="615"/>
                      </a:cubicBezTo>
                      <a:cubicBezTo>
                        <a:pt x="1" y="1192"/>
                        <a:pt x="396" y="1770"/>
                        <a:pt x="973" y="1800"/>
                      </a:cubicBezTo>
                      <a:cubicBezTo>
                        <a:pt x="1247" y="1800"/>
                        <a:pt x="1642" y="1739"/>
                        <a:pt x="1824" y="1466"/>
                      </a:cubicBezTo>
                      <a:cubicBezTo>
                        <a:pt x="2068" y="1223"/>
                        <a:pt x="2128" y="858"/>
                        <a:pt x="2037" y="584"/>
                      </a:cubicBezTo>
                      <a:cubicBezTo>
                        <a:pt x="1946" y="432"/>
                        <a:pt x="1824" y="281"/>
                        <a:pt x="1672" y="159"/>
                      </a:cubicBezTo>
                      <a:cubicBezTo>
                        <a:pt x="1494" y="54"/>
                        <a:pt x="1284" y="0"/>
                        <a:pt x="10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Google Shape;1954;p53"/>
                <p:cNvSpPr/>
                <p:nvPr/>
              </p:nvSpPr>
              <p:spPr>
                <a:xfrm>
                  <a:off x="11603075" y="2037900"/>
                  <a:ext cx="121600" cy="10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069" extrusionOk="0">
                      <a:moveTo>
                        <a:pt x="2461" y="1"/>
                      </a:moveTo>
                      <a:cubicBezTo>
                        <a:pt x="1549" y="1"/>
                        <a:pt x="654" y="461"/>
                        <a:pt x="395" y="1415"/>
                      </a:cubicBezTo>
                      <a:cubicBezTo>
                        <a:pt x="0" y="2661"/>
                        <a:pt x="912" y="3999"/>
                        <a:pt x="2249" y="4060"/>
                      </a:cubicBezTo>
                      <a:cubicBezTo>
                        <a:pt x="2322" y="4066"/>
                        <a:pt x="2395" y="4069"/>
                        <a:pt x="2469" y="4069"/>
                      </a:cubicBezTo>
                      <a:cubicBezTo>
                        <a:pt x="3133" y="4069"/>
                        <a:pt x="3818" y="3820"/>
                        <a:pt x="4256" y="3300"/>
                      </a:cubicBezTo>
                      <a:cubicBezTo>
                        <a:pt x="4772" y="2813"/>
                        <a:pt x="4863" y="2023"/>
                        <a:pt x="4590" y="1324"/>
                      </a:cubicBezTo>
                      <a:cubicBezTo>
                        <a:pt x="4438" y="959"/>
                        <a:pt x="4225" y="625"/>
                        <a:pt x="3830" y="382"/>
                      </a:cubicBezTo>
                      <a:cubicBezTo>
                        <a:pt x="3430" y="129"/>
                        <a:pt x="2944" y="1"/>
                        <a:pt x="2461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Google Shape;1955;p53"/>
                <p:cNvSpPr/>
                <p:nvPr/>
              </p:nvSpPr>
              <p:spPr>
                <a:xfrm>
                  <a:off x="11638025" y="2067025"/>
                  <a:ext cx="53975" cy="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9" h="1801" extrusionOk="0">
                      <a:moveTo>
                        <a:pt x="1076" y="0"/>
                      </a:moveTo>
                      <a:cubicBezTo>
                        <a:pt x="679" y="0"/>
                        <a:pt x="292" y="197"/>
                        <a:pt x="152" y="615"/>
                      </a:cubicBezTo>
                      <a:cubicBezTo>
                        <a:pt x="0" y="1193"/>
                        <a:pt x="395" y="1770"/>
                        <a:pt x="973" y="1800"/>
                      </a:cubicBezTo>
                      <a:cubicBezTo>
                        <a:pt x="1277" y="1800"/>
                        <a:pt x="1642" y="1740"/>
                        <a:pt x="1824" y="1466"/>
                      </a:cubicBezTo>
                      <a:cubicBezTo>
                        <a:pt x="2098" y="1223"/>
                        <a:pt x="2158" y="889"/>
                        <a:pt x="2037" y="585"/>
                      </a:cubicBezTo>
                      <a:cubicBezTo>
                        <a:pt x="1946" y="433"/>
                        <a:pt x="1854" y="281"/>
                        <a:pt x="1672" y="159"/>
                      </a:cubicBezTo>
                      <a:cubicBezTo>
                        <a:pt x="1494" y="54"/>
                        <a:pt x="1284" y="0"/>
                        <a:pt x="107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Google Shape;1956;p53"/>
                <p:cNvSpPr/>
                <p:nvPr/>
              </p:nvSpPr>
              <p:spPr>
                <a:xfrm>
                  <a:off x="13054450" y="1272350"/>
                  <a:ext cx="19025" cy="6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25898" extrusionOk="0">
                      <a:moveTo>
                        <a:pt x="1" y="0"/>
                      </a:moveTo>
                      <a:lnTo>
                        <a:pt x="1" y="25897"/>
                      </a:lnTo>
                      <a:lnTo>
                        <a:pt x="761" y="25897"/>
                      </a:lnTo>
                      <a:lnTo>
                        <a:pt x="761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Google Shape;1957;p53"/>
                <p:cNvSpPr/>
                <p:nvPr/>
              </p:nvSpPr>
              <p:spPr>
                <a:xfrm>
                  <a:off x="12924525" y="1455850"/>
                  <a:ext cx="277375" cy="2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5" h="11525" extrusionOk="0">
                      <a:moveTo>
                        <a:pt x="5651" y="1"/>
                      </a:moveTo>
                      <a:cubicBezTo>
                        <a:pt x="3245" y="1"/>
                        <a:pt x="811" y="146"/>
                        <a:pt x="608" y="411"/>
                      </a:cubicBezTo>
                      <a:cubicBezTo>
                        <a:pt x="243" y="958"/>
                        <a:pt x="0" y="10472"/>
                        <a:pt x="608" y="11080"/>
                      </a:cubicBezTo>
                      <a:cubicBezTo>
                        <a:pt x="908" y="11380"/>
                        <a:pt x="3163" y="11525"/>
                        <a:pt x="5447" y="11525"/>
                      </a:cubicBezTo>
                      <a:cubicBezTo>
                        <a:pt x="7790" y="11525"/>
                        <a:pt x="10164" y="11373"/>
                        <a:pt x="10487" y="11080"/>
                      </a:cubicBezTo>
                      <a:cubicBezTo>
                        <a:pt x="11095" y="10563"/>
                        <a:pt x="11095" y="1019"/>
                        <a:pt x="10487" y="411"/>
                      </a:cubicBezTo>
                      <a:cubicBezTo>
                        <a:pt x="10176" y="130"/>
                        <a:pt x="7927" y="1"/>
                        <a:pt x="5651" y="1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9" name="Google Shape;1958;p53"/>
                <p:cNvSpPr/>
                <p:nvPr/>
              </p:nvSpPr>
              <p:spPr>
                <a:xfrm>
                  <a:off x="11639550" y="739675"/>
                  <a:ext cx="19000" cy="87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34955" extrusionOk="0">
                      <a:moveTo>
                        <a:pt x="0" y="0"/>
                      </a:moveTo>
                      <a:lnTo>
                        <a:pt x="0" y="34955"/>
                      </a:lnTo>
                      <a:lnTo>
                        <a:pt x="760" y="34955"/>
                      </a:lnTo>
                      <a:lnTo>
                        <a:pt x="760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0" name="Google Shape;1959;p53"/>
                <p:cNvSpPr/>
                <p:nvPr/>
              </p:nvSpPr>
              <p:spPr>
                <a:xfrm>
                  <a:off x="11514925" y="875575"/>
                  <a:ext cx="268250" cy="43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0" h="17350" extrusionOk="0">
                      <a:moveTo>
                        <a:pt x="5321" y="1"/>
                      </a:moveTo>
                      <a:cubicBezTo>
                        <a:pt x="2946" y="1"/>
                        <a:pt x="580" y="138"/>
                        <a:pt x="395" y="400"/>
                      </a:cubicBezTo>
                      <a:cubicBezTo>
                        <a:pt x="122" y="795"/>
                        <a:pt x="0" y="16510"/>
                        <a:pt x="395" y="16905"/>
                      </a:cubicBezTo>
                      <a:cubicBezTo>
                        <a:pt x="695" y="17205"/>
                        <a:pt x="2943" y="17349"/>
                        <a:pt x="5223" y="17349"/>
                      </a:cubicBezTo>
                      <a:cubicBezTo>
                        <a:pt x="7562" y="17349"/>
                        <a:pt x="9935" y="17197"/>
                        <a:pt x="10274" y="16905"/>
                      </a:cubicBezTo>
                      <a:cubicBezTo>
                        <a:pt x="10730" y="16510"/>
                        <a:pt x="10730" y="826"/>
                        <a:pt x="10274" y="400"/>
                      </a:cubicBezTo>
                      <a:cubicBezTo>
                        <a:pt x="9944" y="130"/>
                        <a:pt x="7629" y="1"/>
                        <a:pt x="5321" y="1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1" name="Google Shape;1960;p53"/>
                <p:cNvSpPr/>
                <p:nvPr/>
              </p:nvSpPr>
              <p:spPr>
                <a:xfrm>
                  <a:off x="13762675" y="990425"/>
                  <a:ext cx="19025" cy="108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43528" extrusionOk="0">
                      <a:moveTo>
                        <a:pt x="1" y="1"/>
                      </a:moveTo>
                      <a:lnTo>
                        <a:pt x="1" y="43527"/>
                      </a:lnTo>
                      <a:lnTo>
                        <a:pt x="761" y="43527"/>
                      </a:lnTo>
                      <a:lnTo>
                        <a:pt x="761" y="1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2" name="Google Shape;1961;p53"/>
                <p:cNvSpPr/>
                <p:nvPr/>
              </p:nvSpPr>
              <p:spPr>
                <a:xfrm>
                  <a:off x="13631225" y="1173650"/>
                  <a:ext cx="278150" cy="7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29166" extrusionOk="0">
                      <a:moveTo>
                        <a:pt x="5551" y="1"/>
                      </a:moveTo>
                      <a:cubicBezTo>
                        <a:pt x="3179" y="1"/>
                        <a:pt x="808" y="145"/>
                        <a:pt x="608" y="422"/>
                      </a:cubicBezTo>
                      <a:cubicBezTo>
                        <a:pt x="243" y="939"/>
                        <a:pt x="0" y="28113"/>
                        <a:pt x="608" y="28721"/>
                      </a:cubicBezTo>
                      <a:cubicBezTo>
                        <a:pt x="908" y="29021"/>
                        <a:pt x="3163" y="29165"/>
                        <a:pt x="5447" y="29165"/>
                      </a:cubicBezTo>
                      <a:cubicBezTo>
                        <a:pt x="7790" y="29165"/>
                        <a:pt x="10164" y="29013"/>
                        <a:pt x="10487" y="28721"/>
                      </a:cubicBezTo>
                      <a:cubicBezTo>
                        <a:pt x="11125" y="28143"/>
                        <a:pt x="11125" y="1030"/>
                        <a:pt x="10487" y="422"/>
                      </a:cubicBezTo>
                      <a:cubicBezTo>
                        <a:pt x="10172" y="138"/>
                        <a:pt x="7860" y="1"/>
                        <a:pt x="5551" y="1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3" name="Google Shape;1962;p53"/>
                <p:cNvSpPr/>
                <p:nvPr/>
              </p:nvSpPr>
              <p:spPr>
                <a:xfrm>
                  <a:off x="10932075" y="1019300"/>
                  <a:ext cx="19025" cy="82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32950" extrusionOk="0">
                      <a:moveTo>
                        <a:pt x="1" y="1"/>
                      </a:moveTo>
                      <a:lnTo>
                        <a:pt x="1" y="32949"/>
                      </a:lnTo>
                      <a:lnTo>
                        <a:pt x="761" y="32949"/>
                      </a:lnTo>
                      <a:lnTo>
                        <a:pt x="761" y="1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4" name="Google Shape;1963;p53"/>
                <p:cNvSpPr/>
                <p:nvPr/>
              </p:nvSpPr>
              <p:spPr>
                <a:xfrm>
                  <a:off x="10801375" y="1097675"/>
                  <a:ext cx="278900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6" h="6946" extrusionOk="0">
                      <a:moveTo>
                        <a:pt x="5552" y="0"/>
                      </a:moveTo>
                      <a:cubicBezTo>
                        <a:pt x="3179" y="0"/>
                        <a:pt x="809" y="145"/>
                        <a:pt x="609" y="422"/>
                      </a:cubicBezTo>
                      <a:cubicBezTo>
                        <a:pt x="244" y="939"/>
                        <a:pt x="1" y="5893"/>
                        <a:pt x="609" y="6501"/>
                      </a:cubicBezTo>
                      <a:cubicBezTo>
                        <a:pt x="909" y="6801"/>
                        <a:pt x="3164" y="6946"/>
                        <a:pt x="5448" y="6946"/>
                      </a:cubicBezTo>
                      <a:cubicBezTo>
                        <a:pt x="7791" y="6946"/>
                        <a:pt x="10164" y="6793"/>
                        <a:pt x="10487" y="6501"/>
                      </a:cubicBezTo>
                      <a:cubicBezTo>
                        <a:pt x="11156" y="5923"/>
                        <a:pt x="11156" y="969"/>
                        <a:pt x="10487" y="422"/>
                      </a:cubicBezTo>
                      <a:cubicBezTo>
                        <a:pt x="10172" y="137"/>
                        <a:pt x="7861" y="0"/>
                        <a:pt x="5552" y="0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5" name="Google Shape;1964;p53"/>
                <p:cNvSpPr/>
                <p:nvPr/>
              </p:nvSpPr>
              <p:spPr>
                <a:xfrm>
                  <a:off x="10577975" y="1009425"/>
                  <a:ext cx="19025" cy="6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25898" extrusionOk="0">
                      <a:moveTo>
                        <a:pt x="0" y="0"/>
                      </a:moveTo>
                      <a:lnTo>
                        <a:pt x="0" y="25897"/>
                      </a:lnTo>
                      <a:lnTo>
                        <a:pt x="760" y="25897"/>
                      </a:lnTo>
                      <a:lnTo>
                        <a:pt x="760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6" name="Google Shape;1965;p53"/>
                <p:cNvSpPr/>
                <p:nvPr/>
              </p:nvSpPr>
              <p:spPr>
                <a:xfrm>
                  <a:off x="10447275" y="1192650"/>
                  <a:ext cx="278150" cy="2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11536" extrusionOk="0">
                      <a:moveTo>
                        <a:pt x="5551" y="1"/>
                      </a:moveTo>
                      <a:cubicBezTo>
                        <a:pt x="3179" y="1"/>
                        <a:pt x="808" y="145"/>
                        <a:pt x="608" y="422"/>
                      </a:cubicBezTo>
                      <a:cubicBezTo>
                        <a:pt x="243" y="939"/>
                        <a:pt x="0" y="10483"/>
                        <a:pt x="608" y="11091"/>
                      </a:cubicBezTo>
                      <a:cubicBezTo>
                        <a:pt x="908" y="11391"/>
                        <a:pt x="3163" y="11536"/>
                        <a:pt x="5447" y="11536"/>
                      </a:cubicBezTo>
                      <a:cubicBezTo>
                        <a:pt x="7790" y="11536"/>
                        <a:pt x="10164" y="11384"/>
                        <a:pt x="10487" y="11091"/>
                      </a:cubicBezTo>
                      <a:cubicBezTo>
                        <a:pt x="11125" y="10514"/>
                        <a:pt x="11125" y="969"/>
                        <a:pt x="10487" y="422"/>
                      </a:cubicBezTo>
                      <a:cubicBezTo>
                        <a:pt x="10172" y="137"/>
                        <a:pt x="7860" y="1"/>
                        <a:pt x="5551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7" name="Google Shape;1966;p53"/>
                <p:cNvSpPr/>
                <p:nvPr/>
              </p:nvSpPr>
              <p:spPr>
                <a:xfrm>
                  <a:off x="11286200" y="532225"/>
                  <a:ext cx="19000" cy="80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32372" extrusionOk="0">
                      <a:moveTo>
                        <a:pt x="0" y="0"/>
                      </a:moveTo>
                      <a:lnTo>
                        <a:pt x="0" y="32371"/>
                      </a:lnTo>
                      <a:lnTo>
                        <a:pt x="760" y="32371"/>
                      </a:lnTo>
                      <a:lnTo>
                        <a:pt x="760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8" name="Google Shape;1967;p53"/>
                <p:cNvSpPr/>
                <p:nvPr/>
              </p:nvSpPr>
              <p:spPr>
                <a:xfrm>
                  <a:off x="11154725" y="626525"/>
                  <a:ext cx="278150" cy="53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21567" extrusionOk="0">
                      <a:moveTo>
                        <a:pt x="5552" y="1"/>
                      </a:moveTo>
                      <a:cubicBezTo>
                        <a:pt x="3179" y="1"/>
                        <a:pt x="809" y="145"/>
                        <a:pt x="609" y="423"/>
                      </a:cubicBezTo>
                      <a:cubicBezTo>
                        <a:pt x="244" y="939"/>
                        <a:pt x="1" y="20514"/>
                        <a:pt x="609" y="21122"/>
                      </a:cubicBezTo>
                      <a:cubicBezTo>
                        <a:pt x="909" y="21422"/>
                        <a:pt x="3164" y="21567"/>
                        <a:pt x="5448" y="21567"/>
                      </a:cubicBezTo>
                      <a:cubicBezTo>
                        <a:pt x="7791" y="21567"/>
                        <a:pt x="10164" y="21414"/>
                        <a:pt x="10487" y="21122"/>
                      </a:cubicBezTo>
                      <a:cubicBezTo>
                        <a:pt x="11126" y="20545"/>
                        <a:pt x="11126" y="1000"/>
                        <a:pt x="10487" y="423"/>
                      </a:cubicBezTo>
                      <a:cubicBezTo>
                        <a:pt x="10172" y="138"/>
                        <a:pt x="7861" y="1"/>
                        <a:pt x="5552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9" name="Google Shape;1968;p53"/>
                <p:cNvSpPr/>
                <p:nvPr/>
              </p:nvSpPr>
              <p:spPr>
                <a:xfrm>
                  <a:off x="13408575" y="924325"/>
                  <a:ext cx="19025" cy="131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52585" extrusionOk="0">
                      <a:moveTo>
                        <a:pt x="0" y="0"/>
                      </a:moveTo>
                      <a:lnTo>
                        <a:pt x="0" y="52585"/>
                      </a:lnTo>
                      <a:lnTo>
                        <a:pt x="760" y="52585"/>
                      </a:lnTo>
                      <a:lnTo>
                        <a:pt x="760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Google Shape;1969;p53"/>
                <p:cNvSpPr/>
                <p:nvPr/>
              </p:nvSpPr>
              <p:spPr>
                <a:xfrm>
                  <a:off x="13277875" y="1682775"/>
                  <a:ext cx="278150" cy="4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18151" extrusionOk="0">
                      <a:moveTo>
                        <a:pt x="5551" y="1"/>
                      </a:moveTo>
                      <a:cubicBezTo>
                        <a:pt x="3179" y="1"/>
                        <a:pt x="808" y="145"/>
                        <a:pt x="608" y="422"/>
                      </a:cubicBezTo>
                      <a:cubicBezTo>
                        <a:pt x="243" y="939"/>
                        <a:pt x="0" y="17110"/>
                        <a:pt x="608" y="17718"/>
                      </a:cubicBezTo>
                      <a:cubicBezTo>
                        <a:pt x="904" y="18014"/>
                        <a:pt x="3102" y="18151"/>
                        <a:pt x="5354" y="18151"/>
                      </a:cubicBezTo>
                      <a:cubicBezTo>
                        <a:pt x="7727" y="18151"/>
                        <a:pt x="10159" y="17998"/>
                        <a:pt x="10487" y="17718"/>
                      </a:cubicBezTo>
                      <a:cubicBezTo>
                        <a:pt x="11125" y="17170"/>
                        <a:pt x="11125" y="970"/>
                        <a:pt x="10487" y="422"/>
                      </a:cubicBezTo>
                      <a:cubicBezTo>
                        <a:pt x="10172" y="138"/>
                        <a:pt x="7860" y="1"/>
                        <a:pt x="5551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Google Shape;1970;p53"/>
                <p:cNvSpPr/>
                <p:nvPr/>
              </p:nvSpPr>
              <p:spPr>
                <a:xfrm>
                  <a:off x="14116025" y="568700"/>
                  <a:ext cx="19025" cy="16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5351" extrusionOk="0">
                      <a:moveTo>
                        <a:pt x="1" y="0"/>
                      </a:moveTo>
                      <a:lnTo>
                        <a:pt x="1" y="65351"/>
                      </a:lnTo>
                      <a:lnTo>
                        <a:pt x="761" y="65351"/>
                      </a:lnTo>
                      <a:lnTo>
                        <a:pt x="761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Google Shape;1971;p53"/>
                <p:cNvSpPr/>
                <p:nvPr/>
              </p:nvSpPr>
              <p:spPr>
                <a:xfrm>
                  <a:off x="13985325" y="1010275"/>
                  <a:ext cx="278900" cy="4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6" h="18151" extrusionOk="0">
                      <a:moveTo>
                        <a:pt x="5552" y="1"/>
                      </a:moveTo>
                      <a:cubicBezTo>
                        <a:pt x="3179" y="1"/>
                        <a:pt x="809" y="145"/>
                        <a:pt x="609" y="422"/>
                      </a:cubicBezTo>
                      <a:cubicBezTo>
                        <a:pt x="244" y="939"/>
                        <a:pt x="1" y="17110"/>
                        <a:pt x="609" y="17717"/>
                      </a:cubicBezTo>
                      <a:cubicBezTo>
                        <a:pt x="905" y="18013"/>
                        <a:pt x="3103" y="18151"/>
                        <a:pt x="5354" y="18151"/>
                      </a:cubicBezTo>
                      <a:cubicBezTo>
                        <a:pt x="7727" y="18151"/>
                        <a:pt x="10160" y="17998"/>
                        <a:pt x="10487" y="17717"/>
                      </a:cubicBezTo>
                      <a:cubicBezTo>
                        <a:pt x="11156" y="17170"/>
                        <a:pt x="11156" y="1030"/>
                        <a:pt x="10487" y="422"/>
                      </a:cubicBezTo>
                      <a:cubicBezTo>
                        <a:pt x="10172" y="138"/>
                        <a:pt x="7861" y="1"/>
                        <a:pt x="5552" y="1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Google Shape;1972;p53"/>
                <p:cNvSpPr/>
                <p:nvPr/>
              </p:nvSpPr>
              <p:spPr>
                <a:xfrm>
                  <a:off x="11993650" y="1069450"/>
                  <a:ext cx="19025" cy="52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21065" extrusionOk="0">
                      <a:moveTo>
                        <a:pt x="1" y="1"/>
                      </a:moveTo>
                      <a:lnTo>
                        <a:pt x="1" y="21065"/>
                      </a:lnTo>
                      <a:lnTo>
                        <a:pt x="760" y="21065"/>
                      </a:lnTo>
                      <a:lnTo>
                        <a:pt x="760" y="1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Google Shape;1973;p53"/>
                <p:cNvSpPr/>
                <p:nvPr/>
              </p:nvSpPr>
              <p:spPr>
                <a:xfrm>
                  <a:off x="11862950" y="1146300"/>
                  <a:ext cx="278150" cy="1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6935" extrusionOk="0">
                      <a:moveTo>
                        <a:pt x="5529" y="0"/>
                      </a:moveTo>
                      <a:cubicBezTo>
                        <a:pt x="3156" y="0"/>
                        <a:pt x="793" y="145"/>
                        <a:pt x="608" y="422"/>
                      </a:cubicBezTo>
                      <a:cubicBezTo>
                        <a:pt x="213" y="939"/>
                        <a:pt x="0" y="5893"/>
                        <a:pt x="608" y="6501"/>
                      </a:cubicBezTo>
                      <a:cubicBezTo>
                        <a:pt x="904" y="6797"/>
                        <a:pt x="3095" y="6935"/>
                        <a:pt x="5343" y="6935"/>
                      </a:cubicBezTo>
                      <a:cubicBezTo>
                        <a:pt x="7712" y="6935"/>
                        <a:pt x="10144" y="6782"/>
                        <a:pt x="10487" y="6501"/>
                      </a:cubicBezTo>
                      <a:cubicBezTo>
                        <a:pt x="11125" y="5954"/>
                        <a:pt x="11125" y="1030"/>
                        <a:pt x="10487" y="422"/>
                      </a:cubicBezTo>
                      <a:cubicBezTo>
                        <a:pt x="10157" y="137"/>
                        <a:pt x="7838" y="0"/>
                        <a:pt x="5529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Google Shape;1974;p53"/>
                <p:cNvSpPr/>
                <p:nvPr/>
              </p:nvSpPr>
              <p:spPr>
                <a:xfrm>
                  <a:off x="12701100" y="1032975"/>
                  <a:ext cx="19025" cy="77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31126" extrusionOk="0">
                      <a:moveTo>
                        <a:pt x="1" y="1"/>
                      </a:moveTo>
                      <a:lnTo>
                        <a:pt x="1" y="31126"/>
                      </a:lnTo>
                      <a:lnTo>
                        <a:pt x="761" y="31126"/>
                      </a:lnTo>
                      <a:lnTo>
                        <a:pt x="761" y="1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Google Shape;1975;p53"/>
                <p:cNvSpPr/>
                <p:nvPr/>
              </p:nvSpPr>
              <p:spPr>
                <a:xfrm>
                  <a:off x="12570400" y="1360875"/>
                  <a:ext cx="278150" cy="1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6935" extrusionOk="0">
                      <a:moveTo>
                        <a:pt x="5640" y="0"/>
                      </a:moveTo>
                      <a:cubicBezTo>
                        <a:pt x="3231" y="0"/>
                        <a:pt x="796" y="145"/>
                        <a:pt x="609" y="411"/>
                      </a:cubicBezTo>
                      <a:cubicBezTo>
                        <a:pt x="214" y="958"/>
                        <a:pt x="1" y="5882"/>
                        <a:pt x="609" y="6490"/>
                      </a:cubicBezTo>
                      <a:cubicBezTo>
                        <a:pt x="909" y="6790"/>
                        <a:pt x="3164" y="6934"/>
                        <a:pt x="5448" y="6934"/>
                      </a:cubicBezTo>
                      <a:cubicBezTo>
                        <a:pt x="7791" y="6934"/>
                        <a:pt x="10164" y="6782"/>
                        <a:pt x="10487" y="6490"/>
                      </a:cubicBezTo>
                      <a:cubicBezTo>
                        <a:pt x="11126" y="5912"/>
                        <a:pt x="11126" y="1019"/>
                        <a:pt x="10487" y="411"/>
                      </a:cubicBezTo>
                      <a:cubicBezTo>
                        <a:pt x="10177" y="130"/>
                        <a:pt x="7920" y="0"/>
                        <a:pt x="5640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7" name="Google Shape;1976;p53"/>
                <p:cNvSpPr/>
                <p:nvPr/>
              </p:nvSpPr>
              <p:spPr>
                <a:xfrm>
                  <a:off x="10225375" y="1203950"/>
                  <a:ext cx="19025" cy="8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34379" extrusionOk="0">
                      <a:moveTo>
                        <a:pt x="1" y="1"/>
                      </a:moveTo>
                      <a:lnTo>
                        <a:pt x="1" y="34378"/>
                      </a:lnTo>
                      <a:lnTo>
                        <a:pt x="761" y="34378"/>
                      </a:lnTo>
                      <a:lnTo>
                        <a:pt x="761" y="1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Google Shape;1977;p53"/>
                <p:cNvSpPr/>
                <p:nvPr/>
              </p:nvSpPr>
              <p:spPr>
                <a:xfrm>
                  <a:off x="10093925" y="1314225"/>
                  <a:ext cx="278150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6" h="20583" extrusionOk="0">
                      <a:moveTo>
                        <a:pt x="5551" y="1"/>
                      </a:moveTo>
                      <a:cubicBezTo>
                        <a:pt x="3179" y="1"/>
                        <a:pt x="808" y="145"/>
                        <a:pt x="608" y="423"/>
                      </a:cubicBezTo>
                      <a:cubicBezTo>
                        <a:pt x="243" y="939"/>
                        <a:pt x="0" y="19541"/>
                        <a:pt x="608" y="20149"/>
                      </a:cubicBezTo>
                      <a:cubicBezTo>
                        <a:pt x="904" y="20445"/>
                        <a:pt x="3102" y="20583"/>
                        <a:pt x="5354" y="20583"/>
                      </a:cubicBezTo>
                      <a:cubicBezTo>
                        <a:pt x="7727" y="20583"/>
                        <a:pt x="10159" y="20430"/>
                        <a:pt x="10487" y="20149"/>
                      </a:cubicBezTo>
                      <a:cubicBezTo>
                        <a:pt x="11125" y="19572"/>
                        <a:pt x="11125" y="1000"/>
                        <a:pt x="10487" y="423"/>
                      </a:cubicBezTo>
                      <a:cubicBezTo>
                        <a:pt x="10172" y="138"/>
                        <a:pt x="7860" y="1"/>
                        <a:pt x="5551" y="1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Google Shape;1978;p53"/>
                <p:cNvSpPr/>
                <p:nvPr/>
              </p:nvSpPr>
              <p:spPr>
                <a:xfrm>
                  <a:off x="12347000" y="975225"/>
                  <a:ext cx="19025" cy="9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38786" extrusionOk="0">
                      <a:moveTo>
                        <a:pt x="1" y="1"/>
                      </a:moveTo>
                      <a:lnTo>
                        <a:pt x="1" y="38785"/>
                      </a:lnTo>
                      <a:lnTo>
                        <a:pt x="760" y="38785"/>
                      </a:lnTo>
                      <a:lnTo>
                        <a:pt x="760" y="1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Google Shape;1979;p53"/>
                <p:cNvSpPr/>
                <p:nvPr/>
              </p:nvSpPr>
              <p:spPr>
                <a:xfrm>
                  <a:off x="12217050" y="1033075"/>
                  <a:ext cx="277400" cy="67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6" h="27068" extrusionOk="0">
                      <a:moveTo>
                        <a:pt x="5541" y="0"/>
                      </a:moveTo>
                      <a:cubicBezTo>
                        <a:pt x="3164" y="0"/>
                        <a:pt x="794" y="145"/>
                        <a:pt x="609" y="422"/>
                      </a:cubicBezTo>
                      <a:cubicBezTo>
                        <a:pt x="214" y="939"/>
                        <a:pt x="1" y="26015"/>
                        <a:pt x="609" y="26623"/>
                      </a:cubicBezTo>
                      <a:cubicBezTo>
                        <a:pt x="909" y="26923"/>
                        <a:pt x="3164" y="27068"/>
                        <a:pt x="5448" y="27068"/>
                      </a:cubicBezTo>
                      <a:cubicBezTo>
                        <a:pt x="7791" y="27068"/>
                        <a:pt x="10164" y="26916"/>
                        <a:pt x="10487" y="26623"/>
                      </a:cubicBezTo>
                      <a:cubicBezTo>
                        <a:pt x="11095" y="26076"/>
                        <a:pt x="11095" y="1000"/>
                        <a:pt x="10487" y="422"/>
                      </a:cubicBezTo>
                      <a:cubicBezTo>
                        <a:pt x="10173" y="137"/>
                        <a:pt x="7854" y="0"/>
                        <a:pt x="5541" y="0"/>
                      </a:cubicBez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4" name="Google Shape;1984;p53"/>
              <p:cNvGrpSpPr/>
              <p:nvPr/>
            </p:nvGrpSpPr>
            <p:grpSpPr>
              <a:xfrm>
                <a:off x="3154502" y="2134187"/>
                <a:ext cx="65580" cy="54769"/>
                <a:chOff x="2769777" y="3105337"/>
                <a:chExt cx="65580" cy="54769"/>
              </a:xfrm>
            </p:grpSpPr>
            <p:sp>
              <p:nvSpPr>
                <p:cNvPr id="198" name="Google Shape;1985;p53"/>
                <p:cNvSpPr/>
                <p:nvPr/>
              </p:nvSpPr>
              <p:spPr>
                <a:xfrm>
                  <a:off x="2769777" y="3105337"/>
                  <a:ext cx="65580" cy="54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5" h="4063" extrusionOk="0">
                      <a:moveTo>
                        <a:pt x="2462" y="0"/>
                      </a:moveTo>
                      <a:cubicBezTo>
                        <a:pt x="1550" y="0"/>
                        <a:pt x="654" y="461"/>
                        <a:pt x="396" y="1415"/>
                      </a:cubicBezTo>
                      <a:cubicBezTo>
                        <a:pt x="1" y="2661"/>
                        <a:pt x="913" y="3998"/>
                        <a:pt x="2250" y="4059"/>
                      </a:cubicBezTo>
                      <a:cubicBezTo>
                        <a:pt x="2295" y="4061"/>
                        <a:pt x="2340" y="4062"/>
                        <a:pt x="2385" y="4062"/>
                      </a:cubicBezTo>
                      <a:cubicBezTo>
                        <a:pt x="3076" y="4062"/>
                        <a:pt x="3800" y="3841"/>
                        <a:pt x="4256" y="3299"/>
                      </a:cubicBezTo>
                      <a:cubicBezTo>
                        <a:pt x="4743" y="2813"/>
                        <a:pt x="4864" y="2023"/>
                        <a:pt x="4591" y="1324"/>
                      </a:cubicBezTo>
                      <a:cubicBezTo>
                        <a:pt x="4439" y="959"/>
                        <a:pt x="4226" y="594"/>
                        <a:pt x="3831" y="381"/>
                      </a:cubicBezTo>
                      <a:cubicBezTo>
                        <a:pt x="3431" y="129"/>
                        <a:pt x="2944" y="0"/>
                        <a:pt x="2462" y="0"/>
                      </a:cubicBezTo>
                      <a:close/>
                    </a:path>
                  </a:pathLst>
                </a:custGeom>
                <a:solidFill>
                  <a:srgbClr val="87AF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9" name="Google Shape;1986;p53"/>
                <p:cNvSpPr/>
                <p:nvPr/>
              </p:nvSpPr>
              <p:spPr>
                <a:xfrm>
                  <a:off x="2788633" y="3121026"/>
                  <a:ext cx="28685" cy="2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8" h="1802" extrusionOk="0">
                      <a:moveTo>
                        <a:pt x="1075" y="1"/>
                      </a:moveTo>
                      <a:cubicBezTo>
                        <a:pt x="679" y="1"/>
                        <a:pt x="292" y="197"/>
                        <a:pt x="152" y="616"/>
                      </a:cubicBezTo>
                      <a:cubicBezTo>
                        <a:pt x="0" y="1193"/>
                        <a:pt x="395" y="1771"/>
                        <a:pt x="942" y="1801"/>
                      </a:cubicBezTo>
                      <a:cubicBezTo>
                        <a:pt x="1246" y="1801"/>
                        <a:pt x="1641" y="1710"/>
                        <a:pt x="1824" y="1467"/>
                      </a:cubicBezTo>
                      <a:cubicBezTo>
                        <a:pt x="2097" y="1224"/>
                        <a:pt x="2128" y="889"/>
                        <a:pt x="2037" y="585"/>
                      </a:cubicBezTo>
                      <a:cubicBezTo>
                        <a:pt x="1945" y="433"/>
                        <a:pt x="1824" y="281"/>
                        <a:pt x="1672" y="160"/>
                      </a:cubicBezTo>
                      <a:cubicBezTo>
                        <a:pt x="1494" y="55"/>
                        <a:pt x="1283" y="1"/>
                        <a:pt x="10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95" name="Google Shape;1987;p53"/>
              <p:cNvSpPr/>
              <p:nvPr/>
            </p:nvSpPr>
            <p:spPr>
              <a:xfrm>
                <a:off x="2781663" y="2107015"/>
                <a:ext cx="65149" cy="54783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4064" extrusionOk="0">
                    <a:moveTo>
                      <a:pt x="2470" y="0"/>
                    </a:moveTo>
                    <a:cubicBezTo>
                      <a:pt x="1558" y="0"/>
                      <a:pt x="673" y="454"/>
                      <a:pt x="395" y="1386"/>
                    </a:cubicBezTo>
                    <a:cubicBezTo>
                      <a:pt x="0" y="2662"/>
                      <a:pt x="912" y="3969"/>
                      <a:pt x="2249" y="4060"/>
                    </a:cubicBezTo>
                    <a:cubicBezTo>
                      <a:pt x="2294" y="4062"/>
                      <a:pt x="2339" y="4063"/>
                      <a:pt x="2385" y="4063"/>
                    </a:cubicBezTo>
                    <a:cubicBezTo>
                      <a:pt x="3075" y="4063"/>
                      <a:pt x="3799" y="3843"/>
                      <a:pt x="4255" y="3301"/>
                    </a:cubicBezTo>
                    <a:cubicBezTo>
                      <a:pt x="4711" y="2814"/>
                      <a:pt x="4833" y="1994"/>
                      <a:pt x="4620" y="1325"/>
                    </a:cubicBezTo>
                    <a:cubicBezTo>
                      <a:pt x="4468" y="930"/>
                      <a:pt x="4225" y="595"/>
                      <a:pt x="3860" y="383"/>
                    </a:cubicBezTo>
                    <a:cubicBezTo>
                      <a:pt x="3448" y="129"/>
                      <a:pt x="2955" y="0"/>
                      <a:pt x="2470" y="0"/>
                    </a:cubicBezTo>
                    <a:close/>
                  </a:path>
                </a:pathLst>
              </a:custGeom>
              <a:solidFill>
                <a:srgbClr val="87AF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6" name="Google Shape;1988;p53"/>
              <p:cNvSpPr/>
              <p:nvPr/>
            </p:nvSpPr>
            <p:spPr>
              <a:xfrm>
                <a:off x="2929135" y="2247255"/>
                <a:ext cx="28699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802" extrusionOk="0">
                    <a:moveTo>
                      <a:pt x="1055" y="1"/>
                    </a:moveTo>
                    <a:cubicBezTo>
                      <a:pt x="653" y="1"/>
                      <a:pt x="272" y="197"/>
                      <a:pt x="153" y="616"/>
                    </a:cubicBezTo>
                    <a:cubicBezTo>
                      <a:pt x="1" y="1193"/>
                      <a:pt x="365" y="1740"/>
                      <a:pt x="943" y="1801"/>
                    </a:cubicBezTo>
                    <a:cubicBezTo>
                      <a:pt x="1247" y="1801"/>
                      <a:pt x="1612" y="1710"/>
                      <a:pt x="1824" y="1436"/>
                    </a:cubicBezTo>
                    <a:cubicBezTo>
                      <a:pt x="2037" y="1224"/>
                      <a:pt x="2128" y="889"/>
                      <a:pt x="2007" y="585"/>
                    </a:cubicBezTo>
                    <a:cubicBezTo>
                      <a:pt x="1916" y="433"/>
                      <a:pt x="1824" y="281"/>
                      <a:pt x="1672" y="160"/>
                    </a:cubicBezTo>
                    <a:cubicBezTo>
                      <a:pt x="1484" y="55"/>
                      <a:pt x="1267" y="1"/>
                      <a:pt x="10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7" name="Google Shape;1989;p53"/>
              <p:cNvSpPr/>
              <p:nvPr/>
            </p:nvSpPr>
            <p:spPr>
              <a:xfrm>
                <a:off x="2799895" y="2122263"/>
                <a:ext cx="28685" cy="24291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802" extrusionOk="0">
                    <a:moveTo>
                      <a:pt x="1075" y="1"/>
                    </a:moveTo>
                    <a:cubicBezTo>
                      <a:pt x="679" y="1"/>
                      <a:pt x="292" y="197"/>
                      <a:pt x="152" y="616"/>
                    </a:cubicBezTo>
                    <a:cubicBezTo>
                      <a:pt x="0" y="1193"/>
                      <a:pt x="395" y="1771"/>
                      <a:pt x="942" y="1801"/>
                    </a:cubicBezTo>
                    <a:cubicBezTo>
                      <a:pt x="1246" y="1801"/>
                      <a:pt x="1641" y="1710"/>
                      <a:pt x="1824" y="1467"/>
                    </a:cubicBezTo>
                    <a:cubicBezTo>
                      <a:pt x="2097" y="1224"/>
                      <a:pt x="2128" y="889"/>
                      <a:pt x="2037" y="585"/>
                    </a:cubicBezTo>
                    <a:cubicBezTo>
                      <a:pt x="1945" y="433"/>
                      <a:pt x="1824" y="281"/>
                      <a:pt x="1672" y="160"/>
                    </a:cubicBezTo>
                    <a:cubicBezTo>
                      <a:pt x="1494" y="55"/>
                      <a:pt x="1283" y="1"/>
                      <a:pt x="10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90" name="Google Shape;1990;p53"/>
            <p:cNvGrpSpPr/>
            <p:nvPr/>
          </p:nvGrpSpPr>
          <p:grpSpPr>
            <a:xfrm>
              <a:off x="2320698" y="2022815"/>
              <a:ext cx="88892" cy="75214"/>
              <a:chOff x="11885750" y="1987725"/>
              <a:chExt cx="120075" cy="101600"/>
            </a:xfrm>
          </p:grpSpPr>
          <p:sp>
            <p:nvSpPr>
              <p:cNvPr id="191" name="Google Shape;1991;p53"/>
              <p:cNvSpPr/>
              <p:nvPr/>
            </p:nvSpPr>
            <p:spPr>
              <a:xfrm>
                <a:off x="11885750" y="1987725"/>
                <a:ext cx="12007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803" h="4064" extrusionOk="0">
                    <a:moveTo>
                      <a:pt x="2440" y="0"/>
                    </a:moveTo>
                    <a:cubicBezTo>
                      <a:pt x="1528" y="0"/>
                      <a:pt x="643" y="454"/>
                      <a:pt x="365" y="1386"/>
                    </a:cubicBezTo>
                    <a:cubicBezTo>
                      <a:pt x="0" y="2662"/>
                      <a:pt x="912" y="4000"/>
                      <a:pt x="2219" y="4061"/>
                    </a:cubicBezTo>
                    <a:cubicBezTo>
                      <a:pt x="2264" y="4062"/>
                      <a:pt x="2309" y="4063"/>
                      <a:pt x="2355" y="4063"/>
                    </a:cubicBezTo>
                    <a:cubicBezTo>
                      <a:pt x="3045" y="4063"/>
                      <a:pt x="3771" y="3843"/>
                      <a:pt x="4256" y="3301"/>
                    </a:cubicBezTo>
                    <a:cubicBezTo>
                      <a:pt x="4681" y="2784"/>
                      <a:pt x="4803" y="1963"/>
                      <a:pt x="4590" y="1325"/>
                    </a:cubicBezTo>
                    <a:cubicBezTo>
                      <a:pt x="4438" y="930"/>
                      <a:pt x="4195" y="595"/>
                      <a:pt x="3830" y="383"/>
                    </a:cubicBezTo>
                    <a:cubicBezTo>
                      <a:pt x="3418" y="129"/>
                      <a:pt x="2925" y="0"/>
                      <a:pt x="2440" y="0"/>
                    </a:cubicBezTo>
                    <a:close/>
                  </a:path>
                </a:pathLst>
              </a:custGeom>
              <a:solidFill>
                <a:srgbClr val="87AF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Google Shape;1992;p53"/>
              <p:cNvSpPr/>
              <p:nvPr/>
            </p:nvSpPr>
            <p:spPr>
              <a:xfrm>
                <a:off x="11920700" y="2016100"/>
                <a:ext cx="52450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1771" extrusionOk="0">
                    <a:moveTo>
                      <a:pt x="1055" y="1"/>
                    </a:moveTo>
                    <a:cubicBezTo>
                      <a:pt x="653" y="1"/>
                      <a:pt x="272" y="197"/>
                      <a:pt x="153" y="616"/>
                    </a:cubicBezTo>
                    <a:cubicBezTo>
                      <a:pt x="1" y="1193"/>
                      <a:pt x="365" y="1740"/>
                      <a:pt x="943" y="1771"/>
                    </a:cubicBezTo>
                    <a:cubicBezTo>
                      <a:pt x="1247" y="1771"/>
                      <a:pt x="1612" y="1710"/>
                      <a:pt x="1824" y="1436"/>
                    </a:cubicBezTo>
                    <a:cubicBezTo>
                      <a:pt x="2037" y="1223"/>
                      <a:pt x="2098" y="889"/>
                      <a:pt x="2007" y="585"/>
                    </a:cubicBezTo>
                    <a:cubicBezTo>
                      <a:pt x="1946" y="403"/>
                      <a:pt x="1824" y="251"/>
                      <a:pt x="1672" y="160"/>
                    </a:cubicBezTo>
                    <a:cubicBezTo>
                      <a:pt x="1484" y="55"/>
                      <a:pt x="1267" y="1"/>
                      <a:pt x="10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81" name="Google Shape;1993;p53"/>
          <p:cNvSpPr/>
          <p:nvPr/>
        </p:nvSpPr>
        <p:spPr>
          <a:xfrm flipH="1">
            <a:off x="6729036" y="40838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2038" h="1825" extrusionOk="0">
                <a:moveTo>
                  <a:pt x="1399" y="0"/>
                </a:moveTo>
                <a:lnTo>
                  <a:pt x="943" y="882"/>
                </a:lnTo>
                <a:lnTo>
                  <a:pt x="1" y="1064"/>
                </a:lnTo>
                <a:lnTo>
                  <a:pt x="183" y="1824"/>
                </a:lnTo>
                <a:lnTo>
                  <a:pt x="1490" y="1520"/>
                </a:lnTo>
                <a:lnTo>
                  <a:pt x="2037" y="335"/>
                </a:lnTo>
                <a:lnTo>
                  <a:pt x="1399" y="0"/>
                </a:lnTo>
                <a:close/>
              </a:path>
            </a:pathLst>
          </a:custGeom>
          <a:solidFill>
            <a:srgbClr val="162E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2" name="Google Shape;1994;p53"/>
          <p:cNvSpPr/>
          <p:nvPr/>
        </p:nvSpPr>
        <p:spPr>
          <a:xfrm flipH="1">
            <a:off x="7875387" y="2480553"/>
            <a:ext cx="55729" cy="61654"/>
          </a:xfrm>
          <a:custGeom>
            <a:avLst/>
            <a:gdLst/>
            <a:ahLst/>
            <a:cxnLst/>
            <a:rect l="l" t="t" r="r" b="b"/>
            <a:pathLst>
              <a:path w="3800" h="3801" extrusionOk="0">
                <a:moveTo>
                  <a:pt x="1967" y="0"/>
                </a:moveTo>
                <a:cubicBezTo>
                  <a:pt x="1950" y="0"/>
                  <a:pt x="1932" y="1"/>
                  <a:pt x="1915" y="1"/>
                </a:cubicBezTo>
                <a:cubicBezTo>
                  <a:pt x="882" y="1"/>
                  <a:pt x="0" y="883"/>
                  <a:pt x="0" y="1886"/>
                </a:cubicBezTo>
                <a:cubicBezTo>
                  <a:pt x="0" y="2919"/>
                  <a:pt x="851" y="3801"/>
                  <a:pt x="1915" y="3801"/>
                </a:cubicBezTo>
                <a:cubicBezTo>
                  <a:pt x="2918" y="3801"/>
                  <a:pt x="3800" y="2950"/>
                  <a:pt x="3800" y="1886"/>
                </a:cubicBezTo>
                <a:cubicBezTo>
                  <a:pt x="3800" y="840"/>
                  <a:pt x="2948" y="0"/>
                  <a:pt x="1967" y="0"/>
                </a:cubicBezTo>
                <a:close/>
              </a:path>
            </a:pathLst>
          </a:custGeom>
          <a:solidFill>
            <a:srgbClr val="162E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3" name="Google Shape;1995;p53"/>
          <p:cNvGrpSpPr/>
          <p:nvPr/>
        </p:nvGrpSpPr>
        <p:grpSpPr>
          <a:xfrm>
            <a:off x="5101874" y="3619450"/>
            <a:ext cx="2221713" cy="1174396"/>
            <a:chOff x="1993871" y="2848964"/>
            <a:chExt cx="1920174" cy="917708"/>
          </a:xfrm>
        </p:grpSpPr>
        <p:sp>
          <p:nvSpPr>
            <p:cNvPr id="284" name="Google Shape;1996;p53"/>
            <p:cNvSpPr/>
            <p:nvPr/>
          </p:nvSpPr>
          <p:spPr>
            <a:xfrm>
              <a:off x="2600302" y="3110310"/>
              <a:ext cx="45899" cy="46304"/>
            </a:xfrm>
            <a:custGeom>
              <a:avLst/>
              <a:gdLst/>
              <a:ahLst/>
              <a:cxnLst/>
              <a:rect l="l" t="t" r="r" b="b"/>
              <a:pathLst>
                <a:path w="3405" h="3435" extrusionOk="0">
                  <a:moveTo>
                    <a:pt x="1702" y="0"/>
                  </a:moveTo>
                  <a:cubicBezTo>
                    <a:pt x="760" y="0"/>
                    <a:pt x="0" y="791"/>
                    <a:pt x="0" y="1733"/>
                  </a:cubicBezTo>
                  <a:cubicBezTo>
                    <a:pt x="0" y="2675"/>
                    <a:pt x="760" y="3435"/>
                    <a:pt x="1702" y="3435"/>
                  </a:cubicBezTo>
                  <a:cubicBezTo>
                    <a:pt x="2645" y="3435"/>
                    <a:pt x="3405" y="2675"/>
                    <a:pt x="3405" y="1733"/>
                  </a:cubicBezTo>
                  <a:cubicBezTo>
                    <a:pt x="3405" y="791"/>
                    <a:pt x="2645" y="0"/>
                    <a:pt x="1702" y="0"/>
                  </a:cubicBezTo>
                  <a:close/>
                </a:path>
              </a:pathLst>
            </a:custGeom>
            <a:solidFill>
              <a:srgbClr val="162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85" name="Google Shape;1997;p53"/>
            <p:cNvGrpSpPr/>
            <p:nvPr/>
          </p:nvGrpSpPr>
          <p:grpSpPr>
            <a:xfrm>
              <a:off x="1993871" y="2848964"/>
              <a:ext cx="1920174" cy="917708"/>
              <a:chOff x="10879650" y="3286825"/>
              <a:chExt cx="3787325" cy="1810075"/>
            </a:xfrm>
          </p:grpSpPr>
          <p:grpSp>
            <p:nvGrpSpPr>
              <p:cNvPr id="286" name="Google Shape;1998;p53"/>
              <p:cNvGrpSpPr/>
              <p:nvPr/>
            </p:nvGrpSpPr>
            <p:grpSpPr>
              <a:xfrm>
                <a:off x="10879650" y="3286825"/>
                <a:ext cx="3787325" cy="1810075"/>
                <a:chOff x="10879650" y="3286825"/>
                <a:chExt cx="3787325" cy="1810075"/>
              </a:xfrm>
            </p:grpSpPr>
            <p:sp>
              <p:nvSpPr>
                <p:cNvPr id="291" name="Google Shape;1999;p53"/>
                <p:cNvSpPr/>
                <p:nvPr/>
              </p:nvSpPr>
              <p:spPr>
                <a:xfrm>
                  <a:off x="10944250" y="3882575"/>
                  <a:ext cx="1110225" cy="7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09" h="28724" extrusionOk="0">
                      <a:moveTo>
                        <a:pt x="44256" y="0"/>
                      </a:moveTo>
                      <a:lnTo>
                        <a:pt x="42098" y="486"/>
                      </a:lnTo>
                      <a:lnTo>
                        <a:pt x="42250" y="1216"/>
                      </a:lnTo>
                      <a:lnTo>
                        <a:pt x="44408" y="730"/>
                      </a:lnTo>
                      <a:lnTo>
                        <a:pt x="44256" y="0"/>
                      </a:lnTo>
                      <a:close/>
                      <a:moveTo>
                        <a:pt x="40274" y="912"/>
                      </a:moveTo>
                      <a:lnTo>
                        <a:pt x="38086" y="1398"/>
                      </a:lnTo>
                      <a:lnTo>
                        <a:pt x="38268" y="2128"/>
                      </a:lnTo>
                      <a:lnTo>
                        <a:pt x="40426" y="1641"/>
                      </a:lnTo>
                      <a:lnTo>
                        <a:pt x="40274" y="912"/>
                      </a:lnTo>
                      <a:close/>
                      <a:moveTo>
                        <a:pt x="36323" y="1824"/>
                      </a:moveTo>
                      <a:lnTo>
                        <a:pt x="34165" y="2310"/>
                      </a:lnTo>
                      <a:lnTo>
                        <a:pt x="34317" y="3040"/>
                      </a:lnTo>
                      <a:lnTo>
                        <a:pt x="36475" y="2553"/>
                      </a:lnTo>
                      <a:lnTo>
                        <a:pt x="36323" y="1824"/>
                      </a:lnTo>
                      <a:close/>
                      <a:moveTo>
                        <a:pt x="32341" y="2766"/>
                      </a:moveTo>
                      <a:lnTo>
                        <a:pt x="30153" y="3283"/>
                      </a:lnTo>
                      <a:lnTo>
                        <a:pt x="30305" y="3982"/>
                      </a:lnTo>
                      <a:lnTo>
                        <a:pt x="32493" y="3496"/>
                      </a:lnTo>
                      <a:lnTo>
                        <a:pt x="32341" y="2766"/>
                      </a:lnTo>
                      <a:close/>
                      <a:moveTo>
                        <a:pt x="28329" y="3648"/>
                      </a:moveTo>
                      <a:lnTo>
                        <a:pt x="26931" y="3982"/>
                      </a:lnTo>
                      <a:lnTo>
                        <a:pt x="26323" y="4894"/>
                      </a:lnTo>
                      <a:lnTo>
                        <a:pt x="26961" y="5319"/>
                      </a:lnTo>
                      <a:lnTo>
                        <a:pt x="27387" y="4651"/>
                      </a:lnTo>
                      <a:lnTo>
                        <a:pt x="28481" y="4377"/>
                      </a:lnTo>
                      <a:lnTo>
                        <a:pt x="28329" y="3648"/>
                      </a:lnTo>
                      <a:close/>
                      <a:moveTo>
                        <a:pt x="25259" y="6414"/>
                      </a:moveTo>
                      <a:lnTo>
                        <a:pt x="24043" y="8298"/>
                      </a:lnTo>
                      <a:lnTo>
                        <a:pt x="24681" y="8693"/>
                      </a:lnTo>
                      <a:lnTo>
                        <a:pt x="25897" y="6839"/>
                      </a:lnTo>
                      <a:lnTo>
                        <a:pt x="25259" y="6414"/>
                      </a:lnTo>
                      <a:close/>
                      <a:moveTo>
                        <a:pt x="23010" y="9848"/>
                      </a:moveTo>
                      <a:lnTo>
                        <a:pt x="21794" y="11702"/>
                      </a:lnTo>
                      <a:lnTo>
                        <a:pt x="22462" y="12128"/>
                      </a:lnTo>
                      <a:lnTo>
                        <a:pt x="23678" y="10274"/>
                      </a:lnTo>
                      <a:lnTo>
                        <a:pt x="23010" y="9848"/>
                      </a:lnTo>
                      <a:close/>
                      <a:moveTo>
                        <a:pt x="20791" y="13222"/>
                      </a:moveTo>
                      <a:lnTo>
                        <a:pt x="19545" y="15076"/>
                      </a:lnTo>
                      <a:lnTo>
                        <a:pt x="20213" y="15502"/>
                      </a:lnTo>
                      <a:lnTo>
                        <a:pt x="21429" y="13648"/>
                      </a:lnTo>
                      <a:lnTo>
                        <a:pt x="20791" y="13222"/>
                      </a:lnTo>
                      <a:close/>
                      <a:moveTo>
                        <a:pt x="18511" y="16657"/>
                      </a:moveTo>
                      <a:lnTo>
                        <a:pt x="17265" y="18511"/>
                      </a:lnTo>
                      <a:lnTo>
                        <a:pt x="17934" y="18937"/>
                      </a:lnTo>
                      <a:lnTo>
                        <a:pt x="19149" y="17052"/>
                      </a:lnTo>
                      <a:lnTo>
                        <a:pt x="18511" y="16657"/>
                      </a:lnTo>
                      <a:close/>
                      <a:moveTo>
                        <a:pt x="16262" y="20061"/>
                      </a:moveTo>
                      <a:lnTo>
                        <a:pt x="15471" y="21277"/>
                      </a:lnTo>
                      <a:lnTo>
                        <a:pt x="14955" y="21520"/>
                      </a:lnTo>
                      <a:lnTo>
                        <a:pt x="15259" y="22189"/>
                      </a:lnTo>
                      <a:lnTo>
                        <a:pt x="15958" y="21885"/>
                      </a:lnTo>
                      <a:lnTo>
                        <a:pt x="16900" y="20487"/>
                      </a:lnTo>
                      <a:lnTo>
                        <a:pt x="16262" y="20061"/>
                      </a:lnTo>
                      <a:close/>
                      <a:moveTo>
                        <a:pt x="13283" y="22219"/>
                      </a:moveTo>
                      <a:lnTo>
                        <a:pt x="11246" y="23131"/>
                      </a:lnTo>
                      <a:lnTo>
                        <a:pt x="11550" y="23830"/>
                      </a:lnTo>
                      <a:lnTo>
                        <a:pt x="13587" y="22918"/>
                      </a:lnTo>
                      <a:lnTo>
                        <a:pt x="13283" y="22219"/>
                      </a:lnTo>
                      <a:close/>
                      <a:moveTo>
                        <a:pt x="9544" y="23861"/>
                      </a:moveTo>
                      <a:lnTo>
                        <a:pt x="7477" y="24773"/>
                      </a:lnTo>
                      <a:lnTo>
                        <a:pt x="7781" y="25472"/>
                      </a:lnTo>
                      <a:lnTo>
                        <a:pt x="9848" y="24560"/>
                      </a:lnTo>
                      <a:lnTo>
                        <a:pt x="9544" y="23861"/>
                      </a:lnTo>
                      <a:close/>
                      <a:moveTo>
                        <a:pt x="5806" y="25502"/>
                      </a:moveTo>
                      <a:lnTo>
                        <a:pt x="3769" y="26414"/>
                      </a:lnTo>
                      <a:lnTo>
                        <a:pt x="4073" y="27083"/>
                      </a:lnTo>
                      <a:lnTo>
                        <a:pt x="6110" y="26171"/>
                      </a:lnTo>
                      <a:lnTo>
                        <a:pt x="5806" y="25502"/>
                      </a:lnTo>
                      <a:close/>
                      <a:moveTo>
                        <a:pt x="2037" y="27143"/>
                      </a:moveTo>
                      <a:lnTo>
                        <a:pt x="0" y="28055"/>
                      </a:lnTo>
                      <a:lnTo>
                        <a:pt x="304" y="28724"/>
                      </a:lnTo>
                      <a:lnTo>
                        <a:pt x="2341" y="27812"/>
                      </a:lnTo>
                      <a:lnTo>
                        <a:pt x="2037" y="27143"/>
                      </a:ln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2" name="Google Shape;2000;p53"/>
                <p:cNvSpPr/>
                <p:nvPr/>
              </p:nvSpPr>
              <p:spPr>
                <a:xfrm>
                  <a:off x="12152475" y="3460825"/>
                  <a:ext cx="192275" cy="3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1" h="13953" extrusionOk="0">
                      <a:moveTo>
                        <a:pt x="7022" y="1"/>
                      </a:moveTo>
                      <a:lnTo>
                        <a:pt x="5958" y="2098"/>
                      </a:lnTo>
                      <a:lnTo>
                        <a:pt x="6657" y="2432"/>
                      </a:lnTo>
                      <a:lnTo>
                        <a:pt x="7690" y="335"/>
                      </a:lnTo>
                      <a:lnTo>
                        <a:pt x="7022" y="1"/>
                      </a:lnTo>
                      <a:close/>
                      <a:moveTo>
                        <a:pt x="5046" y="3830"/>
                      </a:moveTo>
                      <a:lnTo>
                        <a:pt x="3982" y="5928"/>
                      </a:lnTo>
                      <a:lnTo>
                        <a:pt x="4651" y="6262"/>
                      </a:lnTo>
                      <a:lnTo>
                        <a:pt x="5715" y="4195"/>
                      </a:lnTo>
                      <a:lnTo>
                        <a:pt x="5046" y="3830"/>
                      </a:lnTo>
                      <a:close/>
                      <a:moveTo>
                        <a:pt x="3040" y="7691"/>
                      </a:moveTo>
                      <a:lnTo>
                        <a:pt x="1976" y="9758"/>
                      </a:lnTo>
                      <a:lnTo>
                        <a:pt x="2645" y="10122"/>
                      </a:lnTo>
                      <a:lnTo>
                        <a:pt x="3709" y="8025"/>
                      </a:lnTo>
                      <a:lnTo>
                        <a:pt x="3040" y="7691"/>
                      </a:lnTo>
                      <a:close/>
                      <a:moveTo>
                        <a:pt x="1064" y="11521"/>
                      </a:moveTo>
                      <a:lnTo>
                        <a:pt x="0" y="13618"/>
                      </a:lnTo>
                      <a:lnTo>
                        <a:pt x="669" y="13952"/>
                      </a:lnTo>
                      <a:lnTo>
                        <a:pt x="1733" y="11855"/>
                      </a:lnTo>
                      <a:lnTo>
                        <a:pt x="1064" y="11521"/>
                      </a:ln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3" name="Google Shape;2001;p53"/>
                <p:cNvSpPr/>
                <p:nvPr/>
              </p:nvSpPr>
              <p:spPr>
                <a:xfrm>
                  <a:off x="12446550" y="3328600"/>
                  <a:ext cx="467350" cy="6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4" h="2737" extrusionOk="0">
                      <a:moveTo>
                        <a:pt x="18633" y="1"/>
                      </a:moveTo>
                      <a:lnTo>
                        <a:pt x="16384" y="244"/>
                      </a:lnTo>
                      <a:lnTo>
                        <a:pt x="16475" y="1004"/>
                      </a:lnTo>
                      <a:lnTo>
                        <a:pt x="18694" y="761"/>
                      </a:lnTo>
                      <a:lnTo>
                        <a:pt x="18633" y="1"/>
                      </a:lnTo>
                      <a:close/>
                      <a:moveTo>
                        <a:pt x="14530" y="426"/>
                      </a:moveTo>
                      <a:lnTo>
                        <a:pt x="12280" y="669"/>
                      </a:lnTo>
                      <a:lnTo>
                        <a:pt x="12371" y="1429"/>
                      </a:lnTo>
                      <a:lnTo>
                        <a:pt x="14590" y="1186"/>
                      </a:lnTo>
                      <a:lnTo>
                        <a:pt x="14530" y="426"/>
                      </a:lnTo>
                      <a:close/>
                      <a:moveTo>
                        <a:pt x="10456" y="882"/>
                      </a:moveTo>
                      <a:lnTo>
                        <a:pt x="8207" y="1125"/>
                      </a:lnTo>
                      <a:lnTo>
                        <a:pt x="8298" y="1885"/>
                      </a:lnTo>
                      <a:lnTo>
                        <a:pt x="10548" y="1642"/>
                      </a:lnTo>
                      <a:lnTo>
                        <a:pt x="10456" y="882"/>
                      </a:lnTo>
                      <a:close/>
                      <a:moveTo>
                        <a:pt x="6353" y="1308"/>
                      </a:moveTo>
                      <a:lnTo>
                        <a:pt x="4104" y="1521"/>
                      </a:lnTo>
                      <a:lnTo>
                        <a:pt x="4195" y="2280"/>
                      </a:lnTo>
                      <a:lnTo>
                        <a:pt x="6444" y="2068"/>
                      </a:lnTo>
                      <a:lnTo>
                        <a:pt x="6353" y="1308"/>
                      </a:lnTo>
                      <a:close/>
                      <a:moveTo>
                        <a:pt x="2250" y="1764"/>
                      </a:moveTo>
                      <a:lnTo>
                        <a:pt x="0" y="1976"/>
                      </a:lnTo>
                      <a:lnTo>
                        <a:pt x="92" y="2736"/>
                      </a:lnTo>
                      <a:lnTo>
                        <a:pt x="2341" y="2524"/>
                      </a:lnTo>
                      <a:lnTo>
                        <a:pt x="2250" y="1764"/>
                      </a:ln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4" name="Google Shape;2002;p53"/>
                <p:cNvSpPr/>
                <p:nvPr/>
              </p:nvSpPr>
              <p:spPr>
                <a:xfrm>
                  <a:off x="13006600" y="3397000"/>
                  <a:ext cx="449875" cy="8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5" h="34743" extrusionOk="0">
                      <a:moveTo>
                        <a:pt x="699" y="0"/>
                      </a:moveTo>
                      <a:lnTo>
                        <a:pt x="0" y="274"/>
                      </a:lnTo>
                      <a:lnTo>
                        <a:pt x="790" y="2341"/>
                      </a:lnTo>
                      <a:lnTo>
                        <a:pt x="1520" y="2067"/>
                      </a:lnTo>
                      <a:lnTo>
                        <a:pt x="699" y="0"/>
                      </a:lnTo>
                      <a:close/>
                      <a:moveTo>
                        <a:pt x="2158" y="3769"/>
                      </a:moveTo>
                      <a:lnTo>
                        <a:pt x="1429" y="4043"/>
                      </a:lnTo>
                      <a:lnTo>
                        <a:pt x="2219" y="6079"/>
                      </a:lnTo>
                      <a:lnTo>
                        <a:pt x="2948" y="5836"/>
                      </a:lnTo>
                      <a:lnTo>
                        <a:pt x="2158" y="3769"/>
                      </a:lnTo>
                      <a:close/>
                      <a:moveTo>
                        <a:pt x="3587" y="7569"/>
                      </a:moveTo>
                      <a:lnTo>
                        <a:pt x="2888" y="7842"/>
                      </a:lnTo>
                      <a:lnTo>
                        <a:pt x="3678" y="9879"/>
                      </a:lnTo>
                      <a:lnTo>
                        <a:pt x="4407" y="9636"/>
                      </a:lnTo>
                      <a:lnTo>
                        <a:pt x="3587" y="7569"/>
                      </a:lnTo>
                      <a:close/>
                      <a:moveTo>
                        <a:pt x="5046" y="11368"/>
                      </a:moveTo>
                      <a:lnTo>
                        <a:pt x="4316" y="11642"/>
                      </a:lnTo>
                      <a:lnTo>
                        <a:pt x="5106" y="13678"/>
                      </a:lnTo>
                      <a:lnTo>
                        <a:pt x="5836" y="13435"/>
                      </a:lnTo>
                      <a:lnTo>
                        <a:pt x="5046" y="11368"/>
                      </a:lnTo>
                      <a:close/>
                      <a:moveTo>
                        <a:pt x="6535" y="15168"/>
                      </a:moveTo>
                      <a:lnTo>
                        <a:pt x="5806" y="15441"/>
                      </a:lnTo>
                      <a:lnTo>
                        <a:pt x="6596" y="17478"/>
                      </a:lnTo>
                      <a:lnTo>
                        <a:pt x="7325" y="17235"/>
                      </a:lnTo>
                      <a:lnTo>
                        <a:pt x="6535" y="15168"/>
                      </a:lnTo>
                      <a:close/>
                      <a:moveTo>
                        <a:pt x="7964" y="18815"/>
                      </a:moveTo>
                      <a:lnTo>
                        <a:pt x="7325" y="19241"/>
                      </a:lnTo>
                      <a:lnTo>
                        <a:pt x="8541" y="21095"/>
                      </a:lnTo>
                      <a:lnTo>
                        <a:pt x="9180" y="20669"/>
                      </a:lnTo>
                      <a:lnTo>
                        <a:pt x="7964" y="18815"/>
                      </a:lnTo>
                      <a:close/>
                      <a:moveTo>
                        <a:pt x="10183" y="22250"/>
                      </a:moveTo>
                      <a:lnTo>
                        <a:pt x="9514" y="22645"/>
                      </a:lnTo>
                      <a:lnTo>
                        <a:pt x="10730" y="24530"/>
                      </a:lnTo>
                      <a:lnTo>
                        <a:pt x="11398" y="24104"/>
                      </a:lnTo>
                      <a:lnTo>
                        <a:pt x="10183" y="22250"/>
                      </a:lnTo>
                      <a:close/>
                      <a:moveTo>
                        <a:pt x="12371" y="25654"/>
                      </a:moveTo>
                      <a:lnTo>
                        <a:pt x="11733" y="26080"/>
                      </a:lnTo>
                      <a:lnTo>
                        <a:pt x="12949" y="27934"/>
                      </a:lnTo>
                      <a:lnTo>
                        <a:pt x="13587" y="27508"/>
                      </a:lnTo>
                      <a:lnTo>
                        <a:pt x="12371" y="25654"/>
                      </a:lnTo>
                      <a:close/>
                      <a:moveTo>
                        <a:pt x="14590" y="29028"/>
                      </a:moveTo>
                      <a:lnTo>
                        <a:pt x="13921" y="29454"/>
                      </a:lnTo>
                      <a:lnTo>
                        <a:pt x="15137" y="31308"/>
                      </a:lnTo>
                      <a:lnTo>
                        <a:pt x="15806" y="30913"/>
                      </a:lnTo>
                      <a:lnTo>
                        <a:pt x="14590" y="29028"/>
                      </a:lnTo>
                      <a:close/>
                      <a:moveTo>
                        <a:pt x="16778" y="32463"/>
                      </a:moveTo>
                      <a:lnTo>
                        <a:pt x="16140" y="32888"/>
                      </a:lnTo>
                      <a:lnTo>
                        <a:pt x="17356" y="34743"/>
                      </a:lnTo>
                      <a:lnTo>
                        <a:pt x="17994" y="34317"/>
                      </a:lnTo>
                      <a:lnTo>
                        <a:pt x="16778" y="32463"/>
                      </a:ln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5" name="Google Shape;2003;p53"/>
                <p:cNvSpPr/>
                <p:nvPr/>
              </p:nvSpPr>
              <p:spPr>
                <a:xfrm>
                  <a:off x="13466325" y="4293675"/>
                  <a:ext cx="50925" cy="4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7" h="1733" extrusionOk="0">
                      <a:moveTo>
                        <a:pt x="608" y="0"/>
                      </a:moveTo>
                      <a:lnTo>
                        <a:pt x="0" y="426"/>
                      </a:lnTo>
                      <a:lnTo>
                        <a:pt x="821" y="1733"/>
                      </a:lnTo>
                      <a:lnTo>
                        <a:pt x="2037" y="760"/>
                      </a:lnTo>
                      <a:lnTo>
                        <a:pt x="1581" y="152"/>
                      </a:lnTo>
                      <a:lnTo>
                        <a:pt x="1003" y="608"/>
                      </a:lnTo>
                      <a:lnTo>
                        <a:pt x="608" y="0"/>
                      </a:lnTo>
                      <a:close/>
                    </a:path>
                  </a:pathLst>
                </a:custGeom>
                <a:solidFill>
                  <a:srgbClr val="162E4C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6" name="Google Shape;2004;p53"/>
                <p:cNvSpPr/>
                <p:nvPr/>
              </p:nvSpPr>
              <p:spPr>
                <a:xfrm>
                  <a:off x="13543825" y="3962350"/>
                  <a:ext cx="815400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16" h="12858" extrusionOk="0">
                      <a:moveTo>
                        <a:pt x="32524" y="1"/>
                      </a:moveTo>
                      <a:lnTo>
                        <a:pt x="30245" y="244"/>
                      </a:lnTo>
                      <a:lnTo>
                        <a:pt x="30336" y="1004"/>
                      </a:lnTo>
                      <a:lnTo>
                        <a:pt x="32615" y="761"/>
                      </a:lnTo>
                      <a:lnTo>
                        <a:pt x="32524" y="1"/>
                      </a:lnTo>
                      <a:close/>
                      <a:moveTo>
                        <a:pt x="28360" y="426"/>
                      </a:moveTo>
                      <a:lnTo>
                        <a:pt x="26080" y="639"/>
                      </a:lnTo>
                      <a:lnTo>
                        <a:pt x="26141" y="1399"/>
                      </a:lnTo>
                      <a:lnTo>
                        <a:pt x="28421" y="1186"/>
                      </a:lnTo>
                      <a:lnTo>
                        <a:pt x="28360" y="426"/>
                      </a:lnTo>
                      <a:close/>
                      <a:moveTo>
                        <a:pt x="24135" y="821"/>
                      </a:moveTo>
                      <a:lnTo>
                        <a:pt x="21855" y="1065"/>
                      </a:lnTo>
                      <a:lnTo>
                        <a:pt x="21916" y="1824"/>
                      </a:lnTo>
                      <a:lnTo>
                        <a:pt x="24196" y="1581"/>
                      </a:lnTo>
                      <a:lnTo>
                        <a:pt x="24135" y="821"/>
                      </a:lnTo>
                      <a:close/>
                      <a:moveTo>
                        <a:pt x="19940" y="1216"/>
                      </a:moveTo>
                      <a:lnTo>
                        <a:pt x="17661" y="1460"/>
                      </a:lnTo>
                      <a:lnTo>
                        <a:pt x="17752" y="2220"/>
                      </a:lnTo>
                      <a:lnTo>
                        <a:pt x="20032" y="1976"/>
                      </a:lnTo>
                      <a:lnTo>
                        <a:pt x="19940" y="1216"/>
                      </a:lnTo>
                      <a:close/>
                      <a:moveTo>
                        <a:pt x="15776" y="1642"/>
                      </a:moveTo>
                      <a:lnTo>
                        <a:pt x="13496" y="1855"/>
                      </a:lnTo>
                      <a:lnTo>
                        <a:pt x="13557" y="2615"/>
                      </a:lnTo>
                      <a:lnTo>
                        <a:pt x="15837" y="2402"/>
                      </a:lnTo>
                      <a:lnTo>
                        <a:pt x="15776" y="1642"/>
                      </a:lnTo>
                      <a:close/>
                      <a:moveTo>
                        <a:pt x="11794" y="3071"/>
                      </a:moveTo>
                      <a:lnTo>
                        <a:pt x="9971" y="4499"/>
                      </a:lnTo>
                      <a:lnTo>
                        <a:pt x="10427" y="5107"/>
                      </a:lnTo>
                      <a:lnTo>
                        <a:pt x="12250" y="3679"/>
                      </a:lnTo>
                      <a:lnTo>
                        <a:pt x="11794" y="3071"/>
                      </a:lnTo>
                      <a:close/>
                      <a:moveTo>
                        <a:pt x="8481" y="5654"/>
                      </a:moveTo>
                      <a:lnTo>
                        <a:pt x="6657" y="7083"/>
                      </a:lnTo>
                      <a:lnTo>
                        <a:pt x="7113" y="7691"/>
                      </a:lnTo>
                      <a:lnTo>
                        <a:pt x="8937" y="6262"/>
                      </a:lnTo>
                      <a:lnTo>
                        <a:pt x="8481" y="5654"/>
                      </a:lnTo>
                      <a:close/>
                      <a:moveTo>
                        <a:pt x="5138" y="8238"/>
                      </a:moveTo>
                      <a:lnTo>
                        <a:pt x="3314" y="9666"/>
                      </a:lnTo>
                      <a:lnTo>
                        <a:pt x="3770" y="10274"/>
                      </a:lnTo>
                      <a:lnTo>
                        <a:pt x="5594" y="8846"/>
                      </a:lnTo>
                      <a:lnTo>
                        <a:pt x="5138" y="8238"/>
                      </a:lnTo>
                      <a:close/>
                      <a:moveTo>
                        <a:pt x="1825" y="10821"/>
                      </a:moveTo>
                      <a:lnTo>
                        <a:pt x="1" y="12220"/>
                      </a:lnTo>
                      <a:lnTo>
                        <a:pt x="457" y="12858"/>
                      </a:lnTo>
                      <a:lnTo>
                        <a:pt x="2280" y="11429"/>
                      </a:lnTo>
                      <a:lnTo>
                        <a:pt x="1825" y="10821"/>
                      </a:ln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7" name="Google Shape;2005;p53"/>
                <p:cNvSpPr/>
                <p:nvPr/>
              </p:nvSpPr>
              <p:spPr>
                <a:xfrm>
                  <a:off x="11290750" y="4371175"/>
                  <a:ext cx="85125" cy="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3405" extrusionOk="0">
                      <a:moveTo>
                        <a:pt x="1703" y="0"/>
                      </a:moveTo>
                      <a:cubicBezTo>
                        <a:pt x="760" y="0"/>
                        <a:pt x="1" y="760"/>
                        <a:pt x="1" y="1703"/>
                      </a:cubicBezTo>
                      <a:cubicBezTo>
                        <a:pt x="1" y="2645"/>
                        <a:pt x="760" y="3405"/>
                        <a:pt x="1703" y="3405"/>
                      </a:cubicBezTo>
                      <a:cubicBezTo>
                        <a:pt x="2645" y="3405"/>
                        <a:pt x="3405" y="2645"/>
                        <a:pt x="3405" y="1703"/>
                      </a:cubicBezTo>
                      <a:cubicBezTo>
                        <a:pt x="3405" y="760"/>
                        <a:pt x="2645" y="0"/>
                        <a:pt x="1703" y="0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8" name="Google Shape;2006;p53"/>
                <p:cNvSpPr/>
                <p:nvPr/>
              </p:nvSpPr>
              <p:spPr>
                <a:xfrm>
                  <a:off x="11580275" y="3947925"/>
                  <a:ext cx="85875" cy="8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3435" extrusionOk="0">
                      <a:moveTo>
                        <a:pt x="1702" y="0"/>
                      </a:moveTo>
                      <a:cubicBezTo>
                        <a:pt x="760" y="0"/>
                        <a:pt x="0" y="760"/>
                        <a:pt x="0" y="1733"/>
                      </a:cubicBezTo>
                      <a:cubicBezTo>
                        <a:pt x="0" y="2675"/>
                        <a:pt x="760" y="3435"/>
                        <a:pt x="1702" y="3435"/>
                      </a:cubicBezTo>
                      <a:cubicBezTo>
                        <a:pt x="2675" y="3435"/>
                        <a:pt x="3435" y="2675"/>
                        <a:pt x="3435" y="1733"/>
                      </a:cubicBezTo>
                      <a:cubicBezTo>
                        <a:pt x="3435" y="760"/>
                        <a:pt x="2675" y="0"/>
                        <a:pt x="1702" y="0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9" name="Google Shape;2007;p53"/>
                <p:cNvSpPr/>
                <p:nvPr/>
              </p:nvSpPr>
              <p:spPr>
                <a:xfrm>
                  <a:off x="12330275" y="3352175"/>
                  <a:ext cx="85150" cy="8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6" h="3435" extrusionOk="0">
                      <a:moveTo>
                        <a:pt x="1703" y="0"/>
                      </a:moveTo>
                      <a:cubicBezTo>
                        <a:pt x="761" y="0"/>
                        <a:pt x="1" y="760"/>
                        <a:pt x="1" y="1733"/>
                      </a:cubicBezTo>
                      <a:cubicBezTo>
                        <a:pt x="1" y="2675"/>
                        <a:pt x="761" y="3435"/>
                        <a:pt x="1703" y="3435"/>
                      </a:cubicBezTo>
                      <a:cubicBezTo>
                        <a:pt x="2645" y="3435"/>
                        <a:pt x="3405" y="2675"/>
                        <a:pt x="3405" y="1733"/>
                      </a:cubicBezTo>
                      <a:cubicBezTo>
                        <a:pt x="3405" y="760"/>
                        <a:pt x="2645" y="0"/>
                        <a:pt x="1703" y="0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0" name="Google Shape;2008;p53"/>
                <p:cNvSpPr/>
                <p:nvPr/>
              </p:nvSpPr>
              <p:spPr>
                <a:xfrm>
                  <a:off x="12945800" y="3286825"/>
                  <a:ext cx="85125" cy="8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5" h="3435" extrusionOk="0">
                      <a:moveTo>
                        <a:pt x="1703" y="0"/>
                      </a:moveTo>
                      <a:cubicBezTo>
                        <a:pt x="760" y="0"/>
                        <a:pt x="0" y="760"/>
                        <a:pt x="0" y="1733"/>
                      </a:cubicBezTo>
                      <a:cubicBezTo>
                        <a:pt x="0" y="2675"/>
                        <a:pt x="760" y="3435"/>
                        <a:pt x="1703" y="3435"/>
                      </a:cubicBezTo>
                      <a:cubicBezTo>
                        <a:pt x="2645" y="3435"/>
                        <a:pt x="3405" y="2675"/>
                        <a:pt x="3405" y="1733"/>
                      </a:cubicBezTo>
                      <a:cubicBezTo>
                        <a:pt x="3405" y="760"/>
                        <a:pt x="2645" y="0"/>
                        <a:pt x="1703" y="0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1" name="Google Shape;2009;p53"/>
                <p:cNvSpPr/>
                <p:nvPr/>
              </p:nvSpPr>
              <p:spPr>
                <a:xfrm>
                  <a:off x="13445800" y="4268600"/>
                  <a:ext cx="85900" cy="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3405" extrusionOk="0">
                      <a:moveTo>
                        <a:pt x="1733" y="0"/>
                      </a:moveTo>
                      <a:cubicBezTo>
                        <a:pt x="761" y="0"/>
                        <a:pt x="1" y="760"/>
                        <a:pt x="1" y="1702"/>
                      </a:cubicBezTo>
                      <a:cubicBezTo>
                        <a:pt x="1" y="2645"/>
                        <a:pt x="761" y="3404"/>
                        <a:pt x="1733" y="3404"/>
                      </a:cubicBezTo>
                      <a:cubicBezTo>
                        <a:pt x="2676" y="3404"/>
                        <a:pt x="3435" y="2645"/>
                        <a:pt x="3435" y="1702"/>
                      </a:cubicBezTo>
                      <a:cubicBezTo>
                        <a:pt x="3435" y="760"/>
                        <a:pt x="2676" y="0"/>
                        <a:pt x="1733" y="0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2" name="Google Shape;2010;p53"/>
                <p:cNvSpPr/>
                <p:nvPr/>
              </p:nvSpPr>
              <p:spPr>
                <a:xfrm>
                  <a:off x="13837150" y="3976025"/>
                  <a:ext cx="85900" cy="8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6" h="3406" extrusionOk="0">
                      <a:moveTo>
                        <a:pt x="1703" y="1"/>
                      </a:moveTo>
                      <a:cubicBezTo>
                        <a:pt x="760" y="1"/>
                        <a:pt x="1" y="761"/>
                        <a:pt x="1" y="1703"/>
                      </a:cubicBezTo>
                      <a:cubicBezTo>
                        <a:pt x="1" y="2645"/>
                        <a:pt x="760" y="3405"/>
                        <a:pt x="1703" y="3405"/>
                      </a:cubicBezTo>
                      <a:cubicBezTo>
                        <a:pt x="2675" y="3405"/>
                        <a:pt x="3435" y="2645"/>
                        <a:pt x="3435" y="1703"/>
                      </a:cubicBezTo>
                      <a:cubicBezTo>
                        <a:pt x="3435" y="761"/>
                        <a:pt x="2675" y="1"/>
                        <a:pt x="1703" y="1"/>
                      </a:cubicBez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3" name="Google Shape;2011;p53"/>
                <p:cNvSpPr/>
                <p:nvPr/>
              </p:nvSpPr>
              <p:spPr>
                <a:xfrm>
                  <a:off x="14422275" y="3871925"/>
                  <a:ext cx="244700" cy="17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7114" extrusionOk="0">
                      <a:moveTo>
                        <a:pt x="0" y="1"/>
                      </a:moveTo>
                      <a:lnTo>
                        <a:pt x="882" y="7113"/>
                      </a:lnTo>
                      <a:lnTo>
                        <a:pt x="9788" y="228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2125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4" name="Google Shape;2012;p53"/>
                <p:cNvSpPr/>
                <p:nvPr/>
              </p:nvSpPr>
              <p:spPr>
                <a:xfrm>
                  <a:off x="11650950" y="4148525"/>
                  <a:ext cx="509900" cy="9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37874" extrusionOk="0">
                      <a:moveTo>
                        <a:pt x="0" y="1"/>
                      </a:moveTo>
                      <a:lnTo>
                        <a:pt x="0" y="37873"/>
                      </a:lnTo>
                      <a:lnTo>
                        <a:pt x="20396" y="37873"/>
                      </a:lnTo>
                      <a:lnTo>
                        <a:pt x="20396" y="1"/>
                      </a:ln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5" name="Google Shape;2013;p53"/>
                <p:cNvSpPr/>
                <p:nvPr/>
              </p:nvSpPr>
              <p:spPr>
                <a:xfrm>
                  <a:off x="13194275" y="4463125"/>
                  <a:ext cx="509925" cy="6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7" h="25320" extrusionOk="0">
                      <a:moveTo>
                        <a:pt x="1" y="0"/>
                      </a:moveTo>
                      <a:lnTo>
                        <a:pt x="1" y="25320"/>
                      </a:lnTo>
                      <a:lnTo>
                        <a:pt x="20396" y="25320"/>
                      </a:lnTo>
                      <a:lnTo>
                        <a:pt x="20396" y="0"/>
                      </a:lnTo>
                      <a:close/>
                    </a:path>
                  </a:pathLst>
                </a:custGeom>
                <a:solidFill>
                  <a:srgbClr val="C927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6" name="Google Shape;2014;p53"/>
                <p:cNvSpPr/>
                <p:nvPr/>
              </p:nvSpPr>
              <p:spPr>
                <a:xfrm>
                  <a:off x="12423000" y="3498050"/>
                  <a:ext cx="509900" cy="159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63954" extrusionOk="0">
                      <a:moveTo>
                        <a:pt x="0" y="1"/>
                      </a:moveTo>
                      <a:lnTo>
                        <a:pt x="0" y="63953"/>
                      </a:lnTo>
                      <a:lnTo>
                        <a:pt x="20396" y="63953"/>
                      </a:lnTo>
                      <a:lnTo>
                        <a:pt x="20396" y="1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 w="9525" cap="flat" cmpd="sng">
                  <a:solidFill>
                    <a:srgbClr val="87AF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7" name="Google Shape;2015;p53"/>
                <p:cNvSpPr/>
                <p:nvPr/>
              </p:nvSpPr>
              <p:spPr>
                <a:xfrm>
                  <a:off x="12423000" y="3688025"/>
                  <a:ext cx="509150" cy="6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46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20365" y="25746"/>
                      </a:lnTo>
                      <a:lnTo>
                        <a:pt x="20365" y="251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Google Shape;2016;p53"/>
                <p:cNvSpPr/>
                <p:nvPr/>
              </p:nvSpPr>
              <p:spPr>
                <a:xfrm>
                  <a:off x="12423000" y="4893225"/>
                  <a:ext cx="163400" cy="20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6" h="8086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6079" y="8085"/>
                      </a:lnTo>
                      <a:lnTo>
                        <a:pt x="6535" y="80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Google Shape;2017;p53"/>
                <p:cNvSpPr/>
                <p:nvPr/>
              </p:nvSpPr>
              <p:spPr>
                <a:xfrm>
                  <a:off x="12423000" y="4090025"/>
                  <a:ext cx="509150" cy="6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46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20365" y="25745"/>
                      </a:lnTo>
                      <a:lnTo>
                        <a:pt x="20365" y="25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Google Shape;2018;p53"/>
                <p:cNvSpPr/>
                <p:nvPr/>
              </p:nvSpPr>
              <p:spPr>
                <a:xfrm>
                  <a:off x="12423000" y="4491225"/>
                  <a:ext cx="489375" cy="6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5" h="24166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19089" y="24165"/>
                      </a:lnTo>
                      <a:lnTo>
                        <a:pt x="19575" y="2416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Google Shape;2019;p53"/>
                <p:cNvSpPr/>
                <p:nvPr/>
              </p:nvSpPr>
              <p:spPr>
                <a:xfrm>
                  <a:off x="12423000" y="3888650"/>
                  <a:ext cx="509150" cy="6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46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20365" y="25745"/>
                      </a:lnTo>
                      <a:lnTo>
                        <a:pt x="20365" y="251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Google Shape;2020;p53"/>
                <p:cNvSpPr/>
                <p:nvPr/>
              </p:nvSpPr>
              <p:spPr>
                <a:xfrm>
                  <a:off x="12423000" y="3498050"/>
                  <a:ext cx="509150" cy="63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291" extrusionOk="0">
                      <a:moveTo>
                        <a:pt x="0" y="1"/>
                      </a:moveTo>
                      <a:lnTo>
                        <a:pt x="0" y="153"/>
                      </a:lnTo>
                      <a:lnTo>
                        <a:pt x="20365" y="25290"/>
                      </a:lnTo>
                      <a:lnTo>
                        <a:pt x="20365" y="24682"/>
                      </a:lnTo>
                      <a:lnTo>
                        <a:pt x="334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Google Shape;2021;p53"/>
                <p:cNvSpPr/>
                <p:nvPr/>
              </p:nvSpPr>
              <p:spPr>
                <a:xfrm>
                  <a:off x="12423000" y="4289875"/>
                  <a:ext cx="509150" cy="6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6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20365" y="25776"/>
                      </a:lnTo>
                      <a:lnTo>
                        <a:pt x="20365" y="2519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Google Shape;2022;p53"/>
                <p:cNvSpPr/>
                <p:nvPr/>
              </p:nvSpPr>
              <p:spPr>
                <a:xfrm>
                  <a:off x="12423000" y="4691850"/>
                  <a:ext cx="326775" cy="40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1" h="16141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12584" y="16140"/>
                      </a:lnTo>
                      <a:lnTo>
                        <a:pt x="13070" y="161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5" name="Google Shape;2023;p53"/>
                <p:cNvSpPr/>
                <p:nvPr/>
              </p:nvSpPr>
              <p:spPr>
                <a:xfrm>
                  <a:off x="12423000" y="4390925"/>
                  <a:ext cx="509150" cy="6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46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20365" y="25746"/>
                      </a:lnTo>
                      <a:lnTo>
                        <a:pt x="20365" y="251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Google Shape;2024;p53"/>
                <p:cNvSpPr/>
                <p:nvPr/>
              </p:nvSpPr>
              <p:spPr>
                <a:xfrm>
                  <a:off x="12423000" y="3586975"/>
                  <a:ext cx="509150" cy="6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6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20365" y="25776"/>
                      </a:lnTo>
                      <a:lnTo>
                        <a:pt x="20365" y="25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Google Shape;2025;p53"/>
                <p:cNvSpPr/>
                <p:nvPr/>
              </p:nvSpPr>
              <p:spPr>
                <a:xfrm>
                  <a:off x="12423000" y="4592300"/>
                  <a:ext cx="408825" cy="50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3" h="20123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15836" y="20122"/>
                      </a:lnTo>
                      <a:lnTo>
                        <a:pt x="16353" y="2012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Google Shape;2026;p53"/>
                <p:cNvSpPr/>
                <p:nvPr/>
              </p:nvSpPr>
              <p:spPr>
                <a:xfrm>
                  <a:off x="12423000" y="3988950"/>
                  <a:ext cx="509150" cy="6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6" extrusionOk="0">
                      <a:moveTo>
                        <a:pt x="0" y="1"/>
                      </a:moveTo>
                      <a:lnTo>
                        <a:pt x="0" y="608"/>
                      </a:lnTo>
                      <a:lnTo>
                        <a:pt x="20365" y="25776"/>
                      </a:lnTo>
                      <a:lnTo>
                        <a:pt x="20365" y="251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Google Shape;2027;p53"/>
                <p:cNvSpPr/>
                <p:nvPr/>
              </p:nvSpPr>
              <p:spPr>
                <a:xfrm>
                  <a:off x="12501250" y="3498050"/>
                  <a:ext cx="430900" cy="5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6" h="21278" extrusionOk="0">
                      <a:moveTo>
                        <a:pt x="1" y="1"/>
                      </a:moveTo>
                      <a:lnTo>
                        <a:pt x="17235" y="21278"/>
                      </a:lnTo>
                      <a:lnTo>
                        <a:pt x="17235" y="20700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Google Shape;2028;p53"/>
                <p:cNvSpPr/>
                <p:nvPr/>
              </p:nvSpPr>
              <p:spPr>
                <a:xfrm>
                  <a:off x="12423000" y="3788350"/>
                  <a:ext cx="509150" cy="6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6" extrusionOk="0">
                      <a:moveTo>
                        <a:pt x="0" y="0"/>
                      </a:moveTo>
                      <a:lnTo>
                        <a:pt x="0" y="578"/>
                      </a:lnTo>
                      <a:lnTo>
                        <a:pt x="20365" y="25776"/>
                      </a:lnTo>
                      <a:lnTo>
                        <a:pt x="20365" y="25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Google Shape;2029;p53"/>
                <p:cNvSpPr/>
                <p:nvPr/>
              </p:nvSpPr>
              <p:spPr>
                <a:xfrm>
                  <a:off x="12423000" y="4190325"/>
                  <a:ext cx="509150" cy="6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6" extrusionOk="0">
                      <a:moveTo>
                        <a:pt x="0" y="0"/>
                      </a:moveTo>
                      <a:lnTo>
                        <a:pt x="0" y="578"/>
                      </a:lnTo>
                      <a:lnTo>
                        <a:pt x="20365" y="25776"/>
                      </a:lnTo>
                      <a:lnTo>
                        <a:pt x="20365" y="25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Google Shape;2030;p53"/>
                <p:cNvSpPr/>
                <p:nvPr/>
              </p:nvSpPr>
              <p:spPr>
                <a:xfrm>
                  <a:off x="12423000" y="4994275"/>
                  <a:ext cx="82850" cy="1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" h="4044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2827" y="4043"/>
                      </a:lnTo>
                      <a:lnTo>
                        <a:pt x="3313" y="40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3" name="Google Shape;2031;p53"/>
                <p:cNvSpPr/>
                <p:nvPr/>
              </p:nvSpPr>
              <p:spPr>
                <a:xfrm>
                  <a:off x="12423000" y="4792925"/>
                  <a:ext cx="244700" cy="3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2098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9301" y="12097"/>
                      </a:lnTo>
                      <a:lnTo>
                        <a:pt x="9788" y="120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4" name="Google Shape;2032;p53"/>
                <p:cNvSpPr/>
                <p:nvPr/>
              </p:nvSpPr>
              <p:spPr>
                <a:xfrm>
                  <a:off x="13965575" y="4148525"/>
                  <a:ext cx="509900" cy="94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37874" extrusionOk="0">
                      <a:moveTo>
                        <a:pt x="0" y="1"/>
                      </a:moveTo>
                      <a:lnTo>
                        <a:pt x="0" y="37873"/>
                      </a:lnTo>
                      <a:lnTo>
                        <a:pt x="20396" y="37873"/>
                      </a:lnTo>
                      <a:lnTo>
                        <a:pt x="20396" y="1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 w="9525" cap="flat" cmpd="sng">
                  <a:solidFill>
                    <a:srgbClr val="87AF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5" name="Google Shape;2033;p53"/>
                <p:cNvSpPr/>
                <p:nvPr/>
              </p:nvSpPr>
              <p:spPr>
                <a:xfrm>
                  <a:off x="13965575" y="4336975"/>
                  <a:ext cx="509150" cy="64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46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20366" y="25746"/>
                      </a:lnTo>
                      <a:lnTo>
                        <a:pt x="20366" y="2513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6" name="Google Shape;2034;p53"/>
                <p:cNvSpPr/>
                <p:nvPr/>
              </p:nvSpPr>
              <p:spPr>
                <a:xfrm>
                  <a:off x="14125150" y="4147000"/>
                  <a:ext cx="34957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83" h="17266" extrusionOk="0">
                      <a:moveTo>
                        <a:pt x="0" y="1"/>
                      </a:moveTo>
                      <a:lnTo>
                        <a:pt x="13983" y="17265"/>
                      </a:lnTo>
                      <a:lnTo>
                        <a:pt x="13983" y="16658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7" name="Google Shape;2035;p53"/>
                <p:cNvSpPr/>
                <p:nvPr/>
              </p:nvSpPr>
              <p:spPr>
                <a:xfrm>
                  <a:off x="13965575" y="4738200"/>
                  <a:ext cx="288775" cy="3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1" h="14287" extrusionOk="0">
                      <a:moveTo>
                        <a:pt x="0" y="1"/>
                      </a:moveTo>
                      <a:lnTo>
                        <a:pt x="0" y="608"/>
                      </a:lnTo>
                      <a:lnTo>
                        <a:pt x="11095" y="14286"/>
                      </a:lnTo>
                      <a:lnTo>
                        <a:pt x="11551" y="1428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8" name="Google Shape;2036;p53"/>
                <p:cNvSpPr/>
                <p:nvPr/>
              </p:nvSpPr>
              <p:spPr>
                <a:xfrm>
                  <a:off x="13965575" y="4538350"/>
                  <a:ext cx="452150" cy="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6" h="22281" extrusionOk="0">
                      <a:moveTo>
                        <a:pt x="0" y="1"/>
                      </a:moveTo>
                      <a:lnTo>
                        <a:pt x="0" y="608"/>
                      </a:lnTo>
                      <a:lnTo>
                        <a:pt x="17600" y="22280"/>
                      </a:lnTo>
                      <a:lnTo>
                        <a:pt x="18086" y="2228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9" name="Google Shape;2037;p53"/>
                <p:cNvSpPr/>
                <p:nvPr/>
              </p:nvSpPr>
              <p:spPr>
                <a:xfrm>
                  <a:off x="13965575" y="4147000"/>
                  <a:ext cx="509150" cy="63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321" extrusionOk="0">
                      <a:moveTo>
                        <a:pt x="0" y="1"/>
                      </a:moveTo>
                      <a:lnTo>
                        <a:pt x="0" y="183"/>
                      </a:lnTo>
                      <a:lnTo>
                        <a:pt x="20366" y="25320"/>
                      </a:lnTo>
                      <a:lnTo>
                        <a:pt x="20366" y="24712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0" name="Google Shape;2038;p53"/>
                <p:cNvSpPr/>
                <p:nvPr/>
              </p:nvSpPr>
              <p:spPr>
                <a:xfrm>
                  <a:off x="13965575" y="4939575"/>
                  <a:ext cx="126175" cy="15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7" h="6232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4560" y="6231"/>
                      </a:lnTo>
                      <a:lnTo>
                        <a:pt x="5046" y="62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1" name="Google Shape;2039;p53"/>
                <p:cNvSpPr/>
                <p:nvPr/>
              </p:nvSpPr>
              <p:spPr>
                <a:xfrm>
                  <a:off x="14205700" y="4147000"/>
                  <a:ext cx="269025" cy="33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13284" extrusionOk="0">
                      <a:moveTo>
                        <a:pt x="0" y="1"/>
                      </a:moveTo>
                      <a:lnTo>
                        <a:pt x="10761" y="13284"/>
                      </a:lnTo>
                      <a:lnTo>
                        <a:pt x="10761" y="12676"/>
                      </a:lnTo>
                      <a:lnTo>
                        <a:pt x="51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2" name="Google Shape;2040;p53"/>
                <p:cNvSpPr/>
                <p:nvPr/>
              </p:nvSpPr>
              <p:spPr>
                <a:xfrm>
                  <a:off x="14369075" y="4147000"/>
                  <a:ext cx="105650" cy="13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6" h="5229" extrusionOk="0">
                      <a:moveTo>
                        <a:pt x="1" y="1"/>
                      </a:moveTo>
                      <a:lnTo>
                        <a:pt x="4226" y="5229"/>
                      </a:lnTo>
                      <a:lnTo>
                        <a:pt x="4226" y="4621"/>
                      </a:lnTo>
                      <a:lnTo>
                        <a:pt x="51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3" name="Google Shape;2041;p53"/>
                <p:cNvSpPr/>
                <p:nvPr/>
              </p:nvSpPr>
              <p:spPr>
                <a:xfrm>
                  <a:off x="13965575" y="5040625"/>
                  <a:ext cx="44850" cy="5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2190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1338" y="2189"/>
                      </a:lnTo>
                      <a:lnTo>
                        <a:pt x="1794" y="21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4" name="Google Shape;2042;p53"/>
                <p:cNvSpPr/>
                <p:nvPr/>
              </p:nvSpPr>
              <p:spPr>
                <a:xfrm>
                  <a:off x="13965575" y="4236675"/>
                  <a:ext cx="509150" cy="6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6" extrusionOk="0">
                      <a:moveTo>
                        <a:pt x="0" y="0"/>
                      </a:moveTo>
                      <a:lnTo>
                        <a:pt x="0" y="578"/>
                      </a:lnTo>
                      <a:lnTo>
                        <a:pt x="20366" y="25776"/>
                      </a:lnTo>
                      <a:lnTo>
                        <a:pt x="20366" y="251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5" name="Google Shape;2043;p53"/>
                <p:cNvSpPr/>
                <p:nvPr/>
              </p:nvSpPr>
              <p:spPr>
                <a:xfrm>
                  <a:off x="13965575" y="4638650"/>
                  <a:ext cx="370850" cy="45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4" h="18269" extrusionOk="0">
                      <a:moveTo>
                        <a:pt x="0" y="1"/>
                      </a:moveTo>
                      <a:lnTo>
                        <a:pt x="0" y="578"/>
                      </a:lnTo>
                      <a:lnTo>
                        <a:pt x="14317" y="18268"/>
                      </a:lnTo>
                      <a:lnTo>
                        <a:pt x="14834" y="182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6" name="Google Shape;2044;p53"/>
                <p:cNvSpPr/>
                <p:nvPr/>
              </p:nvSpPr>
              <p:spPr>
                <a:xfrm>
                  <a:off x="14043850" y="4147000"/>
                  <a:ext cx="430875" cy="53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35" h="21309" extrusionOk="0">
                      <a:moveTo>
                        <a:pt x="0" y="1"/>
                      </a:moveTo>
                      <a:lnTo>
                        <a:pt x="17235" y="21308"/>
                      </a:lnTo>
                      <a:lnTo>
                        <a:pt x="17235" y="20700"/>
                      </a:lnTo>
                      <a:lnTo>
                        <a:pt x="486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Google Shape;2045;p53"/>
                <p:cNvSpPr/>
                <p:nvPr/>
              </p:nvSpPr>
              <p:spPr>
                <a:xfrm>
                  <a:off x="14287775" y="4147000"/>
                  <a:ext cx="186950" cy="23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8" h="9272" extrusionOk="0">
                      <a:moveTo>
                        <a:pt x="0" y="1"/>
                      </a:moveTo>
                      <a:lnTo>
                        <a:pt x="7478" y="9271"/>
                      </a:lnTo>
                      <a:lnTo>
                        <a:pt x="7478" y="8664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Google Shape;2046;p53"/>
                <p:cNvSpPr/>
                <p:nvPr/>
              </p:nvSpPr>
              <p:spPr>
                <a:xfrm>
                  <a:off x="13965575" y="4437275"/>
                  <a:ext cx="509150" cy="64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6" h="25777" extrusionOk="0">
                      <a:moveTo>
                        <a:pt x="0" y="1"/>
                      </a:moveTo>
                      <a:lnTo>
                        <a:pt x="0" y="609"/>
                      </a:lnTo>
                      <a:lnTo>
                        <a:pt x="20366" y="25776"/>
                      </a:lnTo>
                      <a:lnTo>
                        <a:pt x="20366" y="251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Google Shape;2047;p53"/>
                <p:cNvSpPr/>
                <p:nvPr/>
              </p:nvSpPr>
              <p:spPr>
                <a:xfrm>
                  <a:off x="13965575" y="4839275"/>
                  <a:ext cx="208225" cy="25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9" h="10244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7842" y="10243"/>
                      </a:lnTo>
                      <a:lnTo>
                        <a:pt x="8329" y="10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Google Shape;2048;p53"/>
                <p:cNvSpPr/>
                <p:nvPr/>
              </p:nvSpPr>
              <p:spPr>
                <a:xfrm>
                  <a:off x="10879650" y="4759475"/>
                  <a:ext cx="509900" cy="3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6" h="13497" extrusionOk="0">
                      <a:moveTo>
                        <a:pt x="0" y="1"/>
                      </a:moveTo>
                      <a:lnTo>
                        <a:pt x="0" y="13496"/>
                      </a:lnTo>
                      <a:lnTo>
                        <a:pt x="20396" y="13496"/>
                      </a:lnTo>
                      <a:lnTo>
                        <a:pt x="20396" y="1"/>
                      </a:lnTo>
                      <a:close/>
                    </a:path>
                  </a:pathLst>
                </a:custGeom>
                <a:solidFill>
                  <a:srgbClr val="87AFE2"/>
                </a:solidFill>
                <a:ln w="9525" cap="flat" cmpd="sng">
                  <a:solidFill>
                    <a:srgbClr val="87AFE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Google Shape;2049;p53"/>
                <p:cNvSpPr/>
                <p:nvPr/>
              </p:nvSpPr>
              <p:spPr>
                <a:xfrm>
                  <a:off x="10879650" y="4947175"/>
                  <a:ext cx="121600" cy="14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5928" extrusionOk="0">
                      <a:moveTo>
                        <a:pt x="0" y="0"/>
                      </a:moveTo>
                      <a:lnTo>
                        <a:pt x="0" y="608"/>
                      </a:lnTo>
                      <a:lnTo>
                        <a:pt x="4377" y="5927"/>
                      </a:lnTo>
                      <a:lnTo>
                        <a:pt x="4864" y="59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Google Shape;2050;p53"/>
                <p:cNvSpPr/>
                <p:nvPr/>
              </p:nvSpPr>
              <p:spPr>
                <a:xfrm>
                  <a:off x="11039225" y="4759475"/>
                  <a:ext cx="288025" cy="3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" h="13436" extrusionOk="0">
                      <a:moveTo>
                        <a:pt x="1" y="1"/>
                      </a:moveTo>
                      <a:lnTo>
                        <a:pt x="11004" y="13435"/>
                      </a:lnTo>
                      <a:lnTo>
                        <a:pt x="11521" y="13435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Google Shape;2051;p53"/>
                <p:cNvSpPr/>
                <p:nvPr/>
              </p:nvSpPr>
              <p:spPr>
                <a:xfrm>
                  <a:off x="10879650" y="4759475"/>
                  <a:ext cx="284225" cy="3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9" h="13436" extrusionOk="0">
                      <a:moveTo>
                        <a:pt x="0" y="1"/>
                      </a:moveTo>
                      <a:lnTo>
                        <a:pt x="0" y="153"/>
                      </a:lnTo>
                      <a:lnTo>
                        <a:pt x="10912" y="13435"/>
                      </a:lnTo>
                      <a:lnTo>
                        <a:pt x="11368" y="13435"/>
                      </a:lnTo>
                      <a:lnTo>
                        <a:pt x="365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4" name="Google Shape;2052;p53"/>
                <p:cNvSpPr/>
                <p:nvPr/>
              </p:nvSpPr>
              <p:spPr>
                <a:xfrm>
                  <a:off x="11120525" y="4759475"/>
                  <a:ext cx="269025" cy="32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13132" extrusionOk="0">
                      <a:moveTo>
                        <a:pt x="1" y="1"/>
                      </a:moveTo>
                      <a:lnTo>
                        <a:pt x="10761" y="13132"/>
                      </a:lnTo>
                      <a:lnTo>
                        <a:pt x="10761" y="12524"/>
                      </a:ln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Google Shape;2053;p53"/>
                <p:cNvSpPr/>
                <p:nvPr/>
              </p:nvSpPr>
              <p:spPr>
                <a:xfrm>
                  <a:off x="11283150" y="4759475"/>
                  <a:ext cx="106400" cy="1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5168" extrusionOk="0">
                      <a:moveTo>
                        <a:pt x="1" y="1"/>
                      </a:moveTo>
                      <a:lnTo>
                        <a:pt x="4256" y="5168"/>
                      </a:lnTo>
                      <a:lnTo>
                        <a:pt x="4256" y="4590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Google Shape;2054;p53"/>
                <p:cNvSpPr/>
                <p:nvPr/>
              </p:nvSpPr>
              <p:spPr>
                <a:xfrm>
                  <a:off x="10879650" y="4847625"/>
                  <a:ext cx="202925" cy="2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7" h="9910" extrusionOk="0">
                      <a:moveTo>
                        <a:pt x="0" y="1"/>
                      </a:moveTo>
                      <a:lnTo>
                        <a:pt x="0" y="608"/>
                      </a:lnTo>
                      <a:lnTo>
                        <a:pt x="7630" y="9909"/>
                      </a:lnTo>
                      <a:lnTo>
                        <a:pt x="8116" y="990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Google Shape;2055;p53"/>
                <p:cNvSpPr/>
                <p:nvPr/>
              </p:nvSpPr>
              <p:spPr>
                <a:xfrm>
                  <a:off x="10957150" y="4759475"/>
                  <a:ext cx="288025" cy="33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1" h="13436" extrusionOk="0">
                      <a:moveTo>
                        <a:pt x="1" y="1"/>
                      </a:moveTo>
                      <a:lnTo>
                        <a:pt x="11034" y="13435"/>
                      </a:lnTo>
                      <a:lnTo>
                        <a:pt x="11521" y="13435"/>
                      </a:lnTo>
                      <a:lnTo>
                        <a:pt x="518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Google Shape;2056;p53"/>
                <p:cNvSpPr/>
                <p:nvPr/>
              </p:nvSpPr>
              <p:spPr>
                <a:xfrm>
                  <a:off x="11201850" y="4759475"/>
                  <a:ext cx="187700" cy="22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8" h="9150" extrusionOk="0">
                      <a:moveTo>
                        <a:pt x="0" y="1"/>
                      </a:moveTo>
                      <a:lnTo>
                        <a:pt x="7508" y="9150"/>
                      </a:lnTo>
                      <a:lnTo>
                        <a:pt x="7508" y="8542"/>
                      </a:lnTo>
                      <a:lnTo>
                        <a:pt x="487" y="1"/>
                      </a:lnTo>
                      <a:close/>
                    </a:path>
                  </a:pathLst>
                </a:custGeom>
                <a:solidFill>
                  <a:srgbClr val="D16D00"/>
                </a:solidFill>
                <a:ln w="9525" cap="flat" cmpd="sng">
                  <a:solidFill>
                    <a:srgbClr val="2C5A9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287" name="Google Shape;2057;p53"/>
              <p:cNvSpPr/>
              <p:nvPr/>
            </p:nvSpPr>
            <p:spPr>
              <a:xfrm>
                <a:off x="12581800" y="3498050"/>
                <a:ext cx="350350" cy="432425"/>
              </a:xfrm>
              <a:custGeom>
                <a:avLst/>
                <a:gdLst/>
                <a:ahLst/>
                <a:cxnLst/>
                <a:rect l="l" t="t" r="r" b="b"/>
                <a:pathLst>
                  <a:path w="14014" h="17297" extrusionOk="0">
                    <a:moveTo>
                      <a:pt x="1" y="1"/>
                    </a:moveTo>
                    <a:lnTo>
                      <a:pt x="14013" y="17296"/>
                    </a:lnTo>
                    <a:lnTo>
                      <a:pt x="14013" y="16688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D16D00"/>
              </a:solidFill>
              <a:ln w="9525" cap="flat" cmpd="sng">
                <a:solidFill>
                  <a:srgbClr val="2C5A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2058;p53"/>
              <p:cNvSpPr/>
              <p:nvPr/>
            </p:nvSpPr>
            <p:spPr>
              <a:xfrm>
                <a:off x="12663125" y="3498050"/>
                <a:ext cx="269025" cy="33135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13254" extrusionOk="0">
                    <a:moveTo>
                      <a:pt x="0" y="1"/>
                    </a:moveTo>
                    <a:lnTo>
                      <a:pt x="10760" y="13253"/>
                    </a:lnTo>
                    <a:lnTo>
                      <a:pt x="10760" y="12646"/>
                    </a:lnTo>
                    <a:lnTo>
                      <a:pt x="517" y="1"/>
                    </a:lnTo>
                    <a:close/>
                  </a:path>
                </a:pathLst>
              </a:custGeom>
              <a:solidFill>
                <a:srgbClr val="D16D00"/>
              </a:solidFill>
              <a:ln w="9525" cap="flat" cmpd="sng">
                <a:solidFill>
                  <a:srgbClr val="2C5A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2059;p53"/>
              <p:cNvSpPr/>
              <p:nvPr/>
            </p:nvSpPr>
            <p:spPr>
              <a:xfrm>
                <a:off x="12825725" y="3498050"/>
                <a:ext cx="1064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199" extrusionOk="0">
                    <a:moveTo>
                      <a:pt x="1" y="1"/>
                    </a:moveTo>
                    <a:lnTo>
                      <a:pt x="4256" y="5199"/>
                    </a:lnTo>
                    <a:lnTo>
                      <a:pt x="4256" y="4621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D16D00"/>
              </a:solidFill>
              <a:ln w="9525" cap="flat" cmpd="sng">
                <a:solidFill>
                  <a:srgbClr val="2C5A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2060;p53"/>
              <p:cNvSpPr/>
              <p:nvPr/>
            </p:nvSpPr>
            <p:spPr>
              <a:xfrm>
                <a:off x="12745175" y="3498050"/>
                <a:ext cx="186975" cy="231050"/>
              </a:xfrm>
              <a:custGeom>
                <a:avLst/>
                <a:gdLst/>
                <a:ahLst/>
                <a:cxnLst/>
                <a:rect l="l" t="t" r="r" b="b"/>
                <a:pathLst>
                  <a:path w="7479" h="9242" extrusionOk="0">
                    <a:moveTo>
                      <a:pt x="1" y="1"/>
                    </a:moveTo>
                    <a:lnTo>
                      <a:pt x="7478" y="9241"/>
                    </a:lnTo>
                    <a:lnTo>
                      <a:pt x="7478" y="8633"/>
                    </a:lnTo>
                    <a:lnTo>
                      <a:pt x="487" y="1"/>
                    </a:lnTo>
                    <a:close/>
                  </a:path>
                </a:pathLst>
              </a:custGeom>
              <a:solidFill>
                <a:srgbClr val="D16D00"/>
              </a:solidFill>
              <a:ln w="9525" cap="flat" cmpd="sng">
                <a:solidFill>
                  <a:srgbClr val="2C5A9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49" name="Google Shape;2084;p53"/>
          <p:cNvGrpSpPr/>
          <p:nvPr/>
        </p:nvGrpSpPr>
        <p:grpSpPr>
          <a:xfrm>
            <a:off x="6269330" y="317171"/>
            <a:ext cx="1463894" cy="1228043"/>
            <a:chOff x="149891" y="166512"/>
            <a:chExt cx="1345680" cy="1020665"/>
          </a:xfrm>
        </p:grpSpPr>
        <p:grpSp>
          <p:nvGrpSpPr>
            <p:cNvPr id="350" name="Google Shape;2085;p53"/>
            <p:cNvGrpSpPr/>
            <p:nvPr/>
          </p:nvGrpSpPr>
          <p:grpSpPr>
            <a:xfrm>
              <a:off x="149891" y="166512"/>
              <a:ext cx="1298865" cy="1020665"/>
              <a:chOff x="7791450" y="534475"/>
              <a:chExt cx="2408875" cy="1892925"/>
            </a:xfrm>
          </p:grpSpPr>
          <p:sp>
            <p:nvSpPr>
              <p:cNvPr id="352" name="Google Shape;2086;p53"/>
              <p:cNvSpPr/>
              <p:nvPr/>
            </p:nvSpPr>
            <p:spPr>
              <a:xfrm>
                <a:off x="7982175" y="782975"/>
                <a:ext cx="632250" cy="1103375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44135" extrusionOk="0">
                    <a:moveTo>
                      <a:pt x="17569" y="1"/>
                    </a:moveTo>
                    <a:lnTo>
                      <a:pt x="16384" y="608"/>
                    </a:lnTo>
                    <a:cubicBezTo>
                      <a:pt x="7296" y="5411"/>
                      <a:pt x="1429" y="13952"/>
                      <a:pt x="578" y="23527"/>
                    </a:cubicBezTo>
                    <a:cubicBezTo>
                      <a:pt x="1" y="29910"/>
                      <a:pt x="1916" y="37904"/>
                      <a:pt x="5137" y="42950"/>
                    </a:cubicBezTo>
                    <a:lnTo>
                      <a:pt x="5897" y="44135"/>
                    </a:lnTo>
                    <a:lnTo>
                      <a:pt x="19241" y="35533"/>
                    </a:lnTo>
                    <a:lnTo>
                      <a:pt x="18481" y="34348"/>
                    </a:lnTo>
                    <a:cubicBezTo>
                      <a:pt x="16931" y="31916"/>
                      <a:pt x="15958" y="27873"/>
                      <a:pt x="16232" y="24743"/>
                    </a:cubicBezTo>
                    <a:cubicBezTo>
                      <a:pt x="16657" y="20062"/>
                      <a:pt x="19545" y="15897"/>
                      <a:pt x="23983" y="13587"/>
                    </a:cubicBezTo>
                    <a:lnTo>
                      <a:pt x="25290" y="12888"/>
                    </a:lnTo>
                    <a:lnTo>
                      <a:pt x="17569" y="1"/>
                    </a:lnTo>
                    <a:close/>
                  </a:path>
                </a:pathLst>
              </a:custGeom>
              <a:solidFill>
                <a:srgbClr val="AC1C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2087;p53"/>
              <p:cNvSpPr/>
              <p:nvPr/>
            </p:nvSpPr>
            <p:spPr>
              <a:xfrm>
                <a:off x="7916075" y="767025"/>
                <a:ext cx="1147450" cy="1389925"/>
              </a:xfrm>
              <a:custGeom>
                <a:avLst/>
                <a:gdLst/>
                <a:ahLst/>
                <a:cxnLst/>
                <a:rect l="l" t="t" r="r" b="b"/>
                <a:pathLst>
                  <a:path w="45898" h="55597" extrusionOk="0">
                    <a:moveTo>
                      <a:pt x="37205" y="0"/>
                    </a:moveTo>
                    <a:cubicBezTo>
                      <a:pt x="13010" y="1338"/>
                      <a:pt x="0" y="26596"/>
                      <a:pt x="14408" y="44013"/>
                    </a:cubicBezTo>
                    <a:cubicBezTo>
                      <a:pt x="21135" y="52005"/>
                      <a:pt x="30147" y="55597"/>
                      <a:pt x="38856" y="55597"/>
                    </a:cubicBezTo>
                    <a:cubicBezTo>
                      <a:pt x="41244" y="55597"/>
                      <a:pt x="43609" y="55327"/>
                      <a:pt x="45898" y="54803"/>
                    </a:cubicBezTo>
                    <a:lnTo>
                      <a:pt x="42463" y="43010"/>
                    </a:lnTo>
                    <a:cubicBezTo>
                      <a:pt x="41149" y="43324"/>
                      <a:pt x="39789" y="43485"/>
                      <a:pt x="38417" y="43485"/>
                    </a:cubicBezTo>
                    <a:cubicBezTo>
                      <a:pt x="33535" y="43485"/>
                      <a:pt x="28491" y="41445"/>
                      <a:pt x="24742" y="36961"/>
                    </a:cubicBezTo>
                    <a:cubicBezTo>
                      <a:pt x="16596" y="27144"/>
                      <a:pt x="23982" y="12888"/>
                      <a:pt x="37569" y="12128"/>
                    </a:cubicBezTo>
                    <a:lnTo>
                      <a:pt x="37205" y="0"/>
                    </a:lnTo>
                    <a:close/>
                  </a:path>
                </a:pathLst>
              </a:custGeom>
              <a:solidFill>
                <a:srgbClr val="4E7F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2088;p53"/>
              <p:cNvSpPr/>
              <p:nvPr/>
            </p:nvSpPr>
            <p:spPr>
              <a:xfrm>
                <a:off x="9061225" y="824000"/>
                <a:ext cx="519800" cy="50915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0366" extrusionOk="0">
                    <a:moveTo>
                      <a:pt x="5988" y="1"/>
                    </a:moveTo>
                    <a:lnTo>
                      <a:pt x="1" y="11126"/>
                    </a:lnTo>
                    <a:cubicBezTo>
                      <a:pt x="3587" y="12585"/>
                      <a:pt x="6171" y="15290"/>
                      <a:pt x="8025" y="19424"/>
                    </a:cubicBezTo>
                    <a:cubicBezTo>
                      <a:pt x="8147" y="19728"/>
                      <a:pt x="8268" y="20032"/>
                      <a:pt x="8359" y="20366"/>
                    </a:cubicBezTo>
                    <a:lnTo>
                      <a:pt x="20791" y="16354"/>
                    </a:lnTo>
                    <a:cubicBezTo>
                      <a:pt x="20609" y="15776"/>
                      <a:pt x="20426" y="15199"/>
                      <a:pt x="20183" y="14712"/>
                    </a:cubicBezTo>
                    <a:cubicBezTo>
                      <a:pt x="16870" y="7387"/>
                      <a:pt x="12280" y="2585"/>
                      <a:pt x="5988" y="1"/>
                    </a:cubicBezTo>
                    <a:close/>
                  </a:path>
                </a:pathLst>
              </a:custGeom>
              <a:solidFill>
                <a:srgbClr val="C927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2089;p53"/>
              <p:cNvSpPr/>
              <p:nvPr/>
            </p:nvSpPr>
            <p:spPr>
              <a:xfrm>
                <a:off x="8979150" y="1232825"/>
                <a:ext cx="644425" cy="905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36233" extrusionOk="0">
                    <a:moveTo>
                      <a:pt x="24074" y="1"/>
                    </a:moveTo>
                    <a:lnTo>
                      <a:pt x="11642" y="4013"/>
                    </a:lnTo>
                    <a:cubicBezTo>
                      <a:pt x="12615" y="7022"/>
                      <a:pt x="12524" y="11490"/>
                      <a:pt x="11338" y="14773"/>
                    </a:cubicBezTo>
                    <a:cubicBezTo>
                      <a:pt x="9515" y="19910"/>
                      <a:pt x="5077" y="23314"/>
                      <a:pt x="1" y="24469"/>
                    </a:cubicBezTo>
                    <a:lnTo>
                      <a:pt x="3405" y="36232"/>
                    </a:lnTo>
                    <a:cubicBezTo>
                      <a:pt x="12402" y="34135"/>
                      <a:pt x="20244" y="28086"/>
                      <a:pt x="23497" y="19028"/>
                    </a:cubicBezTo>
                    <a:cubicBezTo>
                      <a:pt x="25594" y="13253"/>
                      <a:pt x="25776" y="5320"/>
                      <a:pt x="24074" y="1"/>
                    </a:cubicBezTo>
                    <a:close/>
                  </a:path>
                </a:pathLst>
              </a:custGeom>
              <a:solidFill>
                <a:srgbClr val="87AF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2090;p53"/>
              <p:cNvSpPr/>
              <p:nvPr/>
            </p:nvSpPr>
            <p:spPr>
              <a:xfrm>
                <a:off x="8846175" y="766525"/>
                <a:ext cx="364775" cy="335625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25" extrusionOk="0">
                    <a:moveTo>
                      <a:pt x="1988" y="1"/>
                    </a:moveTo>
                    <a:cubicBezTo>
                      <a:pt x="1317" y="1"/>
                      <a:pt x="655" y="18"/>
                      <a:pt x="1" y="51"/>
                    </a:cubicBezTo>
                    <a:lnTo>
                      <a:pt x="365" y="12179"/>
                    </a:lnTo>
                    <a:cubicBezTo>
                      <a:pt x="760" y="12155"/>
                      <a:pt x="1159" y="12145"/>
                      <a:pt x="1563" y="12145"/>
                    </a:cubicBezTo>
                    <a:cubicBezTo>
                      <a:pt x="2216" y="12145"/>
                      <a:pt x="2881" y="12171"/>
                      <a:pt x="3557" y="12209"/>
                    </a:cubicBezTo>
                    <a:cubicBezTo>
                      <a:pt x="5411" y="12422"/>
                      <a:pt x="7083" y="12786"/>
                      <a:pt x="8603" y="13425"/>
                    </a:cubicBezTo>
                    <a:lnTo>
                      <a:pt x="14590" y="2300"/>
                    </a:lnTo>
                    <a:cubicBezTo>
                      <a:pt x="11916" y="1206"/>
                      <a:pt x="8967" y="507"/>
                      <a:pt x="5654" y="172"/>
                    </a:cubicBezTo>
                    <a:cubicBezTo>
                      <a:pt x="4407" y="55"/>
                      <a:pt x="3185" y="1"/>
                      <a:pt x="1988" y="1"/>
                    </a:cubicBezTo>
                    <a:close/>
                  </a:path>
                </a:pathLst>
              </a:custGeom>
              <a:solidFill>
                <a:srgbClr val="2C5A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2091;p53"/>
              <p:cNvSpPr/>
              <p:nvPr/>
            </p:nvSpPr>
            <p:spPr>
              <a:xfrm>
                <a:off x="8105275" y="572500"/>
                <a:ext cx="940775" cy="153500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6140" extrusionOk="0">
                    <a:moveTo>
                      <a:pt x="1" y="0"/>
                    </a:moveTo>
                    <a:lnTo>
                      <a:pt x="1" y="760"/>
                    </a:lnTo>
                    <a:lnTo>
                      <a:pt x="2280" y="760"/>
                    </a:lnTo>
                    <a:lnTo>
                      <a:pt x="2280" y="0"/>
                    </a:lnTo>
                    <a:close/>
                    <a:moveTo>
                      <a:pt x="4165" y="0"/>
                    </a:moveTo>
                    <a:lnTo>
                      <a:pt x="4165" y="760"/>
                    </a:lnTo>
                    <a:lnTo>
                      <a:pt x="6445" y="760"/>
                    </a:lnTo>
                    <a:lnTo>
                      <a:pt x="6445" y="0"/>
                    </a:lnTo>
                    <a:close/>
                    <a:moveTo>
                      <a:pt x="8360" y="0"/>
                    </a:moveTo>
                    <a:lnTo>
                      <a:pt x="8360" y="760"/>
                    </a:lnTo>
                    <a:lnTo>
                      <a:pt x="10639" y="760"/>
                    </a:lnTo>
                    <a:lnTo>
                      <a:pt x="10639" y="0"/>
                    </a:lnTo>
                    <a:close/>
                    <a:moveTo>
                      <a:pt x="12524" y="0"/>
                    </a:moveTo>
                    <a:lnTo>
                      <a:pt x="12524" y="760"/>
                    </a:lnTo>
                    <a:lnTo>
                      <a:pt x="14803" y="760"/>
                    </a:lnTo>
                    <a:lnTo>
                      <a:pt x="14803" y="0"/>
                    </a:lnTo>
                    <a:close/>
                    <a:moveTo>
                      <a:pt x="16718" y="0"/>
                    </a:moveTo>
                    <a:lnTo>
                      <a:pt x="16718" y="760"/>
                    </a:lnTo>
                    <a:lnTo>
                      <a:pt x="18998" y="760"/>
                    </a:lnTo>
                    <a:lnTo>
                      <a:pt x="18998" y="0"/>
                    </a:lnTo>
                    <a:close/>
                    <a:moveTo>
                      <a:pt x="20883" y="0"/>
                    </a:moveTo>
                    <a:lnTo>
                      <a:pt x="20883" y="760"/>
                    </a:lnTo>
                    <a:lnTo>
                      <a:pt x="23162" y="760"/>
                    </a:lnTo>
                    <a:lnTo>
                      <a:pt x="23162" y="0"/>
                    </a:lnTo>
                    <a:close/>
                    <a:moveTo>
                      <a:pt x="25077" y="0"/>
                    </a:moveTo>
                    <a:lnTo>
                      <a:pt x="25077" y="760"/>
                    </a:lnTo>
                    <a:lnTo>
                      <a:pt x="27357" y="760"/>
                    </a:lnTo>
                    <a:lnTo>
                      <a:pt x="27357" y="0"/>
                    </a:lnTo>
                    <a:close/>
                    <a:moveTo>
                      <a:pt x="29241" y="0"/>
                    </a:moveTo>
                    <a:lnTo>
                      <a:pt x="29241" y="760"/>
                    </a:lnTo>
                    <a:lnTo>
                      <a:pt x="31521" y="760"/>
                    </a:lnTo>
                    <a:lnTo>
                      <a:pt x="31521" y="0"/>
                    </a:lnTo>
                    <a:close/>
                    <a:moveTo>
                      <a:pt x="33223" y="1216"/>
                    </a:moveTo>
                    <a:lnTo>
                      <a:pt x="32707" y="1733"/>
                    </a:lnTo>
                    <a:lnTo>
                      <a:pt x="34287" y="3344"/>
                    </a:lnTo>
                    <a:lnTo>
                      <a:pt x="34834" y="2796"/>
                    </a:lnTo>
                    <a:lnTo>
                      <a:pt x="33223" y="1216"/>
                    </a:lnTo>
                    <a:close/>
                    <a:moveTo>
                      <a:pt x="36172" y="4134"/>
                    </a:moveTo>
                    <a:lnTo>
                      <a:pt x="35624" y="4681"/>
                    </a:lnTo>
                    <a:lnTo>
                      <a:pt x="37114" y="6140"/>
                    </a:lnTo>
                    <a:lnTo>
                      <a:pt x="37631" y="5623"/>
                    </a:lnTo>
                    <a:lnTo>
                      <a:pt x="36172" y="4134"/>
                    </a:lnTo>
                    <a:close/>
                  </a:path>
                </a:pathLst>
              </a:custGeom>
              <a:solidFill>
                <a:srgbClr val="162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2092;p53"/>
              <p:cNvSpPr/>
              <p:nvPr/>
            </p:nvSpPr>
            <p:spPr>
              <a:xfrm>
                <a:off x="8022450" y="534475"/>
                <a:ext cx="95025" cy="9502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801" extrusionOk="0">
                    <a:moveTo>
                      <a:pt x="1940" y="0"/>
                    </a:moveTo>
                    <a:cubicBezTo>
                      <a:pt x="1922" y="0"/>
                      <a:pt x="1904" y="1"/>
                      <a:pt x="1885" y="1"/>
                    </a:cubicBezTo>
                    <a:cubicBezTo>
                      <a:pt x="882" y="1"/>
                      <a:pt x="1" y="883"/>
                      <a:pt x="1" y="1886"/>
                    </a:cubicBezTo>
                    <a:cubicBezTo>
                      <a:pt x="1" y="2919"/>
                      <a:pt x="821" y="3801"/>
                      <a:pt x="1885" y="3801"/>
                    </a:cubicBezTo>
                    <a:cubicBezTo>
                      <a:pt x="2919" y="3801"/>
                      <a:pt x="3800" y="2950"/>
                      <a:pt x="3800" y="1886"/>
                    </a:cubicBezTo>
                    <a:cubicBezTo>
                      <a:pt x="3800" y="840"/>
                      <a:pt x="2978" y="0"/>
                      <a:pt x="1940" y="0"/>
                    </a:cubicBezTo>
                    <a:close/>
                  </a:path>
                </a:pathLst>
              </a:custGeom>
              <a:solidFill>
                <a:srgbClr val="162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2093;p53"/>
              <p:cNvSpPr/>
              <p:nvPr/>
            </p:nvSpPr>
            <p:spPr>
              <a:xfrm>
                <a:off x="9470050" y="572500"/>
                <a:ext cx="730275" cy="328275"/>
              </a:xfrm>
              <a:custGeom>
                <a:avLst/>
                <a:gdLst/>
                <a:ahLst/>
                <a:cxnLst/>
                <a:rect l="l" t="t" r="r" b="b"/>
                <a:pathLst>
                  <a:path w="29211" h="13131" extrusionOk="0">
                    <a:moveTo>
                      <a:pt x="16080" y="0"/>
                    </a:moveTo>
                    <a:lnTo>
                      <a:pt x="16080" y="760"/>
                    </a:lnTo>
                    <a:lnTo>
                      <a:pt x="18359" y="760"/>
                    </a:lnTo>
                    <a:lnTo>
                      <a:pt x="18359" y="0"/>
                    </a:lnTo>
                    <a:close/>
                    <a:moveTo>
                      <a:pt x="20244" y="0"/>
                    </a:moveTo>
                    <a:lnTo>
                      <a:pt x="20244" y="760"/>
                    </a:lnTo>
                    <a:lnTo>
                      <a:pt x="22524" y="760"/>
                    </a:lnTo>
                    <a:lnTo>
                      <a:pt x="22524" y="0"/>
                    </a:lnTo>
                    <a:close/>
                    <a:moveTo>
                      <a:pt x="24439" y="0"/>
                    </a:moveTo>
                    <a:lnTo>
                      <a:pt x="24439" y="760"/>
                    </a:lnTo>
                    <a:lnTo>
                      <a:pt x="26718" y="760"/>
                    </a:lnTo>
                    <a:lnTo>
                      <a:pt x="26718" y="0"/>
                    </a:lnTo>
                    <a:close/>
                    <a:moveTo>
                      <a:pt x="28572" y="0"/>
                    </a:moveTo>
                    <a:lnTo>
                      <a:pt x="28572" y="760"/>
                    </a:lnTo>
                    <a:lnTo>
                      <a:pt x="29211" y="760"/>
                    </a:lnTo>
                    <a:lnTo>
                      <a:pt x="29211" y="0"/>
                    </a:lnTo>
                    <a:close/>
                    <a:moveTo>
                      <a:pt x="12888" y="0"/>
                    </a:moveTo>
                    <a:lnTo>
                      <a:pt x="11916" y="912"/>
                    </a:lnTo>
                    <a:lnTo>
                      <a:pt x="12463" y="1429"/>
                    </a:lnTo>
                    <a:lnTo>
                      <a:pt x="13192" y="760"/>
                    </a:lnTo>
                    <a:lnTo>
                      <a:pt x="14134" y="760"/>
                    </a:lnTo>
                    <a:lnTo>
                      <a:pt x="14134" y="0"/>
                    </a:lnTo>
                    <a:close/>
                    <a:moveTo>
                      <a:pt x="10609" y="2249"/>
                    </a:moveTo>
                    <a:lnTo>
                      <a:pt x="8967" y="3830"/>
                    </a:lnTo>
                    <a:lnTo>
                      <a:pt x="9484" y="4377"/>
                    </a:lnTo>
                    <a:lnTo>
                      <a:pt x="11125" y="2766"/>
                    </a:lnTo>
                    <a:lnTo>
                      <a:pt x="10609" y="2249"/>
                    </a:lnTo>
                    <a:close/>
                    <a:moveTo>
                      <a:pt x="7599" y="5167"/>
                    </a:moveTo>
                    <a:lnTo>
                      <a:pt x="5958" y="6748"/>
                    </a:lnTo>
                    <a:lnTo>
                      <a:pt x="6505" y="7295"/>
                    </a:lnTo>
                    <a:lnTo>
                      <a:pt x="8116" y="5684"/>
                    </a:lnTo>
                    <a:lnTo>
                      <a:pt x="7599" y="5167"/>
                    </a:lnTo>
                    <a:close/>
                    <a:moveTo>
                      <a:pt x="4590" y="8085"/>
                    </a:moveTo>
                    <a:lnTo>
                      <a:pt x="2949" y="9696"/>
                    </a:lnTo>
                    <a:lnTo>
                      <a:pt x="3496" y="10213"/>
                    </a:lnTo>
                    <a:lnTo>
                      <a:pt x="5137" y="8632"/>
                    </a:lnTo>
                    <a:lnTo>
                      <a:pt x="4590" y="8085"/>
                    </a:lnTo>
                    <a:close/>
                    <a:moveTo>
                      <a:pt x="1642" y="11003"/>
                    </a:moveTo>
                    <a:lnTo>
                      <a:pt x="0" y="12614"/>
                    </a:lnTo>
                    <a:lnTo>
                      <a:pt x="517" y="13131"/>
                    </a:lnTo>
                    <a:lnTo>
                      <a:pt x="2159" y="11550"/>
                    </a:lnTo>
                    <a:lnTo>
                      <a:pt x="1642" y="11003"/>
                    </a:lnTo>
                    <a:close/>
                  </a:path>
                </a:pathLst>
              </a:custGeom>
              <a:solidFill>
                <a:srgbClr val="162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Google Shape;2094;p53"/>
              <p:cNvSpPr/>
              <p:nvPr/>
            </p:nvSpPr>
            <p:spPr>
              <a:xfrm>
                <a:off x="7879600" y="2107475"/>
                <a:ext cx="579050" cy="284975"/>
              </a:xfrm>
              <a:custGeom>
                <a:avLst/>
                <a:gdLst/>
                <a:ahLst/>
                <a:cxnLst/>
                <a:rect l="l" t="t" r="r" b="b"/>
                <a:pathLst>
                  <a:path w="23162" h="11399" extrusionOk="0">
                    <a:moveTo>
                      <a:pt x="22615" y="0"/>
                    </a:moveTo>
                    <a:lnTo>
                      <a:pt x="21034" y="1581"/>
                    </a:lnTo>
                    <a:lnTo>
                      <a:pt x="21551" y="2128"/>
                    </a:lnTo>
                    <a:lnTo>
                      <a:pt x="23162" y="517"/>
                    </a:lnTo>
                    <a:lnTo>
                      <a:pt x="22615" y="0"/>
                    </a:lnTo>
                    <a:close/>
                    <a:moveTo>
                      <a:pt x="19666" y="2918"/>
                    </a:moveTo>
                    <a:lnTo>
                      <a:pt x="18055" y="4529"/>
                    </a:lnTo>
                    <a:lnTo>
                      <a:pt x="18602" y="5046"/>
                    </a:lnTo>
                    <a:lnTo>
                      <a:pt x="20183" y="3465"/>
                    </a:lnTo>
                    <a:lnTo>
                      <a:pt x="19666" y="2918"/>
                    </a:lnTo>
                    <a:close/>
                    <a:moveTo>
                      <a:pt x="16687" y="5897"/>
                    </a:moveTo>
                    <a:lnTo>
                      <a:pt x="15107" y="7477"/>
                    </a:lnTo>
                    <a:lnTo>
                      <a:pt x="15624" y="8025"/>
                    </a:lnTo>
                    <a:lnTo>
                      <a:pt x="17235" y="6414"/>
                    </a:lnTo>
                    <a:lnTo>
                      <a:pt x="16687" y="5897"/>
                    </a:lnTo>
                    <a:close/>
                    <a:moveTo>
                      <a:pt x="13739" y="8845"/>
                    </a:moveTo>
                    <a:lnTo>
                      <a:pt x="12128" y="10456"/>
                    </a:lnTo>
                    <a:lnTo>
                      <a:pt x="12675" y="10973"/>
                    </a:lnTo>
                    <a:lnTo>
                      <a:pt x="14256" y="9392"/>
                    </a:lnTo>
                    <a:lnTo>
                      <a:pt x="13739" y="8845"/>
                    </a:lnTo>
                    <a:close/>
                    <a:moveTo>
                      <a:pt x="0" y="10639"/>
                    </a:moveTo>
                    <a:lnTo>
                      <a:pt x="0" y="11398"/>
                    </a:lnTo>
                    <a:lnTo>
                      <a:pt x="2280" y="11398"/>
                    </a:lnTo>
                    <a:lnTo>
                      <a:pt x="2280" y="10639"/>
                    </a:lnTo>
                    <a:close/>
                    <a:moveTo>
                      <a:pt x="4195" y="10639"/>
                    </a:moveTo>
                    <a:lnTo>
                      <a:pt x="4195" y="11398"/>
                    </a:lnTo>
                    <a:lnTo>
                      <a:pt x="6474" y="11398"/>
                    </a:lnTo>
                    <a:lnTo>
                      <a:pt x="6474" y="10639"/>
                    </a:lnTo>
                    <a:close/>
                    <a:moveTo>
                      <a:pt x="8359" y="10639"/>
                    </a:moveTo>
                    <a:lnTo>
                      <a:pt x="8359" y="11398"/>
                    </a:lnTo>
                    <a:lnTo>
                      <a:pt x="10639" y="11398"/>
                    </a:lnTo>
                    <a:lnTo>
                      <a:pt x="10639" y="10639"/>
                    </a:lnTo>
                    <a:close/>
                  </a:path>
                </a:pathLst>
              </a:custGeom>
              <a:solidFill>
                <a:srgbClr val="162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Google Shape;2095;p53"/>
              <p:cNvSpPr/>
              <p:nvPr/>
            </p:nvSpPr>
            <p:spPr>
              <a:xfrm>
                <a:off x="7791450" y="2332400"/>
                <a:ext cx="95000" cy="9500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800" extrusionOk="0">
                    <a:moveTo>
                      <a:pt x="1915" y="0"/>
                    </a:moveTo>
                    <a:cubicBezTo>
                      <a:pt x="882" y="0"/>
                      <a:pt x="0" y="882"/>
                      <a:pt x="0" y="1915"/>
                    </a:cubicBezTo>
                    <a:cubicBezTo>
                      <a:pt x="0" y="2918"/>
                      <a:pt x="851" y="3800"/>
                      <a:pt x="1915" y="3800"/>
                    </a:cubicBezTo>
                    <a:cubicBezTo>
                      <a:pt x="2918" y="3800"/>
                      <a:pt x="3800" y="2979"/>
                      <a:pt x="3800" y="1915"/>
                    </a:cubicBezTo>
                    <a:cubicBezTo>
                      <a:pt x="3800" y="882"/>
                      <a:pt x="2979" y="0"/>
                      <a:pt x="1915" y="0"/>
                    </a:cubicBezTo>
                    <a:close/>
                  </a:path>
                </a:pathLst>
              </a:custGeom>
              <a:solidFill>
                <a:srgbClr val="162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51" name="Google Shape;2096;p53"/>
            <p:cNvSpPr/>
            <p:nvPr/>
          </p:nvSpPr>
          <p:spPr>
            <a:xfrm>
              <a:off x="1444334" y="166512"/>
              <a:ext cx="51237" cy="51237"/>
            </a:xfrm>
            <a:custGeom>
              <a:avLst/>
              <a:gdLst/>
              <a:ahLst/>
              <a:cxnLst/>
              <a:rect l="l" t="t" r="r" b="b"/>
              <a:pathLst>
                <a:path w="3801" h="3801" extrusionOk="0">
                  <a:moveTo>
                    <a:pt x="1940" y="0"/>
                  </a:moveTo>
                  <a:cubicBezTo>
                    <a:pt x="1922" y="0"/>
                    <a:pt x="1904" y="1"/>
                    <a:pt x="1885" y="1"/>
                  </a:cubicBezTo>
                  <a:cubicBezTo>
                    <a:pt x="882" y="1"/>
                    <a:pt x="1" y="883"/>
                    <a:pt x="1" y="1886"/>
                  </a:cubicBezTo>
                  <a:cubicBezTo>
                    <a:pt x="1" y="2919"/>
                    <a:pt x="821" y="3801"/>
                    <a:pt x="1885" y="3801"/>
                  </a:cubicBezTo>
                  <a:cubicBezTo>
                    <a:pt x="2919" y="3801"/>
                    <a:pt x="3800" y="2950"/>
                    <a:pt x="3800" y="1886"/>
                  </a:cubicBezTo>
                  <a:cubicBezTo>
                    <a:pt x="3800" y="840"/>
                    <a:pt x="2978" y="0"/>
                    <a:pt x="1940" y="0"/>
                  </a:cubicBezTo>
                  <a:close/>
                </a:path>
              </a:pathLst>
            </a:custGeom>
            <a:solidFill>
              <a:srgbClr val="162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62" name="Picture 3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89" y="84620"/>
            <a:ext cx="1350709" cy="518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420;p36"/>
          <p:cNvSpPr/>
          <p:nvPr/>
        </p:nvSpPr>
        <p:spPr>
          <a:xfrm rot="5400000">
            <a:off x="4320543" y="-1638294"/>
            <a:ext cx="502926" cy="9143988"/>
          </a:xfrm>
          <a:custGeom>
            <a:avLst/>
            <a:gdLst/>
            <a:ahLst/>
            <a:cxnLst/>
            <a:rect l="l" t="t" r="r" b="b"/>
            <a:pathLst>
              <a:path w="2040" h="11008" extrusionOk="0">
                <a:moveTo>
                  <a:pt x="0" y="0"/>
                </a:moveTo>
                <a:lnTo>
                  <a:pt x="2039" y="0"/>
                </a:lnTo>
                <a:lnTo>
                  <a:pt x="2039" y="11007"/>
                </a:lnTo>
                <a:lnTo>
                  <a:pt x="0" y="11007"/>
                </a:lnTo>
                <a:lnTo>
                  <a:pt x="0" y="0"/>
                </a:lnTo>
              </a:path>
            </a:pathLst>
          </a:custGeom>
          <a:solidFill>
            <a:srgbClr val="B8B8B8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" name="Google Shape;1421;p36"/>
          <p:cNvSpPr/>
          <p:nvPr/>
        </p:nvSpPr>
        <p:spPr>
          <a:xfrm rot="5400000">
            <a:off x="4363000" y="-1637949"/>
            <a:ext cx="410039" cy="9137307"/>
          </a:xfrm>
          <a:custGeom>
            <a:avLst/>
            <a:gdLst/>
            <a:ahLst/>
            <a:cxnLst/>
            <a:rect l="l" t="t" r="r" b="b"/>
            <a:pathLst>
              <a:path w="2102766" h="13688850" extrusionOk="0">
                <a:moveTo>
                  <a:pt x="1032801" y="13205436"/>
                </a:moveTo>
                <a:lnTo>
                  <a:pt x="1097456" y="13205436"/>
                </a:lnTo>
                <a:lnTo>
                  <a:pt x="1097456" y="13688850"/>
                </a:lnTo>
                <a:lnTo>
                  <a:pt x="1032801" y="13688850"/>
                </a:lnTo>
                <a:close/>
                <a:moveTo>
                  <a:pt x="1032801" y="12190016"/>
                </a:moveTo>
                <a:lnTo>
                  <a:pt x="1097456" y="12190016"/>
                </a:lnTo>
                <a:lnTo>
                  <a:pt x="1097456" y="12698349"/>
                </a:lnTo>
                <a:lnTo>
                  <a:pt x="1032801" y="12698349"/>
                </a:lnTo>
                <a:close/>
                <a:moveTo>
                  <a:pt x="1032801" y="11173351"/>
                </a:moveTo>
                <a:lnTo>
                  <a:pt x="1097456" y="11173351"/>
                </a:lnTo>
                <a:lnTo>
                  <a:pt x="1097456" y="11681684"/>
                </a:lnTo>
                <a:lnTo>
                  <a:pt x="1032801" y="11681684"/>
                </a:lnTo>
                <a:close/>
                <a:moveTo>
                  <a:pt x="1032801" y="10157932"/>
                </a:moveTo>
                <a:lnTo>
                  <a:pt x="1097456" y="10157932"/>
                </a:lnTo>
                <a:lnTo>
                  <a:pt x="1097456" y="10666264"/>
                </a:lnTo>
                <a:lnTo>
                  <a:pt x="1032801" y="10666264"/>
                </a:lnTo>
                <a:close/>
                <a:moveTo>
                  <a:pt x="1032801" y="9142512"/>
                </a:moveTo>
                <a:lnTo>
                  <a:pt x="1097456" y="9142512"/>
                </a:lnTo>
                <a:lnTo>
                  <a:pt x="1097456" y="9649599"/>
                </a:lnTo>
                <a:lnTo>
                  <a:pt x="1032801" y="9649599"/>
                </a:lnTo>
                <a:close/>
                <a:moveTo>
                  <a:pt x="1032801" y="8125847"/>
                </a:moveTo>
                <a:lnTo>
                  <a:pt x="1097456" y="8125847"/>
                </a:lnTo>
                <a:lnTo>
                  <a:pt x="1097456" y="8634180"/>
                </a:lnTo>
                <a:lnTo>
                  <a:pt x="1032801" y="8634180"/>
                </a:lnTo>
                <a:close/>
                <a:moveTo>
                  <a:pt x="1032801" y="7110428"/>
                </a:moveTo>
                <a:lnTo>
                  <a:pt x="1097456" y="7110428"/>
                </a:lnTo>
                <a:lnTo>
                  <a:pt x="1097456" y="7618760"/>
                </a:lnTo>
                <a:lnTo>
                  <a:pt x="1032801" y="7618760"/>
                </a:lnTo>
                <a:close/>
                <a:moveTo>
                  <a:pt x="1032801" y="6096255"/>
                </a:moveTo>
                <a:lnTo>
                  <a:pt x="1097456" y="6096255"/>
                </a:lnTo>
                <a:lnTo>
                  <a:pt x="1097456" y="6603341"/>
                </a:lnTo>
                <a:lnTo>
                  <a:pt x="1032801" y="6603341"/>
                </a:lnTo>
                <a:close/>
                <a:moveTo>
                  <a:pt x="1032801" y="5079589"/>
                </a:moveTo>
                <a:lnTo>
                  <a:pt x="1097456" y="5079589"/>
                </a:lnTo>
                <a:lnTo>
                  <a:pt x="1097456" y="5587922"/>
                </a:lnTo>
                <a:lnTo>
                  <a:pt x="1032801" y="5587922"/>
                </a:lnTo>
                <a:close/>
                <a:moveTo>
                  <a:pt x="1032801" y="4064170"/>
                </a:moveTo>
                <a:lnTo>
                  <a:pt x="1097456" y="4064170"/>
                </a:lnTo>
                <a:lnTo>
                  <a:pt x="1097456" y="4572502"/>
                </a:lnTo>
                <a:lnTo>
                  <a:pt x="1032801" y="4572502"/>
                </a:lnTo>
                <a:close/>
                <a:moveTo>
                  <a:pt x="1032801" y="3048751"/>
                </a:moveTo>
                <a:lnTo>
                  <a:pt x="1097456" y="3048751"/>
                </a:lnTo>
                <a:lnTo>
                  <a:pt x="1097456" y="3555837"/>
                </a:lnTo>
                <a:lnTo>
                  <a:pt x="1032801" y="3555837"/>
                </a:lnTo>
                <a:close/>
                <a:moveTo>
                  <a:pt x="1032801" y="2032085"/>
                </a:moveTo>
                <a:lnTo>
                  <a:pt x="1097456" y="2032085"/>
                </a:lnTo>
                <a:lnTo>
                  <a:pt x="1097456" y="2540418"/>
                </a:lnTo>
                <a:lnTo>
                  <a:pt x="1032801" y="2540418"/>
                </a:lnTo>
                <a:close/>
                <a:moveTo>
                  <a:pt x="1032801" y="1016666"/>
                </a:moveTo>
                <a:lnTo>
                  <a:pt x="1097456" y="1016666"/>
                </a:lnTo>
                <a:lnTo>
                  <a:pt x="1097456" y="1523752"/>
                </a:lnTo>
                <a:lnTo>
                  <a:pt x="1032801" y="1523752"/>
                </a:lnTo>
                <a:close/>
                <a:moveTo>
                  <a:pt x="1032801" y="0"/>
                </a:moveTo>
                <a:lnTo>
                  <a:pt x="1097456" y="0"/>
                </a:lnTo>
                <a:lnTo>
                  <a:pt x="1097456" y="508333"/>
                </a:lnTo>
                <a:lnTo>
                  <a:pt x="1032801" y="508333"/>
                </a:lnTo>
                <a:close/>
                <a:moveTo>
                  <a:pt x="0" y="0"/>
                </a:moveTo>
                <a:lnTo>
                  <a:pt x="64655" y="0"/>
                </a:lnTo>
                <a:lnTo>
                  <a:pt x="64655" y="13688850"/>
                </a:lnTo>
                <a:lnTo>
                  <a:pt x="0" y="13688850"/>
                </a:lnTo>
                <a:close/>
                <a:moveTo>
                  <a:pt x="2038135" y="0"/>
                </a:moveTo>
                <a:lnTo>
                  <a:pt x="2102766" y="0"/>
                </a:lnTo>
                <a:lnTo>
                  <a:pt x="2102766" y="13688850"/>
                </a:lnTo>
                <a:lnTo>
                  <a:pt x="2038135" y="1368885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TextBox 30"/>
          <p:cNvSpPr txBox="1">
            <a:spLocks noChangeArrowheads="1"/>
          </p:cNvSpPr>
          <p:nvPr/>
        </p:nvSpPr>
        <p:spPr bwMode="auto">
          <a:xfrm>
            <a:off x="-355892" y="1068004"/>
            <a:ext cx="59032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Внедрение системы электронных счетов-фактур.</a:t>
            </a:r>
            <a:endParaRPr lang="en-US" altLang="en-US" sz="1400" dirty="0">
              <a:solidFill>
                <a:srgbClr val="073763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Автоматическое поступление данных в базы данных КГД Армении.</a:t>
            </a:r>
            <a:endParaRPr lang="en-US" altLang="en-US" sz="1400" dirty="0">
              <a:solidFill>
                <a:srgbClr val="073763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Возможность ежемесячного и ежеквартального сравнения данных счетов с отчетами.</a:t>
            </a:r>
            <a:endParaRPr lang="en-US" altLang="en-US" sz="1400" dirty="0">
              <a:solidFill>
                <a:srgbClr val="073763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  <a:p>
            <a:pPr marL="457200" lvl="1" indent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Инструмент </a:t>
            </a:r>
            <a:r>
              <a:rPr lang="en-US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B</a:t>
            </a: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2</a:t>
            </a:r>
            <a:r>
              <a:rPr lang="en-US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B</a:t>
            </a: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 и </a:t>
            </a:r>
            <a:r>
              <a:rPr lang="en-US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B</a:t>
            </a: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2</a:t>
            </a:r>
            <a:r>
              <a:rPr lang="en-US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G</a:t>
            </a:r>
            <a:r>
              <a:rPr lang="ru-RU" altLang="en-US" sz="1400" dirty="0">
                <a:solidFill>
                  <a:srgbClr val="073763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 для камеральных проверок и выявления нарушений.</a:t>
            </a:r>
            <a:endParaRPr lang="en-US" altLang="en-US" sz="1400" dirty="0">
              <a:solidFill>
                <a:srgbClr val="073763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979167" y="4109471"/>
            <a:ext cx="51610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Установка кассовых аппаратов с функцией электронной регистрации продаж.</a:t>
            </a:r>
            <a:endParaRPr lang="en-US" altLang="en-US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  <a:p>
            <a:pPr marL="457200"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Электронный сбор и интеграция данных из чеков в базы данных.</a:t>
            </a:r>
            <a:endParaRPr lang="en-US" altLang="en-US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sp>
        <p:nvSpPr>
          <p:cNvPr id="62" name="Google Shape;264;p20"/>
          <p:cNvSpPr/>
          <p:nvPr/>
        </p:nvSpPr>
        <p:spPr>
          <a:xfrm>
            <a:off x="256474" y="196791"/>
            <a:ext cx="3561146" cy="757946"/>
          </a:xfrm>
          <a:prstGeom prst="roundRect">
            <a:avLst>
              <a:gd name="adj" fmla="val 50000"/>
            </a:avLst>
          </a:prstGeom>
          <a:solidFill>
            <a:srgbClr val="1536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Google Shape;265;p20"/>
          <p:cNvSpPr/>
          <p:nvPr/>
        </p:nvSpPr>
        <p:spPr>
          <a:xfrm flipH="1">
            <a:off x="3625466" y="48281"/>
            <a:ext cx="740794" cy="675619"/>
          </a:xfrm>
          <a:custGeom>
            <a:avLst/>
            <a:gdLst/>
            <a:ahLst/>
            <a:cxnLst/>
            <a:rect l="l" t="t" r="r" b="b"/>
            <a:pathLst>
              <a:path w="6557" h="6558" extrusionOk="0">
                <a:moveTo>
                  <a:pt x="3279" y="1"/>
                </a:moveTo>
                <a:cubicBezTo>
                  <a:pt x="1469" y="1"/>
                  <a:pt x="1" y="1469"/>
                  <a:pt x="1" y="3280"/>
                </a:cubicBezTo>
                <a:cubicBezTo>
                  <a:pt x="1" y="5090"/>
                  <a:pt x="1469" y="6558"/>
                  <a:pt x="3279" y="6558"/>
                </a:cubicBezTo>
                <a:cubicBezTo>
                  <a:pt x="5089" y="6558"/>
                  <a:pt x="6557" y="5090"/>
                  <a:pt x="6557" y="3280"/>
                </a:cubicBezTo>
                <a:cubicBezTo>
                  <a:pt x="6557" y="1469"/>
                  <a:pt x="5089" y="1"/>
                  <a:pt x="3279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1536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153674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153674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4041" y="229982"/>
            <a:ext cx="355357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lvl="0" algn="ctr" defTabSz="914400" eaLnBrk="0" fontAlgn="base" hangingPunct="0"/>
            <a:r>
              <a:rPr lang="en-US" altLang="en-US" sz="16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Цифровизация процесса выписывания счетов-фактур</a:t>
            </a:r>
          </a:p>
        </p:txBody>
      </p:sp>
      <p:grpSp>
        <p:nvGrpSpPr>
          <p:cNvPr id="398" name="Google Shape;2734;p53"/>
          <p:cNvGrpSpPr/>
          <p:nvPr/>
        </p:nvGrpSpPr>
        <p:grpSpPr>
          <a:xfrm>
            <a:off x="6899682" y="1358896"/>
            <a:ext cx="1648875" cy="1063215"/>
            <a:chOff x="10099830" y="2476860"/>
            <a:chExt cx="2039411" cy="1460278"/>
          </a:xfrm>
        </p:grpSpPr>
        <p:sp>
          <p:nvSpPr>
            <p:cNvPr id="399" name="Google Shape;2735;p53"/>
            <p:cNvSpPr/>
            <p:nvPr/>
          </p:nvSpPr>
          <p:spPr>
            <a:xfrm>
              <a:off x="10161377" y="2960118"/>
              <a:ext cx="1656646" cy="977019"/>
            </a:xfrm>
            <a:custGeom>
              <a:avLst/>
              <a:gdLst/>
              <a:ahLst/>
              <a:cxnLst/>
              <a:rect l="l" t="t" r="r" b="b"/>
              <a:pathLst>
                <a:path w="40537" h="23907" extrusionOk="0">
                  <a:moveTo>
                    <a:pt x="15303" y="146"/>
                  </a:moveTo>
                  <a:cubicBezTo>
                    <a:pt x="18578" y="202"/>
                    <a:pt x="21811" y="945"/>
                    <a:pt x="24308" y="2388"/>
                  </a:cubicBezTo>
                  <a:cubicBezTo>
                    <a:pt x="29529" y="5395"/>
                    <a:pt x="29550" y="10304"/>
                    <a:pt x="24372" y="13311"/>
                  </a:cubicBezTo>
                  <a:cubicBezTo>
                    <a:pt x="21889" y="14754"/>
                    <a:pt x="18656" y="15497"/>
                    <a:pt x="15395" y="15561"/>
                  </a:cubicBezTo>
                  <a:cubicBezTo>
                    <a:pt x="12119" y="15497"/>
                    <a:pt x="8886" y="14754"/>
                    <a:pt x="6389" y="13311"/>
                  </a:cubicBezTo>
                  <a:cubicBezTo>
                    <a:pt x="1168" y="10304"/>
                    <a:pt x="1147" y="5402"/>
                    <a:pt x="6325" y="2388"/>
                  </a:cubicBezTo>
                  <a:cubicBezTo>
                    <a:pt x="8809" y="952"/>
                    <a:pt x="12041" y="202"/>
                    <a:pt x="15303" y="146"/>
                  </a:cubicBezTo>
                  <a:close/>
                  <a:moveTo>
                    <a:pt x="14881" y="0"/>
                  </a:moveTo>
                  <a:cubicBezTo>
                    <a:pt x="11399" y="0"/>
                    <a:pt x="7924" y="759"/>
                    <a:pt x="5278" y="2296"/>
                  </a:cubicBezTo>
                  <a:cubicBezTo>
                    <a:pt x="1" y="5359"/>
                    <a:pt x="29" y="10347"/>
                    <a:pt x="5342" y="13410"/>
                  </a:cubicBezTo>
                  <a:cubicBezTo>
                    <a:pt x="8001" y="14947"/>
                    <a:pt x="11483" y="15706"/>
                    <a:pt x="14966" y="15706"/>
                  </a:cubicBezTo>
                  <a:cubicBezTo>
                    <a:pt x="15107" y="15706"/>
                    <a:pt x="15247" y="15705"/>
                    <a:pt x="15388" y="15702"/>
                  </a:cubicBezTo>
                  <a:cubicBezTo>
                    <a:pt x="15529" y="15705"/>
                    <a:pt x="15671" y="15706"/>
                    <a:pt x="15813" y="15706"/>
                  </a:cubicBezTo>
                  <a:cubicBezTo>
                    <a:pt x="18034" y="15706"/>
                    <a:pt x="20248" y="15393"/>
                    <a:pt x="22250" y="14768"/>
                  </a:cubicBezTo>
                  <a:lnTo>
                    <a:pt x="25405" y="16601"/>
                  </a:lnTo>
                  <a:cubicBezTo>
                    <a:pt x="25299" y="16700"/>
                    <a:pt x="25207" y="16813"/>
                    <a:pt x="25129" y="16940"/>
                  </a:cubicBezTo>
                  <a:cubicBezTo>
                    <a:pt x="25023" y="17124"/>
                    <a:pt x="25037" y="17266"/>
                    <a:pt x="25171" y="17350"/>
                  </a:cubicBezTo>
                  <a:lnTo>
                    <a:pt x="36370" y="23845"/>
                  </a:lnTo>
                  <a:cubicBezTo>
                    <a:pt x="36427" y="23873"/>
                    <a:pt x="36490" y="23887"/>
                    <a:pt x="36547" y="23894"/>
                  </a:cubicBezTo>
                  <a:cubicBezTo>
                    <a:pt x="36599" y="23902"/>
                    <a:pt x="36655" y="23906"/>
                    <a:pt x="36717" y="23906"/>
                  </a:cubicBezTo>
                  <a:cubicBezTo>
                    <a:pt x="37363" y="23906"/>
                    <a:pt x="38516" y="23477"/>
                    <a:pt x="39433" y="22883"/>
                  </a:cubicBezTo>
                  <a:cubicBezTo>
                    <a:pt x="39936" y="22557"/>
                    <a:pt x="40268" y="22246"/>
                    <a:pt x="40403" y="21998"/>
                  </a:cubicBezTo>
                  <a:cubicBezTo>
                    <a:pt x="40537" y="21758"/>
                    <a:pt x="40480" y="21581"/>
                    <a:pt x="40190" y="21531"/>
                  </a:cubicBezTo>
                  <a:lnTo>
                    <a:pt x="40190" y="21531"/>
                  </a:lnTo>
                  <a:cubicBezTo>
                    <a:pt x="40247" y="21538"/>
                    <a:pt x="40311" y="21560"/>
                    <a:pt x="40360" y="21588"/>
                  </a:cubicBezTo>
                  <a:lnTo>
                    <a:pt x="29161" y="15101"/>
                  </a:lnTo>
                  <a:cubicBezTo>
                    <a:pt x="29105" y="15065"/>
                    <a:pt x="29048" y="15051"/>
                    <a:pt x="28985" y="15044"/>
                  </a:cubicBezTo>
                  <a:cubicBezTo>
                    <a:pt x="28932" y="15035"/>
                    <a:pt x="28874" y="15031"/>
                    <a:pt x="28811" y="15031"/>
                  </a:cubicBezTo>
                  <a:cubicBezTo>
                    <a:pt x="28569" y="15031"/>
                    <a:pt x="28258" y="15093"/>
                    <a:pt x="27916" y="15200"/>
                  </a:cubicBezTo>
                  <a:lnTo>
                    <a:pt x="25101" y="13573"/>
                  </a:lnTo>
                  <a:cubicBezTo>
                    <a:pt x="25207" y="13516"/>
                    <a:pt x="25313" y="13467"/>
                    <a:pt x="25412" y="13410"/>
                  </a:cubicBezTo>
                  <a:cubicBezTo>
                    <a:pt x="30689" y="10347"/>
                    <a:pt x="30661" y="5359"/>
                    <a:pt x="25348" y="2296"/>
                  </a:cubicBezTo>
                  <a:cubicBezTo>
                    <a:pt x="22690" y="759"/>
                    <a:pt x="19207" y="0"/>
                    <a:pt x="15724" y="0"/>
                  </a:cubicBezTo>
                  <a:cubicBezTo>
                    <a:pt x="15584" y="0"/>
                    <a:pt x="15443" y="2"/>
                    <a:pt x="15303" y="4"/>
                  </a:cubicBezTo>
                  <a:cubicBezTo>
                    <a:pt x="15162" y="2"/>
                    <a:pt x="15022" y="0"/>
                    <a:pt x="14881" y="0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2736;p53"/>
            <p:cNvSpPr/>
            <p:nvPr/>
          </p:nvSpPr>
          <p:spPr>
            <a:xfrm>
              <a:off x="10099830" y="3149907"/>
              <a:ext cx="1133624" cy="704351"/>
            </a:xfrm>
            <a:custGeom>
              <a:avLst/>
              <a:gdLst/>
              <a:ahLst/>
              <a:cxnLst/>
              <a:rect l="l" t="t" r="r" b="b"/>
              <a:pathLst>
                <a:path w="27739" h="17235" extrusionOk="0">
                  <a:moveTo>
                    <a:pt x="4825" y="1"/>
                  </a:moveTo>
                  <a:lnTo>
                    <a:pt x="0" y="2781"/>
                  </a:lnTo>
                  <a:lnTo>
                    <a:pt x="25029" y="17234"/>
                  </a:lnTo>
                  <a:lnTo>
                    <a:pt x="27739" y="17234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2737;p53"/>
            <p:cNvSpPr/>
            <p:nvPr/>
          </p:nvSpPr>
          <p:spPr>
            <a:xfrm>
              <a:off x="10190025" y="3151092"/>
              <a:ext cx="1046331" cy="703166"/>
            </a:xfrm>
            <a:custGeom>
              <a:avLst/>
              <a:gdLst/>
              <a:ahLst/>
              <a:cxnLst/>
              <a:rect l="l" t="t" r="r" b="b"/>
              <a:pathLst>
                <a:path w="25603" h="17206" extrusionOk="0">
                  <a:moveTo>
                    <a:pt x="7" y="0"/>
                  </a:moveTo>
                  <a:lnTo>
                    <a:pt x="0" y="2427"/>
                  </a:lnTo>
                  <a:lnTo>
                    <a:pt x="25602" y="17205"/>
                  </a:lnTo>
                  <a:lnTo>
                    <a:pt x="25602" y="50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2738;p53"/>
            <p:cNvSpPr/>
            <p:nvPr/>
          </p:nvSpPr>
          <p:spPr>
            <a:xfrm>
              <a:off x="11236315" y="3328007"/>
              <a:ext cx="739579" cy="526251"/>
            </a:xfrm>
            <a:custGeom>
              <a:avLst/>
              <a:gdLst/>
              <a:ahLst/>
              <a:cxnLst/>
              <a:rect l="l" t="t" r="r" b="b"/>
              <a:pathLst>
                <a:path w="18097" h="12877" extrusionOk="0">
                  <a:moveTo>
                    <a:pt x="18097" y="1"/>
                  </a:moveTo>
                  <a:lnTo>
                    <a:pt x="0" y="715"/>
                  </a:lnTo>
                  <a:lnTo>
                    <a:pt x="0" y="12876"/>
                  </a:lnTo>
                  <a:lnTo>
                    <a:pt x="18097" y="2427"/>
                  </a:lnTo>
                  <a:lnTo>
                    <a:pt x="18097" y="1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2739;p53"/>
            <p:cNvSpPr/>
            <p:nvPr/>
          </p:nvSpPr>
          <p:spPr>
            <a:xfrm>
              <a:off x="10190311" y="2724067"/>
              <a:ext cx="1785583" cy="1031005"/>
            </a:xfrm>
            <a:custGeom>
              <a:avLst/>
              <a:gdLst/>
              <a:ahLst/>
              <a:cxnLst/>
              <a:rect l="l" t="t" r="r" b="b"/>
              <a:pathLst>
                <a:path w="43692" h="25228" extrusionOk="0">
                  <a:moveTo>
                    <a:pt x="18097" y="0"/>
                  </a:moveTo>
                  <a:lnTo>
                    <a:pt x="0" y="10449"/>
                  </a:lnTo>
                  <a:lnTo>
                    <a:pt x="25588" y="25228"/>
                  </a:lnTo>
                  <a:lnTo>
                    <a:pt x="43692" y="14779"/>
                  </a:lnTo>
                  <a:lnTo>
                    <a:pt x="180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2740;p53"/>
            <p:cNvSpPr/>
            <p:nvPr/>
          </p:nvSpPr>
          <p:spPr>
            <a:xfrm>
              <a:off x="10823757" y="3099313"/>
              <a:ext cx="159342" cy="92279"/>
            </a:xfrm>
            <a:custGeom>
              <a:avLst/>
              <a:gdLst/>
              <a:ahLst/>
              <a:cxnLst/>
              <a:rect l="l" t="t" r="r" b="b"/>
              <a:pathLst>
                <a:path w="3899" h="2258" extrusionOk="0">
                  <a:moveTo>
                    <a:pt x="3898" y="1"/>
                  </a:moveTo>
                  <a:lnTo>
                    <a:pt x="3537" y="50"/>
                  </a:lnTo>
                  <a:lnTo>
                    <a:pt x="3184" y="107"/>
                  </a:lnTo>
                  <a:lnTo>
                    <a:pt x="3361" y="213"/>
                  </a:lnTo>
                  <a:lnTo>
                    <a:pt x="0" y="2159"/>
                  </a:lnTo>
                  <a:lnTo>
                    <a:pt x="177" y="2258"/>
                  </a:lnTo>
                  <a:lnTo>
                    <a:pt x="3537" y="319"/>
                  </a:lnTo>
                  <a:lnTo>
                    <a:pt x="3707" y="411"/>
                  </a:lnTo>
                  <a:lnTo>
                    <a:pt x="3799" y="206"/>
                  </a:lnTo>
                  <a:lnTo>
                    <a:pt x="3898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2741;p53"/>
            <p:cNvSpPr/>
            <p:nvPr/>
          </p:nvSpPr>
          <p:spPr>
            <a:xfrm>
              <a:off x="10920041" y="3134009"/>
              <a:ext cx="160201" cy="92279"/>
            </a:xfrm>
            <a:custGeom>
              <a:avLst/>
              <a:gdLst/>
              <a:ahLst/>
              <a:cxnLst/>
              <a:rect l="l" t="t" r="r" b="b"/>
              <a:pathLst>
                <a:path w="3920" h="2258" extrusionOk="0">
                  <a:moveTo>
                    <a:pt x="3742" y="1"/>
                  </a:moveTo>
                  <a:lnTo>
                    <a:pt x="375" y="1946"/>
                  </a:lnTo>
                  <a:lnTo>
                    <a:pt x="191" y="1840"/>
                  </a:lnTo>
                  <a:lnTo>
                    <a:pt x="99" y="2045"/>
                  </a:lnTo>
                  <a:lnTo>
                    <a:pt x="0" y="2258"/>
                  </a:lnTo>
                  <a:lnTo>
                    <a:pt x="0" y="2258"/>
                  </a:lnTo>
                  <a:lnTo>
                    <a:pt x="361" y="2201"/>
                  </a:lnTo>
                  <a:lnTo>
                    <a:pt x="722" y="2144"/>
                  </a:lnTo>
                  <a:lnTo>
                    <a:pt x="552" y="2045"/>
                  </a:lnTo>
                  <a:lnTo>
                    <a:pt x="3919" y="100"/>
                  </a:lnTo>
                  <a:lnTo>
                    <a:pt x="3742" y="1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2742;p53"/>
            <p:cNvSpPr/>
            <p:nvPr/>
          </p:nvSpPr>
          <p:spPr>
            <a:xfrm>
              <a:off x="10734421" y="3271079"/>
              <a:ext cx="131879" cy="75768"/>
            </a:xfrm>
            <a:custGeom>
              <a:avLst/>
              <a:gdLst/>
              <a:ahLst/>
              <a:cxnLst/>
              <a:rect l="l" t="t" r="r" b="b"/>
              <a:pathLst>
                <a:path w="3227" h="1854" extrusionOk="0">
                  <a:moveTo>
                    <a:pt x="0" y="0"/>
                  </a:moveTo>
                  <a:lnTo>
                    <a:pt x="99" y="205"/>
                  </a:lnTo>
                  <a:lnTo>
                    <a:pt x="191" y="417"/>
                  </a:lnTo>
                  <a:lnTo>
                    <a:pt x="375" y="311"/>
                  </a:lnTo>
                  <a:lnTo>
                    <a:pt x="3049" y="1854"/>
                  </a:lnTo>
                  <a:lnTo>
                    <a:pt x="3226" y="1754"/>
                  </a:lnTo>
                  <a:lnTo>
                    <a:pt x="552" y="205"/>
                  </a:lnTo>
                  <a:lnTo>
                    <a:pt x="722" y="113"/>
                  </a:lnTo>
                  <a:lnTo>
                    <a:pt x="36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2743;p53"/>
            <p:cNvSpPr/>
            <p:nvPr/>
          </p:nvSpPr>
          <p:spPr>
            <a:xfrm>
              <a:off x="11036840" y="2978754"/>
              <a:ext cx="131266" cy="76095"/>
            </a:xfrm>
            <a:custGeom>
              <a:avLst/>
              <a:gdLst/>
              <a:ahLst/>
              <a:cxnLst/>
              <a:rect l="l" t="t" r="r" b="b"/>
              <a:pathLst>
                <a:path w="3212" h="1862" extrusionOk="0">
                  <a:moveTo>
                    <a:pt x="177" y="1"/>
                  </a:moveTo>
                  <a:lnTo>
                    <a:pt x="0" y="100"/>
                  </a:lnTo>
                  <a:lnTo>
                    <a:pt x="2674" y="1642"/>
                  </a:lnTo>
                  <a:lnTo>
                    <a:pt x="2490" y="1748"/>
                  </a:lnTo>
                  <a:lnTo>
                    <a:pt x="2851" y="1805"/>
                  </a:lnTo>
                  <a:lnTo>
                    <a:pt x="3212" y="1861"/>
                  </a:lnTo>
                  <a:lnTo>
                    <a:pt x="3113" y="1656"/>
                  </a:lnTo>
                  <a:lnTo>
                    <a:pt x="3014" y="1444"/>
                  </a:lnTo>
                  <a:lnTo>
                    <a:pt x="2851" y="1543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2744;p53"/>
            <p:cNvSpPr/>
            <p:nvPr/>
          </p:nvSpPr>
          <p:spPr>
            <a:xfrm>
              <a:off x="10495591" y="3130535"/>
              <a:ext cx="350153" cy="202417"/>
            </a:xfrm>
            <a:custGeom>
              <a:avLst/>
              <a:gdLst/>
              <a:ahLst/>
              <a:cxnLst/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1" y="3368"/>
                  </a:lnTo>
                  <a:lnTo>
                    <a:pt x="2746" y="4953"/>
                  </a:lnTo>
                  <a:lnTo>
                    <a:pt x="8568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2745;p53"/>
            <p:cNvSpPr/>
            <p:nvPr/>
          </p:nvSpPr>
          <p:spPr>
            <a:xfrm>
              <a:off x="10896910" y="2898980"/>
              <a:ext cx="350153" cy="202131"/>
            </a:xfrm>
            <a:custGeom>
              <a:avLst/>
              <a:gdLst/>
              <a:ahLst/>
              <a:cxnLst/>
              <a:rect l="l" t="t" r="r" b="b"/>
              <a:pathLst>
                <a:path w="8568" h="4946" extrusionOk="0">
                  <a:moveTo>
                    <a:pt x="5822" y="0"/>
                  </a:moveTo>
                  <a:lnTo>
                    <a:pt x="0" y="3361"/>
                  </a:lnTo>
                  <a:lnTo>
                    <a:pt x="2745" y="4945"/>
                  </a:lnTo>
                  <a:lnTo>
                    <a:pt x="8567" y="1585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2746;p53"/>
            <p:cNvSpPr/>
            <p:nvPr/>
          </p:nvSpPr>
          <p:spPr>
            <a:xfrm>
              <a:off x="10495591" y="3130535"/>
              <a:ext cx="267192" cy="154438"/>
            </a:xfrm>
            <a:custGeom>
              <a:avLst/>
              <a:gdLst/>
              <a:ahLst/>
              <a:cxnLst/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1" y="3368"/>
                  </a:lnTo>
                  <a:lnTo>
                    <a:pt x="708" y="3779"/>
                  </a:lnTo>
                  <a:lnTo>
                    <a:pt x="6538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2747;p53"/>
            <p:cNvSpPr/>
            <p:nvPr/>
          </p:nvSpPr>
          <p:spPr>
            <a:xfrm>
              <a:off x="10896910" y="2898980"/>
              <a:ext cx="267151" cy="154111"/>
            </a:xfrm>
            <a:custGeom>
              <a:avLst/>
              <a:gdLst/>
              <a:ahLst/>
              <a:cxnLst/>
              <a:rect l="l" t="t" r="r" b="b"/>
              <a:pathLst>
                <a:path w="6537" h="3771" extrusionOk="0">
                  <a:moveTo>
                    <a:pt x="5822" y="0"/>
                  </a:moveTo>
                  <a:lnTo>
                    <a:pt x="0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2" y="0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2748;p53"/>
            <p:cNvSpPr/>
            <p:nvPr/>
          </p:nvSpPr>
          <p:spPr>
            <a:xfrm>
              <a:off x="10657222" y="3223918"/>
              <a:ext cx="350153" cy="202417"/>
            </a:xfrm>
            <a:custGeom>
              <a:avLst/>
              <a:gdLst/>
              <a:ahLst/>
              <a:cxnLst/>
              <a:rect l="l" t="t" r="r" b="b"/>
              <a:pathLst>
                <a:path w="8568" h="4953" extrusionOk="0">
                  <a:moveTo>
                    <a:pt x="5823" y="1"/>
                  </a:moveTo>
                  <a:lnTo>
                    <a:pt x="0" y="3368"/>
                  </a:lnTo>
                  <a:lnTo>
                    <a:pt x="2738" y="4953"/>
                  </a:lnTo>
                  <a:lnTo>
                    <a:pt x="8567" y="1586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2749;p53"/>
            <p:cNvSpPr/>
            <p:nvPr/>
          </p:nvSpPr>
          <p:spPr>
            <a:xfrm>
              <a:off x="11058500" y="2992362"/>
              <a:ext cx="350153" cy="202131"/>
            </a:xfrm>
            <a:custGeom>
              <a:avLst/>
              <a:gdLst/>
              <a:ahLst/>
              <a:cxnLst/>
              <a:rect l="l" t="t" r="r" b="b"/>
              <a:pathLst>
                <a:path w="8568" h="4946" extrusionOk="0">
                  <a:moveTo>
                    <a:pt x="5823" y="0"/>
                  </a:moveTo>
                  <a:lnTo>
                    <a:pt x="1" y="3361"/>
                  </a:lnTo>
                  <a:lnTo>
                    <a:pt x="2745" y="4945"/>
                  </a:lnTo>
                  <a:lnTo>
                    <a:pt x="8568" y="1578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2750;p53"/>
            <p:cNvSpPr/>
            <p:nvPr/>
          </p:nvSpPr>
          <p:spPr>
            <a:xfrm>
              <a:off x="10657222" y="3223918"/>
              <a:ext cx="267192" cy="154438"/>
            </a:xfrm>
            <a:custGeom>
              <a:avLst/>
              <a:gdLst/>
              <a:ahLst/>
              <a:cxnLst/>
              <a:rect l="l" t="t" r="r" b="b"/>
              <a:pathLst>
                <a:path w="6538" h="3779" extrusionOk="0">
                  <a:moveTo>
                    <a:pt x="5823" y="1"/>
                  </a:moveTo>
                  <a:lnTo>
                    <a:pt x="0" y="3368"/>
                  </a:lnTo>
                  <a:lnTo>
                    <a:pt x="708" y="3779"/>
                  </a:lnTo>
                  <a:lnTo>
                    <a:pt x="6537" y="411"/>
                  </a:lnTo>
                  <a:lnTo>
                    <a:pt x="5823" y="1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2751;p53"/>
            <p:cNvSpPr/>
            <p:nvPr/>
          </p:nvSpPr>
          <p:spPr>
            <a:xfrm>
              <a:off x="11058500" y="2992362"/>
              <a:ext cx="267192" cy="154111"/>
            </a:xfrm>
            <a:custGeom>
              <a:avLst/>
              <a:gdLst/>
              <a:ahLst/>
              <a:cxnLst/>
              <a:rect l="l" t="t" r="r" b="b"/>
              <a:pathLst>
                <a:path w="6538" h="3771" extrusionOk="0">
                  <a:moveTo>
                    <a:pt x="5823" y="0"/>
                  </a:moveTo>
                  <a:lnTo>
                    <a:pt x="1" y="3361"/>
                  </a:lnTo>
                  <a:lnTo>
                    <a:pt x="708" y="3771"/>
                  </a:lnTo>
                  <a:lnTo>
                    <a:pt x="6537" y="411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2752;p53"/>
            <p:cNvSpPr/>
            <p:nvPr/>
          </p:nvSpPr>
          <p:spPr>
            <a:xfrm>
              <a:off x="10935040" y="3519104"/>
              <a:ext cx="31877" cy="18554"/>
            </a:xfrm>
            <a:custGeom>
              <a:avLst/>
              <a:gdLst/>
              <a:ahLst/>
              <a:cxnLst/>
              <a:rect l="l" t="t" r="r" b="b"/>
              <a:pathLst>
                <a:path w="780" h="454" extrusionOk="0">
                  <a:moveTo>
                    <a:pt x="100" y="1"/>
                  </a:moveTo>
                  <a:lnTo>
                    <a:pt x="1" y="57"/>
                  </a:lnTo>
                  <a:lnTo>
                    <a:pt x="680" y="454"/>
                  </a:lnTo>
                  <a:lnTo>
                    <a:pt x="779" y="39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2753;p53"/>
            <p:cNvSpPr/>
            <p:nvPr/>
          </p:nvSpPr>
          <p:spPr>
            <a:xfrm>
              <a:off x="10970308" y="3539660"/>
              <a:ext cx="31877" cy="18227"/>
            </a:xfrm>
            <a:custGeom>
              <a:avLst/>
              <a:gdLst/>
              <a:ahLst/>
              <a:cxnLst/>
              <a:rect l="l" t="t" r="r" b="b"/>
              <a:pathLst>
                <a:path w="780" h="446" extrusionOk="0">
                  <a:moveTo>
                    <a:pt x="100" y="0"/>
                  </a:moveTo>
                  <a:lnTo>
                    <a:pt x="1" y="57"/>
                  </a:lnTo>
                  <a:lnTo>
                    <a:pt x="680" y="446"/>
                  </a:lnTo>
                  <a:lnTo>
                    <a:pt x="779" y="38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2754;p53"/>
            <p:cNvSpPr/>
            <p:nvPr/>
          </p:nvSpPr>
          <p:spPr>
            <a:xfrm>
              <a:off x="11005618" y="3559889"/>
              <a:ext cx="32122" cy="18554"/>
            </a:xfrm>
            <a:custGeom>
              <a:avLst/>
              <a:gdLst/>
              <a:ahLst/>
              <a:cxnLst/>
              <a:rect l="l" t="t" r="r" b="b"/>
              <a:pathLst>
                <a:path w="786" h="454" extrusionOk="0">
                  <a:moveTo>
                    <a:pt x="99" y="0"/>
                  </a:moveTo>
                  <a:lnTo>
                    <a:pt x="0" y="57"/>
                  </a:lnTo>
                  <a:lnTo>
                    <a:pt x="679" y="453"/>
                  </a:lnTo>
                  <a:lnTo>
                    <a:pt x="785" y="397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2755;p53"/>
            <p:cNvSpPr/>
            <p:nvPr/>
          </p:nvSpPr>
          <p:spPr>
            <a:xfrm>
              <a:off x="11040886" y="3580405"/>
              <a:ext cx="32122" cy="18268"/>
            </a:xfrm>
            <a:custGeom>
              <a:avLst/>
              <a:gdLst/>
              <a:ahLst/>
              <a:cxnLst/>
              <a:rect l="l" t="t" r="r" b="b"/>
              <a:pathLst>
                <a:path w="786" h="447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9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2756;p53"/>
            <p:cNvSpPr/>
            <p:nvPr/>
          </p:nvSpPr>
          <p:spPr>
            <a:xfrm>
              <a:off x="11076155" y="3600634"/>
              <a:ext cx="32122" cy="18554"/>
            </a:xfrm>
            <a:custGeom>
              <a:avLst/>
              <a:gdLst/>
              <a:ahLst/>
              <a:cxnLst/>
              <a:rect l="l" t="t" r="r" b="b"/>
              <a:pathLst>
                <a:path w="786" h="454" extrusionOk="0">
                  <a:moveTo>
                    <a:pt x="99" y="1"/>
                  </a:moveTo>
                  <a:lnTo>
                    <a:pt x="0" y="57"/>
                  </a:lnTo>
                  <a:lnTo>
                    <a:pt x="686" y="454"/>
                  </a:lnTo>
                  <a:lnTo>
                    <a:pt x="785" y="397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2757;p53"/>
            <p:cNvSpPr/>
            <p:nvPr/>
          </p:nvSpPr>
          <p:spPr>
            <a:xfrm>
              <a:off x="11111424" y="3621191"/>
              <a:ext cx="32122" cy="18227"/>
            </a:xfrm>
            <a:custGeom>
              <a:avLst/>
              <a:gdLst/>
              <a:ahLst/>
              <a:cxnLst/>
              <a:rect l="l" t="t" r="r" b="b"/>
              <a:pathLst>
                <a:path w="786" h="446" extrusionOk="0">
                  <a:moveTo>
                    <a:pt x="99" y="0"/>
                  </a:moveTo>
                  <a:lnTo>
                    <a:pt x="0" y="57"/>
                  </a:lnTo>
                  <a:lnTo>
                    <a:pt x="686" y="446"/>
                  </a:lnTo>
                  <a:lnTo>
                    <a:pt x="785" y="38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2758;p53"/>
            <p:cNvSpPr/>
            <p:nvPr/>
          </p:nvSpPr>
          <p:spPr>
            <a:xfrm>
              <a:off x="10951836" y="3362418"/>
              <a:ext cx="286522" cy="165432"/>
            </a:xfrm>
            <a:custGeom>
              <a:avLst/>
              <a:gdLst/>
              <a:ahLst/>
              <a:cxnLst/>
              <a:rect l="l" t="t" r="r" b="b"/>
              <a:pathLst>
                <a:path w="7011" h="4048" extrusionOk="0">
                  <a:moveTo>
                    <a:pt x="6516" y="1"/>
                  </a:moveTo>
                  <a:lnTo>
                    <a:pt x="0" y="3764"/>
                  </a:lnTo>
                  <a:lnTo>
                    <a:pt x="488" y="4047"/>
                  </a:lnTo>
                  <a:lnTo>
                    <a:pt x="7011" y="284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708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2759;p53"/>
            <p:cNvSpPr/>
            <p:nvPr/>
          </p:nvSpPr>
          <p:spPr>
            <a:xfrm>
              <a:off x="10987105" y="3399444"/>
              <a:ext cx="257915" cy="148921"/>
            </a:xfrm>
            <a:custGeom>
              <a:avLst/>
              <a:gdLst/>
              <a:ahLst/>
              <a:cxnLst/>
              <a:rect l="l" t="t" r="r" b="b"/>
              <a:pathLst>
                <a:path w="6311" h="3644" extrusionOk="0">
                  <a:moveTo>
                    <a:pt x="5815" y="0"/>
                  </a:moveTo>
                  <a:lnTo>
                    <a:pt x="0" y="3360"/>
                  </a:lnTo>
                  <a:lnTo>
                    <a:pt x="495" y="3643"/>
                  </a:lnTo>
                  <a:lnTo>
                    <a:pt x="6311" y="283"/>
                  </a:lnTo>
                  <a:lnTo>
                    <a:pt x="5815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2760;p53"/>
            <p:cNvSpPr/>
            <p:nvPr/>
          </p:nvSpPr>
          <p:spPr>
            <a:xfrm>
              <a:off x="11022373" y="3494542"/>
              <a:ext cx="128406" cy="74052"/>
            </a:xfrm>
            <a:custGeom>
              <a:avLst/>
              <a:gdLst/>
              <a:ahLst/>
              <a:cxnLst/>
              <a:rect l="l" t="t" r="r" b="b"/>
              <a:pathLst>
                <a:path w="3142" h="1812" extrusionOk="0">
                  <a:moveTo>
                    <a:pt x="2653" y="1"/>
                  </a:moveTo>
                  <a:lnTo>
                    <a:pt x="0" y="1529"/>
                  </a:lnTo>
                  <a:lnTo>
                    <a:pt x="496" y="1812"/>
                  </a:lnTo>
                  <a:lnTo>
                    <a:pt x="3141" y="284"/>
                  </a:lnTo>
                  <a:lnTo>
                    <a:pt x="2653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2761;p53"/>
            <p:cNvSpPr/>
            <p:nvPr/>
          </p:nvSpPr>
          <p:spPr>
            <a:xfrm>
              <a:off x="11057928" y="3467938"/>
              <a:ext cx="209936" cy="121172"/>
            </a:xfrm>
            <a:custGeom>
              <a:avLst/>
              <a:gdLst/>
              <a:ahLst/>
              <a:cxnLst/>
              <a:rect l="l" t="t" r="r" b="b"/>
              <a:pathLst>
                <a:path w="5137" h="2965" extrusionOk="0">
                  <a:moveTo>
                    <a:pt x="4641" y="1"/>
                  </a:moveTo>
                  <a:lnTo>
                    <a:pt x="0" y="2682"/>
                  </a:lnTo>
                  <a:lnTo>
                    <a:pt x="489" y="2965"/>
                  </a:lnTo>
                  <a:lnTo>
                    <a:pt x="5136" y="284"/>
                  </a:lnTo>
                  <a:lnTo>
                    <a:pt x="4641" y="1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2762;p53"/>
            <p:cNvSpPr/>
            <p:nvPr/>
          </p:nvSpPr>
          <p:spPr>
            <a:xfrm>
              <a:off x="11093197" y="3495114"/>
              <a:ext cx="197799" cy="114266"/>
            </a:xfrm>
            <a:custGeom>
              <a:avLst/>
              <a:gdLst/>
              <a:ahLst/>
              <a:cxnLst/>
              <a:rect l="l" t="t" r="r" b="b"/>
              <a:pathLst>
                <a:path w="4840" h="2796" extrusionOk="0">
                  <a:moveTo>
                    <a:pt x="4351" y="1"/>
                  </a:moveTo>
                  <a:lnTo>
                    <a:pt x="1" y="2512"/>
                  </a:lnTo>
                  <a:lnTo>
                    <a:pt x="489" y="2795"/>
                  </a:lnTo>
                  <a:lnTo>
                    <a:pt x="4839" y="284"/>
                  </a:lnTo>
                  <a:lnTo>
                    <a:pt x="4351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2763;p53"/>
            <p:cNvSpPr/>
            <p:nvPr/>
          </p:nvSpPr>
          <p:spPr>
            <a:xfrm>
              <a:off x="11128465" y="3536186"/>
              <a:ext cx="161958" cy="93709"/>
            </a:xfrm>
            <a:custGeom>
              <a:avLst/>
              <a:gdLst/>
              <a:ahLst/>
              <a:cxnLst/>
              <a:rect l="l" t="t" r="r" b="b"/>
              <a:pathLst>
                <a:path w="3963" h="2293" extrusionOk="0">
                  <a:moveTo>
                    <a:pt x="3474" y="0"/>
                  </a:moveTo>
                  <a:lnTo>
                    <a:pt x="1" y="2009"/>
                  </a:lnTo>
                  <a:lnTo>
                    <a:pt x="489" y="2292"/>
                  </a:lnTo>
                  <a:lnTo>
                    <a:pt x="3962" y="283"/>
                  </a:lnTo>
                  <a:lnTo>
                    <a:pt x="3474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2764;p53"/>
            <p:cNvSpPr/>
            <p:nvPr/>
          </p:nvSpPr>
          <p:spPr>
            <a:xfrm>
              <a:off x="11150166" y="3484080"/>
              <a:ext cx="19412" cy="10299"/>
            </a:xfrm>
            <a:custGeom>
              <a:avLst/>
              <a:gdLst/>
              <a:ahLst/>
              <a:cxnLst/>
              <a:rect l="l" t="t" r="r" b="b"/>
              <a:pathLst>
                <a:path w="475" h="252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87"/>
                    <a:pt x="0" y="165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6" y="214"/>
                  </a:cubicBezTo>
                  <a:cubicBezTo>
                    <a:pt x="474" y="186"/>
                    <a:pt x="474" y="66"/>
                    <a:pt x="396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2765;p53"/>
            <p:cNvSpPr/>
            <p:nvPr/>
          </p:nvSpPr>
          <p:spPr>
            <a:xfrm>
              <a:off x="11267824" y="3456903"/>
              <a:ext cx="19698" cy="10299"/>
            </a:xfrm>
            <a:custGeom>
              <a:avLst/>
              <a:gdLst/>
              <a:ahLst/>
              <a:cxnLst/>
              <a:rect l="l" t="t" r="r" b="b"/>
              <a:pathLst>
                <a:path w="482" h="252" extrusionOk="0">
                  <a:moveTo>
                    <a:pt x="241" y="0"/>
                  </a:moveTo>
                  <a:cubicBezTo>
                    <a:pt x="188" y="0"/>
                    <a:pt x="135" y="12"/>
                    <a:pt x="85" y="37"/>
                  </a:cubicBezTo>
                  <a:cubicBezTo>
                    <a:pt x="0" y="66"/>
                    <a:pt x="0" y="186"/>
                    <a:pt x="85" y="214"/>
                  </a:cubicBezTo>
                  <a:cubicBezTo>
                    <a:pt x="135" y="239"/>
                    <a:pt x="188" y="251"/>
                    <a:pt x="241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2" y="186"/>
                    <a:pt x="482" y="66"/>
                    <a:pt x="397" y="37"/>
                  </a:cubicBezTo>
                  <a:cubicBezTo>
                    <a:pt x="347" y="12"/>
                    <a:pt x="294" y="0"/>
                    <a:pt x="241" y="0"/>
                  </a:cubicBez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2766;p53"/>
            <p:cNvSpPr/>
            <p:nvPr/>
          </p:nvSpPr>
          <p:spPr>
            <a:xfrm>
              <a:off x="11291527" y="3484652"/>
              <a:ext cx="19412" cy="10299"/>
            </a:xfrm>
            <a:custGeom>
              <a:avLst/>
              <a:gdLst/>
              <a:ahLst/>
              <a:cxnLst/>
              <a:rect l="l" t="t" r="r" b="b"/>
              <a:pathLst>
                <a:path w="475" h="252" extrusionOk="0">
                  <a:moveTo>
                    <a:pt x="240" y="0"/>
                  </a:moveTo>
                  <a:cubicBezTo>
                    <a:pt x="188" y="0"/>
                    <a:pt x="135" y="13"/>
                    <a:pt x="85" y="37"/>
                  </a:cubicBezTo>
                  <a:cubicBezTo>
                    <a:pt x="1" y="66"/>
                    <a:pt x="1" y="186"/>
                    <a:pt x="85" y="214"/>
                  </a:cubicBezTo>
                  <a:cubicBezTo>
                    <a:pt x="135" y="239"/>
                    <a:pt x="188" y="251"/>
                    <a:pt x="240" y="251"/>
                  </a:cubicBezTo>
                  <a:cubicBezTo>
                    <a:pt x="292" y="251"/>
                    <a:pt x="344" y="239"/>
                    <a:pt x="390" y="214"/>
                  </a:cubicBezTo>
                  <a:cubicBezTo>
                    <a:pt x="475" y="186"/>
                    <a:pt x="475" y="66"/>
                    <a:pt x="390" y="37"/>
                  </a:cubicBezTo>
                  <a:cubicBezTo>
                    <a:pt x="344" y="13"/>
                    <a:pt x="292" y="0"/>
                    <a:pt x="240" y="0"/>
                  </a:cubicBez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2767;p53"/>
            <p:cNvSpPr/>
            <p:nvPr/>
          </p:nvSpPr>
          <p:spPr>
            <a:xfrm>
              <a:off x="11236315" y="3352814"/>
              <a:ext cx="19698" cy="10299"/>
            </a:xfrm>
            <a:custGeom>
              <a:avLst/>
              <a:gdLst/>
              <a:ahLst/>
              <a:cxnLst/>
              <a:rect l="l" t="t" r="r" b="b"/>
              <a:pathLst>
                <a:path w="482" h="252" extrusionOk="0">
                  <a:moveTo>
                    <a:pt x="242" y="0"/>
                  </a:moveTo>
                  <a:cubicBezTo>
                    <a:pt x="190" y="0"/>
                    <a:pt x="138" y="13"/>
                    <a:pt x="92" y="37"/>
                  </a:cubicBezTo>
                  <a:cubicBezTo>
                    <a:pt x="0" y="87"/>
                    <a:pt x="0" y="165"/>
                    <a:pt x="92" y="214"/>
                  </a:cubicBezTo>
                  <a:cubicBezTo>
                    <a:pt x="138" y="239"/>
                    <a:pt x="190" y="251"/>
                    <a:pt x="242" y="251"/>
                  </a:cubicBezTo>
                  <a:cubicBezTo>
                    <a:pt x="294" y="251"/>
                    <a:pt x="347" y="239"/>
                    <a:pt x="397" y="214"/>
                  </a:cubicBezTo>
                  <a:cubicBezTo>
                    <a:pt x="481" y="165"/>
                    <a:pt x="481" y="87"/>
                    <a:pt x="397" y="37"/>
                  </a:cubicBezTo>
                  <a:cubicBezTo>
                    <a:pt x="347" y="13"/>
                    <a:pt x="294" y="0"/>
                    <a:pt x="242" y="0"/>
                  </a:cubicBezTo>
                  <a:close/>
                </a:path>
              </a:pathLst>
            </a:custGeom>
            <a:solidFill>
              <a:srgbClr val="708A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2768;p53"/>
            <p:cNvSpPr/>
            <p:nvPr/>
          </p:nvSpPr>
          <p:spPr>
            <a:xfrm>
              <a:off x="11290096" y="3526255"/>
              <a:ext cx="19412" cy="10339"/>
            </a:xfrm>
            <a:custGeom>
              <a:avLst/>
              <a:gdLst/>
              <a:ahLst/>
              <a:cxnLst/>
              <a:rect l="l" t="t" r="r" b="b"/>
              <a:pathLst>
                <a:path w="475" h="253" extrusionOk="0">
                  <a:moveTo>
                    <a:pt x="235" y="1"/>
                  </a:moveTo>
                  <a:cubicBezTo>
                    <a:pt x="182" y="1"/>
                    <a:pt x="131" y="13"/>
                    <a:pt x="85" y="38"/>
                  </a:cubicBezTo>
                  <a:cubicBezTo>
                    <a:pt x="0" y="66"/>
                    <a:pt x="0" y="187"/>
                    <a:pt x="85" y="215"/>
                  </a:cubicBezTo>
                  <a:cubicBezTo>
                    <a:pt x="131" y="240"/>
                    <a:pt x="182" y="252"/>
                    <a:pt x="235" y="252"/>
                  </a:cubicBezTo>
                  <a:cubicBezTo>
                    <a:pt x="287" y="252"/>
                    <a:pt x="340" y="240"/>
                    <a:pt x="389" y="215"/>
                  </a:cubicBezTo>
                  <a:cubicBezTo>
                    <a:pt x="474" y="180"/>
                    <a:pt x="474" y="66"/>
                    <a:pt x="389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2769;p53"/>
            <p:cNvSpPr/>
            <p:nvPr/>
          </p:nvSpPr>
          <p:spPr>
            <a:xfrm>
              <a:off x="11244406" y="3388655"/>
              <a:ext cx="19412" cy="10299"/>
            </a:xfrm>
            <a:custGeom>
              <a:avLst/>
              <a:gdLst/>
              <a:ahLst/>
              <a:cxnLst/>
              <a:rect l="l" t="t" r="r" b="b"/>
              <a:pathLst>
                <a:path w="475" h="252" extrusionOk="0">
                  <a:moveTo>
                    <a:pt x="235" y="1"/>
                  </a:moveTo>
                  <a:cubicBezTo>
                    <a:pt x="183" y="1"/>
                    <a:pt x="131" y="13"/>
                    <a:pt x="85" y="38"/>
                  </a:cubicBezTo>
                  <a:cubicBezTo>
                    <a:pt x="0" y="73"/>
                    <a:pt x="0" y="186"/>
                    <a:pt x="85" y="215"/>
                  </a:cubicBezTo>
                  <a:cubicBezTo>
                    <a:pt x="131" y="239"/>
                    <a:pt x="183" y="252"/>
                    <a:pt x="235" y="252"/>
                  </a:cubicBezTo>
                  <a:cubicBezTo>
                    <a:pt x="287" y="252"/>
                    <a:pt x="340" y="239"/>
                    <a:pt x="390" y="215"/>
                  </a:cubicBezTo>
                  <a:cubicBezTo>
                    <a:pt x="474" y="186"/>
                    <a:pt x="474" y="73"/>
                    <a:pt x="390" y="38"/>
                  </a:cubicBezTo>
                  <a:cubicBezTo>
                    <a:pt x="340" y="13"/>
                    <a:pt x="287" y="1"/>
                    <a:pt x="235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2770;p53"/>
            <p:cNvSpPr/>
            <p:nvPr/>
          </p:nvSpPr>
          <p:spPr>
            <a:xfrm>
              <a:off x="10324724" y="3153667"/>
              <a:ext cx="90848" cy="52678"/>
            </a:xfrm>
            <a:custGeom>
              <a:avLst/>
              <a:gdLst/>
              <a:ahLst/>
              <a:cxnLst/>
              <a:rect l="l" t="t" r="r" b="b"/>
              <a:pathLst>
                <a:path w="2223" h="1289" extrusionOk="0">
                  <a:moveTo>
                    <a:pt x="164" y="1"/>
                  </a:moveTo>
                  <a:lnTo>
                    <a:pt x="1" y="100"/>
                  </a:lnTo>
                  <a:lnTo>
                    <a:pt x="2060" y="1288"/>
                  </a:lnTo>
                  <a:lnTo>
                    <a:pt x="2222" y="1189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2771;p53"/>
            <p:cNvSpPr/>
            <p:nvPr/>
          </p:nvSpPr>
          <p:spPr>
            <a:xfrm>
              <a:off x="10340050" y="3154566"/>
              <a:ext cx="82757" cy="48019"/>
            </a:xfrm>
            <a:custGeom>
              <a:avLst/>
              <a:gdLst/>
              <a:ahLst/>
              <a:cxnLst/>
              <a:rect l="l" t="t" r="r" b="b"/>
              <a:pathLst>
                <a:path w="2025" h="1175" extrusionOk="0">
                  <a:moveTo>
                    <a:pt x="185" y="0"/>
                  </a:moveTo>
                  <a:lnTo>
                    <a:pt x="1" y="106"/>
                  </a:lnTo>
                  <a:lnTo>
                    <a:pt x="1847" y="1174"/>
                  </a:lnTo>
                  <a:lnTo>
                    <a:pt x="2024" y="1068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2772;p53"/>
            <p:cNvSpPr/>
            <p:nvPr/>
          </p:nvSpPr>
          <p:spPr>
            <a:xfrm>
              <a:off x="10356560" y="3140385"/>
              <a:ext cx="86476" cy="50063"/>
            </a:xfrm>
            <a:custGeom>
              <a:avLst/>
              <a:gdLst/>
              <a:ahLst/>
              <a:cxnLst/>
              <a:rect l="l" t="t" r="r" b="b"/>
              <a:pathLst>
                <a:path w="2116" h="1225" extrusionOk="0">
                  <a:moveTo>
                    <a:pt x="163" y="0"/>
                  </a:moveTo>
                  <a:lnTo>
                    <a:pt x="0" y="99"/>
                  </a:lnTo>
                  <a:lnTo>
                    <a:pt x="1946" y="1224"/>
                  </a:lnTo>
                  <a:lnTo>
                    <a:pt x="2115" y="112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2773;p53"/>
            <p:cNvSpPr/>
            <p:nvPr/>
          </p:nvSpPr>
          <p:spPr>
            <a:xfrm>
              <a:off x="10356274" y="3132293"/>
              <a:ext cx="93995" cy="54395"/>
            </a:xfrm>
            <a:custGeom>
              <a:avLst/>
              <a:gdLst/>
              <a:ahLst/>
              <a:cxnLst/>
              <a:rect l="l" t="t" r="r" b="b"/>
              <a:pathLst>
                <a:path w="2300" h="1331" extrusionOk="0">
                  <a:moveTo>
                    <a:pt x="177" y="0"/>
                  </a:moveTo>
                  <a:lnTo>
                    <a:pt x="0" y="106"/>
                  </a:lnTo>
                  <a:lnTo>
                    <a:pt x="2122" y="1330"/>
                  </a:lnTo>
                  <a:lnTo>
                    <a:pt x="2299" y="122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2774;p53"/>
            <p:cNvSpPr/>
            <p:nvPr/>
          </p:nvSpPr>
          <p:spPr>
            <a:xfrm>
              <a:off x="10362895" y="3112349"/>
              <a:ext cx="107604" cy="62200"/>
            </a:xfrm>
            <a:custGeom>
              <a:avLst/>
              <a:gdLst/>
              <a:ahLst/>
              <a:cxnLst/>
              <a:rect l="l" t="t" r="r" b="b"/>
              <a:pathLst>
                <a:path w="2633" h="1522" extrusionOk="0">
                  <a:moveTo>
                    <a:pt x="171" y="0"/>
                  </a:moveTo>
                  <a:lnTo>
                    <a:pt x="1" y="99"/>
                  </a:lnTo>
                  <a:lnTo>
                    <a:pt x="2470" y="1521"/>
                  </a:lnTo>
                  <a:lnTo>
                    <a:pt x="2632" y="142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2775;p53"/>
            <p:cNvSpPr/>
            <p:nvPr/>
          </p:nvSpPr>
          <p:spPr>
            <a:xfrm>
              <a:off x="10419006" y="3136625"/>
              <a:ext cx="58727" cy="34165"/>
            </a:xfrm>
            <a:custGeom>
              <a:avLst/>
              <a:gdLst/>
              <a:ahLst/>
              <a:cxnLst/>
              <a:rect l="l" t="t" r="r" b="b"/>
              <a:pathLst>
                <a:path w="1437" h="836" extrusionOk="0">
                  <a:moveTo>
                    <a:pt x="177" y="0"/>
                  </a:moveTo>
                  <a:lnTo>
                    <a:pt x="0" y="107"/>
                  </a:lnTo>
                  <a:lnTo>
                    <a:pt x="1259" y="835"/>
                  </a:lnTo>
                  <a:lnTo>
                    <a:pt x="1436" y="7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2776;p53"/>
            <p:cNvSpPr/>
            <p:nvPr/>
          </p:nvSpPr>
          <p:spPr>
            <a:xfrm>
              <a:off x="10398449" y="3101356"/>
              <a:ext cx="99512" cy="57296"/>
            </a:xfrm>
            <a:custGeom>
              <a:avLst/>
              <a:gdLst/>
              <a:ahLst/>
              <a:cxnLst/>
              <a:rect l="l" t="t" r="r" b="b"/>
              <a:pathLst>
                <a:path w="2435" h="1402" extrusionOk="0">
                  <a:moveTo>
                    <a:pt x="164" y="0"/>
                  </a:moveTo>
                  <a:lnTo>
                    <a:pt x="1" y="92"/>
                  </a:lnTo>
                  <a:lnTo>
                    <a:pt x="2265" y="1401"/>
                  </a:lnTo>
                  <a:lnTo>
                    <a:pt x="2434" y="1309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2777;p53"/>
            <p:cNvSpPr/>
            <p:nvPr/>
          </p:nvSpPr>
          <p:spPr>
            <a:xfrm>
              <a:off x="10412916" y="3101642"/>
              <a:ext cx="92279" cy="53250"/>
            </a:xfrm>
            <a:custGeom>
              <a:avLst/>
              <a:gdLst/>
              <a:ahLst/>
              <a:cxnLst/>
              <a:rect l="l" t="t" r="r" b="b"/>
              <a:pathLst>
                <a:path w="2258" h="1303" extrusionOk="0">
                  <a:moveTo>
                    <a:pt x="177" y="0"/>
                  </a:moveTo>
                  <a:lnTo>
                    <a:pt x="1" y="107"/>
                  </a:lnTo>
                  <a:lnTo>
                    <a:pt x="2080" y="1302"/>
                  </a:lnTo>
                  <a:lnTo>
                    <a:pt x="2257" y="119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2778;p53"/>
            <p:cNvSpPr/>
            <p:nvPr/>
          </p:nvSpPr>
          <p:spPr>
            <a:xfrm>
              <a:off x="10479122" y="3052765"/>
              <a:ext cx="101229" cy="58441"/>
            </a:xfrm>
            <a:custGeom>
              <a:avLst/>
              <a:gdLst/>
              <a:ahLst/>
              <a:cxnLst/>
              <a:rect l="l" t="t" r="r" b="b"/>
              <a:pathLst>
                <a:path w="2477" h="1430" extrusionOk="0">
                  <a:moveTo>
                    <a:pt x="163" y="1"/>
                  </a:moveTo>
                  <a:lnTo>
                    <a:pt x="1" y="93"/>
                  </a:lnTo>
                  <a:lnTo>
                    <a:pt x="2307" y="1430"/>
                  </a:lnTo>
                  <a:lnTo>
                    <a:pt x="2477" y="1331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2779;p53"/>
            <p:cNvSpPr/>
            <p:nvPr/>
          </p:nvSpPr>
          <p:spPr>
            <a:xfrm>
              <a:off x="10520766" y="3068662"/>
              <a:ext cx="66818" cy="38783"/>
            </a:xfrm>
            <a:custGeom>
              <a:avLst/>
              <a:gdLst/>
              <a:ahLst/>
              <a:cxnLst/>
              <a:rect l="l" t="t" r="r" b="b"/>
              <a:pathLst>
                <a:path w="1635" h="949" extrusionOk="0">
                  <a:moveTo>
                    <a:pt x="184" y="1"/>
                  </a:moveTo>
                  <a:lnTo>
                    <a:pt x="0" y="107"/>
                  </a:lnTo>
                  <a:lnTo>
                    <a:pt x="1458" y="949"/>
                  </a:lnTo>
                  <a:lnTo>
                    <a:pt x="1635" y="843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2780;p53"/>
            <p:cNvSpPr/>
            <p:nvPr/>
          </p:nvSpPr>
          <p:spPr>
            <a:xfrm>
              <a:off x="10524525" y="3047288"/>
              <a:ext cx="83288" cy="48019"/>
            </a:xfrm>
            <a:custGeom>
              <a:avLst/>
              <a:gdLst/>
              <a:ahLst/>
              <a:cxnLst/>
              <a:rect l="l" t="t" r="r" b="b"/>
              <a:pathLst>
                <a:path w="2038" h="1175" extrusionOk="0">
                  <a:moveTo>
                    <a:pt x="170" y="0"/>
                  </a:moveTo>
                  <a:lnTo>
                    <a:pt x="0" y="100"/>
                  </a:lnTo>
                  <a:lnTo>
                    <a:pt x="1868" y="1175"/>
                  </a:lnTo>
                  <a:lnTo>
                    <a:pt x="2038" y="1076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2781;p53"/>
            <p:cNvSpPr/>
            <p:nvPr/>
          </p:nvSpPr>
          <p:spPr>
            <a:xfrm>
              <a:off x="10544183" y="3050476"/>
              <a:ext cx="70864" cy="41072"/>
            </a:xfrm>
            <a:custGeom>
              <a:avLst/>
              <a:gdLst/>
              <a:ahLst/>
              <a:cxnLst/>
              <a:rect l="l" t="t" r="r" b="b"/>
              <a:pathLst>
                <a:path w="1734" h="1005" extrusionOk="0">
                  <a:moveTo>
                    <a:pt x="177" y="0"/>
                  </a:moveTo>
                  <a:lnTo>
                    <a:pt x="0" y="106"/>
                  </a:lnTo>
                  <a:lnTo>
                    <a:pt x="1557" y="1005"/>
                  </a:lnTo>
                  <a:lnTo>
                    <a:pt x="1734" y="89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Google Shape;2782;p53"/>
            <p:cNvSpPr/>
            <p:nvPr/>
          </p:nvSpPr>
          <p:spPr>
            <a:xfrm>
              <a:off x="10510917" y="3007688"/>
              <a:ext cx="124360" cy="71722"/>
            </a:xfrm>
            <a:custGeom>
              <a:avLst/>
              <a:gdLst/>
              <a:ahLst/>
              <a:cxnLst/>
              <a:rect l="l" t="t" r="r" b="b"/>
              <a:pathLst>
                <a:path w="3043" h="1755" extrusionOk="0">
                  <a:moveTo>
                    <a:pt x="171" y="0"/>
                  </a:moveTo>
                  <a:lnTo>
                    <a:pt x="1" y="99"/>
                  </a:lnTo>
                  <a:lnTo>
                    <a:pt x="2873" y="1755"/>
                  </a:lnTo>
                  <a:lnTo>
                    <a:pt x="3043" y="166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Google Shape;2783;p53"/>
            <p:cNvSpPr/>
            <p:nvPr/>
          </p:nvSpPr>
          <p:spPr>
            <a:xfrm>
              <a:off x="10532045" y="3011734"/>
              <a:ext cx="110465" cy="63917"/>
            </a:xfrm>
            <a:custGeom>
              <a:avLst/>
              <a:gdLst/>
              <a:ahLst/>
              <a:cxnLst/>
              <a:rect l="l" t="t" r="r" b="b"/>
              <a:pathLst>
                <a:path w="2703" h="1564" extrusionOk="0">
                  <a:moveTo>
                    <a:pt x="184" y="0"/>
                  </a:moveTo>
                  <a:lnTo>
                    <a:pt x="0" y="106"/>
                  </a:lnTo>
                  <a:lnTo>
                    <a:pt x="2526" y="1564"/>
                  </a:lnTo>
                  <a:lnTo>
                    <a:pt x="2703" y="145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2D6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Google Shape;2784;p53"/>
            <p:cNvSpPr/>
            <p:nvPr/>
          </p:nvSpPr>
          <p:spPr>
            <a:xfrm>
              <a:off x="10549373" y="2998125"/>
              <a:ext cx="113366" cy="65388"/>
            </a:xfrm>
            <a:custGeom>
              <a:avLst/>
              <a:gdLst/>
              <a:ahLst/>
              <a:cxnLst/>
              <a:rect l="l" t="t" r="r" b="b"/>
              <a:pathLst>
                <a:path w="2774" h="1600" extrusionOk="0">
                  <a:moveTo>
                    <a:pt x="171" y="1"/>
                  </a:moveTo>
                  <a:lnTo>
                    <a:pt x="1" y="100"/>
                  </a:lnTo>
                  <a:lnTo>
                    <a:pt x="2604" y="1600"/>
                  </a:lnTo>
                  <a:lnTo>
                    <a:pt x="2774" y="150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Google Shape;2785;p53"/>
            <p:cNvSpPr/>
            <p:nvPr/>
          </p:nvSpPr>
          <p:spPr>
            <a:xfrm>
              <a:off x="10569602" y="3001885"/>
              <a:ext cx="100371" cy="57868"/>
            </a:xfrm>
            <a:custGeom>
              <a:avLst/>
              <a:gdLst/>
              <a:ahLst/>
              <a:cxnLst/>
              <a:rect l="l" t="t" r="r" b="b"/>
              <a:pathLst>
                <a:path w="2456" h="1416" extrusionOk="0">
                  <a:moveTo>
                    <a:pt x="178" y="1"/>
                  </a:moveTo>
                  <a:lnTo>
                    <a:pt x="1" y="100"/>
                  </a:lnTo>
                  <a:lnTo>
                    <a:pt x="2279" y="1416"/>
                  </a:lnTo>
                  <a:lnTo>
                    <a:pt x="2456" y="131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Google Shape;2786;p53"/>
            <p:cNvSpPr/>
            <p:nvPr/>
          </p:nvSpPr>
          <p:spPr>
            <a:xfrm>
              <a:off x="10606914" y="2999596"/>
              <a:ext cx="83288" cy="48305"/>
            </a:xfrm>
            <a:custGeom>
              <a:avLst/>
              <a:gdLst/>
              <a:ahLst/>
              <a:cxnLst/>
              <a:rect l="l" t="t" r="r" b="b"/>
              <a:pathLst>
                <a:path w="2038" h="1182" extrusionOk="0">
                  <a:moveTo>
                    <a:pt x="163" y="0"/>
                  </a:moveTo>
                  <a:lnTo>
                    <a:pt x="1" y="99"/>
                  </a:lnTo>
                  <a:lnTo>
                    <a:pt x="1868" y="1182"/>
                  </a:lnTo>
                  <a:lnTo>
                    <a:pt x="2038" y="108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Google Shape;2787;p53"/>
            <p:cNvSpPr/>
            <p:nvPr/>
          </p:nvSpPr>
          <p:spPr>
            <a:xfrm>
              <a:off x="10603155" y="2989461"/>
              <a:ext cx="94281" cy="54395"/>
            </a:xfrm>
            <a:custGeom>
              <a:avLst/>
              <a:gdLst/>
              <a:ahLst/>
              <a:cxnLst/>
              <a:rect l="l" t="t" r="r" b="b"/>
              <a:pathLst>
                <a:path w="2307" h="1331" extrusionOk="0">
                  <a:moveTo>
                    <a:pt x="184" y="1"/>
                  </a:moveTo>
                  <a:lnTo>
                    <a:pt x="1" y="107"/>
                  </a:lnTo>
                  <a:lnTo>
                    <a:pt x="2130" y="1331"/>
                  </a:lnTo>
                  <a:lnTo>
                    <a:pt x="2307" y="123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Google Shape;2788;p53"/>
            <p:cNvSpPr/>
            <p:nvPr/>
          </p:nvSpPr>
          <p:spPr>
            <a:xfrm>
              <a:off x="10485497" y="3119869"/>
              <a:ext cx="39928" cy="23172"/>
            </a:xfrm>
            <a:custGeom>
              <a:avLst/>
              <a:gdLst/>
              <a:ahLst/>
              <a:cxnLst/>
              <a:rect l="l" t="t" r="r" b="b"/>
              <a:pathLst>
                <a:path w="977" h="567" extrusionOk="0">
                  <a:moveTo>
                    <a:pt x="163" y="0"/>
                  </a:moveTo>
                  <a:lnTo>
                    <a:pt x="0" y="92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Google Shape;2789;p53"/>
            <p:cNvSpPr/>
            <p:nvPr/>
          </p:nvSpPr>
          <p:spPr>
            <a:xfrm>
              <a:off x="10466984" y="3101070"/>
              <a:ext cx="65674" cy="37925"/>
            </a:xfrm>
            <a:custGeom>
              <a:avLst/>
              <a:gdLst/>
              <a:ahLst/>
              <a:cxnLst/>
              <a:rect l="l" t="t" r="r" b="b"/>
              <a:pathLst>
                <a:path w="1607" h="928" extrusionOk="0">
                  <a:moveTo>
                    <a:pt x="184" y="0"/>
                  </a:moveTo>
                  <a:lnTo>
                    <a:pt x="1" y="106"/>
                  </a:lnTo>
                  <a:lnTo>
                    <a:pt x="1430" y="927"/>
                  </a:lnTo>
                  <a:lnTo>
                    <a:pt x="1606" y="82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Google Shape;2790;p53"/>
            <p:cNvSpPr/>
            <p:nvPr/>
          </p:nvSpPr>
          <p:spPr>
            <a:xfrm>
              <a:off x="10512960" y="3103972"/>
              <a:ext cx="39928" cy="23131"/>
            </a:xfrm>
            <a:custGeom>
              <a:avLst/>
              <a:gdLst/>
              <a:ahLst/>
              <a:cxnLst/>
              <a:rect l="l" t="t" r="r" b="b"/>
              <a:pathLst>
                <a:path w="977" h="566" extrusionOk="0">
                  <a:moveTo>
                    <a:pt x="163" y="0"/>
                  </a:moveTo>
                  <a:lnTo>
                    <a:pt x="0" y="99"/>
                  </a:lnTo>
                  <a:lnTo>
                    <a:pt x="807" y="566"/>
                  </a:lnTo>
                  <a:lnTo>
                    <a:pt x="977" y="46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Google Shape;2791;p53"/>
            <p:cNvSpPr/>
            <p:nvPr/>
          </p:nvSpPr>
          <p:spPr>
            <a:xfrm>
              <a:off x="10528571" y="3105116"/>
              <a:ext cx="31550" cy="17941"/>
            </a:xfrm>
            <a:custGeom>
              <a:avLst/>
              <a:gdLst/>
              <a:ahLst/>
              <a:cxnLst/>
              <a:rect l="l" t="t" r="r" b="b"/>
              <a:pathLst>
                <a:path w="772" h="439" extrusionOk="0">
                  <a:moveTo>
                    <a:pt x="184" y="0"/>
                  </a:moveTo>
                  <a:lnTo>
                    <a:pt x="0" y="106"/>
                  </a:lnTo>
                  <a:lnTo>
                    <a:pt x="595" y="439"/>
                  </a:lnTo>
                  <a:lnTo>
                    <a:pt x="771" y="34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2792;p53"/>
            <p:cNvSpPr/>
            <p:nvPr/>
          </p:nvSpPr>
          <p:spPr>
            <a:xfrm>
              <a:off x="10399062" y="3035151"/>
              <a:ext cx="311696" cy="179858"/>
            </a:xfrm>
            <a:custGeom>
              <a:avLst/>
              <a:gdLst/>
              <a:ahLst/>
              <a:cxnLst/>
              <a:rect l="l" t="t" r="r" b="b"/>
              <a:pathLst>
                <a:path w="7627" h="4401" extrusionOk="0">
                  <a:moveTo>
                    <a:pt x="7478" y="0"/>
                  </a:moveTo>
                  <a:lnTo>
                    <a:pt x="0" y="4316"/>
                  </a:lnTo>
                  <a:lnTo>
                    <a:pt x="149" y="4401"/>
                  </a:lnTo>
                  <a:lnTo>
                    <a:pt x="7626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2793;p53"/>
            <p:cNvSpPr/>
            <p:nvPr/>
          </p:nvSpPr>
          <p:spPr>
            <a:xfrm>
              <a:off x="10700011" y="2980797"/>
              <a:ext cx="53250" cy="30691"/>
            </a:xfrm>
            <a:custGeom>
              <a:avLst/>
              <a:gdLst/>
              <a:ahLst/>
              <a:cxnLst/>
              <a:rect l="l" t="t" r="r" b="b"/>
              <a:pathLst>
                <a:path w="1303" h="751" extrusionOk="0">
                  <a:moveTo>
                    <a:pt x="170" y="0"/>
                  </a:moveTo>
                  <a:lnTo>
                    <a:pt x="0" y="99"/>
                  </a:lnTo>
                  <a:lnTo>
                    <a:pt x="1132" y="750"/>
                  </a:lnTo>
                  <a:lnTo>
                    <a:pt x="1302" y="65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2794;p53"/>
            <p:cNvSpPr/>
            <p:nvPr/>
          </p:nvSpPr>
          <p:spPr>
            <a:xfrm>
              <a:off x="10715622" y="2981655"/>
              <a:ext cx="44832" cy="26073"/>
            </a:xfrm>
            <a:custGeom>
              <a:avLst/>
              <a:gdLst/>
              <a:ahLst/>
              <a:cxnLst/>
              <a:rect l="l" t="t" r="r" b="b"/>
              <a:pathLst>
                <a:path w="1097" h="638" extrusionOk="0">
                  <a:moveTo>
                    <a:pt x="177" y="1"/>
                  </a:moveTo>
                  <a:lnTo>
                    <a:pt x="0" y="107"/>
                  </a:lnTo>
                  <a:lnTo>
                    <a:pt x="913" y="637"/>
                  </a:lnTo>
                  <a:lnTo>
                    <a:pt x="1097" y="531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2795;p53"/>
            <p:cNvSpPr/>
            <p:nvPr/>
          </p:nvSpPr>
          <p:spPr>
            <a:xfrm>
              <a:off x="10756081" y="2981655"/>
              <a:ext cx="24357" cy="13936"/>
            </a:xfrm>
            <a:custGeom>
              <a:avLst/>
              <a:gdLst/>
              <a:ahLst/>
              <a:cxnLst/>
              <a:rect l="l" t="t" r="r" b="b"/>
              <a:pathLst>
                <a:path w="596" h="341" extrusionOk="0">
                  <a:moveTo>
                    <a:pt x="171" y="1"/>
                  </a:moveTo>
                  <a:lnTo>
                    <a:pt x="1" y="93"/>
                  </a:lnTo>
                  <a:lnTo>
                    <a:pt x="432" y="340"/>
                  </a:lnTo>
                  <a:lnTo>
                    <a:pt x="595" y="24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2796;p53"/>
            <p:cNvSpPr/>
            <p:nvPr/>
          </p:nvSpPr>
          <p:spPr>
            <a:xfrm>
              <a:off x="10756081" y="2973563"/>
              <a:ext cx="31550" cy="18268"/>
            </a:xfrm>
            <a:custGeom>
              <a:avLst/>
              <a:gdLst/>
              <a:ahLst/>
              <a:cxnLst/>
              <a:rect l="l" t="t" r="r" b="b"/>
              <a:pathLst>
                <a:path w="772" h="447" extrusionOk="0">
                  <a:moveTo>
                    <a:pt x="178" y="1"/>
                  </a:moveTo>
                  <a:lnTo>
                    <a:pt x="1" y="100"/>
                  </a:lnTo>
                  <a:lnTo>
                    <a:pt x="595" y="446"/>
                  </a:lnTo>
                  <a:lnTo>
                    <a:pt x="772" y="34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2797;p53"/>
            <p:cNvSpPr/>
            <p:nvPr/>
          </p:nvSpPr>
          <p:spPr>
            <a:xfrm>
              <a:off x="10747703" y="2944956"/>
              <a:ext cx="60484" cy="34737"/>
            </a:xfrm>
            <a:custGeom>
              <a:avLst/>
              <a:gdLst/>
              <a:ahLst/>
              <a:cxnLst/>
              <a:rect l="l" t="t" r="r" b="b"/>
              <a:pathLst>
                <a:path w="1480" h="850" extrusionOk="0">
                  <a:moveTo>
                    <a:pt x="171" y="0"/>
                  </a:moveTo>
                  <a:lnTo>
                    <a:pt x="1" y="99"/>
                  </a:lnTo>
                  <a:lnTo>
                    <a:pt x="1309" y="849"/>
                  </a:lnTo>
                  <a:lnTo>
                    <a:pt x="1479" y="757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2798;p53"/>
            <p:cNvSpPr/>
            <p:nvPr/>
          </p:nvSpPr>
          <p:spPr>
            <a:xfrm>
              <a:off x="10781827" y="2956522"/>
              <a:ext cx="33307" cy="19412"/>
            </a:xfrm>
            <a:custGeom>
              <a:avLst/>
              <a:gdLst/>
              <a:ahLst/>
              <a:cxnLst/>
              <a:rect l="l" t="t" r="r" b="b"/>
              <a:pathLst>
                <a:path w="815" h="475" extrusionOk="0">
                  <a:moveTo>
                    <a:pt x="184" y="0"/>
                  </a:moveTo>
                  <a:lnTo>
                    <a:pt x="0" y="106"/>
                  </a:lnTo>
                  <a:lnTo>
                    <a:pt x="637" y="474"/>
                  </a:lnTo>
                  <a:lnTo>
                    <a:pt x="814" y="368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2799;p53"/>
            <p:cNvSpPr/>
            <p:nvPr/>
          </p:nvSpPr>
          <p:spPr>
            <a:xfrm>
              <a:off x="10810148" y="2949288"/>
              <a:ext cx="25215" cy="14794"/>
            </a:xfrm>
            <a:custGeom>
              <a:avLst/>
              <a:gdLst/>
              <a:ahLst/>
              <a:cxnLst/>
              <a:rect l="l" t="t" r="r" b="b"/>
              <a:pathLst>
                <a:path w="617" h="362" extrusionOk="0">
                  <a:moveTo>
                    <a:pt x="171" y="0"/>
                  </a:moveTo>
                  <a:lnTo>
                    <a:pt x="1" y="99"/>
                  </a:lnTo>
                  <a:lnTo>
                    <a:pt x="454" y="361"/>
                  </a:lnTo>
                  <a:lnTo>
                    <a:pt x="616" y="26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2800;p53"/>
            <p:cNvSpPr/>
            <p:nvPr/>
          </p:nvSpPr>
          <p:spPr>
            <a:xfrm>
              <a:off x="10804958" y="2938295"/>
              <a:ext cx="37639" cy="21742"/>
            </a:xfrm>
            <a:custGeom>
              <a:avLst/>
              <a:gdLst/>
              <a:ahLst/>
              <a:cxnLst/>
              <a:rect l="l" t="t" r="r" b="b"/>
              <a:pathLst>
                <a:path w="921" h="532" extrusionOk="0">
                  <a:moveTo>
                    <a:pt x="184" y="0"/>
                  </a:moveTo>
                  <a:lnTo>
                    <a:pt x="0" y="107"/>
                  </a:lnTo>
                  <a:lnTo>
                    <a:pt x="743" y="531"/>
                  </a:lnTo>
                  <a:lnTo>
                    <a:pt x="920" y="432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2801;p53"/>
            <p:cNvSpPr/>
            <p:nvPr/>
          </p:nvSpPr>
          <p:spPr>
            <a:xfrm>
              <a:off x="10813336" y="2856192"/>
              <a:ext cx="104416" cy="60157"/>
            </a:xfrm>
            <a:custGeom>
              <a:avLst/>
              <a:gdLst/>
              <a:ahLst/>
              <a:cxnLst/>
              <a:rect l="l" t="t" r="r" b="b"/>
              <a:pathLst>
                <a:path w="2555" h="1472" extrusionOk="0">
                  <a:moveTo>
                    <a:pt x="170" y="0"/>
                  </a:moveTo>
                  <a:lnTo>
                    <a:pt x="1" y="92"/>
                  </a:lnTo>
                  <a:lnTo>
                    <a:pt x="2392" y="1472"/>
                  </a:lnTo>
                  <a:lnTo>
                    <a:pt x="2554" y="1373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2802;p53"/>
            <p:cNvSpPr/>
            <p:nvPr/>
          </p:nvSpPr>
          <p:spPr>
            <a:xfrm>
              <a:off x="10829234" y="2857050"/>
              <a:ext cx="95753" cy="55539"/>
            </a:xfrm>
            <a:custGeom>
              <a:avLst/>
              <a:gdLst/>
              <a:ahLst/>
              <a:cxnLst/>
              <a:rect l="l" t="t" r="r" b="b"/>
              <a:pathLst>
                <a:path w="2343" h="1359" extrusionOk="0">
                  <a:moveTo>
                    <a:pt x="178" y="1"/>
                  </a:moveTo>
                  <a:lnTo>
                    <a:pt x="1" y="107"/>
                  </a:lnTo>
                  <a:lnTo>
                    <a:pt x="2165" y="1359"/>
                  </a:lnTo>
                  <a:lnTo>
                    <a:pt x="2342" y="1253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2803;p53"/>
            <p:cNvSpPr/>
            <p:nvPr/>
          </p:nvSpPr>
          <p:spPr>
            <a:xfrm>
              <a:off x="10814480" y="2824969"/>
              <a:ext cx="130735" cy="75482"/>
            </a:xfrm>
            <a:custGeom>
              <a:avLst/>
              <a:gdLst/>
              <a:ahLst/>
              <a:cxnLst/>
              <a:rect l="l" t="t" r="r" b="b"/>
              <a:pathLst>
                <a:path w="3199" h="1847" extrusionOk="0">
                  <a:moveTo>
                    <a:pt x="164" y="0"/>
                  </a:moveTo>
                  <a:lnTo>
                    <a:pt x="1" y="99"/>
                  </a:lnTo>
                  <a:lnTo>
                    <a:pt x="3036" y="1847"/>
                  </a:lnTo>
                  <a:lnTo>
                    <a:pt x="3198" y="17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2804;p53"/>
            <p:cNvSpPr/>
            <p:nvPr/>
          </p:nvSpPr>
          <p:spPr>
            <a:xfrm>
              <a:off x="10826945" y="2824111"/>
              <a:ext cx="125504" cy="72581"/>
            </a:xfrm>
            <a:custGeom>
              <a:avLst/>
              <a:gdLst/>
              <a:ahLst/>
              <a:cxnLst/>
              <a:rect l="l" t="t" r="r" b="b"/>
              <a:pathLst>
                <a:path w="3071" h="1776" extrusionOk="0">
                  <a:moveTo>
                    <a:pt x="184" y="0"/>
                  </a:moveTo>
                  <a:lnTo>
                    <a:pt x="0" y="106"/>
                  </a:lnTo>
                  <a:lnTo>
                    <a:pt x="2893" y="1776"/>
                  </a:lnTo>
                  <a:lnTo>
                    <a:pt x="3070" y="167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2805;p53"/>
            <p:cNvSpPr/>
            <p:nvPr/>
          </p:nvSpPr>
          <p:spPr>
            <a:xfrm>
              <a:off x="10874923" y="2828157"/>
              <a:ext cx="97755" cy="56397"/>
            </a:xfrm>
            <a:custGeom>
              <a:avLst/>
              <a:gdLst/>
              <a:ahLst/>
              <a:cxnLst/>
              <a:rect l="l" t="t" r="r" b="b"/>
              <a:pathLst>
                <a:path w="2392" h="1380" extrusionOk="0">
                  <a:moveTo>
                    <a:pt x="170" y="0"/>
                  </a:moveTo>
                  <a:lnTo>
                    <a:pt x="0" y="99"/>
                  </a:lnTo>
                  <a:lnTo>
                    <a:pt x="2229" y="1380"/>
                  </a:lnTo>
                  <a:lnTo>
                    <a:pt x="2392" y="1288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2806;p53"/>
            <p:cNvSpPr/>
            <p:nvPr/>
          </p:nvSpPr>
          <p:spPr>
            <a:xfrm>
              <a:off x="10893150" y="2830445"/>
              <a:ext cx="86762" cy="50349"/>
            </a:xfrm>
            <a:custGeom>
              <a:avLst/>
              <a:gdLst/>
              <a:ahLst/>
              <a:cxnLst/>
              <a:rect l="l" t="t" r="r" b="b"/>
              <a:pathLst>
                <a:path w="2123" h="1232" extrusionOk="0">
                  <a:moveTo>
                    <a:pt x="177" y="1"/>
                  </a:moveTo>
                  <a:lnTo>
                    <a:pt x="0" y="107"/>
                  </a:lnTo>
                  <a:lnTo>
                    <a:pt x="1946" y="1232"/>
                  </a:lnTo>
                  <a:lnTo>
                    <a:pt x="2122" y="112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2807;p53"/>
            <p:cNvSpPr/>
            <p:nvPr/>
          </p:nvSpPr>
          <p:spPr>
            <a:xfrm>
              <a:off x="10922902" y="2824111"/>
              <a:ext cx="77240" cy="44832"/>
            </a:xfrm>
            <a:custGeom>
              <a:avLst/>
              <a:gdLst/>
              <a:ahLst/>
              <a:cxnLst/>
              <a:rect l="l" t="t" r="r" b="b"/>
              <a:pathLst>
                <a:path w="1890" h="1097" extrusionOk="0">
                  <a:moveTo>
                    <a:pt x="171" y="0"/>
                  </a:moveTo>
                  <a:lnTo>
                    <a:pt x="1" y="99"/>
                  </a:lnTo>
                  <a:lnTo>
                    <a:pt x="1727" y="1097"/>
                  </a:lnTo>
                  <a:lnTo>
                    <a:pt x="1890" y="998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2808;p53"/>
            <p:cNvSpPr/>
            <p:nvPr/>
          </p:nvSpPr>
          <p:spPr>
            <a:xfrm>
              <a:off x="10943131" y="2827871"/>
              <a:ext cx="64244" cy="37026"/>
            </a:xfrm>
            <a:custGeom>
              <a:avLst/>
              <a:gdLst/>
              <a:ahLst/>
              <a:cxnLst/>
              <a:rect l="l" t="t" r="r" b="b"/>
              <a:pathLst>
                <a:path w="1572" h="906" extrusionOk="0">
                  <a:moveTo>
                    <a:pt x="178" y="0"/>
                  </a:moveTo>
                  <a:lnTo>
                    <a:pt x="1" y="106"/>
                  </a:lnTo>
                  <a:lnTo>
                    <a:pt x="1395" y="906"/>
                  </a:lnTo>
                  <a:lnTo>
                    <a:pt x="1571" y="799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2809;p53"/>
            <p:cNvSpPr/>
            <p:nvPr/>
          </p:nvSpPr>
          <p:spPr>
            <a:xfrm>
              <a:off x="10985920" y="2828729"/>
              <a:ext cx="41685" cy="24316"/>
            </a:xfrm>
            <a:custGeom>
              <a:avLst/>
              <a:gdLst/>
              <a:ahLst/>
              <a:cxnLst/>
              <a:rect l="l" t="t" r="r" b="b"/>
              <a:pathLst>
                <a:path w="1020" h="595" extrusionOk="0">
                  <a:moveTo>
                    <a:pt x="164" y="0"/>
                  </a:moveTo>
                  <a:lnTo>
                    <a:pt x="1" y="99"/>
                  </a:lnTo>
                  <a:lnTo>
                    <a:pt x="850" y="595"/>
                  </a:lnTo>
                  <a:lnTo>
                    <a:pt x="1020" y="4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2810;p53"/>
            <p:cNvSpPr/>
            <p:nvPr/>
          </p:nvSpPr>
          <p:spPr>
            <a:xfrm>
              <a:off x="10996627" y="2826972"/>
              <a:ext cx="38211" cy="22028"/>
            </a:xfrm>
            <a:custGeom>
              <a:avLst/>
              <a:gdLst/>
              <a:ahLst/>
              <a:cxnLst/>
              <a:rect l="l" t="t" r="r" b="b"/>
              <a:pathLst>
                <a:path w="935" h="539" extrusionOk="0">
                  <a:moveTo>
                    <a:pt x="178" y="1"/>
                  </a:moveTo>
                  <a:lnTo>
                    <a:pt x="1" y="107"/>
                  </a:lnTo>
                  <a:lnTo>
                    <a:pt x="758" y="538"/>
                  </a:lnTo>
                  <a:lnTo>
                    <a:pt x="935" y="439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2811;p53"/>
            <p:cNvSpPr/>
            <p:nvPr/>
          </p:nvSpPr>
          <p:spPr>
            <a:xfrm>
              <a:off x="10797725" y="2910546"/>
              <a:ext cx="65102" cy="37598"/>
            </a:xfrm>
            <a:custGeom>
              <a:avLst/>
              <a:gdLst/>
              <a:ahLst/>
              <a:cxnLst/>
              <a:rect l="l" t="t" r="r" b="b"/>
              <a:pathLst>
                <a:path w="1593" h="920" extrusionOk="0">
                  <a:moveTo>
                    <a:pt x="170" y="0"/>
                  </a:moveTo>
                  <a:lnTo>
                    <a:pt x="1" y="99"/>
                  </a:lnTo>
                  <a:lnTo>
                    <a:pt x="1430" y="920"/>
                  </a:lnTo>
                  <a:lnTo>
                    <a:pt x="1592" y="821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2812;p53"/>
            <p:cNvSpPr/>
            <p:nvPr/>
          </p:nvSpPr>
          <p:spPr>
            <a:xfrm>
              <a:off x="10795109" y="2900983"/>
              <a:ext cx="74951" cy="43115"/>
            </a:xfrm>
            <a:custGeom>
              <a:avLst/>
              <a:gdLst/>
              <a:ahLst/>
              <a:cxnLst/>
              <a:rect l="l" t="t" r="r" b="b"/>
              <a:pathLst>
                <a:path w="1834" h="1055" extrusionOk="0">
                  <a:moveTo>
                    <a:pt x="185" y="1"/>
                  </a:moveTo>
                  <a:lnTo>
                    <a:pt x="1" y="107"/>
                  </a:lnTo>
                  <a:lnTo>
                    <a:pt x="1656" y="1055"/>
                  </a:lnTo>
                  <a:lnTo>
                    <a:pt x="1833" y="956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2813;p53"/>
            <p:cNvSpPr/>
            <p:nvPr/>
          </p:nvSpPr>
          <p:spPr>
            <a:xfrm>
              <a:off x="10827517" y="2895793"/>
              <a:ext cx="62772" cy="36454"/>
            </a:xfrm>
            <a:custGeom>
              <a:avLst/>
              <a:gdLst/>
              <a:ahLst/>
              <a:cxnLst/>
              <a:rect l="l" t="t" r="r" b="b"/>
              <a:pathLst>
                <a:path w="1536" h="892" extrusionOk="0">
                  <a:moveTo>
                    <a:pt x="163" y="1"/>
                  </a:moveTo>
                  <a:lnTo>
                    <a:pt x="0" y="100"/>
                  </a:lnTo>
                  <a:lnTo>
                    <a:pt x="1366" y="892"/>
                  </a:lnTo>
                  <a:lnTo>
                    <a:pt x="1535" y="793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2814;p53"/>
            <p:cNvSpPr/>
            <p:nvPr/>
          </p:nvSpPr>
          <p:spPr>
            <a:xfrm>
              <a:off x="10843415" y="2896937"/>
              <a:ext cx="54109" cy="31550"/>
            </a:xfrm>
            <a:custGeom>
              <a:avLst/>
              <a:gdLst/>
              <a:ahLst/>
              <a:cxnLst/>
              <a:rect l="l" t="t" r="r" b="b"/>
              <a:pathLst>
                <a:path w="1324" h="772" extrusionOk="0">
                  <a:moveTo>
                    <a:pt x="177" y="1"/>
                  </a:moveTo>
                  <a:lnTo>
                    <a:pt x="0" y="107"/>
                  </a:lnTo>
                  <a:lnTo>
                    <a:pt x="1146" y="772"/>
                  </a:lnTo>
                  <a:lnTo>
                    <a:pt x="1323" y="66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2815;p53"/>
            <p:cNvSpPr/>
            <p:nvPr/>
          </p:nvSpPr>
          <p:spPr>
            <a:xfrm>
              <a:off x="10736423" y="2840295"/>
              <a:ext cx="311696" cy="179858"/>
            </a:xfrm>
            <a:custGeom>
              <a:avLst/>
              <a:gdLst/>
              <a:ahLst/>
              <a:cxnLst/>
              <a:rect l="l" t="t" r="r" b="b"/>
              <a:pathLst>
                <a:path w="7627" h="4401" extrusionOk="0">
                  <a:moveTo>
                    <a:pt x="7478" y="0"/>
                  </a:moveTo>
                  <a:lnTo>
                    <a:pt x="1" y="4316"/>
                  </a:lnTo>
                  <a:lnTo>
                    <a:pt x="156" y="4400"/>
                  </a:lnTo>
                  <a:lnTo>
                    <a:pt x="7627" y="85"/>
                  </a:lnTo>
                  <a:lnTo>
                    <a:pt x="7478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2816;p53"/>
            <p:cNvSpPr/>
            <p:nvPr/>
          </p:nvSpPr>
          <p:spPr>
            <a:xfrm>
              <a:off x="11341549" y="3178473"/>
              <a:ext cx="376471" cy="206054"/>
            </a:xfrm>
            <a:custGeom>
              <a:avLst/>
              <a:gdLst/>
              <a:ahLst/>
              <a:cxnLst/>
              <a:rect l="l" t="t" r="r" b="b"/>
              <a:pathLst>
                <a:path w="9212" h="5042" extrusionOk="0">
                  <a:moveTo>
                    <a:pt x="4612" y="1104"/>
                  </a:moveTo>
                  <a:cubicBezTo>
                    <a:pt x="4701" y="1104"/>
                    <a:pt x="4791" y="1107"/>
                    <a:pt x="4882" y="1113"/>
                  </a:cubicBezTo>
                  <a:cubicBezTo>
                    <a:pt x="6226" y="1205"/>
                    <a:pt x="7188" y="1905"/>
                    <a:pt x="7039" y="2683"/>
                  </a:cubicBezTo>
                  <a:lnTo>
                    <a:pt x="7039" y="2676"/>
                  </a:lnTo>
                  <a:cubicBezTo>
                    <a:pt x="6895" y="3398"/>
                    <a:pt x="5844" y="3931"/>
                    <a:pt x="4619" y="3931"/>
                  </a:cubicBezTo>
                  <a:cubicBezTo>
                    <a:pt x="4524" y="3931"/>
                    <a:pt x="4427" y="3928"/>
                    <a:pt x="4330" y="3921"/>
                  </a:cubicBezTo>
                  <a:cubicBezTo>
                    <a:pt x="2986" y="3837"/>
                    <a:pt x="2017" y="3136"/>
                    <a:pt x="2172" y="2358"/>
                  </a:cubicBezTo>
                  <a:cubicBezTo>
                    <a:pt x="2311" y="1639"/>
                    <a:pt x="3378" y="1104"/>
                    <a:pt x="4612" y="1104"/>
                  </a:cubicBezTo>
                  <a:close/>
                  <a:moveTo>
                    <a:pt x="4599" y="0"/>
                  </a:moveTo>
                  <a:cubicBezTo>
                    <a:pt x="2411" y="0"/>
                    <a:pt x="519" y="948"/>
                    <a:pt x="269" y="2238"/>
                  </a:cubicBezTo>
                  <a:cubicBezTo>
                    <a:pt x="0" y="3617"/>
                    <a:pt x="1719" y="4869"/>
                    <a:pt x="4111" y="5025"/>
                  </a:cubicBezTo>
                  <a:cubicBezTo>
                    <a:pt x="4277" y="5036"/>
                    <a:pt x="4443" y="5041"/>
                    <a:pt x="4606" y="5041"/>
                  </a:cubicBezTo>
                  <a:cubicBezTo>
                    <a:pt x="6800" y="5041"/>
                    <a:pt x="8686" y="4094"/>
                    <a:pt x="8942" y="2804"/>
                  </a:cubicBezTo>
                  <a:cubicBezTo>
                    <a:pt x="9211" y="1424"/>
                    <a:pt x="7492" y="172"/>
                    <a:pt x="5094" y="16"/>
                  </a:cubicBezTo>
                  <a:cubicBezTo>
                    <a:pt x="4928" y="6"/>
                    <a:pt x="4763" y="0"/>
                    <a:pt x="4599" y="0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2817;p53"/>
            <p:cNvSpPr/>
            <p:nvPr/>
          </p:nvSpPr>
          <p:spPr>
            <a:xfrm>
              <a:off x="11354830" y="3185747"/>
              <a:ext cx="349867" cy="191219"/>
            </a:xfrm>
            <a:custGeom>
              <a:avLst/>
              <a:gdLst/>
              <a:ahLst/>
              <a:cxnLst/>
              <a:rect l="l" t="t" r="r" b="b"/>
              <a:pathLst>
                <a:path w="8561" h="4679" extrusionOk="0">
                  <a:moveTo>
                    <a:pt x="4281" y="471"/>
                  </a:moveTo>
                  <a:cubicBezTo>
                    <a:pt x="4400" y="471"/>
                    <a:pt x="4521" y="474"/>
                    <a:pt x="4642" y="482"/>
                  </a:cubicBezTo>
                  <a:cubicBezTo>
                    <a:pt x="6417" y="602"/>
                    <a:pt x="7698" y="1529"/>
                    <a:pt x="7493" y="2555"/>
                  </a:cubicBezTo>
                  <a:cubicBezTo>
                    <a:pt x="7309" y="3507"/>
                    <a:pt x="5912" y="4209"/>
                    <a:pt x="4293" y="4209"/>
                  </a:cubicBezTo>
                  <a:cubicBezTo>
                    <a:pt x="4168" y="4209"/>
                    <a:pt x="4041" y="4205"/>
                    <a:pt x="3913" y="4196"/>
                  </a:cubicBezTo>
                  <a:cubicBezTo>
                    <a:pt x="2137" y="4083"/>
                    <a:pt x="864" y="3156"/>
                    <a:pt x="1062" y="2130"/>
                  </a:cubicBezTo>
                  <a:cubicBezTo>
                    <a:pt x="1253" y="1175"/>
                    <a:pt x="2654" y="471"/>
                    <a:pt x="4281" y="471"/>
                  </a:cubicBezTo>
                  <a:close/>
                  <a:moveTo>
                    <a:pt x="4283" y="1"/>
                  </a:moveTo>
                  <a:cubicBezTo>
                    <a:pt x="2246" y="1"/>
                    <a:pt x="486" y="881"/>
                    <a:pt x="256" y="2081"/>
                  </a:cubicBezTo>
                  <a:cubicBezTo>
                    <a:pt x="1" y="3361"/>
                    <a:pt x="1600" y="4522"/>
                    <a:pt x="3821" y="4663"/>
                  </a:cubicBezTo>
                  <a:cubicBezTo>
                    <a:pt x="3979" y="4674"/>
                    <a:pt x="4136" y="4679"/>
                    <a:pt x="4292" y="4679"/>
                  </a:cubicBezTo>
                  <a:cubicBezTo>
                    <a:pt x="6320" y="4679"/>
                    <a:pt x="8070" y="3800"/>
                    <a:pt x="8306" y="2604"/>
                  </a:cubicBezTo>
                  <a:cubicBezTo>
                    <a:pt x="8561" y="1324"/>
                    <a:pt x="6962" y="164"/>
                    <a:pt x="4734" y="15"/>
                  </a:cubicBezTo>
                  <a:cubicBezTo>
                    <a:pt x="4582" y="6"/>
                    <a:pt x="4432" y="1"/>
                    <a:pt x="4283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2818;p53"/>
            <p:cNvSpPr/>
            <p:nvPr/>
          </p:nvSpPr>
          <p:spPr>
            <a:xfrm>
              <a:off x="11467012" y="3184889"/>
              <a:ext cx="110506" cy="25787"/>
            </a:xfrm>
            <a:custGeom>
              <a:avLst/>
              <a:gdLst/>
              <a:ahLst/>
              <a:cxnLst/>
              <a:rect l="l" t="t" r="r" b="b"/>
              <a:pathLst>
                <a:path w="2704" h="631" extrusionOk="0">
                  <a:moveTo>
                    <a:pt x="1706" y="1"/>
                  </a:moveTo>
                  <a:cubicBezTo>
                    <a:pt x="1161" y="1"/>
                    <a:pt x="468" y="65"/>
                    <a:pt x="1" y="199"/>
                  </a:cubicBezTo>
                  <a:lnTo>
                    <a:pt x="319" y="631"/>
                  </a:lnTo>
                  <a:cubicBezTo>
                    <a:pt x="786" y="546"/>
                    <a:pt x="1253" y="503"/>
                    <a:pt x="1727" y="503"/>
                  </a:cubicBezTo>
                  <a:cubicBezTo>
                    <a:pt x="1727" y="503"/>
                    <a:pt x="2279" y="539"/>
                    <a:pt x="2455" y="574"/>
                  </a:cubicBezTo>
                  <a:lnTo>
                    <a:pt x="2703" y="121"/>
                  </a:lnTo>
                  <a:cubicBezTo>
                    <a:pt x="2477" y="86"/>
                    <a:pt x="1812" y="8"/>
                    <a:pt x="1706" y="1"/>
                  </a:cubicBezTo>
                  <a:close/>
                </a:path>
              </a:pathLst>
            </a:custGeom>
            <a:solidFill>
              <a:srgbClr val="86B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2819;p53"/>
            <p:cNvSpPr/>
            <p:nvPr/>
          </p:nvSpPr>
          <p:spPr>
            <a:xfrm>
              <a:off x="11362922" y="3193880"/>
              <a:ext cx="112794" cy="77526"/>
            </a:xfrm>
            <a:custGeom>
              <a:avLst/>
              <a:gdLst/>
              <a:ahLst/>
              <a:cxnLst/>
              <a:rect l="l" t="t" r="r" b="b"/>
              <a:pathLst>
                <a:path w="2760" h="1897" extrusionOk="0">
                  <a:moveTo>
                    <a:pt x="2442" y="0"/>
                  </a:moveTo>
                  <a:cubicBezTo>
                    <a:pt x="1444" y="255"/>
                    <a:pt x="666" y="672"/>
                    <a:pt x="213" y="1351"/>
                  </a:cubicBezTo>
                  <a:cubicBezTo>
                    <a:pt x="213" y="1351"/>
                    <a:pt x="1" y="1748"/>
                    <a:pt x="65" y="1847"/>
                  </a:cubicBezTo>
                  <a:lnTo>
                    <a:pt x="871" y="1896"/>
                  </a:lnTo>
                  <a:cubicBezTo>
                    <a:pt x="906" y="1790"/>
                    <a:pt x="956" y="1691"/>
                    <a:pt x="1013" y="1599"/>
                  </a:cubicBezTo>
                  <a:lnTo>
                    <a:pt x="1041" y="1549"/>
                  </a:lnTo>
                  <a:cubicBezTo>
                    <a:pt x="1345" y="1061"/>
                    <a:pt x="1975" y="637"/>
                    <a:pt x="2760" y="432"/>
                  </a:cubicBezTo>
                  <a:lnTo>
                    <a:pt x="2442" y="0"/>
                  </a:lnTo>
                  <a:close/>
                </a:path>
              </a:pathLst>
            </a:custGeom>
            <a:solidFill>
              <a:srgbClr val="F76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2820;p53"/>
            <p:cNvSpPr/>
            <p:nvPr/>
          </p:nvSpPr>
          <p:spPr>
            <a:xfrm>
              <a:off x="11571673" y="3190692"/>
              <a:ext cx="122643" cy="82430"/>
            </a:xfrm>
            <a:custGeom>
              <a:avLst/>
              <a:gdLst/>
              <a:ahLst/>
              <a:cxnLst/>
              <a:rect l="l" t="t" r="r" b="b"/>
              <a:pathLst>
                <a:path w="3001" h="2017" extrusionOk="0">
                  <a:moveTo>
                    <a:pt x="248" y="0"/>
                  </a:moveTo>
                  <a:lnTo>
                    <a:pt x="1" y="446"/>
                  </a:lnTo>
                  <a:cubicBezTo>
                    <a:pt x="397" y="524"/>
                    <a:pt x="786" y="651"/>
                    <a:pt x="1140" y="835"/>
                  </a:cubicBezTo>
                  <a:lnTo>
                    <a:pt x="1380" y="984"/>
                  </a:lnTo>
                  <a:cubicBezTo>
                    <a:pt x="1380" y="984"/>
                    <a:pt x="2017" y="1373"/>
                    <a:pt x="2187" y="2017"/>
                  </a:cubicBezTo>
                  <a:lnTo>
                    <a:pt x="3000" y="1967"/>
                  </a:lnTo>
                  <a:cubicBezTo>
                    <a:pt x="2901" y="1436"/>
                    <a:pt x="2484" y="948"/>
                    <a:pt x="1854" y="580"/>
                  </a:cubicBezTo>
                  <a:lnTo>
                    <a:pt x="1698" y="489"/>
                  </a:lnTo>
                  <a:cubicBezTo>
                    <a:pt x="1246" y="255"/>
                    <a:pt x="758" y="92"/>
                    <a:pt x="248" y="0"/>
                  </a:cubicBez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2821;p53"/>
            <p:cNvSpPr/>
            <p:nvPr/>
          </p:nvSpPr>
          <p:spPr>
            <a:xfrm>
              <a:off x="11362064" y="3271937"/>
              <a:ext cx="197227" cy="105111"/>
            </a:xfrm>
            <a:custGeom>
              <a:avLst/>
              <a:gdLst/>
              <a:ahLst/>
              <a:cxnLst/>
              <a:rect l="l" t="t" r="r" b="b"/>
              <a:pathLst>
                <a:path w="4826" h="2572" extrusionOk="0">
                  <a:moveTo>
                    <a:pt x="71" y="0"/>
                  </a:moveTo>
                  <a:lnTo>
                    <a:pt x="71" y="0"/>
                  </a:lnTo>
                  <a:cubicBezTo>
                    <a:pt x="1" y="425"/>
                    <a:pt x="128" y="842"/>
                    <a:pt x="418" y="1203"/>
                  </a:cubicBezTo>
                  <a:lnTo>
                    <a:pt x="446" y="1316"/>
                  </a:lnTo>
                  <a:lnTo>
                    <a:pt x="588" y="1401"/>
                  </a:lnTo>
                  <a:cubicBezTo>
                    <a:pt x="1210" y="2016"/>
                    <a:pt x="2314" y="2469"/>
                    <a:pt x="3644" y="2554"/>
                  </a:cubicBezTo>
                  <a:cubicBezTo>
                    <a:pt x="3802" y="2565"/>
                    <a:pt x="3960" y="2571"/>
                    <a:pt x="4117" y="2571"/>
                  </a:cubicBezTo>
                  <a:cubicBezTo>
                    <a:pt x="4353" y="2571"/>
                    <a:pt x="4588" y="2558"/>
                    <a:pt x="4825" y="2533"/>
                  </a:cubicBezTo>
                  <a:lnTo>
                    <a:pt x="4677" y="2066"/>
                  </a:lnTo>
                  <a:cubicBezTo>
                    <a:pt x="4478" y="2088"/>
                    <a:pt x="4282" y="2099"/>
                    <a:pt x="4087" y="2099"/>
                  </a:cubicBezTo>
                  <a:cubicBezTo>
                    <a:pt x="3969" y="2099"/>
                    <a:pt x="3853" y="2095"/>
                    <a:pt x="3736" y="2087"/>
                  </a:cubicBezTo>
                  <a:cubicBezTo>
                    <a:pt x="2675" y="2024"/>
                    <a:pt x="1798" y="1663"/>
                    <a:pt x="1302" y="1168"/>
                  </a:cubicBezTo>
                  <a:lnTo>
                    <a:pt x="1133" y="977"/>
                  </a:lnTo>
                  <a:cubicBezTo>
                    <a:pt x="920" y="715"/>
                    <a:pt x="828" y="382"/>
                    <a:pt x="885" y="57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2822;p53"/>
            <p:cNvSpPr/>
            <p:nvPr/>
          </p:nvSpPr>
          <p:spPr>
            <a:xfrm>
              <a:off x="11350785" y="3183418"/>
              <a:ext cx="357958" cy="195919"/>
            </a:xfrm>
            <a:custGeom>
              <a:avLst/>
              <a:gdLst/>
              <a:ahLst/>
              <a:cxnLst/>
              <a:rect l="l" t="t" r="r" b="b"/>
              <a:pathLst>
                <a:path w="8759" h="4794" extrusionOk="0">
                  <a:moveTo>
                    <a:pt x="4365" y="64"/>
                  </a:moveTo>
                  <a:cubicBezTo>
                    <a:pt x="4519" y="64"/>
                    <a:pt x="4675" y="69"/>
                    <a:pt x="4833" y="79"/>
                  </a:cubicBezTo>
                  <a:cubicBezTo>
                    <a:pt x="7061" y="228"/>
                    <a:pt x="8660" y="1381"/>
                    <a:pt x="8405" y="2669"/>
                  </a:cubicBezTo>
                  <a:cubicBezTo>
                    <a:pt x="8168" y="3858"/>
                    <a:pt x="6417" y="4743"/>
                    <a:pt x="4388" y="4743"/>
                  </a:cubicBezTo>
                  <a:cubicBezTo>
                    <a:pt x="4233" y="4743"/>
                    <a:pt x="4077" y="4738"/>
                    <a:pt x="3920" y="4727"/>
                  </a:cubicBezTo>
                  <a:cubicBezTo>
                    <a:pt x="1699" y="4579"/>
                    <a:pt x="100" y="3418"/>
                    <a:pt x="355" y="2138"/>
                  </a:cubicBezTo>
                  <a:cubicBezTo>
                    <a:pt x="585" y="948"/>
                    <a:pt x="2336" y="64"/>
                    <a:pt x="4365" y="64"/>
                  </a:cubicBezTo>
                  <a:close/>
                  <a:moveTo>
                    <a:pt x="4378" y="0"/>
                  </a:moveTo>
                  <a:cubicBezTo>
                    <a:pt x="2299" y="0"/>
                    <a:pt x="499" y="906"/>
                    <a:pt x="255" y="2124"/>
                  </a:cubicBezTo>
                  <a:cubicBezTo>
                    <a:pt x="1" y="3440"/>
                    <a:pt x="1635" y="4628"/>
                    <a:pt x="3906" y="4777"/>
                  </a:cubicBezTo>
                  <a:cubicBezTo>
                    <a:pt x="4070" y="4788"/>
                    <a:pt x="4234" y="4793"/>
                    <a:pt x="4396" y="4793"/>
                  </a:cubicBezTo>
                  <a:cubicBezTo>
                    <a:pt x="6472" y="4793"/>
                    <a:pt x="8261" y="3889"/>
                    <a:pt x="8497" y="2669"/>
                  </a:cubicBezTo>
                  <a:cubicBezTo>
                    <a:pt x="8759" y="1360"/>
                    <a:pt x="7118" y="171"/>
                    <a:pt x="4847" y="16"/>
                  </a:cubicBezTo>
                  <a:cubicBezTo>
                    <a:pt x="4689" y="5"/>
                    <a:pt x="4533" y="0"/>
                    <a:pt x="4378" y="0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2823;p53"/>
            <p:cNvSpPr/>
            <p:nvPr/>
          </p:nvSpPr>
          <p:spPr>
            <a:xfrm>
              <a:off x="11390099" y="3204955"/>
              <a:ext cx="279329" cy="152844"/>
            </a:xfrm>
            <a:custGeom>
              <a:avLst/>
              <a:gdLst/>
              <a:ahLst/>
              <a:cxnLst/>
              <a:rect l="l" t="t" r="r" b="b"/>
              <a:pathLst>
                <a:path w="6835" h="3740" extrusionOk="0">
                  <a:moveTo>
                    <a:pt x="3397" y="63"/>
                  </a:moveTo>
                  <a:cubicBezTo>
                    <a:pt x="3521" y="63"/>
                    <a:pt x="3646" y="67"/>
                    <a:pt x="3772" y="76"/>
                  </a:cubicBezTo>
                  <a:cubicBezTo>
                    <a:pt x="5491" y="189"/>
                    <a:pt x="6729" y="1087"/>
                    <a:pt x="6538" y="2078"/>
                  </a:cubicBezTo>
                  <a:cubicBezTo>
                    <a:pt x="6354" y="3002"/>
                    <a:pt x="5006" y="3683"/>
                    <a:pt x="3442" y="3683"/>
                  </a:cubicBezTo>
                  <a:cubicBezTo>
                    <a:pt x="3317" y="3683"/>
                    <a:pt x="3191" y="3678"/>
                    <a:pt x="3064" y="3670"/>
                  </a:cubicBezTo>
                  <a:cubicBezTo>
                    <a:pt x="1338" y="3556"/>
                    <a:pt x="100" y="2658"/>
                    <a:pt x="298" y="1668"/>
                  </a:cubicBezTo>
                  <a:cubicBezTo>
                    <a:pt x="482" y="750"/>
                    <a:pt x="1832" y="63"/>
                    <a:pt x="3397" y="63"/>
                  </a:cubicBezTo>
                  <a:close/>
                  <a:moveTo>
                    <a:pt x="3418" y="1"/>
                  </a:moveTo>
                  <a:cubicBezTo>
                    <a:pt x="1791" y="1"/>
                    <a:pt x="390" y="705"/>
                    <a:pt x="199" y="1660"/>
                  </a:cubicBezTo>
                  <a:cubicBezTo>
                    <a:pt x="1" y="2686"/>
                    <a:pt x="1274" y="3613"/>
                    <a:pt x="3050" y="3726"/>
                  </a:cubicBezTo>
                  <a:cubicBezTo>
                    <a:pt x="3178" y="3735"/>
                    <a:pt x="3305" y="3739"/>
                    <a:pt x="3430" y="3739"/>
                  </a:cubicBezTo>
                  <a:cubicBezTo>
                    <a:pt x="5049" y="3739"/>
                    <a:pt x="6446" y="3037"/>
                    <a:pt x="6630" y="2085"/>
                  </a:cubicBezTo>
                  <a:cubicBezTo>
                    <a:pt x="6835" y="1059"/>
                    <a:pt x="5561" y="132"/>
                    <a:pt x="3779" y="12"/>
                  </a:cubicBezTo>
                  <a:cubicBezTo>
                    <a:pt x="3658" y="4"/>
                    <a:pt x="3537" y="1"/>
                    <a:pt x="3418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2824;p53"/>
            <p:cNvSpPr/>
            <p:nvPr/>
          </p:nvSpPr>
          <p:spPr>
            <a:xfrm>
              <a:off x="11558105" y="3273940"/>
              <a:ext cx="137070" cy="100943"/>
            </a:xfrm>
            <a:custGeom>
              <a:avLst/>
              <a:gdLst/>
              <a:ahLst/>
              <a:cxnLst/>
              <a:rect l="l" t="t" r="r" b="b"/>
              <a:pathLst>
                <a:path w="3354" h="2470" extrusionOk="0">
                  <a:moveTo>
                    <a:pt x="3339" y="1"/>
                  </a:moveTo>
                  <a:lnTo>
                    <a:pt x="2540" y="43"/>
                  </a:lnTo>
                  <a:cubicBezTo>
                    <a:pt x="2554" y="156"/>
                    <a:pt x="2554" y="277"/>
                    <a:pt x="2526" y="397"/>
                  </a:cubicBezTo>
                  <a:cubicBezTo>
                    <a:pt x="2370" y="1189"/>
                    <a:pt x="1337" y="1840"/>
                    <a:pt x="0" y="2010"/>
                  </a:cubicBezTo>
                  <a:lnTo>
                    <a:pt x="135" y="2470"/>
                  </a:lnTo>
                  <a:cubicBezTo>
                    <a:pt x="1825" y="2265"/>
                    <a:pt x="3127" y="1444"/>
                    <a:pt x="3325" y="446"/>
                  </a:cubicBezTo>
                  <a:cubicBezTo>
                    <a:pt x="3353" y="298"/>
                    <a:pt x="3353" y="149"/>
                    <a:pt x="3339" y="1"/>
                  </a:cubicBezTo>
                  <a:close/>
                </a:path>
              </a:pathLst>
            </a:custGeom>
            <a:solidFill>
              <a:srgbClr val="FFD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2825;p53"/>
            <p:cNvSpPr/>
            <p:nvPr/>
          </p:nvSpPr>
          <p:spPr>
            <a:xfrm>
              <a:off x="10433718" y="3100498"/>
              <a:ext cx="259100" cy="149779"/>
            </a:xfrm>
            <a:custGeom>
              <a:avLst/>
              <a:gdLst/>
              <a:ahLst/>
              <a:cxnLst/>
              <a:rect l="l" t="t" r="r" b="b"/>
              <a:pathLst>
                <a:path w="6340" h="3665" extrusionOk="0">
                  <a:moveTo>
                    <a:pt x="5547" y="0"/>
                  </a:moveTo>
                  <a:lnTo>
                    <a:pt x="1" y="3205"/>
                  </a:lnTo>
                  <a:lnTo>
                    <a:pt x="786" y="3665"/>
                  </a:lnTo>
                  <a:lnTo>
                    <a:pt x="6340" y="46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2826;p53"/>
            <p:cNvSpPr/>
            <p:nvPr/>
          </p:nvSpPr>
          <p:spPr>
            <a:xfrm>
              <a:off x="10433718" y="3219300"/>
              <a:ext cx="53250" cy="30978"/>
            </a:xfrm>
            <a:custGeom>
              <a:avLst/>
              <a:gdLst/>
              <a:ahLst/>
              <a:cxnLst/>
              <a:rect l="l" t="t" r="r" b="b"/>
              <a:pathLst>
                <a:path w="1303" h="758" extrusionOk="0">
                  <a:moveTo>
                    <a:pt x="510" y="1"/>
                  </a:moveTo>
                  <a:lnTo>
                    <a:pt x="1" y="298"/>
                  </a:lnTo>
                  <a:lnTo>
                    <a:pt x="786" y="758"/>
                  </a:lnTo>
                  <a:lnTo>
                    <a:pt x="1303" y="461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F99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2827;p53"/>
            <p:cNvSpPr/>
            <p:nvPr/>
          </p:nvSpPr>
          <p:spPr>
            <a:xfrm>
              <a:off x="10640467" y="2981083"/>
              <a:ext cx="259059" cy="149779"/>
            </a:xfrm>
            <a:custGeom>
              <a:avLst/>
              <a:gdLst/>
              <a:ahLst/>
              <a:cxnLst/>
              <a:rect l="l" t="t" r="r" b="b"/>
              <a:pathLst>
                <a:path w="6339" h="3665" extrusionOk="0">
                  <a:moveTo>
                    <a:pt x="5546" y="0"/>
                  </a:moveTo>
                  <a:lnTo>
                    <a:pt x="0" y="3205"/>
                  </a:lnTo>
                  <a:lnTo>
                    <a:pt x="792" y="3665"/>
                  </a:lnTo>
                  <a:lnTo>
                    <a:pt x="6339" y="460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2828;p53"/>
            <p:cNvSpPr/>
            <p:nvPr/>
          </p:nvSpPr>
          <p:spPr>
            <a:xfrm>
              <a:off x="10640467" y="3099926"/>
              <a:ext cx="53209" cy="30937"/>
            </a:xfrm>
            <a:custGeom>
              <a:avLst/>
              <a:gdLst/>
              <a:ahLst/>
              <a:cxnLst/>
              <a:rect l="l" t="t" r="r" b="b"/>
              <a:pathLst>
                <a:path w="1302" h="757" extrusionOk="0">
                  <a:moveTo>
                    <a:pt x="517" y="0"/>
                  </a:moveTo>
                  <a:lnTo>
                    <a:pt x="0" y="297"/>
                  </a:lnTo>
                  <a:lnTo>
                    <a:pt x="792" y="757"/>
                  </a:lnTo>
                  <a:lnTo>
                    <a:pt x="1302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2829;p53"/>
            <p:cNvSpPr/>
            <p:nvPr/>
          </p:nvSpPr>
          <p:spPr>
            <a:xfrm>
              <a:off x="10847174" y="2861668"/>
              <a:ext cx="259059" cy="149820"/>
            </a:xfrm>
            <a:custGeom>
              <a:avLst/>
              <a:gdLst/>
              <a:ahLst/>
              <a:cxnLst/>
              <a:rect l="l" t="t" r="r" b="b"/>
              <a:pathLst>
                <a:path w="6339" h="3666" extrusionOk="0">
                  <a:moveTo>
                    <a:pt x="5554" y="1"/>
                  </a:moveTo>
                  <a:lnTo>
                    <a:pt x="0" y="3205"/>
                  </a:lnTo>
                  <a:lnTo>
                    <a:pt x="793" y="3665"/>
                  </a:lnTo>
                  <a:lnTo>
                    <a:pt x="6339" y="461"/>
                  </a:lnTo>
                  <a:lnTo>
                    <a:pt x="5554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2830;p53"/>
            <p:cNvSpPr/>
            <p:nvPr/>
          </p:nvSpPr>
          <p:spPr>
            <a:xfrm>
              <a:off x="10847174" y="2980511"/>
              <a:ext cx="53536" cy="30978"/>
            </a:xfrm>
            <a:custGeom>
              <a:avLst/>
              <a:gdLst/>
              <a:ahLst/>
              <a:cxnLst/>
              <a:rect l="l" t="t" r="r" b="b"/>
              <a:pathLst>
                <a:path w="1310" h="758" extrusionOk="0">
                  <a:moveTo>
                    <a:pt x="517" y="0"/>
                  </a:moveTo>
                  <a:lnTo>
                    <a:pt x="0" y="297"/>
                  </a:lnTo>
                  <a:lnTo>
                    <a:pt x="793" y="757"/>
                  </a:lnTo>
                  <a:lnTo>
                    <a:pt x="1309" y="460"/>
                  </a:lnTo>
                  <a:lnTo>
                    <a:pt x="517" y="0"/>
                  </a:lnTo>
                  <a:close/>
                </a:path>
              </a:pathLst>
            </a:custGeom>
            <a:solidFill>
              <a:srgbClr val="97CC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2831;p53"/>
            <p:cNvSpPr/>
            <p:nvPr/>
          </p:nvSpPr>
          <p:spPr>
            <a:xfrm>
              <a:off x="11183963" y="3661650"/>
              <a:ext cx="20883" cy="12179"/>
            </a:xfrm>
            <a:custGeom>
              <a:avLst/>
              <a:gdLst/>
              <a:ahLst/>
              <a:cxnLst/>
              <a:rect l="l" t="t" r="r" b="b"/>
              <a:pathLst>
                <a:path w="511" h="298" extrusionOk="0">
                  <a:moveTo>
                    <a:pt x="256" y="1"/>
                  </a:moveTo>
                  <a:cubicBezTo>
                    <a:pt x="114" y="1"/>
                    <a:pt x="1" y="71"/>
                    <a:pt x="1" y="149"/>
                  </a:cubicBezTo>
                  <a:cubicBezTo>
                    <a:pt x="1" y="234"/>
                    <a:pt x="114" y="298"/>
                    <a:pt x="256" y="298"/>
                  </a:cubicBezTo>
                  <a:cubicBezTo>
                    <a:pt x="397" y="298"/>
                    <a:pt x="510" y="234"/>
                    <a:pt x="510" y="149"/>
                  </a:cubicBezTo>
                  <a:cubicBezTo>
                    <a:pt x="510" y="71"/>
                    <a:pt x="397" y="1"/>
                    <a:pt x="256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2832;p53"/>
            <p:cNvSpPr/>
            <p:nvPr/>
          </p:nvSpPr>
          <p:spPr>
            <a:xfrm>
              <a:off x="11218660" y="3682451"/>
              <a:ext cx="22600" cy="11892"/>
            </a:xfrm>
            <a:custGeom>
              <a:avLst/>
              <a:gdLst/>
              <a:ahLst/>
              <a:cxnLst/>
              <a:rect l="l" t="t" r="r" b="b"/>
              <a:pathLst>
                <a:path w="553" h="291" extrusionOk="0">
                  <a:moveTo>
                    <a:pt x="281" y="1"/>
                  </a:moveTo>
                  <a:cubicBezTo>
                    <a:pt x="220" y="1"/>
                    <a:pt x="160" y="15"/>
                    <a:pt x="107" y="43"/>
                  </a:cubicBezTo>
                  <a:cubicBezTo>
                    <a:pt x="1" y="72"/>
                    <a:pt x="1" y="213"/>
                    <a:pt x="107" y="248"/>
                  </a:cubicBezTo>
                  <a:cubicBezTo>
                    <a:pt x="160" y="277"/>
                    <a:pt x="220" y="291"/>
                    <a:pt x="281" y="291"/>
                  </a:cubicBezTo>
                  <a:cubicBezTo>
                    <a:pt x="342" y="291"/>
                    <a:pt x="404" y="277"/>
                    <a:pt x="461" y="248"/>
                  </a:cubicBezTo>
                  <a:cubicBezTo>
                    <a:pt x="553" y="213"/>
                    <a:pt x="553" y="72"/>
                    <a:pt x="461" y="43"/>
                  </a:cubicBezTo>
                  <a:cubicBezTo>
                    <a:pt x="404" y="15"/>
                    <a:pt x="342" y="1"/>
                    <a:pt x="281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2833;p53"/>
            <p:cNvSpPr/>
            <p:nvPr/>
          </p:nvSpPr>
          <p:spPr>
            <a:xfrm>
              <a:off x="11536119" y="3458702"/>
              <a:ext cx="20556" cy="11892"/>
            </a:xfrm>
            <a:custGeom>
              <a:avLst/>
              <a:gdLst/>
              <a:ahLst/>
              <a:cxnLst/>
              <a:rect l="l" t="t" r="r" b="b"/>
              <a:pathLst>
                <a:path w="503" h="291" extrusionOk="0">
                  <a:moveTo>
                    <a:pt x="255" y="0"/>
                  </a:moveTo>
                  <a:cubicBezTo>
                    <a:pt x="114" y="0"/>
                    <a:pt x="0" y="64"/>
                    <a:pt x="0" y="149"/>
                  </a:cubicBezTo>
                  <a:cubicBezTo>
                    <a:pt x="0" y="227"/>
                    <a:pt x="114" y="290"/>
                    <a:pt x="255" y="290"/>
                  </a:cubicBezTo>
                  <a:cubicBezTo>
                    <a:pt x="390" y="290"/>
                    <a:pt x="503" y="227"/>
                    <a:pt x="503" y="149"/>
                  </a:cubicBezTo>
                  <a:cubicBezTo>
                    <a:pt x="503" y="64"/>
                    <a:pt x="390" y="0"/>
                    <a:pt x="255" y="0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2834;p53"/>
            <p:cNvSpPr/>
            <p:nvPr/>
          </p:nvSpPr>
          <p:spPr>
            <a:xfrm>
              <a:off x="11570815" y="3479217"/>
              <a:ext cx="22600" cy="11892"/>
            </a:xfrm>
            <a:custGeom>
              <a:avLst/>
              <a:gdLst/>
              <a:ahLst/>
              <a:cxnLst/>
              <a:rect l="l" t="t" r="r" b="b"/>
              <a:pathLst>
                <a:path w="553" h="291" extrusionOk="0">
                  <a:moveTo>
                    <a:pt x="276" y="1"/>
                  </a:moveTo>
                  <a:cubicBezTo>
                    <a:pt x="216" y="1"/>
                    <a:pt x="156" y="15"/>
                    <a:pt x="99" y="43"/>
                  </a:cubicBezTo>
                  <a:cubicBezTo>
                    <a:pt x="0" y="78"/>
                    <a:pt x="0" y="213"/>
                    <a:pt x="99" y="248"/>
                  </a:cubicBezTo>
                  <a:cubicBezTo>
                    <a:pt x="156" y="276"/>
                    <a:pt x="216" y="291"/>
                    <a:pt x="276" y="291"/>
                  </a:cubicBezTo>
                  <a:cubicBezTo>
                    <a:pt x="336" y="291"/>
                    <a:pt x="397" y="276"/>
                    <a:pt x="453" y="248"/>
                  </a:cubicBezTo>
                  <a:cubicBezTo>
                    <a:pt x="552" y="213"/>
                    <a:pt x="552" y="78"/>
                    <a:pt x="453" y="43"/>
                  </a:cubicBezTo>
                  <a:cubicBezTo>
                    <a:pt x="397" y="15"/>
                    <a:pt x="336" y="1"/>
                    <a:pt x="276" y="1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2835;p53"/>
            <p:cNvSpPr/>
            <p:nvPr/>
          </p:nvSpPr>
          <p:spPr>
            <a:xfrm>
              <a:off x="11212898" y="3521433"/>
              <a:ext cx="233639" cy="136784"/>
            </a:xfrm>
            <a:custGeom>
              <a:avLst/>
              <a:gdLst/>
              <a:ahLst/>
              <a:cxnLst/>
              <a:rect l="l" t="t" r="r" b="b"/>
              <a:pathLst>
                <a:path w="5717" h="3347" extrusionOk="0">
                  <a:moveTo>
                    <a:pt x="5462" y="0"/>
                  </a:moveTo>
                  <a:lnTo>
                    <a:pt x="4818" y="375"/>
                  </a:lnTo>
                  <a:lnTo>
                    <a:pt x="4882" y="411"/>
                  </a:lnTo>
                  <a:lnTo>
                    <a:pt x="5525" y="36"/>
                  </a:lnTo>
                  <a:lnTo>
                    <a:pt x="5462" y="0"/>
                  </a:lnTo>
                  <a:close/>
                  <a:moveTo>
                    <a:pt x="5653" y="199"/>
                  </a:moveTo>
                  <a:lnTo>
                    <a:pt x="4917" y="623"/>
                  </a:lnTo>
                  <a:lnTo>
                    <a:pt x="4981" y="658"/>
                  </a:lnTo>
                  <a:lnTo>
                    <a:pt x="5716" y="234"/>
                  </a:lnTo>
                  <a:lnTo>
                    <a:pt x="5653" y="199"/>
                  </a:lnTo>
                  <a:close/>
                  <a:moveTo>
                    <a:pt x="4825" y="673"/>
                  </a:moveTo>
                  <a:lnTo>
                    <a:pt x="4309" y="977"/>
                  </a:lnTo>
                  <a:lnTo>
                    <a:pt x="4372" y="1012"/>
                  </a:lnTo>
                  <a:lnTo>
                    <a:pt x="4896" y="715"/>
                  </a:lnTo>
                  <a:lnTo>
                    <a:pt x="4825" y="673"/>
                  </a:lnTo>
                  <a:close/>
                  <a:moveTo>
                    <a:pt x="4726" y="425"/>
                  </a:moveTo>
                  <a:lnTo>
                    <a:pt x="3559" y="1097"/>
                  </a:lnTo>
                  <a:lnTo>
                    <a:pt x="3622" y="1139"/>
                  </a:lnTo>
                  <a:lnTo>
                    <a:pt x="4790" y="467"/>
                  </a:lnTo>
                  <a:lnTo>
                    <a:pt x="4726" y="425"/>
                  </a:lnTo>
                  <a:close/>
                  <a:moveTo>
                    <a:pt x="3467" y="1154"/>
                  </a:moveTo>
                  <a:lnTo>
                    <a:pt x="2950" y="1451"/>
                  </a:lnTo>
                  <a:lnTo>
                    <a:pt x="3014" y="1493"/>
                  </a:lnTo>
                  <a:lnTo>
                    <a:pt x="3530" y="1189"/>
                  </a:lnTo>
                  <a:lnTo>
                    <a:pt x="3467" y="1154"/>
                  </a:lnTo>
                  <a:close/>
                  <a:moveTo>
                    <a:pt x="4217" y="1026"/>
                  </a:moveTo>
                  <a:lnTo>
                    <a:pt x="3247" y="1585"/>
                  </a:lnTo>
                  <a:lnTo>
                    <a:pt x="3311" y="1628"/>
                  </a:lnTo>
                  <a:lnTo>
                    <a:pt x="4287" y="1069"/>
                  </a:lnTo>
                  <a:lnTo>
                    <a:pt x="4217" y="1026"/>
                  </a:lnTo>
                  <a:close/>
                  <a:moveTo>
                    <a:pt x="2858" y="1507"/>
                  </a:moveTo>
                  <a:lnTo>
                    <a:pt x="2215" y="1875"/>
                  </a:lnTo>
                  <a:lnTo>
                    <a:pt x="2278" y="1918"/>
                  </a:lnTo>
                  <a:lnTo>
                    <a:pt x="2922" y="1543"/>
                  </a:lnTo>
                  <a:lnTo>
                    <a:pt x="2858" y="1507"/>
                  </a:lnTo>
                  <a:close/>
                  <a:moveTo>
                    <a:pt x="3155" y="1642"/>
                  </a:moveTo>
                  <a:lnTo>
                    <a:pt x="1995" y="2307"/>
                  </a:lnTo>
                  <a:lnTo>
                    <a:pt x="2066" y="2349"/>
                  </a:lnTo>
                  <a:lnTo>
                    <a:pt x="3226" y="1677"/>
                  </a:lnTo>
                  <a:lnTo>
                    <a:pt x="3155" y="1642"/>
                  </a:lnTo>
                  <a:close/>
                  <a:moveTo>
                    <a:pt x="2123" y="1932"/>
                  </a:moveTo>
                  <a:lnTo>
                    <a:pt x="637" y="2788"/>
                  </a:lnTo>
                  <a:lnTo>
                    <a:pt x="701" y="2823"/>
                  </a:lnTo>
                  <a:lnTo>
                    <a:pt x="2186" y="1967"/>
                  </a:lnTo>
                  <a:lnTo>
                    <a:pt x="2123" y="1932"/>
                  </a:lnTo>
                  <a:close/>
                  <a:moveTo>
                    <a:pt x="545" y="2837"/>
                  </a:moveTo>
                  <a:lnTo>
                    <a:pt x="0" y="3149"/>
                  </a:lnTo>
                  <a:lnTo>
                    <a:pt x="71" y="3191"/>
                  </a:lnTo>
                  <a:lnTo>
                    <a:pt x="616" y="2880"/>
                  </a:lnTo>
                  <a:lnTo>
                    <a:pt x="545" y="2837"/>
                  </a:lnTo>
                  <a:close/>
                  <a:moveTo>
                    <a:pt x="1903" y="2363"/>
                  </a:moveTo>
                  <a:lnTo>
                    <a:pt x="262" y="3311"/>
                  </a:lnTo>
                  <a:lnTo>
                    <a:pt x="326" y="3347"/>
                  </a:lnTo>
                  <a:lnTo>
                    <a:pt x="1974" y="2399"/>
                  </a:lnTo>
                  <a:lnTo>
                    <a:pt x="1903" y="2363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2836;p53"/>
            <p:cNvSpPr/>
            <p:nvPr/>
          </p:nvSpPr>
          <p:spPr>
            <a:xfrm>
              <a:off x="11245837" y="3532426"/>
              <a:ext cx="241159" cy="145161"/>
            </a:xfrm>
            <a:custGeom>
              <a:avLst/>
              <a:gdLst/>
              <a:ahLst/>
              <a:cxnLst/>
              <a:rect l="l" t="t" r="r" b="b"/>
              <a:pathLst>
                <a:path w="5901" h="3552" extrusionOk="0">
                  <a:moveTo>
                    <a:pt x="5837" y="0"/>
                  </a:moveTo>
                  <a:lnTo>
                    <a:pt x="5215" y="354"/>
                  </a:lnTo>
                  <a:lnTo>
                    <a:pt x="5285" y="389"/>
                  </a:lnTo>
                  <a:lnTo>
                    <a:pt x="5901" y="36"/>
                  </a:lnTo>
                  <a:lnTo>
                    <a:pt x="5837" y="0"/>
                  </a:lnTo>
                  <a:close/>
                  <a:moveTo>
                    <a:pt x="5123" y="404"/>
                  </a:moveTo>
                  <a:lnTo>
                    <a:pt x="4061" y="1026"/>
                  </a:lnTo>
                  <a:lnTo>
                    <a:pt x="4132" y="1061"/>
                  </a:lnTo>
                  <a:lnTo>
                    <a:pt x="5193" y="446"/>
                  </a:lnTo>
                  <a:lnTo>
                    <a:pt x="5123" y="404"/>
                  </a:lnTo>
                  <a:close/>
                  <a:moveTo>
                    <a:pt x="5696" y="382"/>
                  </a:moveTo>
                  <a:lnTo>
                    <a:pt x="4528" y="1054"/>
                  </a:lnTo>
                  <a:lnTo>
                    <a:pt x="4599" y="1097"/>
                  </a:lnTo>
                  <a:lnTo>
                    <a:pt x="5766" y="418"/>
                  </a:lnTo>
                  <a:lnTo>
                    <a:pt x="5696" y="382"/>
                  </a:lnTo>
                  <a:close/>
                  <a:moveTo>
                    <a:pt x="4436" y="1111"/>
                  </a:moveTo>
                  <a:lnTo>
                    <a:pt x="3920" y="1408"/>
                  </a:lnTo>
                  <a:lnTo>
                    <a:pt x="3991" y="1443"/>
                  </a:lnTo>
                  <a:lnTo>
                    <a:pt x="4507" y="1146"/>
                  </a:lnTo>
                  <a:lnTo>
                    <a:pt x="4436" y="1111"/>
                  </a:lnTo>
                  <a:close/>
                  <a:moveTo>
                    <a:pt x="3970" y="1076"/>
                  </a:moveTo>
                  <a:lnTo>
                    <a:pt x="3000" y="1634"/>
                  </a:lnTo>
                  <a:lnTo>
                    <a:pt x="3071" y="1670"/>
                  </a:lnTo>
                  <a:lnTo>
                    <a:pt x="4040" y="1111"/>
                  </a:lnTo>
                  <a:lnTo>
                    <a:pt x="3970" y="1076"/>
                  </a:lnTo>
                  <a:close/>
                  <a:moveTo>
                    <a:pt x="3828" y="1458"/>
                  </a:moveTo>
                  <a:lnTo>
                    <a:pt x="3184" y="1833"/>
                  </a:lnTo>
                  <a:lnTo>
                    <a:pt x="3255" y="1868"/>
                  </a:lnTo>
                  <a:lnTo>
                    <a:pt x="3899" y="1500"/>
                  </a:lnTo>
                  <a:lnTo>
                    <a:pt x="3828" y="1458"/>
                  </a:lnTo>
                  <a:close/>
                  <a:moveTo>
                    <a:pt x="2908" y="1684"/>
                  </a:moveTo>
                  <a:lnTo>
                    <a:pt x="1748" y="2349"/>
                  </a:lnTo>
                  <a:lnTo>
                    <a:pt x="1819" y="2391"/>
                  </a:lnTo>
                  <a:lnTo>
                    <a:pt x="2979" y="1719"/>
                  </a:lnTo>
                  <a:lnTo>
                    <a:pt x="2908" y="1684"/>
                  </a:lnTo>
                  <a:close/>
                  <a:moveTo>
                    <a:pt x="3092" y="1889"/>
                  </a:moveTo>
                  <a:lnTo>
                    <a:pt x="1607" y="2745"/>
                  </a:lnTo>
                  <a:lnTo>
                    <a:pt x="1677" y="2781"/>
                  </a:lnTo>
                  <a:lnTo>
                    <a:pt x="3163" y="1925"/>
                  </a:lnTo>
                  <a:lnTo>
                    <a:pt x="3092" y="1889"/>
                  </a:lnTo>
                  <a:close/>
                  <a:moveTo>
                    <a:pt x="1656" y="2406"/>
                  </a:moveTo>
                  <a:lnTo>
                    <a:pt x="1" y="3361"/>
                  </a:lnTo>
                  <a:lnTo>
                    <a:pt x="72" y="3403"/>
                  </a:lnTo>
                  <a:lnTo>
                    <a:pt x="1727" y="2448"/>
                  </a:lnTo>
                  <a:lnTo>
                    <a:pt x="1656" y="2406"/>
                  </a:lnTo>
                  <a:close/>
                  <a:moveTo>
                    <a:pt x="1522" y="2795"/>
                  </a:moveTo>
                  <a:lnTo>
                    <a:pt x="270" y="3516"/>
                  </a:lnTo>
                  <a:lnTo>
                    <a:pt x="340" y="3552"/>
                  </a:lnTo>
                  <a:lnTo>
                    <a:pt x="1585" y="2830"/>
                  </a:lnTo>
                  <a:lnTo>
                    <a:pt x="1522" y="2795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2837;p53"/>
            <p:cNvSpPr/>
            <p:nvPr/>
          </p:nvSpPr>
          <p:spPr>
            <a:xfrm>
              <a:off x="11564154" y="3317913"/>
              <a:ext cx="225834" cy="136784"/>
            </a:xfrm>
            <a:custGeom>
              <a:avLst/>
              <a:gdLst/>
              <a:ahLst/>
              <a:cxnLst/>
              <a:rect l="l" t="t" r="r" b="b"/>
              <a:pathLst>
                <a:path w="5526" h="3347" extrusionOk="0">
                  <a:moveTo>
                    <a:pt x="5462" y="0"/>
                  </a:moveTo>
                  <a:lnTo>
                    <a:pt x="4811" y="368"/>
                  </a:lnTo>
                  <a:lnTo>
                    <a:pt x="4882" y="410"/>
                  </a:lnTo>
                  <a:lnTo>
                    <a:pt x="5526" y="35"/>
                  </a:lnTo>
                  <a:lnTo>
                    <a:pt x="5462" y="0"/>
                  </a:lnTo>
                  <a:close/>
                  <a:moveTo>
                    <a:pt x="4719" y="425"/>
                  </a:moveTo>
                  <a:lnTo>
                    <a:pt x="3552" y="1097"/>
                  </a:lnTo>
                  <a:lnTo>
                    <a:pt x="3623" y="1132"/>
                  </a:lnTo>
                  <a:lnTo>
                    <a:pt x="4790" y="460"/>
                  </a:lnTo>
                  <a:lnTo>
                    <a:pt x="4719" y="425"/>
                  </a:lnTo>
                  <a:close/>
                  <a:moveTo>
                    <a:pt x="3460" y="1153"/>
                  </a:moveTo>
                  <a:lnTo>
                    <a:pt x="2944" y="1450"/>
                  </a:lnTo>
                  <a:lnTo>
                    <a:pt x="3014" y="1486"/>
                  </a:lnTo>
                  <a:lnTo>
                    <a:pt x="3531" y="1189"/>
                  </a:lnTo>
                  <a:lnTo>
                    <a:pt x="3460" y="1153"/>
                  </a:lnTo>
                  <a:close/>
                  <a:moveTo>
                    <a:pt x="4210" y="1026"/>
                  </a:moveTo>
                  <a:lnTo>
                    <a:pt x="3241" y="1585"/>
                  </a:lnTo>
                  <a:lnTo>
                    <a:pt x="3311" y="1620"/>
                  </a:lnTo>
                  <a:lnTo>
                    <a:pt x="4281" y="1061"/>
                  </a:lnTo>
                  <a:lnTo>
                    <a:pt x="4210" y="1026"/>
                  </a:lnTo>
                  <a:close/>
                  <a:moveTo>
                    <a:pt x="2852" y="1500"/>
                  </a:moveTo>
                  <a:lnTo>
                    <a:pt x="2208" y="1875"/>
                  </a:lnTo>
                  <a:lnTo>
                    <a:pt x="2279" y="1910"/>
                  </a:lnTo>
                  <a:lnTo>
                    <a:pt x="2922" y="1542"/>
                  </a:lnTo>
                  <a:lnTo>
                    <a:pt x="2852" y="1500"/>
                  </a:lnTo>
                  <a:close/>
                  <a:moveTo>
                    <a:pt x="3156" y="1634"/>
                  </a:moveTo>
                  <a:lnTo>
                    <a:pt x="1996" y="2306"/>
                  </a:lnTo>
                  <a:lnTo>
                    <a:pt x="2059" y="2342"/>
                  </a:lnTo>
                  <a:lnTo>
                    <a:pt x="3219" y="1677"/>
                  </a:lnTo>
                  <a:lnTo>
                    <a:pt x="3156" y="1634"/>
                  </a:lnTo>
                  <a:close/>
                  <a:moveTo>
                    <a:pt x="2116" y="1924"/>
                  </a:moveTo>
                  <a:lnTo>
                    <a:pt x="630" y="2787"/>
                  </a:lnTo>
                  <a:lnTo>
                    <a:pt x="701" y="2823"/>
                  </a:lnTo>
                  <a:lnTo>
                    <a:pt x="2187" y="1967"/>
                  </a:lnTo>
                  <a:lnTo>
                    <a:pt x="2116" y="1924"/>
                  </a:lnTo>
                  <a:close/>
                  <a:moveTo>
                    <a:pt x="545" y="2837"/>
                  </a:moveTo>
                  <a:lnTo>
                    <a:pt x="1" y="3148"/>
                  </a:lnTo>
                  <a:lnTo>
                    <a:pt x="64" y="3184"/>
                  </a:lnTo>
                  <a:lnTo>
                    <a:pt x="609" y="2872"/>
                  </a:lnTo>
                  <a:lnTo>
                    <a:pt x="545" y="2837"/>
                  </a:lnTo>
                  <a:close/>
                  <a:moveTo>
                    <a:pt x="1904" y="2356"/>
                  </a:moveTo>
                  <a:lnTo>
                    <a:pt x="255" y="3304"/>
                  </a:lnTo>
                  <a:lnTo>
                    <a:pt x="326" y="3346"/>
                  </a:lnTo>
                  <a:lnTo>
                    <a:pt x="1967" y="2398"/>
                  </a:lnTo>
                  <a:lnTo>
                    <a:pt x="1904" y="2356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2838;p53"/>
            <p:cNvSpPr/>
            <p:nvPr/>
          </p:nvSpPr>
          <p:spPr>
            <a:xfrm>
              <a:off x="11749774" y="3357800"/>
              <a:ext cx="42257" cy="24316"/>
            </a:xfrm>
            <a:custGeom>
              <a:avLst/>
              <a:gdLst/>
              <a:ahLst/>
              <a:cxnLst/>
              <a:rect l="l" t="t" r="r" b="b"/>
              <a:pathLst>
                <a:path w="1034" h="595" extrusionOk="0">
                  <a:moveTo>
                    <a:pt x="970" y="0"/>
                  </a:moveTo>
                  <a:lnTo>
                    <a:pt x="0" y="559"/>
                  </a:lnTo>
                  <a:lnTo>
                    <a:pt x="64" y="595"/>
                  </a:lnTo>
                  <a:lnTo>
                    <a:pt x="1033" y="36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2839;p53"/>
            <p:cNvSpPr/>
            <p:nvPr/>
          </p:nvSpPr>
          <p:spPr>
            <a:xfrm>
              <a:off x="11713034" y="3398831"/>
              <a:ext cx="29261" cy="17123"/>
            </a:xfrm>
            <a:custGeom>
              <a:avLst/>
              <a:gdLst/>
              <a:ahLst/>
              <a:cxnLst/>
              <a:rect l="l" t="t" r="r" b="b"/>
              <a:pathLst>
                <a:path w="716" h="419" extrusionOk="0">
                  <a:moveTo>
                    <a:pt x="652" y="1"/>
                  </a:moveTo>
                  <a:lnTo>
                    <a:pt x="1" y="376"/>
                  </a:lnTo>
                  <a:lnTo>
                    <a:pt x="72" y="418"/>
                  </a:lnTo>
                  <a:lnTo>
                    <a:pt x="715" y="43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2840;p53"/>
            <p:cNvSpPr/>
            <p:nvPr/>
          </p:nvSpPr>
          <p:spPr>
            <a:xfrm>
              <a:off x="11698608" y="3382647"/>
              <a:ext cx="50349" cy="28975"/>
            </a:xfrm>
            <a:custGeom>
              <a:avLst/>
              <a:gdLst/>
              <a:ahLst/>
              <a:cxnLst/>
              <a:rect l="l" t="t" r="r" b="b"/>
              <a:pathLst>
                <a:path w="1232" h="709" extrusionOk="0">
                  <a:moveTo>
                    <a:pt x="1160" y="1"/>
                  </a:moveTo>
                  <a:lnTo>
                    <a:pt x="0" y="673"/>
                  </a:lnTo>
                  <a:lnTo>
                    <a:pt x="71" y="708"/>
                  </a:lnTo>
                  <a:lnTo>
                    <a:pt x="1231" y="3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2841;p53"/>
            <p:cNvSpPr/>
            <p:nvPr/>
          </p:nvSpPr>
          <p:spPr>
            <a:xfrm>
              <a:off x="11743113" y="3373125"/>
              <a:ext cx="43687" cy="25174"/>
            </a:xfrm>
            <a:custGeom>
              <a:avLst/>
              <a:gdLst/>
              <a:ahLst/>
              <a:cxnLst/>
              <a:rect l="l" t="t" r="r" b="b"/>
              <a:pathLst>
                <a:path w="1069" h="616" extrusionOk="0">
                  <a:moveTo>
                    <a:pt x="1005" y="0"/>
                  </a:moveTo>
                  <a:lnTo>
                    <a:pt x="1" y="580"/>
                  </a:lnTo>
                  <a:lnTo>
                    <a:pt x="71" y="616"/>
                  </a:lnTo>
                  <a:lnTo>
                    <a:pt x="1069" y="43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2842;p53"/>
            <p:cNvSpPr/>
            <p:nvPr/>
          </p:nvSpPr>
          <p:spPr>
            <a:xfrm>
              <a:off x="11599136" y="3412153"/>
              <a:ext cx="98613" cy="56969"/>
            </a:xfrm>
            <a:custGeom>
              <a:avLst/>
              <a:gdLst/>
              <a:ahLst/>
              <a:cxnLst/>
              <a:rect l="l" t="t" r="r" b="b"/>
              <a:pathLst>
                <a:path w="2413" h="1394" extrusionOk="0">
                  <a:moveTo>
                    <a:pt x="2342" y="0"/>
                  </a:moveTo>
                  <a:lnTo>
                    <a:pt x="1" y="1352"/>
                  </a:lnTo>
                  <a:lnTo>
                    <a:pt x="71" y="1394"/>
                  </a:lnTo>
                  <a:lnTo>
                    <a:pt x="2413" y="43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2843;p53"/>
            <p:cNvSpPr/>
            <p:nvPr/>
          </p:nvSpPr>
          <p:spPr>
            <a:xfrm>
              <a:off x="11793134" y="3343333"/>
              <a:ext cx="23744" cy="13936"/>
            </a:xfrm>
            <a:custGeom>
              <a:avLst/>
              <a:gdLst/>
              <a:ahLst/>
              <a:cxnLst/>
              <a:rect l="l" t="t" r="r" b="b"/>
              <a:pathLst>
                <a:path w="581" h="341" extrusionOk="0">
                  <a:moveTo>
                    <a:pt x="517" y="1"/>
                  </a:moveTo>
                  <a:lnTo>
                    <a:pt x="1" y="298"/>
                  </a:lnTo>
                  <a:lnTo>
                    <a:pt x="64" y="340"/>
                  </a:lnTo>
                  <a:lnTo>
                    <a:pt x="581" y="36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2844;p53"/>
            <p:cNvSpPr/>
            <p:nvPr/>
          </p:nvSpPr>
          <p:spPr>
            <a:xfrm>
              <a:off x="11610702" y="3453470"/>
              <a:ext cx="37067" cy="21455"/>
            </a:xfrm>
            <a:custGeom>
              <a:avLst/>
              <a:gdLst/>
              <a:ahLst/>
              <a:cxnLst/>
              <a:rect l="l" t="t" r="r" b="b"/>
              <a:pathLst>
                <a:path w="907" h="525" extrusionOk="0">
                  <a:moveTo>
                    <a:pt x="842" y="1"/>
                  </a:moveTo>
                  <a:lnTo>
                    <a:pt x="1" y="489"/>
                  </a:lnTo>
                  <a:lnTo>
                    <a:pt x="71" y="524"/>
                  </a:lnTo>
                  <a:lnTo>
                    <a:pt x="906" y="43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2845;p53"/>
            <p:cNvSpPr/>
            <p:nvPr/>
          </p:nvSpPr>
          <p:spPr>
            <a:xfrm>
              <a:off x="11648872" y="3416199"/>
              <a:ext cx="63345" cy="36740"/>
            </a:xfrm>
            <a:custGeom>
              <a:avLst/>
              <a:gdLst/>
              <a:ahLst/>
              <a:cxnLst/>
              <a:rect l="l" t="t" r="r" b="b"/>
              <a:pathLst>
                <a:path w="1550" h="899" extrusionOk="0">
                  <a:moveTo>
                    <a:pt x="1486" y="0"/>
                  </a:moveTo>
                  <a:lnTo>
                    <a:pt x="0" y="863"/>
                  </a:lnTo>
                  <a:lnTo>
                    <a:pt x="64" y="899"/>
                  </a:lnTo>
                  <a:lnTo>
                    <a:pt x="1550" y="4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2846;p53"/>
            <p:cNvSpPr/>
            <p:nvPr/>
          </p:nvSpPr>
          <p:spPr>
            <a:xfrm>
              <a:off x="11817982" y="3330623"/>
              <a:ext cx="20597" cy="12179"/>
            </a:xfrm>
            <a:custGeom>
              <a:avLst/>
              <a:gdLst/>
              <a:ahLst/>
              <a:cxnLst/>
              <a:rect l="l" t="t" r="r" b="b"/>
              <a:pathLst>
                <a:path w="504" h="298" extrusionOk="0">
                  <a:moveTo>
                    <a:pt x="440" y="0"/>
                  </a:moveTo>
                  <a:lnTo>
                    <a:pt x="1" y="255"/>
                  </a:lnTo>
                  <a:lnTo>
                    <a:pt x="65" y="297"/>
                  </a:lnTo>
                  <a:lnTo>
                    <a:pt x="503" y="4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B9F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2847;p53"/>
            <p:cNvSpPr/>
            <p:nvPr/>
          </p:nvSpPr>
          <p:spPr>
            <a:xfrm>
              <a:off x="10799155" y="3074179"/>
              <a:ext cx="707498" cy="433400"/>
            </a:xfrm>
            <a:custGeom>
              <a:avLst/>
              <a:gdLst/>
              <a:ahLst/>
              <a:cxnLst/>
              <a:rect l="l" t="t" r="r" b="b"/>
              <a:pathLst>
                <a:path w="17312" h="10605" extrusionOk="0">
                  <a:moveTo>
                    <a:pt x="16166" y="305"/>
                  </a:moveTo>
                  <a:lnTo>
                    <a:pt x="15727" y="559"/>
                  </a:lnTo>
                  <a:lnTo>
                    <a:pt x="15819" y="616"/>
                  </a:lnTo>
                  <a:lnTo>
                    <a:pt x="16265" y="361"/>
                  </a:lnTo>
                  <a:lnTo>
                    <a:pt x="16166" y="305"/>
                  </a:lnTo>
                  <a:close/>
                  <a:moveTo>
                    <a:pt x="15550" y="665"/>
                  </a:moveTo>
                  <a:lnTo>
                    <a:pt x="14885" y="1047"/>
                  </a:lnTo>
                  <a:lnTo>
                    <a:pt x="14977" y="1104"/>
                  </a:lnTo>
                  <a:lnTo>
                    <a:pt x="15642" y="715"/>
                  </a:lnTo>
                  <a:lnTo>
                    <a:pt x="15550" y="665"/>
                  </a:lnTo>
                  <a:close/>
                  <a:moveTo>
                    <a:pt x="17213" y="906"/>
                  </a:moveTo>
                  <a:lnTo>
                    <a:pt x="15939" y="1642"/>
                  </a:lnTo>
                  <a:lnTo>
                    <a:pt x="16031" y="1698"/>
                  </a:lnTo>
                  <a:lnTo>
                    <a:pt x="17312" y="955"/>
                  </a:lnTo>
                  <a:lnTo>
                    <a:pt x="17213" y="906"/>
                  </a:lnTo>
                  <a:close/>
                  <a:moveTo>
                    <a:pt x="15642" y="0"/>
                  </a:moveTo>
                  <a:lnTo>
                    <a:pt x="12735" y="1677"/>
                  </a:lnTo>
                  <a:lnTo>
                    <a:pt x="12827" y="1734"/>
                  </a:lnTo>
                  <a:lnTo>
                    <a:pt x="15734" y="57"/>
                  </a:lnTo>
                  <a:lnTo>
                    <a:pt x="15642" y="0"/>
                  </a:lnTo>
                  <a:close/>
                  <a:moveTo>
                    <a:pt x="14709" y="1146"/>
                  </a:moveTo>
                  <a:lnTo>
                    <a:pt x="13145" y="2052"/>
                  </a:lnTo>
                  <a:lnTo>
                    <a:pt x="13244" y="2109"/>
                  </a:lnTo>
                  <a:lnTo>
                    <a:pt x="14800" y="1203"/>
                  </a:lnTo>
                  <a:lnTo>
                    <a:pt x="14709" y="1146"/>
                  </a:lnTo>
                  <a:close/>
                  <a:moveTo>
                    <a:pt x="16689" y="602"/>
                  </a:moveTo>
                  <a:lnTo>
                    <a:pt x="13195" y="2618"/>
                  </a:lnTo>
                  <a:lnTo>
                    <a:pt x="13287" y="2675"/>
                  </a:lnTo>
                  <a:lnTo>
                    <a:pt x="16781" y="658"/>
                  </a:lnTo>
                  <a:lnTo>
                    <a:pt x="16689" y="602"/>
                  </a:lnTo>
                  <a:close/>
                  <a:moveTo>
                    <a:pt x="15763" y="1741"/>
                  </a:moveTo>
                  <a:lnTo>
                    <a:pt x="14206" y="2639"/>
                  </a:lnTo>
                  <a:lnTo>
                    <a:pt x="14298" y="2696"/>
                  </a:lnTo>
                  <a:lnTo>
                    <a:pt x="15855" y="1797"/>
                  </a:lnTo>
                  <a:lnTo>
                    <a:pt x="15763" y="1741"/>
                  </a:lnTo>
                  <a:close/>
                  <a:moveTo>
                    <a:pt x="12558" y="1783"/>
                  </a:moveTo>
                  <a:lnTo>
                    <a:pt x="10994" y="2682"/>
                  </a:lnTo>
                  <a:lnTo>
                    <a:pt x="11094" y="2738"/>
                  </a:lnTo>
                  <a:lnTo>
                    <a:pt x="12650" y="1833"/>
                  </a:lnTo>
                  <a:lnTo>
                    <a:pt x="12558" y="1783"/>
                  </a:lnTo>
                  <a:close/>
                  <a:moveTo>
                    <a:pt x="12975" y="2151"/>
                  </a:moveTo>
                  <a:lnTo>
                    <a:pt x="11277" y="3127"/>
                  </a:lnTo>
                  <a:lnTo>
                    <a:pt x="11369" y="3184"/>
                  </a:lnTo>
                  <a:lnTo>
                    <a:pt x="13067" y="2208"/>
                  </a:lnTo>
                  <a:lnTo>
                    <a:pt x="12975" y="2151"/>
                  </a:lnTo>
                  <a:close/>
                  <a:moveTo>
                    <a:pt x="14029" y="2745"/>
                  </a:moveTo>
                  <a:lnTo>
                    <a:pt x="13145" y="3255"/>
                  </a:lnTo>
                  <a:lnTo>
                    <a:pt x="13237" y="3311"/>
                  </a:lnTo>
                  <a:lnTo>
                    <a:pt x="14121" y="2795"/>
                  </a:lnTo>
                  <a:lnTo>
                    <a:pt x="14029" y="2745"/>
                  </a:lnTo>
                  <a:close/>
                  <a:moveTo>
                    <a:pt x="13018" y="2717"/>
                  </a:moveTo>
                  <a:lnTo>
                    <a:pt x="11461" y="3622"/>
                  </a:lnTo>
                  <a:lnTo>
                    <a:pt x="11553" y="3679"/>
                  </a:lnTo>
                  <a:lnTo>
                    <a:pt x="13117" y="2774"/>
                  </a:lnTo>
                  <a:lnTo>
                    <a:pt x="13018" y="2717"/>
                  </a:lnTo>
                  <a:close/>
                  <a:moveTo>
                    <a:pt x="11101" y="3233"/>
                  </a:moveTo>
                  <a:lnTo>
                    <a:pt x="10372" y="3651"/>
                  </a:lnTo>
                  <a:lnTo>
                    <a:pt x="10464" y="3707"/>
                  </a:lnTo>
                  <a:lnTo>
                    <a:pt x="11200" y="3283"/>
                  </a:lnTo>
                  <a:lnTo>
                    <a:pt x="11101" y="3233"/>
                  </a:lnTo>
                  <a:close/>
                  <a:moveTo>
                    <a:pt x="10825" y="2781"/>
                  </a:moveTo>
                  <a:lnTo>
                    <a:pt x="9127" y="3764"/>
                  </a:lnTo>
                  <a:lnTo>
                    <a:pt x="9219" y="3821"/>
                  </a:lnTo>
                  <a:lnTo>
                    <a:pt x="10917" y="2837"/>
                  </a:lnTo>
                  <a:lnTo>
                    <a:pt x="10825" y="2781"/>
                  </a:lnTo>
                  <a:close/>
                  <a:moveTo>
                    <a:pt x="12968" y="3354"/>
                  </a:moveTo>
                  <a:lnTo>
                    <a:pt x="11426" y="4245"/>
                  </a:lnTo>
                  <a:lnTo>
                    <a:pt x="11518" y="4302"/>
                  </a:lnTo>
                  <a:lnTo>
                    <a:pt x="13060" y="3410"/>
                  </a:lnTo>
                  <a:lnTo>
                    <a:pt x="12968" y="3354"/>
                  </a:lnTo>
                  <a:close/>
                  <a:moveTo>
                    <a:pt x="8950" y="3863"/>
                  </a:moveTo>
                  <a:lnTo>
                    <a:pt x="8221" y="4287"/>
                  </a:lnTo>
                  <a:lnTo>
                    <a:pt x="8313" y="4337"/>
                  </a:lnTo>
                  <a:lnTo>
                    <a:pt x="9049" y="3920"/>
                  </a:lnTo>
                  <a:lnTo>
                    <a:pt x="8950" y="3863"/>
                  </a:lnTo>
                  <a:close/>
                  <a:moveTo>
                    <a:pt x="10195" y="3757"/>
                  </a:moveTo>
                  <a:lnTo>
                    <a:pt x="8794" y="4563"/>
                  </a:lnTo>
                  <a:lnTo>
                    <a:pt x="8893" y="4613"/>
                  </a:lnTo>
                  <a:lnTo>
                    <a:pt x="10294" y="3806"/>
                  </a:lnTo>
                  <a:lnTo>
                    <a:pt x="10195" y="3757"/>
                  </a:lnTo>
                  <a:close/>
                  <a:moveTo>
                    <a:pt x="11285" y="3722"/>
                  </a:moveTo>
                  <a:lnTo>
                    <a:pt x="9587" y="4698"/>
                  </a:lnTo>
                  <a:lnTo>
                    <a:pt x="9686" y="4754"/>
                  </a:lnTo>
                  <a:lnTo>
                    <a:pt x="11384" y="3778"/>
                  </a:lnTo>
                  <a:lnTo>
                    <a:pt x="11285" y="3722"/>
                  </a:lnTo>
                  <a:close/>
                  <a:moveTo>
                    <a:pt x="8044" y="4387"/>
                  </a:moveTo>
                  <a:lnTo>
                    <a:pt x="7132" y="4917"/>
                  </a:lnTo>
                  <a:lnTo>
                    <a:pt x="7224" y="4974"/>
                  </a:lnTo>
                  <a:lnTo>
                    <a:pt x="8144" y="4443"/>
                  </a:lnTo>
                  <a:lnTo>
                    <a:pt x="8044" y="4387"/>
                  </a:lnTo>
                  <a:close/>
                  <a:moveTo>
                    <a:pt x="11249" y="4344"/>
                  </a:moveTo>
                  <a:lnTo>
                    <a:pt x="9848" y="5151"/>
                  </a:lnTo>
                  <a:lnTo>
                    <a:pt x="9947" y="5207"/>
                  </a:lnTo>
                  <a:lnTo>
                    <a:pt x="11348" y="4401"/>
                  </a:lnTo>
                  <a:lnTo>
                    <a:pt x="11249" y="4344"/>
                  </a:lnTo>
                  <a:close/>
                  <a:moveTo>
                    <a:pt x="9417" y="4804"/>
                  </a:moveTo>
                  <a:lnTo>
                    <a:pt x="8681" y="5221"/>
                  </a:lnTo>
                  <a:lnTo>
                    <a:pt x="8780" y="5278"/>
                  </a:lnTo>
                  <a:lnTo>
                    <a:pt x="9509" y="4853"/>
                  </a:lnTo>
                  <a:lnTo>
                    <a:pt x="9417" y="4804"/>
                  </a:lnTo>
                  <a:close/>
                  <a:moveTo>
                    <a:pt x="11171" y="5002"/>
                  </a:moveTo>
                  <a:lnTo>
                    <a:pt x="10252" y="5533"/>
                  </a:lnTo>
                  <a:lnTo>
                    <a:pt x="10351" y="5582"/>
                  </a:lnTo>
                  <a:lnTo>
                    <a:pt x="11270" y="5051"/>
                  </a:lnTo>
                  <a:lnTo>
                    <a:pt x="11171" y="5002"/>
                  </a:lnTo>
                  <a:close/>
                  <a:moveTo>
                    <a:pt x="8618" y="4662"/>
                  </a:moveTo>
                  <a:lnTo>
                    <a:pt x="6941" y="5639"/>
                  </a:lnTo>
                  <a:lnTo>
                    <a:pt x="7033" y="5688"/>
                  </a:lnTo>
                  <a:lnTo>
                    <a:pt x="8717" y="4719"/>
                  </a:lnTo>
                  <a:lnTo>
                    <a:pt x="8618" y="4662"/>
                  </a:lnTo>
                  <a:close/>
                  <a:moveTo>
                    <a:pt x="8511" y="5327"/>
                  </a:moveTo>
                  <a:lnTo>
                    <a:pt x="7592" y="5858"/>
                  </a:lnTo>
                  <a:lnTo>
                    <a:pt x="7684" y="5907"/>
                  </a:lnTo>
                  <a:lnTo>
                    <a:pt x="8603" y="5377"/>
                  </a:lnTo>
                  <a:lnTo>
                    <a:pt x="8511" y="5327"/>
                  </a:lnTo>
                  <a:close/>
                  <a:moveTo>
                    <a:pt x="9679" y="5257"/>
                  </a:moveTo>
                  <a:lnTo>
                    <a:pt x="7995" y="6226"/>
                  </a:lnTo>
                  <a:lnTo>
                    <a:pt x="8087" y="6282"/>
                  </a:lnTo>
                  <a:lnTo>
                    <a:pt x="9771" y="5306"/>
                  </a:lnTo>
                  <a:lnTo>
                    <a:pt x="9679" y="5257"/>
                  </a:lnTo>
                  <a:close/>
                  <a:moveTo>
                    <a:pt x="6955" y="5016"/>
                  </a:moveTo>
                  <a:lnTo>
                    <a:pt x="4790" y="6268"/>
                  </a:lnTo>
                  <a:lnTo>
                    <a:pt x="4882" y="6325"/>
                  </a:lnTo>
                  <a:lnTo>
                    <a:pt x="7047" y="5073"/>
                  </a:lnTo>
                  <a:lnTo>
                    <a:pt x="6955" y="5016"/>
                  </a:lnTo>
                  <a:close/>
                  <a:moveTo>
                    <a:pt x="4613" y="6367"/>
                  </a:moveTo>
                  <a:lnTo>
                    <a:pt x="4210" y="6601"/>
                  </a:lnTo>
                  <a:lnTo>
                    <a:pt x="4309" y="6657"/>
                  </a:lnTo>
                  <a:lnTo>
                    <a:pt x="4712" y="6424"/>
                  </a:lnTo>
                  <a:lnTo>
                    <a:pt x="4613" y="6367"/>
                  </a:lnTo>
                  <a:close/>
                  <a:moveTo>
                    <a:pt x="6764" y="5738"/>
                  </a:moveTo>
                  <a:lnTo>
                    <a:pt x="5102" y="6693"/>
                  </a:lnTo>
                  <a:lnTo>
                    <a:pt x="5201" y="6749"/>
                  </a:lnTo>
                  <a:lnTo>
                    <a:pt x="6863" y="5787"/>
                  </a:lnTo>
                  <a:lnTo>
                    <a:pt x="6764" y="5738"/>
                  </a:lnTo>
                  <a:close/>
                  <a:moveTo>
                    <a:pt x="10082" y="5632"/>
                  </a:moveTo>
                  <a:lnTo>
                    <a:pt x="7917" y="6884"/>
                  </a:lnTo>
                  <a:lnTo>
                    <a:pt x="8009" y="6933"/>
                  </a:lnTo>
                  <a:lnTo>
                    <a:pt x="10174" y="5681"/>
                  </a:lnTo>
                  <a:lnTo>
                    <a:pt x="10082" y="5632"/>
                  </a:lnTo>
                  <a:close/>
                  <a:moveTo>
                    <a:pt x="7422" y="5964"/>
                  </a:moveTo>
                  <a:lnTo>
                    <a:pt x="5250" y="7209"/>
                  </a:lnTo>
                  <a:lnTo>
                    <a:pt x="5349" y="7266"/>
                  </a:lnTo>
                  <a:lnTo>
                    <a:pt x="7514" y="6014"/>
                  </a:lnTo>
                  <a:lnTo>
                    <a:pt x="7422" y="5964"/>
                  </a:lnTo>
                  <a:close/>
                  <a:moveTo>
                    <a:pt x="7740" y="6983"/>
                  </a:moveTo>
                  <a:lnTo>
                    <a:pt x="7337" y="7209"/>
                  </a:lnTo>
                  <a:lnTo>
                    <a:pt x="7429" y="7266"/>
                  </a:lnTo>
                  <a:lnTo>
                    <a:pt x="7832" y="7032"/>
                  </a:lnTo>
                  <a:lnTo>
                    <a:pt x="7740" y="6983"/>
                  </a:lnTo>
                  <a:close/>
                  <a:moveTo>
                    <a:pt x="7818" y="6325"/>
                  </a:moveTo>
                  <a:lnTo>
                    <a:pt x="6156" y="7287"/>
                  </a:lnTo>
                  <a:lnTo>
                    <a:pt x="6248" y="7344"/>
                  </a:lnTo>
                  <a:lnTo>
                    <a:pt x="7910" y="6381"/>
                  </a:lnTo>
                  <a:lnTo>
                    <a:pt x="7818" y="6325"/>
                  </a:lnTo>
                  <a:close/>
                  <a:moveTo>
                    <a:pt x="5080" y="7315"/>
                  </a:moveTo>
                  <a:lnTo>
                    <a:pt x="4677" y="7542"/>
                  </a:lnTo>
                  <a:lnTo>
                    <a:pt x="4769" y="7598"/>
                  </a:lnTo>
                  <a:lnTo>
                    <a:pt x="5172" y="7365"/>
                  </a:lnTo>
                  <a:lnTo>
                    <a:pt x="5080" y="7315"/>
                  </a:lnTo>
                  <a:close/>
                  <a:moveTo>
                    <a:pt x="9587" y="6537"/>
                  </a:moveTo>
                  <a:lnTo>
                    <a:pt x="7422" y="7789"/>
                  </a:lnTo>
                  <a:lnTo>
                    <a:pt x="7514" y="7839"/>
                  </a:lnTo>
                  <a:lnTo>
                    <a:pt x="9686" y="6594"/>
                  </a:lnTo>
                  <a:lnTo>
                    <a:pt x="9587" y="6537"/>
                  </a:lnTo>
                  <a:close/>
                  <a:moveTo>
                    <a:pt x="4932" y="6792"/>
                  </a:moveTo>
                  <a:lnTo>
                    <a:pt x="2788" y="8030"/>
                  </a:lnTo>
                  <a:lnTo>
                    <a:pt x="2887" y="8086"/>
                  </a:lnTo>
                  <a:lnTo>
                    <a:pt x="5024" y="6848"/>
                  </a:lnTo>
                  <a:lnTo>
                    <a:pt x="4932" y="6792"/>
                  </a:lnTo>
                  <a:close/>
                  <a:moveTo>
                    <a:pt x="4040" y="6700"/>
                  </a:moveTo>
                  <a:lnTo>
                    <a:pt x="1685" y="8058"/>
                  </a:lnTo>
                  <a:lnTo>
                    <a:pt x="1777" y="8115"/>
                  </a:lnTo>
                  <a:lnTo>
                    <a:pt x="4132" y="6756"/>
                  </a:lnTo>
                  <a:lnTo>
                    <a:pt x="4040" y="6700"/>
                  </a:lnTo>
                  <a:close/>
                  <a:moveTo>
                    <a:pt x="7245" y="7888"/>
                  </a:moveTo>
                  <a:lnTo>
                    <a:pt x="6849" y="8122"/>
                  </a:lnTo>
                  <a:lnTo>
                    <a:pt x="6941" y="8171"/>
                  </a:lnTo>
                  <a:lnTo>
                    <a:pt x="7344" y="7945"/>
                  </a:lnTo>
                  <a:lnTo>
                    <a:pt x="7245" y="7888"/>
                  </a:lnTo>
                  <a:close/>
                  <a:moveTo>
                    <a:pt x="5979" y="7386"/>
                  </a:moveTo>
                  <a:lnTo>
                    <a:pt x="3842" y="8624"/>
                  </a:lnTo>
                  <a:lnTo>
                    <a:pt x="3934" y="8681"/>
                  </a:lnTo>
                  <a:lnTo>
                    <a:pt x="6078" y="7443"/>
                  </a:lnTo>
                  <a:lnTo>
                    <a:pt x="5979" y="7386"/>
                  </a:lnTo>
                  <a:close/>
                  <a:moveTo>
                    <a:pt x="7160" y="7315"/>
                  </a:moveTo>
                  <a:lnTo>
                    <a:pt x="4804" y="8674"/>
                  </a:lnTo>
                  <a:lnTo>
                    <a:pt x="4903" y="8723"/>
                  </a:lnTo>
                  <a:lnTo>
                    <a:pt x="7259" y="7365"/>
                  </a:lnTo>
                  <a:lnTo>
                    <a:pt x="7160" y="7315"/>
                  </a:lnTo>
                  <a:close/>
                  <a:moveTo>
                    <a:pt x="4500" y="7641"/>
                  </a:moveTo>
                  <a:lnTo>
                    <a:pt x="2152" y="9006"/>
                  </a:lnTo>
                  <a:lnTo>
                    <a:pt x="2244" y="9056"/>
                  </a:lnTo>
                  <a:lnTo>
                    <a:pt x="4599" y="7697"/>
                  </a:lnTo>
                  <a:lnTo>
                    <a:pt x="4500" y="7641"/>
                  </a:lnTo>
                  <a:close/>
                  <a:moveTo>
                    <a:pt x="1515" y="8157"/>
                  </a:moveTo>
                  <a:lnTo>
                    <a:pt x="1" y="9034"/>
                  </a:lnTo>
                  <a:lnTo>
                    <a:pt x="100" y="9084"/>
                  </a:lnTo>
                  <a:lnTo>
                    <a:pt x="1607" y="8214"/>
                  </a:lnTo>
                  <a:lnTo>
                    <a:pt x="1515" y="8157"/>
                  </a:lnTo>
                  <a:close/>
                  <a:moveTo>
                    <a:pt x="2611" y="8129"/>
                  </a:moveTo>
                  <a:lnTo>
                    <a:pt x="524" y="9331"/>
                  </a:lnTo>
                  <a:lnTo>
                    <a:pt x="616" y="9388"/>
                  </a:lnTo>
                  <a:lnTo>
                    <a:pt x="2703" y="8185"/>
                  </a:lnTo>
                  <a:lnTo>
                    <a:pt x="2611" y="8129"/>
                  </a:lnTo>
                  <a:close/>
                  <a:moveTo>
                    <a:pt x="6672" y="8221"/>
                  </a:moveTo>
                  <a:lnTo>
                    <a:pt x="4316" y="9579"/>
                  </a:lnTo>
                  <a:lnTo>
                    <a:pt x="4408" y="9636"/>
                  </a:lnTo>
                  <a:lnTo>
                    <a:pt x="6764" y="8277"/>
                  </a:lnTo>
                  <a:lnTo>
                    <a:pt x="6672" y="8221"/>
                  </a:lnTo>
                  <a:close/>
                  <a:moveTo>
                    <a:pt x="1975" y="9112"/>
                  </a:moveTo>
                  <a:lnTo>
                    <a:pt x="1048" y="9643"/>
                  </a:lnTo>
                  <a:lnTo>
                    <a:pt x="1140" y="9692"/>
                  </a:lnTo>
                  <a:lnTo>
                    <a:pt x="2067" y="9162"/>
                  </a:lnTo>
                  <a:lnTo>
                    <a:pt x="1975" y="9112"/>
                  </a:lnTo>
                  <a:close/>
                  <a:moveTo>
                    <a:pt x="3665" y="8723"/>
                  </a:moveTo>
                  <a:lnTo>
                    <a:pt x="1571" y="9940"/>
                  </a:lnTo>
                  <a:lnTo>
                    <a:pt x="1663" y="9989"/>
                  </a:lnTo>
                  <a:lnTo>
                    <a:pt x="3765" y="8780"/>
                  </a:lnTo>
                  <a:lnTo>
                    <a:pt x="3665" y="8723"/>
                  </a:lnTo>
                  <a:close/>
                  <a:moveTo>
                    <a:pt x="4635" y="8773"/>
                  </a:moveTo>
                  <a:lnTo>
                    <a:pt x="2095" y="10237"/>
                  </a:lnTo>
                  <a:lnTo>
                    <a:pt x="2187" y="10294"/>
                  </a:lnTo>
                  <a:lnTo>
                    <a:pt x="4727" y="8829"/>
                  </a:lnTo>
                  <a:lnTo>
                    <a:pt x="4635" y="8773"/>
                  </a:lnTo>
                  <a:close/>
                  <a:moveTo>
                    <a:pt x="4147" y="9678"/>
                  </a:moveTo>
                  <a:lnTo>
                    <a:pt x="2640" y="10548"/>
                  </a:lnTo>
                  <a:lnTo>
                    <a:pt x="2732" y="10605"/>
                  </a:lnTo>
                  <a:lnTo>
                    <a:pt x="4238" y="9735"/>
                  </a:lnTo>
                  <a:lnTo>
                    <a:pt x="4147" y="9678"/>
                  </a:ln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2848;p53"/>
            <p:cNvSpPr/>
            <p:nvPr/>
          </p:nvSpPr>
          <p:spPr>
            <a:xfrm>
              <a:off x="10885345" y="2958810"/>
              <a:ext cx="37598" cy="22028"/>
            </a:xfrm>
            <a:custGeom>
              <a:avLst/>
              <a:gdLst/>
              <a:ahLst/>
              <a:cxnLst/>
              <a:rect l="l" t="t" r="r" b="b"/>
              <a:pathLst>
                <a:path w="920" h="539" extrusionOk="0">
                  <a:moveTo>
                    <a:pt x="835" y="1"/>
                  </a:moveTo>
                  <a:lnTo>
                    <a:pt x="0" y="482"/>
                  </a:lnTo>
                  <a:lnTo>
                    <a:pt x="85" y="538"/>
                  </a:lnTo>
                  <a:lnTo>
                    <a:pt x="920" y="50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2849;p53"/>
            <p:cNvSpPr/>
            <p:nvPr/>
          </p:nvSpPr>
          <p:spPr>
            <a:xfrm>
              <a:off x="10924945" y="2947531"/>
              <a:ext cx="17941" cy="10176"/>
            </a:xfrm>
            <a:custGeom>
              <a:avLst/>
              <a:gdLst/>
              <a:ahLst/>
              <a:cxnLst/>
              <a:rect l="l" t="t" r="r" b="b"/>
              <a:pathLst>
                <a:path w="439" h="249" extrusionOk="0">
                  <a:moveTo>
                    <a:pt x="347" y="1"/>
                  </a:moveTo>
                  <a:lnTo>
                    <a:pt x="0" y="199"/>
                  </a:lnTo>
                  <a:lnTo>
                    <a:pt x="92" y="248"/>
                  </a:lnTo>
                  <a:lnTo>
                    <a:pt x="439" y="50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2850;p53"/>
            <p:cNvSpPr/>
            <p:nvPr/>
          </p:nvSpPr>
          <p:spPr>
            <a:xfrm>
              <a:off x="10900670" y="2976751"/>
              <a:ext cx="22273" cy="13037"/>
            </a:xfrm>
            <a:custGeom>
              <a:avLst/>
              <a:gdLst/>
              <a:ahLst/>
              <a:cxnLst/>
              <a:rect l="l" t="t" r="r" b="b"/>
              <a:pathLst>
                <a:path w="545" h="319" extrusionOk="0">
                  <a:moveTo>
                    <a:pt x="460" y="0"/>
                  </a:moveTo>
                  <a:lnTo>
                    <a:pt x="0" y="262"/>
                  </a:lnTo>
                  <a:lnTo>
                    <a:pt x="92" y="319"/>
                  </a:lnTo>
                  <a:lnTo>
                    <a:pt x="545" y="5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2851;p53"/>
            <p:cNvSpPr/>
            <p:nvPr/>
          </p:nvSpPr>
          <p:spPr>
            <a:xfrm>
              <a:off x="10924945" y="2949288"/>
              <a:ext cx="45731" cy="26360"/>
            </a:xfrm>
            <a:custGeom>
              <a:avLst/>
              <a:gdLst/>
              <a:ahLst/>
              <a:cxnLst/>
              <a:rect l="l" t="t" r="r" b="b"/>
              <a:pathLst>
                <a:path w="1119" h="645" extrusionOk="0">
                  <a:moveTo>
                    <a:pt x="1026" y="0"/>
                  </a:moveTo>
                  <a:lnTo>
                    <a:pt x="0" y="595"/>
                  </a:lnTo>
                  <a:lnTo>
                    <a:pt x="92" y="644"/>
                  </a:lnTo>
                  <a:lnTo>
                    <a:pt x="1118" y="50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2852;p53"/>
            <p:cNvSpPr/>
            <p:nvPr/>
          </p:nvSpPr>
          <p:spPr>
            <a:xfrm>
              <a:off x="10972638" y="2932819"/>
              <a:ext cx="26646" cy="15325"/>
            </a:xfrm>
            <a:custGeom>
              <a:avLst/>
              <a:gdLst/>
              <a:ahLst/>
              <a:cxnLst/>
              <a:rect l="l" t="t" r="r" b="b"/>
              <a:pathLst>
                <a:path w="652" h="375" extrusionOk="0">
                  <a:moveTo>
                    <a:pt x="567" y="0"/>
                  </a:moveTo>
                  <a:lnTo>
                    <a:pt x="1" y="325"/>
                  </a:lnTo>
                  <a:lnTo>
                    <a:pt x="85" y="375"/>
                  </a:lnTo>
                  <a:lnTo>
                    <a:pt x="651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2853;p53"/>
            <p:cNvSpPr/>
            <p:nvPr/>
          </p:nvSpPr>
          <p:spPr>
            <a:xfrm>
              <a:off x="10680353" y="3077081"/>
              <a:ext cx="37925" cy="21987"/>
            </a:xfrm>
            <a:custGeom>
              <a:avLst/>
              <a:gdLst/>
              <a:ahLst/>
              <a:cxnLst/>
              <a:rect l="l" t="t" r="r" b="b"/>
              <a:pathLst>
                <a:path w="928" h="538" extrusionOk="0">
                  <a:moveTo>
                    <a:pt x="835" y="0"/>
                  </a:moveTo>
                  <a:lnTo>
                    <a:pt x="0" y="481"/>
                  </a:lnTo>
                  <a:lnTo>
                    <a:pt x="92" y="538"/>
                  </a:lnTo>
                  <a:lnTo>
                    <a:pt x="927" y="5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2854;p53"/>
            <p:cNvSpPr/>
            <p:nvPr/>
          </p:nvSpPr>
          <p:spPr>
            <a:xfrm>
              <a:off x="10719954" y="3065801"/>
              <a:ext cx="17982" cy="10135"/>
            </a:xfrm>
            <a:custGeom>
              <a:avLst/>
              <a:gdLst/>
              <a:ahLst/>
              <a:cxnLst/>
              <a:rect l="l" t="t" r="r" b="b"/>
              <a:pathLst>
                <a:path w="440" h="248" extrusionOk="0">
                  <a:moveTo>
                    <a:pt x="347" y="0"/>
                  </a:moveTo>
                  <a:lnTo>
                    <a:pt x="1" y="198"/>
                  </a:lnTo>
                  <a:lnTo>
                    <a:pt x="93" y="248"/>
                  </a:lnTo>
                  <a:lnTo>
                    <a:pt x="439" y="5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2855;p53"/>
            <p:cNvSpPr/>
            <p:nvPr/>
          </p:nvSpPr>
          <p:spPr>
            <a:xfrm>
              <a:off x="10695965" y="3094981"/>
              <a:ext cx="22314" cy="13078"/>
            </a:xfrm>
            <a:custGeom>
              <a:avLst/>
              <a:gdLst/>
              <a:ahLst/>
              <a:cxnLst/>
              <a:rect l="l" t="t" r="r" b="b"/>
              <a:pathLst>
                <a:path w="546" h="320" extrusionOk="0">
                  <a:moveTo>
                    <a:pt x="453" y="1"/>
                  </a:moveTo>
                  <a:lnTo>
                    <a:pt x="0" y="263"/>
                  </a:lnTo>
                  <a:lnTo>
                    <a:pt x="85" y="319"/>
                  </a:lnTo>
                  <a:lnTo>
                    <a:pt x="545" y="50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2856;p53"/>
            <p:cNvSpPr/>
            <p:nvPr/>
          </p:nvSpPr>
          <p:spPr>
            <a:xfrm>
              <a:off x="10719954" y="3067518"/>
              <a:ext cx="45731" cy="26360"/>
            </a:xfrm>
            <a:custGeom>
              <a:avLst/>
              <a:gdLst/>
              <a:ahLst/>
              <a:cxnLst/>
              <a:rect l="l" t="t" r="r" b="b"/>
              <a:pathLst>
                <a:path w="1119" h="645" extrusionOk="0">
                  <a:moveTo>
                    <a:pt x="1033" y="1"/>
                  </a:moveTo>
                  <a:lnTo>
                    <a:pt x="1" y="595"/>
                  </a:lnTo>
                  <a:lnTo>
                    <a:pt x="93" y="644"/>
                  </a:lnTo>
                  <a:lnTo>
                    <a:pt x="1118" y="57"/>
                  </a:lnTo>
                  <a:lnTo>
                    <a:pt x="1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2857;p53"/>
            <p:cNvSpPr/>
            <p:nvPr/>
          </p:nvSpPr>
          <p:spPr>
            <a:xfrm>
              <a:off x="10767646" y="3051048"/>
              <a:ext cx="26932" cy="15366"/>
            </a:xfrm>
            <a:custGeom>
              <a:avLst/>
              <a:gdLst/>
              <a:ahLst/>
              <a:cxnLst/>
              <a:rect l="l" t="t" r="r" b="b"/>
              <a:pathLst>
                <a:path w="659" h="376" extrusionOk="0">
                  <a:moveTo>
                    <a:pt x="567" y="0"/>
                  </a:moveTo>
                  <a:lnTo>
                    <a:pt x="1" y="326"/>
                  </a:lnTo>
                  <a:lnTo>
                    <a:pt x="93" y="375"/>
                  </a:lnTo>
                  <a:lnTo>
                    <a:pt x="659" y="5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2858;p53"/>
            <p:cNvSpPr/>
            <p:nvPr/>
          </p:nvSpPr>
          <p:spPr>
            <a:xfrm>
              <a:off x="10475362" y="3195310"/>
              <a:ext cx="37925" cy="22028"/>
            </a:xfrm>
            <a:custGeom>
              <a:avLst/>
              <a:gdLst/>
              <a:ahLst/>
              <a:cxnLst/>
              <a:rect l="l" t="t" r="r" b="b"/>
              <a:pathLst>
                <a:path w="928" h="539" extrusionOk="0">
                  <a:moveTo>
                    <a:pt x="835" y="1"/>
                  </a:moveTo>
                  <a:lnTo>
                    <a:pt x="1" y="489"/>
                  </a:lnTo>
                  <a:lnTo>
                    <a:pt x="93" y="538"/>
                  </a:lnTo>
                  <a:lnTo>
                    <a:pt x="927" y="57"/>
                  </a:lnTo>
                  <a:lnTo>
                    <a:pt x="8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2859;p53"/>
            <p:cNvSpPr/>
            <p:nvPr/>
          </p:nvSpPr>
          <p:spPr>
            <a:xfrm>
              <a:off x="10515249" y="3184031"/>
              <a:ext cx="17696" cy="10462"/>
            </a:xfrm>
            <a:custGeom>
              <a:avLst/>
              <a:gdLst/>
              <a:ahLst/>
              <a:cxnLst/>
              <a:rect l="l" t="t" r="r" b="b"/>
              <a:pathLst>
                <a:path w="433" h="256" extrusionOk="0">
                  <a:moveTo>
                    <a:pt x="348" y="1"/>
                  </a:moveTo>
                  <a:lnTo>
                    <a:pt x="1" y="199"/>
                  </a:lnTo>
                  <a:lnTo>
                    <a:pt x="86" y="255"/>
                  </a:lnTo>
                  <a:lnTo>
                    <a:pt x="432" y="50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2860;p53"/>
            <p:cNvSpPr/>
            <p:nvPr/>
          </p:nvSpPr>
          <p:spPr>
            <a:xfrm>
              <a:off x="10490973" y="3213251"/>
              <a:ext cx="22314" cy="13037"/>
            </a:xfrm>
            <a:custGeom>
              <a:avLst/>
              <a:gdLst/>
              <a:ahLst/>
              <a:cxnLst/>
              <a:rect l="l" t="t" r="r" b="b"/>
              <a:pathLst>
                <a:path w="546" h="319" extrusionOk="0">
                  <a:moveTo>
                    <a:pt x="453" y="0"/>
                  </a:moveTo>
                  <a:lnTo>
                    <a:pt x="1" y="269"/>
                  </a:lnTo>
                  <a:lnTo>
                    <a:pt x="93" y="319"/>
                  </a:lnTo>
                  <a:lnTo>
                    <a:pt x="545" y="5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2861;p53"/>
            <p:cNvSpPr/>
            <p:nvPr/>
          </p:nvSpPr>
          <p:spPr>
            <a:xfrm>
              <a:off x="10515249" y="3185788"/>
              <a:ext cx="45445" cy="26605"/>
            </a:xfrm>
            <a:custGeom>
              <a:avLst/>
              <a:gdLst/>
              <a:ahLst/>
              <a:cxnLst/>
              <a:rect l="l" t="t" r="r" b="b"/>
              <a:pathLst>
                <a:path w="1112" h="651" extrusionOk="0">
                  <a:moveTo>
                    <a:pt x="1027" y="0"/>
                  </a:moveTo>
                  <a:lnTo>
                    <a:pt x="1" y="594"/>
                  </a:lnTo>
                  <a:lnTo>
                    <a:pt x="86" y="651"/>
                  </a:lnTo>
                  <a:lnTo>
                    <a:pt x="1112" y="57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2862;p53"/>
            <p:cNvSpPr/>
            <p:nvPr/>
          </p:nvSpPr>
          <p:spPr>
            <a:xfrm>
              <a:off x="10562696" y="3169278"/>
              <a:ext cx="26932" cy="15366"/>
            </a:xfrm>
            <a:custGeom>
              <a:avLst/>
              <a:gdLst/>
              <a:ahLst/>
              <a:cxnLst/>
              <a:rect l="l" t="t" r="r" b="b"/>
              <a:pathLst>
                <a:path w="659" h="376" extrusionOk="0">
                  <a:moveTo>
                    <a:pt x="566" y="1"/>
                  </a:moveTo>
                  <a:lnTo>
                    <a:pt x="0" y="326"/>
                  </a:lnTo>
                  <a:lnTo>
                    <a:pt x="92" y="376"/>
                  </a:lnTo>
                  <a:lnTo>
                    <a:pt x="658" y="50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2863;p53"/>
            <p:cNvSpPr/>
            <p:nvPr/>
          </p:nvSpPr>
          <p:spPr>
            <a:xfrm>
              <a:off x="10963688" y="2937723"/>
              <a:ext cx="215413" cy="124646"/>
            </a:xfrm>
            <a:custGeom>
              <a:avLst/>
              <a:gdLst/>
              <a:ahLst/>
              <a:cxnLst/>
              <a:rect l="l" t="t" r="r" b="b"/>
              <a:pathLst>
                <a:path w="5271" h="3050" extrusionOk="0">
                  <a:moveTo>
                    <a:pt x="5193" y="170"/>
                  </a:moveTo>
                  <a:lnTo>
                    <a:pt x="4889" y="347"/>
                  </a:lnTo>
                  <a:lnTo>
                    <a:pt x="4966" y="389"/>
                  </a:lnTo>
                  <a:lnTo>
                    <a:pt x="5271" y="213"/>
                  </a:lnTo>
                  <a:lnTo>
                    <a:pt x="5193" y="170"/>
                  </a:lnTo>
                  <a:close/>
                  <a:moveTo>
                    <a:pt x="4889" y="0"/>
                  </a:moveTo>
                  <a:lnTo>
                    <a:pt x="4040" y="488"/>
                  </a:lnTo>
                  <a:lnTo>
                    <a:pt x="4118" y="531"/>
                  </a:lnTo>
                  <a:lnTo>
                    <a:pt x="4966" y="43"/>
                  </a:lnTo>
                  <a:lnTo>
                    <a:pt x="4889" y="0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790" y="404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867" y="446"/>
                  </a:lnTo>
                  <a:lnTo>
                    <a:pt x="4790" y="404"/>
                  </a:lnTo>
                  <a:close/>
                  <a:moveTo>
                    <a:pt x="3247" y="948"/>
                  </a:moveTo>
                  <a:lnTo>
                    <a:pt x="2512" y="1373"/>
                  </a:lnTo>
                  <a:lnTo>
                    <a:pt x="2589" y="1415"/>
                  </a:lnTo>
                  <a:lnTo>
                    <a:pt x="3318" y="991"/>
                  </a:lnTo>
                  <a:lnTo>
                    <a:pt x="3247" y="948"/>
                  </a:lnTo>
                  <a:close/>
                  <a:moveTo>
                    <a:pt x="3587" y="1097"/>
                  </a:moveTo>
                  <a:lnTo>
                    <a:pt x="2264" y="1861"/>
                  </a:lnTo>
                  <a:lnTo>
                    <a:pt x="2342" y="1903"/>
                  </a:lnTo>
                  <a:lnTo>
                    <a:pt x="3658" y="1139"/>
                  </a:lnTo>
                  <a:lnTo>
                    <a:pt x="3587" y="1097"/>
                  </a:lnTo>
                  <a:close/>
                  <a:moveTo>
                    <a:pt x="2406" y="1429"/>
                  </a:moveTo>
                  <a:lnTo>
                    <a:pt x="722" y="2406"/>
                  </a:lnTo>
                  <a:lnTo>
                    <a:pt x="800" y="2448"/>
                  </a:lnTo>
                  <a:lnTo>
                    <a:pt x="2483" y="1479"/>
                  </a:lnTo>
                  <a:lnTo>
                    <a:pt x="2406" y="1429"/>
                  </a:lnTo>
                  <a:close/>
                  <a:moveTo>
                    <a:pt x="623" y="2469"/>
                  </a:moveTo>
                  <a:lnTo>
                    <a:pt x="0" y="2823"/>
                  </a:lnTo>
                  <a:lnTo>
                    <a:pt x="78" y="2865"/>
                  </a:lnTo>
                  <a:lnTo>
                    <a:pt x="694" y="2512"/>
                  </a:lnTo>
                  <a:lnTo>
                    <a:pt x="623" y="2469"/>
                  </a:lnTo>
                  <a:close/>
                  <a:moveTo>
                    <a:pt x="2165" y="1925"/>
                  </a:moveTo>
                  <a:lnTo>
                    <a:pt x="290" y="3000"/>
                  </a:lnTo>
                  <a:lnTo>
                    <a:pt x="368" y="3049"/>
                  </a:lnTo>
                  <a:lnTo>
                    <a:pt x="2236" y="1967"/>
                  </a:lnTo>
                  <a:lnTo>
                    <a:pt x="2165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2864;p53"/>
            <p:cNvSpPr/>
            <p:nvPr/>
          </p:nvSpPr>
          <p:spPr>
            <a:xfrm>
              <a:off x="10987963" y="2951863"/>
              <a:ext cx="203275" cy="124074"/>
            </a:xfrm>
            <a:custGeom>
              <a:avLst/>
              <a:gdLst/>
              <a:ahLst/>
              <a:cxnLst/>
              <a:rect l="l" t="t" r="r" b="b"/>
              <a:pathLst>
                <a:path w="4974" h="3036" extrusionOk="0">
                  <a:moveTo>
                    <a:pt x="4896" y="1"/>
                  </a:moveTo>
                  <a:lnTo>
                    <a:pt x="4189" y="411"/>
                  </a:lnTo>
                  <a:lnTo>
                    <a:pt x="4266" y="454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677" y="475"/>
                  </a:moveTo>
                  <a:lnTo>
                    <a:pt x="4005" y="864"/>
                  </a:lnTo>
                  <a:lnTo>
                    <a:pt x="4075" y="906"/>
                  </a:lnTo>
                  <a:lnTo>
                    <a:pt x="4754" y="517"/>
                  </a:lnTo>
                  <a:lnTo>
                    <a:pt x="4677" y="475"/>
                  </a:lnTo>
                  <a:close/>
                  <a:moveTo>
                    <a:pt x="4082" y="475"/>
                  </a:moveTo>
                  <a:lnTo>
                    <a:pt x="2759" y="1232"/>
                  </a:lnTo>
                  <a:lnTo>
                    <a:pt x="2837" y="1274"/>
                  </a:lnTo>
                  <a:lnTo>
                    <a:pt x="4153" y="517"/>
                  </a:lnTo>
                  <a:lnTo>
                    <a:pt x="4082" y="475"/>
                  </a:lnTo>
                  <a:close/>
                  <a:moveTo>
                    <a:pt x="3898" y="928"/>
                  </a:moveTo>
                  <a:lnTo>
                    <a:pt x="3163" y="1352"/>
                  </a:lnTo>
                  <a:lnTo>
                    <a:pt x="3241" y="1395"/>
                  </a:lnTo>
                  <a:lnTo>
                    <a:pt x="3976" y="970"/>
                  </a:lnTo>
                  <a:lnTo>
                    <a:pt x="3898" y="928"/>
                  </a:lnTo>
                  <a:close/>
                  <a:moveTo>
                    <a:pt x="3064" y="1402"/>
                  </a:moveTo>
                  <a:lnTo>
                    <a:pt x="1373" y="2378"/>
                  </a:lnTo>
                  <a:lnTo>
                    <a:pt x="1451" y="2420"/>
                  </a:lnTo>
                  <a:lnTo>
                    <a:pt x="3142" y="1451"/>
                  </a:lnTo>
                  <a:lnTo>
                    <a:pt x="3064" y="1402"/>
                  </a:lnTo>
                  <a:close/>
                  <a:moveTo>
                    <a:pt x="2660" y="1288"/>
                  </a:moveTo>
                  <a:lnTo>
                    <a:pt x="1" y="2831"/>
                  </a:lnTo>
                  <a:lnTo>
                    <a:pt x="78" y="2873"/>
                  </a:lnTo>
                  <a:lnTo>
                    <a:pt x="2731" y="1331"/>
                  </a:lnTo>
                  <a:lnTo>
                    <a:pt x="2660" y="1288"/>
                  </a:lnTo>
                  <a:close/>
                  <a:moveTo>
                    <a:pt x="1274" y="2442"/>
                  </a:moveTo>
                  <a:lnTo>
                    <a:pt x="319" y="2986"/>
                  </a:lnTo>
                  <a:lnTo>
                    <a:pt x="397" y="3036"/>
                  </a:lnTo>
                  <a:lnTo>
                    <a:pt x="1352" y="2484"/>
                  </a:lnTo>
                  <a:lnTo>
                    <a:pt x="1274" y="2442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2865;p53"/>
            <p:cNvSpPr/>
            <p:nvPr/>
          </p:nvSpPr>
          <p:spPr>
            <a:xfrm>
              <a:off x="10729190" y="3285505"/>
              <a:ext cx="183086" cy="102128"/>
            </a:xfrm>
            <a:custGeom>
              <a:avLst/>
              <a:gdLst/>
              <a:ahLst/>
              <a:cxnLst/>
              <a:rect l="l" t="t" r="r" b="b"/>
              <a:pathLst>
                <a:path w="4480" h="2499" extrusionOk="0">
                  <a:moveTo>
                    <a:pt x="3934" y="1"/>
                  </a:moveTo>
                  <a:lnTo>
                    <a:pt x="3347" y="340"/>
                  </a:lnTo>
                  <a:lnTo>
                    <a:pt x="3425" y="390"/>
                  </a:lnTo>
                  <a:lnTo>
                    <a:pt x="4012" y="50"/>
                  </a:lnTo>
                  <a:lnTo>
                    <a:pt x="3934" y="1"/>
                  </a:lnTo>
                  <a:close/>
                  <a:moveTo>
                    <a:pt x="3241" y="404"/>
                  </a:moveTo>
                  <a:lnTo>
                    <a:pt x="2512" y="828"/>
                  </a:lnTo>
                  <a:lnTo>
                    <a:pt x="2590" y="871"/>
                  </a:lnTo>
                  <a:lnTo>
                    <a:pt x="3319" y="446"/>
                  </a:lnTo>
                  <a:lnTo>
                    <a:pt x="3241" y="404"/>
                  </a:lnTo>
                  <a:close/>
                  <a:moveTo>
                    <a:pt x="4401" y="86"/>
                  </a:moveTo>
                  <a:lnTo>
                    <a:pt x="2265" y="1317"/>
                  </a:lnTo>
                  <a:lnTo>
                    <a:pt x="2343" y="1359"/>
                  </a:lnTo>
                  <a:lnTo>
                    <a:pt x="4479" y="128"/>
                  </a:lnTo>
                  <a:lnTo>
                    <a:pt x="4401" y="86"/>
                  </a:lnTo>
                  <a:close/>
                  <a:moveTo>
                    <a:pt x="2406" y="885"/>
                  </a:moveTo>
                  <a:lnTo>
                    <a:pt x="723" y="1861"/>
                  </a:lnTo>
                  <a:lnTo>
                    <a:pt x="800" y="1904"/>
                  </a:lnTo>
                  <a:lnTo>
                    <a:pt x="2484" y="928"/>
                  </a:lnTo>
                  <a:lnTo>
                    <a:pt x="2406" y="885"/>
                  </a:lnTo>
                  <a:close/>
                  <a:moveTo>
                    <a:pt x="624" y="1918"/>
                  </a:moveTo>
                  <a:lnTo>
                    <a:pt x="1" y="2272"/>
                  </a:lnTo>
                  <a:lnTo>
                    <a:pt x="79" y="2321"/>
                  </a:lnTo>
                  <a:lnTo>
                    <a:pt x="694" y="1967"/>
                  </a:lnTo>
                  <a:lnTo>
                    <a:pt x="624" y="1918"/>
                  </a:lnTo>
                  <a:close/>
                  <a:moveTo>
                    <a:pt x="2166" y="1373"/>
                  </a:moveTo>
                  <a:lnTo>
                    <a:pt x="291" y="2456"/>
                  </a:lnTo>
                  <a:lnTo>
                    <a:pt x="369" y="2498"/>
                  </a:lnTo>
                  <a:lnTo>
                    <a:pt x="2236" y="1423"/>
                  </a:lnTo>
                  <a:lnTo>
                    <a:pt x="2166" y="1373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2866;p53"/>
            <p:cNvSpPr/>
            <p:nvPr/>
          </p:nvSpPr>
          <p:spPr>
            <a:xfrm>
              <a:off x="10753220" y="3308350"/>
              <a:ext cx="150352" cy="93423"/>
            </a:xfrm>
            <a:custGeom>
              <a:avLst/>
              <a:gdLst/>
              <a:ahLst/>
              <a:cxnLst/>
              <a:rect l="l" t="t" r="r" b="b"/>
              <a:pathLst>
                <a:path w="3679" h="2286" extrusionOk="0">
                  <a:moveTo>
                    <a:pt x="3601" y="1"/>
                  </a:moveTo>
                  <a:lnTo>
                    <a:pt x="2766" y="482"/>
                  </a:lnTo>
                  <a:lnTo>
                    <a:pt x="2844" y="524"/>
                  </a:lnTo>
                  <a:lnTo>
                    <a:pt x="3679" y="43"/>
                  </a:lnTo>
                  <a:lnTo>
                    <a:pt x="3601" y="1"/>
                  </a:lnTo>
                  <a:close/>
                  <a:moveTo>
                    <a:pt x="3509" y="404"/>
                  </a:moveTo>
                  <a:lnTo>
                    <a:pt x="2618" y="920"/>
                  </a:lnTo>
                  <a:lnTo>
                    <a:pt x="2688" y="963"/>
                  </a:lnTo>
                  <a:lnTo>
                    <a:pt x="3587" y="446"/>
                  </a:lnTo>
                  <a:lnTo>
                    <a:pt x="3509" y="404"/>
                  </a:lnTo>
                  <a:close/>
                  <a:moveTo>
                    <a:pt x="2512" y="977"/>
                  </a:moveTo>
                  <a:lnTo>
                    <a:pt x="1380" y="1635"/>
                  </a:lnTo>
                  <a:lnTo>
                    <a:pt x="1457" y="1677"/>
                  </a:lnTo>
                  <a:lnTo>
                    <a:pt x="2589" y="1019"/>
                  </a:lnTo>
                  <a:lnTo>
                    <a:pt x="2512" y="977"/>
                  </a:lnTo>
                  <a:close/>
                  <a:moveTo>
                    <a:pt x="2660" y="538"/>
                  </a:moveTo>
                  <a:lnTo>
                    <a:pt x="0" y="2073"/>
                  </a:lnTo>
                  <a:lnTo>
                    <a:pt x="78" y="2123"/>
                  </a:lnTo>
                  <a:lnTo>
                    <a:pt x="2738" y="588"/>
                  </a:lnTo>
                  <a:lnTo>
                    <a:pt x="2660" y="538"/>
                  </a:lnTo>
                  <a:close/>
                  <a:moveTo>
                    <a:pt x="1274" y="1691"/>
                  </a:moveTo>
                  <a:lnTo>
                    <a:pt x="318" y="2243"/>
                  </a:lnTo>
                  <a:lnTo>
                    <a:pt x="396" y="2286"/>
                  </a:lnTo>
                  <a:lnTo>
                    <a:pt x="1351" y="1734"/>
                  </a:lnTo>
                  <a:lnTo>
                    <a:pt x="1274" y="1691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2867;p53"/>
            <p:cNvSpPr/>
            <p:nvPr/>
          </p:nvSpPr>
          <p:spPr>
            <a:xfrm>
              <a:off x="11127321" y="3032821"/>
              <a:ext cx="209078" cy="124646"/>
            </a:xfrm>
            <a:custGeom>
              <a:avLst/>
              <a:gdLst/>
              <a:ahLst/>
              <a:cxnLst/>
              <a:rect l="l" t="t" r="r" b="b"/>
              <a:pathLst>
                <a:path w="5116" h="3050" extrusionOk="0">
                  <a:moveTo>
                    <a:pt x="4896" y="1"/>
                  </a:moveTo>
                  <a:lnTo>
                    <a:pt x="4613" y="171"/>
                  </a:lnTo>
                  <a:lnTo>
                    <a:pt x="4684" y="213"/>
                  </a:lnTo>
                  <a:lnTo>
                    <a:pt x="4967" y="50"/>
                  </a:lnTo>
                  <a:lnTo>
                    <a:pt x="4896" y="1"/>
                  </a:lnTo>
                  <a:close/>
                  <a:moveTo>
                    <a:pt x="4507" y="227"/>
                  </a:moveTo>
                  <a:lnTo>
                    <a:pt x="3481" y="821"/>
                  </a:lnTo>
                  <a:lnTo>
                    <a:pt x="3552" y="864"/>
                  </a:lnTo>
                  <a:lnTo>
                    <a:pt x="4585" y="270"/>
                  </a:lnTo>
                  <a:lnTo>
                    <a:pt x="4507" y="227"/>
                  </a:lnTo>
                  <a:close/>
                  <a:moveTo>
                    <a:pt x="5037" y="270"/>
                  </a:moveTo>
                  <a:lnTo>
                    <a:pt x="3573" y="1119"/>
                  </a:lnTo>
                  <a:lnTo>
                    <a:pt x="3644" y="1161"/>
                  </a:lnTo>
                  <a:lnTo>
                    <a:pt x="5115" y="312"/>
                  </a:lnTo>
                  <a:lnTo>
                    <a:pt x="5037" y="270"/>
                  </a:lnTo>
                  <a:close/>
                  <a:moveTo>
                    <a:pt x="3467" y="1175"/>
                  </a:moveTo>
                  <a:lnTo>
                    <a:pt x="2738" y="1600"/>
                  </a:lnTo>
                  <a:lnTo>
                    <a:pt x="2809" y="1642"/>
                  </a:lnTo>
                  <a:lnTo>
                    <a:pt x="3545" y="1225"/>
                  </a:lnTo>
                  <a:lnTo>
                    <a:pt x="3467" y="1175"/>
                  </a:lnTo>
                  <a:close/>
                  <a:moveTo>
                    <a:pt x="3375" y="885"/>
                  </a:moveTo>
                  <a:lnTo>
                    <a:pt x="1988" y="1684"/>
                  </a:lnTo>
                  <a:lnTo>
                    <a:pt x="2059" y="1727"/>
                  </a:lnTo>
                  <a:lnTo>
                    <a:pt x="3453" y="928"/>
                  </a:lnTo>
                  <a:lnTo>
                    <a:pt x="3375" y="885"/>
                  </a:lnTo>
                  <a:close/>
                  <a:moveTo>
                    <a:pt x="2632" y="1663"/>
                  </a:moveTo>
                  <a:lnTo>
                    <a:pt x="1826" y="2123"/>
                  </a:lnTo>
                  <a:lnTo>
                    <a:pt x="1896" y="2173"/>
                  </a:lnTo>
                  <a:lnTo>
                    <a:pt x="2710" y="1706"/>
                  </a:lnTo>
                  <a:lnTo>
                    <a:pt x="2632" y="1663"/>
                  </a:lnTo>
                  <a:close/>
                  <a:moveTo>
                    <a:pt x="1882" y="1741"/>
                  </a:moveTo>
                  <a:lnTo>
                    <a:pt x="0" y="2831"/>
                  </a:lnTo>
                  <a:lnTo>
                    <a:pt x="78" y="2873"/>
                  </a:lnTo>
                  <a:lnTo>
                    <a:pt x="1960" y="1791"/>
                  </a:lnTo>
                  <a:lnTo>
                    <a:pt x="1882" y="1741"/>
                  </a:lnTo>
                  <a:close/>
                  <a:moveTo>
                    <a:pt x="1719" y="2187"/>
                  </a:moveTo>
                  <a:lnTo>
                    <a:pt x="305" y="3007"/>
                  </a:lnTo>
                  <a:lnTo>
                    <a:pt x="382" y="3050"/>
                  </a:lnTo>
                  <a:lnTo>
                    <a:pt x="1797" y="2229"/>
                  </a:lnTo>
                  <a:lnTo>
                    <a:pt x="1719" y="2187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2868;p53"/>
            <p:cNvSpPr/>
            <p:nvPr/>
          </p:nvSpPr>
          <p:spPr>
            <a:xfrm>
              <a:off x="11152455" y="3047002"/>
              <a:ext cx="202703" cy="124646"/>
            </a:xfrm>
            <a:custGeom>
              <a:avLst/>
              <a:gdLst/>
              <a:ahLst/>
              <a:cxnLst/>
              <a:rect l="l" t="t" r="r" b="b"/>
              <a:pathLst>
                <a:path w="4960" h="3050" extrusionOk="0">
                  <a:moveTo>
                    <a:pt x="4889" y="0"/>
                  </a:moveTo>
                  <a:lnTo>
                    <a:pt x="4033" y="489"/>
                  </a:lnTo>
                  <a:lnTo>
                    <a:pt x="4111" y="538"/>
                  </a:lnTo>
                  <a:lnTo>
                    <a:pt x="4960" y="43"/>
                  </a:lnTo>
                  <a:lnTo>
                    <a:pt x="4889" y="0"/>
                  </a:lnTo>
                  <a:close/>
                  <a:moveTo>
                    <a:pt x="3934" y="545"/>
                  </a:moveTo>
                  <a:lnTo>
                    <a:pt x="3347" y="885"/>
                  </a:lnTo>
                  <a:lnTo>
                    <a:pt x="3418" y="934"/>
                  </a:lnTo>
                  <a:lnTo>
                    <a:pt x="4012" y="595"/>
                  </a:lnTo>
                  <a:lnTo>
                    <a:pt x="3934" y="545"/>
                  </a:lnTo>
                  <a:close/>
                  <a:moveTo>
                    <a:pt x="4684" y="460"/>
                  </a:moveTo>
                  <a:lnTo>
                    <a:pt x="3687" y="1040"/>
                  </a:lnTo>
                  <a:lnTo>
                    <a:pt x="3764" y="1083"/>
                  </a:lnTo>
                  <a:lnTo>
                    <a:pt x="4762" y="510"/>
                  </a:lnTo>
                  <a:lnTo>
                    <a:pt x="4684" y="460"/>
                  </a:lnTo>
                  <a:close/>
                  <a:moveTo>
                    <a:pt x="3241" y="948"/>
                  </a:moveTo>
                  <a:lnTo>
                    <a:pt x="2512" y="1373"/>
                  </a:lnTo>
                  <a:lnTo>
                    <a:pt x="2583" y="1415"/>
                  </a:lnTo>
                  <a:lnTo>
                    <a:pt x="3319" y="998"/>
                  </a:lnTo>
                  <a:lnTo>
                    <a:pt x="3241" y="948"/>
                  </a:lnTo>
                  <a:close/>
                  <a:moveTo>
                    <a:pt x="3580" y="1097"/>
                  </a:moveTo>
                  <a:lnTo>
                    <a:pt x="2265" y="1861"/>
                  </a:lnTo>
                  <a:lnTo>
                    <a:pt x="2342" y="1903"/>
                  </a:lnTo>
                  <a:lnTo>
                    <a:pt x="3658" y="1146"/>
                  </a:lnTo>
                  <a:lnTo>
                    <a:pt x="3580" y="1097"/>
                  </a:lnTo>
                  <a:close/>
                  <a:moveTo>
                    <a:pt x="2406" y="1429"/>
                  </a:moveTo>
                  <a:lnTo>
                    <a:pt x="715" y="2406"/>
                  </a:lnTo>
                  <a:lnTo>
                    <a:pt x="793" y="2448"/>
                  </a:lnTo>
                  <a:lnTo>
                    <a:pt x="2484" y="1479"/>
                  </a:lnTo>
                  <a:lnTo>
                    <a:pt x="2406" y="1429"/>
                  </a:lnTo>
                  <a:close/>
                  <a:moveTo>
                    <a:pt x="616" y="2469"/>
                  </a:moveTo>
                  <a:lnTo>
                    <a:pt x="1" y="2823"/>
                  </a:lnTo>
                  <a:lnTo>
                    <a:pt x="72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1" y="3007"/>
                  </a:lnTo>
                  <a:lnTo>
                    <a:pt x="369" y="3049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2869;p53"/>
            <p:cNvSpPr/>
            <p:nvPr/>
          </p:nvSpPr>
          <p:spPr>
            <a:xfrm>
              <a:off x="10561511" y="3169564"/>
              <a:ext cx="209364" cy="124360"/>
            </a:xfrm>
            <a:custGeom>
              <a:avLst/>
              <a:gdLst/>
              <a:ahLst/>
              <a:cxnLst/>
              <a:rect l="l" t="t" r="r" b="b"/>
              <a:pathLst>
                <a:path w="5123" h="3043" extrusionOk="0">
                  <a:moveTo>
                    <a:pt x="4896" y="1"/>
                  </a:moveTo>
                  <a:lnTo>
                    <a:pt x="4613" y="164"/>
                  </a:lnTo>
                  <a:lnTo>
                    <a:pt x="4691" y="206"/>
                  </a:lnTo>
                  <a:lnTo>
                    <a:pt x="4974" y="43"/>
                  </a:lnTo>
                  <a:lnTo>
                    <a:pt x="4896" y="1"/>
                  </a:lnTo>
                  <a:close/>
                  <a:moveTo>
                    <a:pt x="4514" y="220"/>
                  </a:moveTo>
                  <a:lnTo>
                    <a:pt x="3481" y="814"/>
                  </a:lnTo>
                  <a:lnTo>
                    <a:pt x="3559" y="864"/>
                  </a:lnTo>
                  <a:lnTo>
                    <a:pt x="4585" y="270"/>
                  </a:lnTo>
                  <a:lnTo>
                    <a:pt x="4514" y="220"/>
                  </a:lnTo>
                  <a:close/>
                  <a:moveTo>
                    <a:pt x="5045" y="263"/>
                  </a:moveTo>
                  <a:lnTo>
                    <a:pt x="3573" y="1112"/>
                  </a:lnTo>
                  <a:lnTo>
                    <a:pt x="3651" y="1154"/>
                  </a:lnTo>
                  <a:lnTo>
                    <a:pt x="5123" y="312"/>
                  </a:lnTo>
                  <a:lnTo>
                    <a:pt x="5045" y="263"/>
                  </a:lnTo>
                  <a:close/>
                  <a:moveTo>
                    <a:pt x="3474" y="1175"/>
                  </a:moveTo>
                  <a:lnTo>
                    <a:pt x="2739" y="1593"/>
                  </a:lnTo>
                  <a:lnTo>
                    <a:pt x="2816" y="1642"/>
                  </a:lnTo>
                  <a:lnTo>
                    <a:pt x="3545" y="1218"/>
                  </a:lnTo>
                  <a:lnTo>
                    <a:pt x="3474" y="1175"/>
                  </a:lnTo>
                  <a:close/>
                  <a:moveTo>
                    <a:pt x="3375" y="878"/>
                  </a:moveTo>
                  <a:lnTo>
                    <a:pt x="1989" y="1678"/>
                  </a:lnTo>
                  <a:lnTo>
                    <a:pt x="2067" y="1720"/>
                  </a:lnTo>
                  <a:lnTo>
                    <a:pt x="3453" y="921"/>
                  </a:lnTo>
                  <a:lnTo>
                    <a:pt x="3375" y="878"/>
                  </a:lnTo>
                  <a:close/>
                  <a:moveTo>
                    <a:pt x="2633" y="1649"/>
                  </a:moveTo>
                  <a:lnTo>
                    <a:pt x="1826" y="2116"/>
                  </a:lnTo>
                  <a:lnTo>
                    <a:pt x="1904" y="2159"/>
                  </a:lnTo>
                  <a:lnTo>
                    <a:pt x="2710" y="1692"/>
                  </a:lnTo>
                  <a:lnTo>
                    <a:pt x="2633" y="1649"/>
                  </a:lnTo>
                  <a:close/>
                  <a:moveTo>
                    <a:pt x="1883" y="1741"/>
                  </a:moveTo>
                  <a:lnTo>
                    <a:pt x="1" y="2824"/>
                  </a:lnTo>
                  <a:lnTo>
                    <a:pt x="79" y="2866"/>
                  </a:lnTo>
                  <a:lnTo>
                    <a:pt x="1960" y="1784"/>
                  </a:lnTo>
                  <a:lnTo>
                    <a:pt x="1883" y="1741"/>
                  </a:lnTo>
                  <a:close/>
                  <a:moveTo>
                    <a:pt x="1727" y="2180"/>
                  </a:moveTo>
                  <a:lnTo>
                    <a:pt x="312" y="3000"/>
                  </a:lnTo>
                  <a:lnTo>
                    <a:pt x="383" y="3043"/>
                  </a:lnTo>
                  <a:lnTo>
                    <a:pt x="1798" y="2222"/>
                  </a:lnTo>
                  <a:lnTo>
                    <a:pt x="1727" y="2180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2870;p53"/>
            <p:cNvSpPr/>
            <p:nvPr/>
          </p:nvSpPr>
          <p:spPr>
            <a:xfrm>
              <a:off x="10586685" y="3183459"/>
              <a:ext cx="202989" cy="124360"/>
            </a:xfrm>
            <a:custGeom>
              <a:avLst/>
              <a:gdLst/>
              <a:ahLst/>
              <a:cxnLst/>
              <a:rect l="l" t="t" r="r" b="b"/>
              <a:pathLst>
                <a:path w="4967" h="3043" extrusionOk="0">
                  <a:moveTo>
                    <a:pt x="4889" y="1"/>
                  </a:moveTo>
                  <a:lnTo>
                    <a:pt x="4040" y="496"/>
                  </a:lnTo>
                  <a:lnTo>
                    <a:pt x="4111" y="538"/>
                  </a:lnTo>
                  <a:lnTo>
                    <a:pt x="4967" y="43"/>
                  </a:lnTo>
                  <a:lnTo>
                    <a:pt x="4889" y="1"/>
                  </a:lnTo>
                  <a:close/>
                  <a:moveTo>
                    <a:pt x="3934" y="552"/>
                  </a:moveTo>
                  <a:lnTo>
                    <a:pt x="3346" y="892"/>
                  </a:lnTo>
                  <a:lnTo>
                    <a:pt x="3424" y="934"/>
                  </a:lnTo>
                  <a:lnTo>
                    <a:pt x="4011" y="595"/>
                  </a:lnTo>
                  <a:lnTo>
                    <a:pt x="3934" y="552"/>
                  </a:lnTo>
                  <a:close/>
                  <a:moveTo>
                    <a:pt x="4684" y="467"/>
                  </a:moveTo>
                  <a:lnTo>
                    <a:pt x="3686" y="1040"/>
                  </a:lnTo>
                  <a:lnTo>
                    <a:pt x="3764" y="1083"/>
                  </a:lnTo>
                  <a:lnTo>
                    <a:pt x="4761" y="510"/>
                  </a:lnTo>
                  <a:lnTo>
                    <a:pt x="4684" y="467"/>
                  </a:lnTo>
                  <a:close/>
                  <a:moveTo>
                    <a:pt x="3240" y="956"/>
                  </a:moveTo>
                  <a:lnTo>
                    <a:pt x="2512" y="1373"/>
                  </a:lnTo>
                  <a:lnTo>
                    <a:pt x="2582" y="1422"/>
                  </a:lnTo>
                  <a:lnTo>
                    <a:pt x="3318" y="998"/>
                  </a:lnTo>
                  <a:lnTo>
                    <a:pt x="3240" y="956"/>
                  </a:lnTo>
                  <a:close/>
                  <a:moveTo>
                    <a:pt x="3580" y="1104"/>
                  </a:moveTo>
                  <a:lnTo>
                    <a:pt x="2264" y="1861"/>
                  </a:lnTo>
                  <a:lnTo>
                    <a:pt x="2342" y="1911"/>
                  </a:lnTo>
                  <a:lnTo>
                    <a:pt x="3658" y="1147"/>
                  </a:lnTo>
                  <a:lnTo>
                    <a:pt x="3580" y="1104"/>
                  </a:lnTo>
                  <a:close/>
                  <a:moveTo>
                    <a:pt x="2406" y="1437"/>
                  </a:moveTo>
                  <a:lnTo>
                    <a:pt x="722" y="2406"/>
                  </a:lnTo>
                  <a:lnTo>
                    <a:pt x="793" y="2455"/>
                  </a:lnTo>
                  <a:lnTo>
                    <a:pt x="2483" y="1479"/>
                  </a:lnTo>
                  <a:lnTo>
                    <a:pt x="2406" y="1437"/>
                  </a:lnTo>
                  <a:close/>
                  <a:moveTo>
                    <a:pt x="616" y="2469"/>
                  </a:moveTo>
                  <a:lnTo>
                    <a:pt x="0" y="2823"/>
                  </a:lnTo>
                  <a:lnTo>
                    <a:pt x="71" y="2866"/>
                  </a:lnTo>
                  <a:lnTo>
                    <a:pt x="694" y="2512"/>
                  </a:lnTo>
                  <a:lnTo>
                    <a:pt x="616" y="2469"/>
                  </a:lnTo>
                  <a:close/>
                  <a:moveTo>
                    <a:pt x="2158" y="1925"/>
                  </a:moveTo>
                  <a:lnTo>
                    <a:pt x="290" y="3000"/>
                  </a:lnTo>
                  <a:lnTo>
                    <a:pt x="368" y="3042"/>
                  </a:lnTo>
                  <a:lnTo>
                    <a:pt x="2236" y="1967"/>
                  </a:lnTo>
                  <a:lnTo>
                    <a:pt x="2158" y="1925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2871;p53"/>
            <p:cNvSpPr/>
            <p:nvPr/>
          </p:nvSpPr>
          <p:spPr>
            <a:xfrm>
              <a:off x="10258519" y="2881407"/>
              <a:ext cx="1279071" cy="891892"/>
            </a:xfrm>
            <a:custGeom>
              <a:avLst/>
              <a:gdLst/>
              <a:ahLst/>
              <a:cxnLst/>
              <a:rect l="l" t="t" r="r" b="b"/>
              <a:pathLst>
                <a:path w="31298" h="21824" extrusionOk="0">
                  <a:moveTo>
                    <a:pt x="2887" y="3975"/>
                  </a:moveTo>
                  <a:lnTo>
                    <a:pt x="779" y="5191"/>
                  </a:lnTo>
                  <a:cubicBezTo>
                    <a:pt x="326" y="5906"/>
                    <a:pt x="58" y="6727"/>
                    <a:pt x="1" y="7568"/>
                  </a:cubicBezTo>
                  <a:lnTo>
                    <a:pt x="1126" y="8219"/>
                  </a:lnTo>
                  <a:cubicBezTo>
                    <a:pt x="998" y="6755"/>
                    <a:pt x="1586" y="5276"/>
                    <a:pt x="2887" y="3975"/>
                  </a:cubicBezTo>
                  <a:close/>
                  <a:moveTo>
                    <a:pt x="13491" y="1"/>
                  </a:moveTo>
                  <a:cubicBezTo>
                    <a:pt x="11972" y="1"/>
                    <a:pt x="10460" y="156"/>
                    <a:pt x="8978" y="452"/>
                  </a:cubicBezTo>
                  <a:lnTo>
                    <a:pt x="7740" y="1166"/>
                  </a:lnTo>
                  <a:cubicBezTo>
                    <a:pt x="9657" y="529"/>
                    <a:pt x="11794" y="183"/>
                    <a:pt x="13952" y="140"/>
                  </a:cubicBezTo>
                  <a:cubicBezTo>
                    <a:pt x="17220" y="204"/>
                    <a:pt x="20460" y="947"/>
                    <a:pt x="22957" y="2390"/>
                  </a:cubicBezTo>
                  <a:cubicBezTo>
                    <a:pt x="28171" y="5397"/>
                    <a:pt x="28199" y="10299"/>
                    <a:pt x="23021" y="13313"/>
                  </a:cubicBezTo>
                  <a:cubicBezTo>
                    <a:pt x="20538" y="14756"/>
                    <a:pt x="17305" y="15499"/>
                    <a:pt x="14044" y="15555"/>
                  </a:cubicBezTo>
                  <a:cubicBezTo>
                    <a:pt x="13966" y="15555"/>
                    <a:pt x="13895" y="15548"/>
                    <a:pt x="13824" y="15548"/>
                  </a:cubicBezTo>
                  <a:lnTo>
                    <a:pt x="14086" y="15697"/>
                  </a:lnTo>
                  <a:cubicBezTo>
                    <a:pt x="14224" y="15699"/>
                    <a:pt x="14362" y="15701"/>
                    <a:pt x="14500" y="15701"/>
                  </a:cubicBezTo>
                  <a:cubicBezTo>
                    <a:pt x="16704" y="15701"/>
                    <a:pt x="18908" y="15382"/>
                    <a:pt x="20899" y="14763"/>
                  </a:cubicBezTo>
                  <a:lnTo>
                    <a:pt x="24061" y="16595"/>
                  </a:lnTo>
                  <a:cubicBezTo>
                    <a:pt x="23948" y="16701"/>
                    <a:pt x="23856" y="16815"/>
                    <a:pt x="23778" y="16935"/>
                  </a:cubicBezTo>
                  <a:cubicBezTo>
                    <a:pt x="23679" y="17119"/>
                    <a:pt x="23686" y="17267"/>
                    <a:pt x="23820" y="17345"/>
                  </a:cubicBezTo>
                  <a:lnTo>
                    <a:pt x="27357" y="19397"/>
                  </a:lnTo>
                  <a:lnTo>
                    <a:pt x="27357" y="21823"/>
                  </a:lnTo>
                  <a:lnTo>
                    <a:pt x="31298" y="19545"/>
                  </a:lnTo>
                  <a:lnTo>
                    <a:pt x="31298" y="17119"/>
                  </a:lnTo>
                  <a:lnTo>
                    <a:pt x="27810" y="15096"/>
                  </a:lnTo>
                  <a:cubicBezTo>
                    <a:pt x="27754" y="15067"/>
                    <a:pt x="27697" y="15046"/>
                    <a:pt x="27640" y="15039"/>
                  </a:cubicBezTo>
                  <a:cubicBezTo>
                    <a:pt x="27591" y="15031"/>
                    <a:pt x="27536" y="15027"/>
                    <a:pt x="27477" y="15027"/>
                  </a:cubicBezTo>
                  <a:cubicBezTo>
                    <a:pt x="27234" y="15027"/>
                    <a:pt x="26918" y="15094"/>
                    <a:pt x="26565" y="15202"/>
                  </a:cubicBezTo>
                  <a:lnTo>
                    <a:pt x="23757" y="13567"/>
                  </a:lnTo>
                  <a:cubicBezTo>
                    <a:pt x="23863" y="13518"/>
                    <a:pt x="23969" y="13468"/>
                    <a:pt x="24068" y="13412"/>
                  </a:cubicBezTo>
                  <a:cubicBezTo>
                    <a:pt x="29345" y="10342"/>
                    <a:pt x="29310" y="5354"/>
                    <a:pt x="24004" y="2291"/>
                  </a:cubicBezTo>
                  <a:cubicBezTo>
                    <a:pt x="21356" y="760"/>
                    <a:pt x="17892" y="1"/>
                    <a:pt x="14423" y="1"/>
                  </a:cubicBezTo>
                  <a:cubicBezTo>
                    <a:pt x="14268" y="1"/>
                    <a:pt x="14113" y="3"/>
                    <a:pt x="13959" y="6"/>
                  </a:cubicBezTo>
                  <a:cubicBezTo>
                    <a:pt x="13803" y="3"/>
                    <a:pt x="13647" y="1"/>
                    <a:pt x="13491" y="1"/>
                  </a:cubicBezTo>
                  <a:close/>
                </a:path>
              </a:pathLst>
            </a:custGeom>
            <a:solidFill>
              <a:srgbClr val="2D2B29">
                <a:alpha val="19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2872;p53"/>
            <p:cNvSpPr/>
            <p:nvPr/>
          </p:nvSpPr>
          <p:spPr>
            <a:xfrm>
              <a:off x="10488399" y="2483235"/>
              <a:ext cx="1108490" cy="440633"/>
            </a:xfrm>
            <a:custGeom>
              <a:avLst/>
              <a:gdLst/>
              <a:ahLst/>
              <a:cxnLst/>
              <a:rect l="l" t="t" r="r" b="b"/>
              <a:pathLst>
                <a:path w="27124" h="10782" extrusionOk="0">
                  <a:moveTo>
                    <a:pt x="27123" y="8659"/>
                  </a:moveTo>
                  <a:lnTo>
                    <a:pt x="27116" y="10782"/>
                  </a:lnTo>
                  <a:cubicBezTo>
                    <a:pt x="27123" y="8758"/>
                    <a:pt x="25786" y="6728"/>
                    <a:pt x="23119" y="5186"/>
                  </a:cubicBezTo>
                  <a:cubicBezTo>
                    <a:pt x="17813" y="2123"/>
                    <a:pt x="9204" y="2123"/>
                    <a:pt x="3933" y="5186"/>
                  </a:cubicBezTo>
                  <a:cubicBezTo>
                    <a:pt x="1316" y="6707"/>
                    <a:pt x="7" y="8702"/>
                    <a:pt x="0" y="10704"/>
                  </a:cubicBezTo>
                  <a:lnTo>
                    <a:pt x="7" y="8582"/>
                  </a:lnTo>
                  <a:cubicBezTo>
                    <a:pt x="7" y="6580"/>
                    <a:pt x="1323" y="4585"/>
                    <a:pt x="3940" y="3064"/>
                  </a:cubicBezTo>
                  <a:cubicBezTo>
                    <a:pt x="9211" y="0"/>
                    <a:pt x="17813" y="0"/>
                    <a:pt x="23119" y="3064"/>
                  </a:cubicBezTo>
                  <a:cubicBezTo>
                    <a:pt x="25793" y="4606"/>
                    <a:pt x="27123" y="6636"/>
                    <a:pt x="27123" y="8659"/>
                  </a:cubicBezTo>
                  <a:close/>
                </a:path>
              </a:pathLst>
            </a:custGeom>
            <a:solidFill>
              <a:srgbClr val="B6B5B3">
                <a:alpha val="33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2873;p53"/>
            <p:cNvSpPr/>
            <p:nvPr/>
          </p:nvSpPr>
          <p:spPr>
            <a:xfrm>
              <a:off x="11168965" y="3088033"/>
              <a:ext cx="265148" cy="165146"/>
            </a:xfrm>
            <a:custGeom>
              <a:avLst/>
              <a:gdLst/>
              <a:ahLst/>
              <a:cxnLst/>
              <a:rect l="l" t="t" r="r" b="b"/>
              <a:pathLst>
                <a:path w="6488" h="4041" extrusionOk="0">
                  <a:moveTo>
                    <a:pt x="6353" y="1"/>
                  </a:moveTo>
                  <a:lnTo>
                    <a:pt x="4881" y="850"/>
                  </a:lnTo>
                  <a:lnTo>
                    <a:pt x="5016" y="928"/>
                  </a:lnTo>
                  <a:lnTo>
                    <a:pt x="6487" y="79"/>
                  </a:lnTo>
                  <a:lnTo>
                    <a:pt x="6353" y="1"/>
                  </a:lnTo>
                  <a:close/>
                  <a:moveTo>
                    <a:pt x="6197" y="708"/>
                  </a:moveTo>
                  <a:lnTo>
                    <a:pt x="4620" y="1621"/>
                  </a:lnTo>
                  <a:lnTo>
                    <a:pt x="4754" y="1699"/>
                  </a:lnTo>
                  <a:lnTo>
                    <a:pt x="6332" y="786"/>
                  </a:lnTo>
                  <a:lnTo>
                    <a:pt x="6197" y="708"/>
                  </a:lnTo>
                  <a:close/>
                  <a:moveTo>
                    <a:pt x="4436" y="1727"/>
                  </a:moveTo>
                  <a:lnTo>
                    <a:pt x="2434" y="2880"/>
                  </a:lnTo>
                  <a:lnTo>
                    <a:pt x="2568" y="2958"/>
                  </a:lnTo>
                  <a:lnTo>
                    <a:pt x="4570" y="1798"/>
                  </a:lnTo>
                  <a:lnTo>
                    <a:pt x="4436" y="1727"/>
                  </a:lnTo>
                  <a:close/>
                  <a:moveTo>
                    <a:pt x="4697" y="956"/>
                  </a:moveTo>
                  <a:lnTo>
                    <a:pt x="0" y="3665"/>
                  </a:lnTo>
                  <a:lnTo>
                    <a:pt x="134" y="3743"/>
                  </a:lnTo>
                  <a:lnTo>
                    <a:pt x="4832" y="1034"/>
                  </a:lnTo>
                  <a:lnTo>
                    <a:pt x="4697" y="956"/>
                  </a:lnTo>
                  <a:close/>
                  <a:moveTo>
                    <a:pt x="2250" y="2986"/>
                  </a:moveTo>
                  <a:lnTo>
                    <a:pt x="573" y="3963"/>
                  </a:lnTo>
                  <a:lnTo>
                    <a:pt x="707" y="4040"/>
                  </a:lnTo>
                  <a:lnTo>
                    <a:pt x="2384" y="3064"/>
                  </a:lnTo>
                  <a:lnTo>
                    <a:pt x="2250" y="2986"/>
                  </a:lnTo>
                  <a:close/>
                </a:path>
              </a:pathLst>
            </a:custGeom>
            <a:solidFill>
              <a:srgbClr val="E1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2874;p53"/>
            <p:cNvSpPr/>
            <p:nvPr/>
          </p:nvSpPr>
          <p:spPr>
            <a:xfrm>
              <a:off x="10480593" y="2505794"/>
              <a:ext cx="1124101" cy="372712"/>
            </a:xfrm>
            <a:custGeom>
              <a:avLst/>
              <a:gdLst/>
              <a:ahLst/>
              <a:cxnLst/>
              <a:rect l="l" t="t" r="r" b="b"/>
              <a:pathLst>
                <a:path w="27506" h="9120" extrusionOk="0">
                  <a:moveTo>
                    <a:pt x="4131" y="4018"/>
                  </a:moveTo>
                  <a:cubicBezTo>
                    <a:pt x="9402" y="955"/>
                    <a:pt x="18011" y="955"/>
                    <a:pt x="23310" y="4018"/>
                  </a:cubicBezTo>
                  <a:cubicBezTo>
                    <a:pt x="25765" y="5433"/>
                    <a:pt x="27088" y="7258"/>
                    <a:pt x="27286" y="9119"/>
                  </a:cubicBezTo>
                  <a:cubicBezTo>
                    <a:pt x="27505" y="6947"/>
                    <a:pt x="26182" y="4726"/>
                    <a:pt x="23310" y="3063"/>
                  </a:cubicBezTo>
                  <a:cubicBezTo>
                    <a:pt x="18004" y="0"/>
                    <a:pt x="9402" y="0"/>
                    <a:pt x="4131" y="3063"/>
                  </a:cubicBezTo>
                  <a:cubicBezTo>
                    <a:pt x="1302" y="4712"/>
                    <a:pt x="0" y="6919"/>
                    <a:pt x="226" y="9077"/>
                  </a:cubicBezTo>
                  <a:cubicBezTo>
                    <a:pt x="417" y="7230"/>
                    <a:pt x="1712" y="5419"/>
                    <a:pt x="4131" y="4018"/>
                  </a:cubicBezTo>
                  <a:close/>
                </a:path>
              </a:pathLst>
            </a:custGeom>
            <a:solidFill>
              <a:srgbClr val="788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2875;p53"/>
            <p:cNvSpPr/>
            <p:nvPr/>
          </p:nvSpPr>
          <p:spPr>
            <a:xfrm>
              <a:off x="10478263" y="2833919"/>
              <a:ext cx="1128433" cy="446723"/>
            </a:xfrm>
            <a:custGeom>
              <a:avLst/>
              <a:gdLst/>
              <a:ahLst/>
              <a:cxnLst/>
              <a:rect l="l" t="t" r="r" b="b"/>
              <a:pathLst>
                <a:path w="27612" h="10931" extrusionOk="0">
                  <a:moveTo>
                    <a:pt x="27612" y="78"/>
                  </a:moveTo>
                  <a:lnTo>
                    <a:pt x="27605" y="2201"/>
                  </a:lnTo>
                  <a:cubicBezTo>
                    <a:pt x="27597" y="4231"/>
                    <a:pt x="26267" y="6268"/>
                    <a:pt x="23600" y="7818"/>
                  </a:cubicBezTo>
                  <a:cubicBezTo>
                    <a:pt x="18231" y="10930"/>
                    <a:pt x="9473" y="10930"/>
                    <a:pt x="4075" y="7818"/>
                  </a:cubicBezTo>
                  <a:cubicBezTo>
                    <a:pt x="1352" y="6247"/>
                    <a:pt x="0" y="4182"/>
                    <a:pt x="8" y="2123"/>
                  </a:cubicBezTo>
                  <a:lnTo>
                    <a:pt x="8" y="1"/>
                  </a:lnTo>
                  <a:cubicBezTo>
                    <a:pt x="8" y="2059"/>
                    <a:pt x="1359" y="4125"/>
                    <a:pt x="4075" y="5695"/>
                  </a:cubicBezTo>
                  <a:cubicBezTo>
                    <a:pt x="9480" y="8808"/>
                    <a:pt x="18238" y="8808"/>
                    <a:pt x="23600" y="5695"/>
                  </a:cubicBezTo>
                  <a:cubicBezTo>
                    <a:pt x="26267" y="4146"/>
                    <a:pt x="27605" y="2109"/>
                    <a:pt x="27612" y="78"/>
                  </a:cubicBez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2876;p53"/>
            <p:cNvSpPr/>
            <p:nvPr/>
          </p:nvSpPr>
          <p:spPr>
            <a:xfrm>
              <a:off x="10423051" y="2476860"/>
              <a:ext cx="1239143" cy="717347"/>
            </a:xfrm>
            <a:custGeom>
              <a:avLst/>
              <a:gdLst/>
              <a:ahLst/>
              <a:cxnLst/>
              <a:rect l="l" t="t" r="r" b="b"/>
              <a:pathLst>
                <a:path w="30321" h="17553" extrusionOk="0">
                  <a:moveTo>
                    <a:pt x="24895" y="3121"/>
                  </a:moveTo>
                  <a:cubicBezTo>
                    <a:pt x="30293" y="6233"/>
                    <a:pt x="30321" y="11313"/>
                    <a:pt x="24959" y="14432"/>
                  </a:cubicBezTo>
                  <a:cubicBezTo>
                    <a:pt x="19589" y="17552"/>
                    <a:pt x="10831" y="17545"/>
                    <a:pt x="5433" y="14432"/>
                  </a:cubicBezTo>
                  <a:cubicBezTo>
                    <a:pt x="29" y="11313"/>
                    <a:pt x="0" y="6240"/>
                    <a:pt x="5370" y="3121"/>
                  </a:cubicBezTo>
                  <a:cubicBezTo>
                    <a:pt x="10732" y="1"/>
                    <a:pt x="19490" y="1"/>
                    <a:pt x="24895" y="3121"/>
                  </a:cubicBezTo>
                  <a:close/>
                  <a:moveTo>
                    <a:pt x="5603" y="14333"/>
                  </a:moveTo>
                  <a:cubicBezTo>
                    <a:pt x="10909" y="17397"/>
                    <a:pt x="19511" y="17397"/>
                    <a:pt x="24782" y="14333"/>
                  </a:cubicBezTo>
                  <a:cubicBezTo>
                    <a:pt x="30052" y="11263"/>
                    <a:pt x="30024" y="6283"/>
                    <a:pt x="24718" y="3220"/>
                  </a:cubicBezTo>
                  <a:cubicBezTo>
                    <a:pt x="19412" y="156"/>
                    <a:pt x="10810" y="156"/>
                    <a:pt x="5539" y="3220"/>
                  </a:cubicBezTo>
                  <a:cubicBezTo>
                    <a:pt x="262" y="6283"/>
                    <a:pt x="297" y="11263"/>
                    <a:pt x="5603" y="14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2877;p53"/>
            <p:cNvSpPr/>
            <p:nvPr/>
          </p:nvSpPr>
          <p:spPr>
            <a:xfrm>
              <a:off x="11366110" y="3090812"/>
              <a:ext cx="237563" cy="168538"/>
            </a:xfrm>
            <a:custGeom>
              <a:avLst/>
              <a:gdLst/>
              <a:ahLst/>
              <a:cxnLst/>
              <a:rect l="l" t="t" r="r" b="b"/>
              <a:pathLst>
                <a:path w="5813" h="4124" extrusionOk="0">
                  <a:moveTo>
                    <a:pt x="1673" y="1"/>
                  </a:moveTo>
                  <a:cubicBezTo>
                    <a:pt x="1268" y="1"/>
                    <a:pt x="687" y="362"/>
                    <a:pt x="312" y="860"/>
                  </a:cubicBezTo>
                  <a:cubicBezTo>
                    <a:pt x="114" y="1129"/>
                    <a:pt x="8" y="1390"/>
                    <a:pt x="8" y="1595"/>
                  </a:cubicBezTo>
                  <a:cubicBezTo>
                    <a:pt x="1" y="1730"/>
                    <a:pt x="71" y="1864"/>
                    <a:pt x="185" y="1935"/>
                  </a:cubicBezTo>
                  <a:lnTo>
                    <a:pt x="3892" y="4064"/>
                  </a:lnTo>
                  <a:cubicBezTo>
                    <a:pt x="3934" y="4093"/>
                    <a:pt x="3977" y="4107"/>
                    <a:pt x="4026" y="4114"/>
                  </a:cubicBezTo>
                  <a:cubicBezTo>
                    <a:pt x="4061" y="4121"/>
                    <a:pt x="4098" y="4124"/>
                    <a:pt x="4137" y="4124"/>
                  </a:cubicBezTo>
                  <a:cubicBezTo>
                    <a:pt x="4542" y="4124"/>
                    <a:pt x="5123" y="3763"/>
                    <a:pt x="5498" y="3272"/>
                  </a:cubicBezTo>
                  <a:cubicBezTo>
                    <a:pt x="5696" y="2996"/>
                    <a:pt x="5802" y="2741"/>
                    <a:pt x="5802" y="2529"/>
                  </a:cubicBezTo>
                  <a:cubicBezTo>
                    <a:pt x="5813" y="2379"/>
                    <a:pt x="5732" y="2242"/>
                    <a:pt x="5604" y="2180"/>
                  </a:cubicBezTo>
                  <a:lnTo>
                    <a:pt x="5604" y="2180"/>
                  </a:lnTo>
                  <a:cubicBezTo>
                    <a:pt x="5611" y="2183"/>
                    <a:pt x="5618" y="2186"/>
                    <a:pt x="5625" y="2190"/>
                  </a:cubicBezTo>
                  <a:lnTo>
                    <a:pt x="1918" y="60"/>
                  </a:lnTo>
                  <a:cubicBezTo>
                    <a:pt x="1875" y="39"/>
                    <a:pt x="1833" y="18"/>
                    <a:pt x="1783" y="11"/>
                  </a:cubicBezTo>
                  <a:cubicBezTo>
                    <a:pt x="1748" y="4"/>
                    <a:pt x="1711" y="1"/>
                    <a:pt x="1673" y="1"/>
                  </a:cubicBezTo>
                  <a:close/>
                </a:path>
              </a:pathLst>
            </a:custGeom>
            <a:solidFill>
              <a:srgbClr val="B6B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2878;p53"/>
            <p:cNvSpPr/>
            <p:nvPr/>
          </p:nvSpPr>
          <p:spPr>
            <a:xfrm>
              <a:off x="11495946" y="3152522"/>
              <a:ext cx="643295" cy="429354"/>
            </a:xfrm>
            <a:custGeom>
              <a:avLst/>
              <a:gdLst/>
              <a:ahLst/>
              <a:cxnLst/>
              <a:rect l="l" t="t" r="r" b="b"/>
              <a:pathLst>
                <a:path w="15741" h="10506" extrusionOk="0">
                  <a:moveTo>
                    <a:pt x="3049" y="192"/>
                  </a:moveTo>
                  <a:cubicBezTo>
                    <a:pt x="2985" y="156"/>
                    <a:pt x="2915" y="135"/>
                    <a:pt x="2844" y="121"/>
                  </a:cubicBezTo>
                  <a:cubicBezTo>
                    <a:pt x="2193" y="1"/>
                    <a:pt x="1139" y="602"/>
                    <a:pt x="488" y="1472"/>
                  </a:cubicBezTo>
                  <a:cubicBezTo>
                    <a:pt x="163" y="1904"/>
                    <a:pt x="0" y="2321"/>
                    <a:pt x="0" y="2646"/>
                  </a:cubicBezTo>
                  <a:cubicBezTo>
                    <a:pt x="0" y="2894"/>
                    <a:pt x="92" y="3092"/>
                    <a:pt x="276" y="3198"/>
                  </a:cubicBezTo>
                  <a:lnTo>
                    <a:pt x="12677" y="10308"/>
                  </a:lnTo>
                  <a:cubicBezTo>
                    <a:pt x="12741" y="10343"/>
                    <a:pt x="12812" y="10372"/>
                    <a:pt x="12890" y="10386"/>
                  </a:cubicBezTo>
                  <a:cubicBezTo>
                    <a:pt x="13540" y="10506"/>
                    <a:pt x="14587" y="9905"/>
                    <a:pt x="15245" y="9035"/>
                  </a:cubicBezTo>
                  <a:cubicBezTo>
                    <a:pt x="15564" y="8596"/>
                    <a:pt x="15726" y="8179"/>
                    <a:pt x="15726" y="7853"/>
                  </a:cubicBezTo>
                  <a:cubicBezTo>
                    <a:pt x="15741" y="7648"/>
                    <a:pt x="15649" y="7450"/>
                    <a:pt x="15486" y="7330"/>
                  </a:cubicBezTo>
                  <a:cubicBezTo>
                    <a:pt x="15422" y="7287"/>
                    <a:pt x="3049" y="192"/>
                    <a:pt x="3049" y="192"/>
                  </a:cubicBezTo>
                  <a:close/>
                </a:path>
              </a:pathLst>
            </a:custGeom>
            <a:solidFill>
              <a:srgbClr val="2D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2879;p53"/>
            <p:cNvSpPr/>
            <p:nvPr/>
          </p:nvSpPr>
          <p:spPr>
            <a:xfrm>
              <a:off x="12034825" y="3458129"/>
              <a:ext cx="85903" cy="75196"/>
            </a:xfrm>
            <a:custGeom>
              <a:avLst/>
              <a:gdLst/>
              <a:ahLst/>
              <a:cxnLst/>
              <a:rect l="l" t="t" r="r" b="b"/>
              <a:pathLst>
                <a:path w="2102" h="1840" extrusionOk="0">
                  <a:moveTo>
                    <a:pt x="1967" y="170"/>
                  </a:moveTo>
                  <a:cubicBezTo>
                    <a:pt x="1826" y="0"/>
                    <a:pt x="1302" y="191"/>
                    <a:pt x="800" y="601"/>
                  </a:cubicBezTo>
                  <a:cubicBezTo>
                    <a:pt x="291" y="1019"/>
                    <a:pt x="1" y="1486"/>
                    <a:pt x="142" y="1663"/>
                  </a:cubicBezTo>
                  <a:cubicBezTo>
                    <a:pt x="277" y="1840"/>
                    <a:pt x="800" y="1641"/>
                    <a:pt x="1309" y="1231"/>
                  </a:cubicBezTo>
                  <a:cubicBezTo>
                    <a:pt x="1812" y="821"/>
                    <a:pt x="2102" y="340"/>
                    <a:pt x="1967" y="170"/>
                  </a:cubicBezTo>
                  <a:close/>
                </a:path>
              </a:pathLst>
            </a:custGeom>
            <a:solidFill>
              <a:srgbClr val="2D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46" name="Google Shape;236;p20"/>
          <p:cNvSpPr/>
          <p:nvPr/>
        </p:nvSpPr>
        <p:spPr>
          <a:xfrm flipH="1">
            <a:off x="5406036" y="3239909"/>
            <a:ext cx="3463644" cy="723520"/>
          </a:xfrm>
          <a:prstGeom prst="roundRect">
            <a:avLst>
              <a:gd name="adj" fmla="val 50000"/>
            </a:avLst>
          </a:prstGeom>
          <a:solidFill>
            <a:srgbClr val="BEA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7" name="Google Shape;237;p20"/>
          <p:cNvSpPr/>
          <p:nvPr/>
        </p:nvSpPr>
        <p:spPr>
          <a:xfrm>
            <a:off x="4771194" y="3024902"/>
            <a:ext cx="783029" cy="724392"/>
          </a:xfrm>
          <a:custGeom>
            <a:avLst/>
            <a:gdLst/>
            <a:ahLst/>
            <a:cxnLst/>
            <a:rect l="l" t="t" r="r" b="b"/>
            <a:pathLst>
              <a:path w="6557" h="6558" extrusionOk="0">
                <a:moveTo>
                  <a:pt x="3279" y="1"/>
                </a:moveTo>
                <a:cubicBezTo>
                  <a:pt x="1469" y="1"/>
                  <a:pt x="1" y="1469"/>
                  <a:pt x="1" y="3280"/>
                </a:cubicBezTo>
                <a:cubicBezTo>
                  <a:pt x="1" y="5090"/>
                  <a:pt x="1469" y="6558"/>
                  <a:pt x="3279" y="6558"/>
                </a:cubicBezTo>
                <a:cubicBezTo>
                  <a:pt x="5089" y="6558"/>
                  <a:pt x="6557" y="5090"/>
                  <a:pt x="6557" y="3280"/>
                </a:cubicBezTo>
                <a:cubicBezTo>
                  <a:pt x="6557" y="1469"/>
                  <a:pt x="5089" y="1"/>
                  <a:pt x="3279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BEA3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smtClean="0">
                <a:ln>
                  <a:noFill/>
                </a:ln>
                <a:solidFill>
                  <a:srgbClr val="574832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</a:t>
            </a: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574832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47359" y="3268711"/>
            <a:ext cx="3308552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eaLnBrk="0" fontAlgn="base" hangingPunct="0"/>
            <a:r>
              <a:rPr lang="ru-RU" altLang="en-US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Внедрение кассовых аппаратов и сбор информации из чеков продаж</a:t>
            </a: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grpSp>
        <p:nvGrpSpPr>
          <p:cNvPr id="878" name="Google Shape;1413;p66"/>
          <p:cNvGrpSpPr/>
          <p:nvPr/>
        </p:nvGrpSpPr>
        <p:grpSpPr>
          <a:xfrm>
            <a:off x="5153548" y="303960"/>
            <a:ext cx="2055342" cy="1847536"/>
            <a:chOff x="6215875" y="2845425"/>
            <a:chExt cx="1231375" cy="1224100"/>
          </a:xfrm>
        </p:grpSpPr>
        <p:sp>
          <p:nvSpPr>
            <p:cNvPr id="880" name="Google Shape;1415;p66"/>
            <p:cNvSpPr/>
            <p:nvPr/>
          </p:nvSpPr>
          <p:spPr>
            <a:xfrm>
              <a:off x="6215875" y="2917925"/>
              <a:ext cx="630000" cy="899750"/>
            </a:xfrm>
            <a:custGeom>
              <a:avLst/>
              <a:gdLst/>
              <a:ahLst/>
              <a:cxnLst/>
              <a:rect l="l" t="t" r="r" b="b"/>
              <a:pathLst>
                <a:path w="25200" h="35990" extrusionOk="0">
                  <a:moveTo>
                    <a:pt x="25029" y="20"/>
                  </a:moveTo>
                  <a:cubicBezTo>
                    <a:pt x="24935" y="1"/>
                    <a:pt x="24831" y="18"/>
                    <a:pt x="24730" y="76"/>
                  </a:cubicBezTo>
                  <a:lnTo>
                    <a:pt x="437" y="14101"/>
                  </a:lnTo>
                  <a:cubicBezTo>
                    <a:pt x="157" y="14263"/>
                    <a:pt x="0" y="14683"/>
                    <a:pt x="89" y="15040"/>
                  </a:cubicBezTo>
                  <a:lnTo>
                    <a:pt x="5129" y="35547"/>
                  </a:lnTo>
                  <a:cubicBezTo>
                    <a:pt x="5185" y="35775"/>
                    <a:pt x="5327" y="35922"/>
                    <a:pt x="5495" y="35955"/>
                  </a:cubicBezTo>
                  <a:lnTo>
                    <a:pt x="5666" y="35990"/>
                  </a:lnTo>
                  <a:cubicBezTo>
                    <a:pt x="5498" y="35955"/>
                    <a:pt x="5356" y="35808"/>
                    <a:pt x="5300" y="35581"/>
                  </a:cubicBezTo>
                  <a:lnTo>
                    <a:pt x="258" y="15074"/>
                  </a:lnTo>
                  <a:cubicBezTo>
                    <a:pt x="171" y="14718"/>
                    <a:pt x="326" y="14298"/>
                    <a:pt x="608" y="14135"/>
                  </a:cubicBezTo>
                  <a:lnTo>
                    <a:pt x="24899" y="111"/>
                  </a:lnTo>
                  <a:cubicBezTo>
                    <a:pt x="25001" y="52"/>
                    <a:pt x="25104" y="35"/>
                    <a:pt x="25200" y="54"/>
                  </a:cubicBez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1" name="Google Shape;1416;p66"/>
            <p:cNvSpPr/>
            <p:nvPr/>
          </p:nvSpPr>
          <p:spPr>
            <a:xfrm>
              <a:off x="6220100" y="2916625"/>
              <a:ext cx="763150" cy="903700"/>
            </a:xfrm>
            <a:custGeom>
              <a:avLst/>
              <a:gdLst/>
              <a:ahLst/>
              <a:cxnLst/>
              <a:rect l="l" t="t" r="r" b="b"/>
              <a:pathLst>
                <a:path w="30526" h="36148" extrusionOk="0">
                  <a:moveTo>
                    <a:pt x="30437" y="21022"/>
                  </a:moveTo>
                  <a:lnTo>
                    <a:pt x="25397" y="514"/>
                  </a:lnTo>
                  <a:cubicBezTo>
                    <a:pt x="25309" y="158"/>
                    <a:pt x="25011" y="0"/>
                    <a:pt x="24730" y="163"/>
                  </a:cubicBezTo>
                  <a:lnTo>
                    <a:pt x="439" y="14187"/>
                  </a:lnTo>
                  <a:cubicBezTo>
                    <a:pt x="157" y="14350"/>
                    <a:pt x="1" y="14770"/>
                    <a:pt x="89" y="15126"/>
                  </a:cubicBezTo>
                  <a:lnTo>
                    <a:pt x="5131" y="35633"/>
                  </a:lnTo>
                  <a:cubicBezTo>
                    <a:pt x="5218" y="35990"/>
                    <a:pt x="5516" y="36148"/>
                    <a:pt x="5797" y="35986"/>
                  </a:cubicBezTo>
                  <a:lnTo>
                    <a:pt x="30089" y="21961"/>
                  </a:lnTo>
                  <a:cubicBezTo>
                    <a:pt x="30369" y="21799"/>
                    <a:pt x="30526" y="21379"/>
                    <a:pt x="30437" y="21022"/>
                  </a:cubicBezTo>
                  <a:close/>
                </a:path>
              </a:pathLst>
            </a:custGeom>
            <a:solidFill>
              <a:srgbClr val="F8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2" name="Google Shape;1417;p66"/>
            <p:cNvSpPr/>
            <p:nvPr/>
          </p:nvSpPr>
          <p:spPr>
            <a:xfrm>
              <a:off x="6220100" y="2919075"/>
              <a:ext cx="763150" cy="898800"/>
            </a:xfrm>
            <a:custGeom>
              <a:avLst/>
              <a:gdLst/>
              <a:ahLst/>
              <a:cxnLst/>
              <a:rect l="l" t="t" r="r" b="b"/>
              <a:pathLst>
                <a:path w="30526" h="35952" extrusionOk="0">
                  <a:moveTo>
                    <a:pt x="24954" y="1"/>
                  </a:moveTo>
                  <a:cubicBezTo>
                    <a:pt x="24881" y="1"/>
                    <a:pt x="24805" y="21"/>
                    <a:pt x="24730" y="65"/>
                  </a:cubicBezTo>
                  <a:lnTo>
                    <a:pt x="439" y="14089"/>
                  </a:lnTo>
                  <a:cubicBezTo>
                    <a:pt x="157" y="14252"/>
                    <a:pt x="1" y="14672"/>
                    <a:pt x="89" y="15028"/>
                  </a:cubicBezTo>
                  <a:lnTo>
                    <a:pt x="5131" y="35535"/>
                  </a:lnTo>
                  <a:cubicBezTo>
                    <a:pt x="5194" y="35797"/>
                    <a:pt x="5372" y="35952"/>
                    <a:pt x="5573" y="35952"/>
                  </a:cubicBezTo>
                  <a:cubicBezTo>
                    <a:pt x="5646" y="35952"/>
                    <a:pt x="5722" y="35931"/>
                    <a:pt x="5797" y="35888"/>
                  </a:cubicBezTo>
                  <a:lnTo>
                    <a:pt x="30089" y="21863"/>
                  </a:lnTo>
                  <a:cubicBezTo>
                    <a:pt x="30369" y="21701"/>
                    <a:pt x="30526" y="21281"/>
                    <a:pt x="30437" y="20924"/>
                  </a:cubicBezTo>
                  <a:lnTo>
                    <a:pt x="25397" y="416"/>
                  </a:lnTo>
                  <a:cubicBezTo>
                    <a:pt x="25332" y="155"/>
                    <a:pt x="25155" y="1"/>
                    <a:pt x="24954" y="1"/>
                  </a:cubicBez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3" name="Google Shape;1418;p66"/>
            <p:cNvSpPr/>
            <p:nvPr/>
          </p:nvSpPr>
          <p:spPr>
            <a:xfrm>
              <a:off x="6359200" y="3702300"/>
              <a:ext cx="1042550" cy="367225"/>
            </a:xfrm>
            <a:custGeom>
              <a:avLst/>
              <a:gdLst/>
              <a:ahLst/>
              <a:cxnLst/>
              <a:rect l="l" t="t" r="r" b="b"/>
              <a:pathLst>
                <a:path w="41702" h="14689" extrusionOk="0">
                  <a:moveTo>
                    <a:pt x="3" y="4285"/>
                  </a:moveTo>
                  <a:lnTo>
                    <a:pt x="1" y="4923"/>
                  </a:lnTo>
                  <a:cubicBezTo>
                    <a:pt x="1" y="5029"/>
                    <a:pt x="71" y="5136"/>
                    <a:pt x="212" y="5217"/>
                  </a:cubicBezTo>
                  <a:lnTo>
                    <a:pt x="16336" y="14526"/>
                  </a:lnTo>
                  <a:cubicBezTo>
                    <a:pt x="16617" y="14688"/>
                    <a:pt x="17073" y="14688"/>
                    <a:pt x="17350" y="14526"/>
                  </a:cubicBezTo>
                  <a:lnTo>
                    <a:pt x="41492" y="503"/>
                  </a:lnTo>
                  <a:cubicBezTo>
                    <a:pt x="41630" y="421"/>
                    <a:pt x="41699" y="316"/>
                    <a:pt x="41699" y="211"/>
                  </a:cubicBezTo>
                  <a:lnTo>
                    <a:pt x="41702" y="0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4" name="Google Shape;1419;p66"/>
            <p:cNvSpPr/>
            <p:nvPr/>
          </p:nvSpPr>
          <p:spPr>
            <a:xfrm>
              <a:off x="6357500" y="3448450"/>
              <a:ext cx="1046050" cy="614775"/>
            </a:xfrm>
            <a:custGeom>
              <a:avLst/>
              <a:gdLst/>
              <a:ahLst/>
              <a:cxnLst/>
              <a:rect l="l" t="t" r="r" b="b"/>
              <a:pathLst>
                <a:path w="41842" h="24591" extrusionOk="0">
                  <a:moveTo>
                    <a:pt x="24926" y="1"/>
                  </a:moveTo>
                  <a:cubicBezTo>
                    <a:pt x="24743" y="1"/>
                    <a:pt x="24560" y="41"/>
                    <a:pt x="24421" y="122"/>
                  </a:cubicBezTo>
                  <a:lnTo>
                    <a:pt x="279" y="14147"/>
                  </a:lnTo>
                  <a:cubicBezTo>
                    <a:pt x="1" y="14309"/>
                    <a:pt x="1" y="14572"/>
                    <a:pt x="281" y="14734"/>
                  </a:cubicBezTo>
                  <a:lnTo>
                    <a:pt x="16406" y="24470"/>
                  </a:lnTo>
                  <a:cubicBezTo>
                    <a:pt x="16546" y="24551"/>
                    <a:pt x="16730" y="24591"/>
                    <a:pt x="16914" y="24591"/>
                  </a:cubicBezTo>
                  <a:cubicBezTo>
                    <a:pt x="17098" y="24591"/>
                    <a:pt x="17281" y="24551"/>
                    <a:pt x="17421" y="24470"/>
                  </a:cubicBezTo>
                  <a:lnTo>
                    <a:pt x="41562" y="10445"/>
                  </a:lnTo>
                  <a:cubicBezTo>
                    <a:pt x="41841" y="10283"/>
                    <a:pt x="41839" y="10021"/>
                    <a:pt x="41557" y="9858"/>
                  </a:cubicBezTo>
                  <a:lnTo>
                    <a:pt x="25433" y="122"/>
                  </a:lnTo>
                  <a:cubicBezTo>
                    <a:pt x="25293" y="41"/>
                    <a:pt x="25109" y="1"/>
                    <a:pt x="24926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5" name="Google Shape;1420;p66"/>
            <p:cNvSpPr/>
            <p:nvPr/>
          </p:nvSpPr>
          <p:spPr>
            <a:xfrm>
              <a:off x="6414825" y="3481975"/>
              <a:ext cx="782100" cy="455550"/>
            </a:xfrm>
            <a:custGeom>
              <a:avLst/>
              <a:gdLst/>
              <a:ahLst/>
              <a:cxnLst/>
              <a:rect l="l" t="t" r="r" b="b"/>
              <a:pathLst>
                <a:path w="31284" h="18222" extrusionOk="0">
                  <a:moveTo>
                    <a:pt x="23519" y="0"/>
                  </a:moveTo>
                  <a:cubicBezTo>
                    <a:pt x="23449" y="0"/>
                    <a:pt x="23380" y="15"/>
                    <a:pt x="23326" y="46"/>
                  </a:cubicBezTo>
                  <a:lnTo>
                    <a:pt x="22215" y="688"/>
                  </a:lnTo>
                  <a:cubicBezTo>
                    <a:pt x="22153" y="724"/>
                    <a:pt x="22131" y="773"/>
                    <a:pt x="22141" y="820"/>
                  </a:cubicBezTo>
                  <a:cubicBezTo>
                    <a:pt x="22138" y="833"/>
                    <a:pt x="22138" y="845"/>
                    <a:pt x="22141" y="858"/>
                  </a:cubicBezTo>
                  <a:cubicBezTo>
                    <a:pt x="22138" y="872"/>
                    <a:pt x="22138" y="883"/>
                    <a:pt x="22141" y="897"/>
                  </a:cubicBezTo>
                  <a:cubicBezTo>
                    <a:pt x="22131" y="944"/>
                    <a:pt x="22153" y="993"/>
                    <a:pt x="22215" y="1030"/>
                  </a:cubicBezTo>
                  <a:lnTo>
                    <a:pt x="23150" y="1579"/>
                  </a:lnTo>
                  <a:cubicBezTo>
                    <a:pt x="23205" y="1611"/>
                    <a:pt x="23277" y="1627"/>
                    <a:pt x="23348" y="1627"/>
                  </a:cubicBezTo>
                  <a:cubicBezTo>
                    <a:pt x="23418" y="1627"/>
                    <a:pt x="23487" y="1612"/>
                    <a:pt x="23541" y="1581"/>
                  </a:cubicBezTo>
                  <a:lnTo>
                    <a:pt x="24652" y="940"/>
                  </a:lnTo>
                  <a:cubicBezTo>
                    <a:pt x="24714" y="904"/>
                    <a:pt x="24735" y="855"/>
                    <a:pt x="24725" y="807"/>
                  </a:cubicBezTo>
                  <a:cubicBezTo>
                    <a:pt x="24728" y="794"/>
                    <a:pt x="24728" y="782"/>
                    <a:pt x="24725" y="769"/>
                  </a:cubicBezTo>
                  <a:cubicBezTo>
                    <a:pt x="24728" y="756"/>
                    <a:pt x="24728" y="744"/>
                    <a:pt x="24725" y="731"/>
                  </a:cubicBezTo>
                  <a:cubicBezTo>
                    <a:pt x="24735" y="683"/>
                    <a:pt x="24714" y="634"/>
                    <a:pt x="24652" y="597"/>
                  </a:cubicBezTo>
                  <a:lnTo>
                    <a:pt x="23717" y="48"/>
                  </a:lnTo>
                  <a:cubicBezTo>
                    <a:pt x="23662" y="16"/>
                    <a:pt x="23590" y="0"/>
                    <a:pt x="23519" y="0"/>
                  </a:cubicBezTo>
                  <a:close/>
                  <a:moveTo>
                    <a:pt x="25154" y="961"/>
                  </a:moveTo>
                  <a:cubicBezTo>
                    <a:pt x="25084" y="961"/>
                    <a:pt x="25014" y="976"/>
                    <a:pt x="24960" y="1008"/>
                  </a:cubicBezTo>
                  <a:lnTo>
                    <a:pt x="23850" y="1648"/>
                  </a:lnTo>
                  <a:cubicBezTo>
                    <a:pt x="23788" y="1685"/>
                    <a:pt x="23766" y="1734"/>
                    <a:pt x="23776" y="1781"/>
                  </a:cubicBezTo>
                  <a:cubicBezTo>
                    <a:pt x="23773" y="1794"/>
                    <a:pt x="23773" y="1807"/>
                    <a:pt x="23776" y="1820"/>
                  </a:cubicBezTo>
                  <a:cubicBezTo>
                    <a:pt x="23773" y="1832"/>
                    <a:pt x="23773" y="1845"/>
                    <a:pt x="23776" y="1858"/>
                  </a:cubicBezTo>
                  <a:cubicBezTo>
                    <a:pt x="23766" y="1905"/>
                    <a:pt x="23788" y="1955"/>
                    <a:pt x="23851" y="1991"/>
                  </a:cubicBezTo>
                  <a:lnTo>
                    <a:pt x="24784" y="2541"/>
                  </a:lnTo>
                  <a:cubicBezTo>
                    <a:pt x="24838" y="2572"/>
                    <a:pt x="24910" y="2588"/>
                    <a:pt x="24981" y="2588"/>
                  </a:cubicBezTo>
                  <a:cubicBezTo>
                    <a:pt x="25051" y="2588"/>
                    <a:pt x="25121" y="2573"/>
                    <a:pt x="25175" y="2542"/>
                  </a:cubicBezTo>
                  <a:lnTo>
                    <a:pt x="26286" y="1901"/>
                  </a:lnTo>
                  <a:cubicBezTo>
                    <a:pt x="26348" y="1864"/>
                    <a:pt x="26371" y="1815"/>
                    <a:pt x="26360" y="1767"/>
                  </a:cubicBezTo>
                  <a:cubicBezTo>
                    <a:pt x="26363" y="1756"/>
                    <a:pt x="26363" y="1742"/>
                    <a:pt x="26360" y="1729"/>
                  </a:cubicBezTo>
                  <a:cubicBezTo>
                    <a:pt x="26363" y="1716"/>
                    <a:pt x="26363" y="1704"/>
                    <a:pt x="26360" y="1691"/>
                  </a:cubicBezTo>
                  <a:cubicBezTo>
                    <a:pt x="26371" y="1643"/>
                    <a:pt x="26348" y="1594"/>
                    <a:pt x="26286" y="1558"/>
                  </a:cubicBezTo>
                  <a:lnTo>
                    <a:pt x="25352" y="1009"/>
                  </a:lnTo>
                  <a:cubicBezTo>
                    <a:pt x="25297" y="977"/>
                    <a:pt x="25225" y="961"/>
                    <a:pt x="25154" y="961"/>
                  </a:cubicBezTo>
                  <a:close/>
                  <a:moveTo>
                    <a:pt x="21725" y="1036"/>
                  </a:moveTo>
                  <a:cubicBezTo>
                    <a:pt x="21655" y="1036"/>
                    <a:pt x="21586" y="1051"/>
                    <a:pt x="21533" y="1082"/>
                  </a:cubicBezTo>
                  <a:lnTo>
                    <a:pt x="20422" y="1723"/>
                  </a:lnTo>
                  <a:cubicBezTo>
                    <a:pt x="20360" y="1759"/>
                    <a:pt x="20338" y="1808"/>
                    <a:pt x="20347" y="1856"/>
                  </a:cubicBezTo>
                  <a:cubicBezTo>
                    <a:pt x="20345" y="1869"/>
                    <a:pt x="20345" y="1881"/>
                    <a:pt x="20347" y="1894"/>
                  </a:cubicBezTo>
                  <a:cubicBezTo>
                    <a:pt x="20345" y="1907"/>
                    <a:pt x="20345" y="1919"/>
                    <a:pt x="20347" y="1932"/>
                  </a:cubicBezTo>
                  <a:cubicBezTo>
                    <a:pt x="20338" y="1980"/>
                    <a:pt x="20360" y="2029"/>
                    <a:pt x="20422" y="2066"/>
                  </a:cubicBezTo>
                  <a:lnTo>
                    <a:pt x="21356" y="2614"/>
                  </a:lnTo>
                  <a:cubicBezTo>
                    <a:pt x="21411" y="2647"/>
                    <a:pt x="21483" y="2663"/>
                    <a:pt x="21555" y="2663"/>
                  </a:cubicBezTo>
                  <a:cubicBezTo>
                    <a:pt x="21624" y="2663"/>
                    <a:pt x="21694" y="2647"/>
                    <a:pt x="21747" y="2617"/>
                  </a:cubicBezTo>
                  <a:lnTo>
                    <a:pt x="22857" y="1975"/>
                  </a:lnTo>
                  <a:cubicBezTo>
                    <a:pt x="22920" y="1939"/>
                    <a:pt x="22942" y="1890"/>
                    <a:pt x="22932" y="1843"/>
                  </a:cubicBezTo>
                  <a:cubicBezTo>
                    <a:pt x="22935" y="1830"/>
                    <a:pt x="22935" y="1818"/>
                    <a:pt x="22932" y="1804"/>
                  </a:cubicBezTo>
                  <a:cubicBezTo>
                    <a:pt x="22935" y="1791"/>
                    <a:pt x="22935" y="1779"/>
                    <a:pt x="22932" y="1766"/>
                  </a:cubicBezTo>
                  <a:cubicBezTo>
                    <a:pt x="22942" y="1719"/>
                    <a:pt x="22920" y="1670"/>
                    <a:pt x="22857" y="1633"/>
                  </a:cubicBezTo>
                  <a:lnTo>
                    <a:pt x="21923" y="1084"/>
                  </a:lnTo>
                  <a:cubicBezTo>
                    <a:pt x="21869" y="1052"/>
                    <a:pt x="21797" y="1036"/>
                    <a:pt x="21725" y="1036"/>
                  </a:cubicBezTo>
                  <a:close/>
                  <a:moveTo>
                    <a:pt x="19932" y="2071"/>
                  </a:moveTo>
                  <a:cubicBezTo>
                    <a:pt x="19862" y="2071"/>
                    <a:pt x="19793" y="2086"/>
                    <a:pt x="19740" y="2117"/>
                  </a:cubicBezTo>
                  <a:lnTo>
                    <a:pt x="18629" y="2759"/>
                  </a:lnTo>
                  <a:cubicBezTo>
                    <a:pt x="18566" y="2795"/>
                    <a:pt x="18545" y="2844"/>
                    <a:pt x="18554" y="2891"/>
                  </a:cubicBezTo>
                  <a:cubicBezTo>
                    <a:pt x="18552" y="2904"/>
                    <a:pt x="18552" y="2916"/>
                    <a:pt x="18554" y="2929"/>
                  </a:cubicBezTo>
                  <a:cubicBezTo>
                    <a:pt x="18552" y="2943"/>
                    <a:pt x="18552" y="2954"/>
                    <a:pt x="18554" y="2968"/>
                  </a:cubicBezTo>
                  <a:cubicBezTo>
                    <a:pt x="18545" y="3015"/>
                    <a:pt x="18566" y="3064"/>
                    <a:pt x="18629" y="3101"/>
                  </a:cubicBezTo>
                  <a:lnTo>
                    <a:pt x="19563" y="3650"/>
                  </a:lnTo>
                  <a:cubicBezTo>
                    <a:pt x="19618" y="3682"/>
                    <a:pt x="19690" y="3698"/>
                    <a:pt x="19761" y="3698"/>
                  </a:cubicBezTo>
                  <a:cubicBezTo>
                    <a:pt x="19831" y="3698"/>
                    <a:pt x="19901" y="3683"/>
                    <a:pt x="19954" y="3652"/>
                  </a:cubicBezTo>
                  <a:lnTo>
                    <a:pt x="21064" y="3011"/>
                  </a:lnTo>
                  <a:cubicBezTo>
                    <a:pt x="21127" y="2975"/>
                    <a:pt x="21149" y="2926"/>
                    <a:pt x="21139" y="2878"/>
                  </a:cubicBezTo>
                  <a:cubicBezTo>
                    <a:pt x="21142" y="2865"/>
                    <a:pt x="21142" y="2853"/>
                    <a:pt x="21139" y="2840"/>
                  </a:cubicBezTo>
                  <a:cubicBezTo>
                    <a:pt x="21142" y="2827"/>
                    <a:pt x="21142" y="2815"/>
                    <a:pt x="21139" y="2802"/>
                  </a:cubicBezTo>
                  <a:cubicBezTo>
                    <a:pt x="21149" y="2754"/>
                    <a:pt x="21127" y="2705"/>
                    <a:pt x="21064" y="2668"/>
                  </a:cubicBezTo>
                  <a:lnTo>
                    <a:pt x="20130" y="2119"/>
                  </a:lnTo>
                  <a:cubicBezTo>
                    <a:pt x="20076" y="2087"/>
                    <a:pt x="20004" y="2071"/>
                    <a:pt x="19932" y="2071"/>
                  </a:cubicBezTo>
                  <a:close/>
                  <a:moveTo>
                    <a:pt x="28427" y="2885"/>
                  </a:moveTo>
                  <a:cubicBezTo>
                    <a:pt x="28357" y="2885"/>
                    <a:pt x="28288" y="2900"/>
                    <a:pt x="28234" y="2931"/>
                  </a:cubicBezTo>
                  <a:lnTo>
                    <a:pt x="27123" y="3572"/>
                  </a:lnTo>
                  <a:cubicBezTo>
                    <a:pt x="27061" y="3608"/>
                    <a:pt x="27040" y="3657"/>
                    <a:pt x="27049" y="3705"/>
                  </a:cubicBezTo>
                  <a:cubicBezTo>
                    <a:pt x="27047" y="3718"/>
                    <a:pt x="27047" y="3730"/>
                    <a:pt x="27049" y="3743"/>
                  </a:cubicBezTo>
                  <a:cubicBezTo>
                    <a:pt x="27047" y="3756"/>
                    <a:pt x="27047" y="3768"/>
                    <a:pt x="27049" y="3781"/>
                  </a:cubicBezTo>
                  <a:cubicBezTo>
                    <a:pt x="27040" y="3829"/>
                    <a:pt x="27061" y="3878"/>
                    <a:pt x="27123" y="3915"/>
                  </a:cubicBezTo>
                  <a:lnTo>
                    <a:pt x="28057" y="4464"/>
                  </a:lnTo>
                  <a:cubicBezTo>
                    <a:pt x="28113" y="4496"/>
                    <a:pt x="28184" y="4512"/>
                    <a:pt x="28256" y="4512"/>
                  </a:cubicBezTo>
                  <a:cubicBezTo>
                    <a:pt x="28326" y="4512"/>
                    <a:pt x="28395" y="4497"/>
                    <a:pt x="28449" y="4466"/>
                  </a:cubicBezTo>
                  <a:lnTo>
                    <a:pt x="29559" y="3824"/>
                  </a:lnTo>
                  <a:cubicBezTo>
                    <a:pt x="29622" y="3788"/>
                    <a:pt x="29644" y="3739"/>
                    <a:pt x="29633" y="3692"/>
                  </a:cubicBezTo>
                  <a:cubicBezTo>
                    <a:pt x="29637" y="3679"/>
                    <a:pt x="29637" y="3667"/>
                    <a:pt x="29633" y="3654"/>
                  </a:cubicBezTo>
                  <a:cubicBezTo>
                    <a:pt x="29637" y="3640"/>
                    <a:pt x="29637" y="3629"/>
                    <a:pt x="29633" y="3615"/>
                  </a:cubicBezTo>
                  <a:cubicBezTo>
                    <a:pt x="29644" y="3568"/>
                    <a:pt x="29622" y="3519"/>
                    <a:pt x="29559" y="3482"/>
                  </a:cubicBezTo>
                  <a:lnTo>
                    <a:pt x="28625" y="2933"/>
                  </a:lnTo>
                  <a:cubicBezTo>
                    <a:pt x="28570" y="2901"/>
                    <a:pt x="28498" y="2885"/>
                    <a:pt x="28427" y="2885"/>
                  </a:cubicBezTo>
                  <a:close/>
                  <a:moveTo>
                    <a:pt x="18106" y="3115"/>
                  </a:moveTo>
                  <a:cubicBezTo>
                    <a:pt x="18036" y="3115"/>
                    <a:pt x="17966" y="3130"/>
                    <a:pt x="17913" y="3161"/>
                  </a:cubicBezTo>
                  <a:lnTo>
                    <a:pt x="16224" y="4137"/>
                  </a:lnTo>
                  <a:cubicBezTo>
                    <a:pt x="16162" y="4173"/>
                    <a:pt x="16140" y="4221"/>
                    <a:pt x="16150" y="4269"/>
                  </a:cubicBezTo>
                  <a:cubicBezTo>
                    <a:pt x="16147" y="4282"/>
                    <a:pt x="16147" y="4294"/>
                    <a:pt x="16150" y="4307"/>
                  </a:cubicBezTo>
                  <a:cubicBezTo>
                    <a:pt x="16147" y="4320"/>
                    <a:pt x="16147" y="4332"/>
                    <a:pt x="16150" y="4346"/>
                  </a:cubicBezTo>
                  <a:cubicBezTo>
                    <a:pt x="16140" y="4393"/>
                    <a:pt x="16162" y="4442"/>
                    <a:pt x="16224" y="4479"/>
                  </a:cubicBezTo>
                  <a:lnTo>
                    <a:pt x="17158" y="5028"/>
                  </a:lnTo>
                  <a:cubicBezTo>
                    <a:pt x="17213" y="5060"/>
                    <a:pt x="17285" y="5076"/>
                    <a:pt x="17357" y="5076"/>
                  </a:cubicBezTo>
                  <a:cubicBezTo>
                    <a:pt x="17426" y="5076"/>
                    <a:pt x="17496" y="5061"/>
                    <a:pt x="17550" y="5030"/>
                  </a:cubicBezTo>
                  <a:lnTo>
                    <a:pt x="19238" y="4054"/>
                  </a:lnTo>
                  <a:cubicBezTo>
                    <a:pt x="19301" y="4019"/>
                    <a:pt x="19322" y="3970"/>
                    <a:pt x="19313" y="3922"/>
                  </a:cubicBezTo>
                  <a:cubicBezTo>
                    <a:pt x="19315" y="3909"/>
                    <a:pt x="19315" y="3897"/>
                    <a:pt x="19313" y="3884"/>
                  </a:cubicBezTo>
                  <a:cubicBezTo>
                    <a:pt x="19315" y="3871"/>
                    <a:pt x="19315" y="3859"/>
                    <a:pt x="19313" y="3846"/>
                  </a:cubicBezTo>
                  <a:cubicBezTo>
                    <a:pt x="19322" y="3798"/>
                    <a:pt x="19301" y="3749"/>
                    <a:pt x="19238" y="3712"/>
                  </a:cubicBezTo>
                  <a:lnTo>
                    <a:pt x="18304" y="3163"/>
                  </a:lnTo>
                  <a:cubicBezTo>
                    <a:pt x="18249" y="3131"/>
                    <a:pt x="18177" y="3115"/>
                    <a:pt x="18106" y="3115"/>
                  </a:cubicBezTo>
                  <a:close/>
                  <a:moveTo>
                    <a:pt x="30068" y="3848"/>
                  </a:moveTo>
                  <a:cubicBezTo>
                    <a:pt x="29998" y="3848"/>
                    <a:pt x="29927" y="3864"/>
                    <a:pt x="29873" y="3895"/>
                  </a:cubicBezTo>
                  <a:lnTo>
                    <a:pt x="28763" y="4536"/>
                  </a:lnTo>
                  <a:cubicBezTo>
                    <a:pt x="28701" y="4572"/>
                    <a:pt x="28679" y="4621"/>
                    <a:pt x="28689" y="4669"/>
                  </a:cubicBezTo>
                  <a:cubicBezTo>
                    <a:pt x="28686" y="4681"/>
                    <a:pt x="28686" y="4694"/>
                    <a:pt x="28689" y="4707"/>
                  </a:cubicBezTo>
                  <a:cubicBezTo>
                    <a:pt x="28686" y="4720"/>
                    <a:pt x="28686" y="4732"/>
                    <a:pt x="28689" y="4745"/>
                  </a:cubicBezTo>
                  <a:cubicBezTo>
                    <a:pt x="28679" y="4793"/>
                    <a:pt x="28701" y="4842"/>
                    <a:pt x="28763" y="4879"/>
                  </a:cubicBezTo>
                  <a:lnTo>
                    <a:pt x="29697" y="5428"/>
                  </a:lnTo>
                  <a:cubicBezTo>
                    <a:pt x="29751" y="5459"/>
                    <a:pt x="29823" y="5476"/>
                    <a:pt x="29894" y="5476"/>
                  </a:cubicBezTo>
                  <a:cubicBezTo>
                    <a:pt x="29964" y="5476"/>
                    <a:pt x="30034" y="5460"/>
                    <a:pt x="30088" y="5429"/>
                  </a:cubicBezTo>
                  <a:lnTo>
                    <a:pt x="31199" y="4788"/>
                  </a:lnTo>
                  <a:cubicBezTo>
                    <a:pt x="31261" y="4752"/>
                    <a:pt x="31283" y="4702"/>
                    <a:pt x="31273" y="4656"/>
                  </a:cubicBezTo>
                  <a:cubicBezTo>
                    <a:pt x="31276" y="4643"/>
                    <a:pt x="31276" y="4629"/>
                    <a:pt x="31273" y="4618"/>
                  </a:cubicBezTo>
                  <a:cubicBezTo>
                    <a:pt x="31276" y="4604"/>
                    <a:pt x="31276" y="4591"/>
                    <a:pt x="31273" y="4578"/>
                  </a:cubicBezTo>
                  <a:cubicBezTo>
                    <a:pt x="31283" y="4532"/>
                    <a:pt x="31261" y="4482"/>
                    <a:pt x="31199" y="4446"/>
                  </a:cubicBezTo>
                  <a:lnTo>
                    <a:pt x="30265" y="3896"/>
                  </a:lnTo>
                  <a:cubicBezTo>
                    <a:pt x="30210" y="3864"/>
                    <a:pt x="30139" y="3848"/>
                    <a:pt x="30068" y="3848"/>
                  </a:cubicBezTo>
                  <a:close/>
                  <a:moveTo>
                    <a:pt x="26634" y="3920"/>
                  </a:moveTo>
                  <a:cubicBezTo>
                    <a:pt x="26564" y="3920"/>
                    <a:pt x="26495" y="3936"/>
                    <a:pt x="26441" y="3966"/>
                  </a:cubicBezTo>
                  <a:lnTo>
                    <a:pt x="25330" y="4608"/>
                  </a:lnTo>
                  <a:cubicBezTo>
                    <a:pt x="25268" y="4644"/>
                    <a:pt x="25246" y="4693"/>
                    <a:pt x="25256" y="4740"/>
                  </a:cubicBezTo>
                  <a:cubicBezTo>
                    <a:pt x="25253" y="4754"/>
                    <a:pt x="25253" y="4765"/>
                    <a:pt x="25256" y="4779"/>
                  </a:cubicBezTo>
                  <a:cubicBezTo>
                    <a:pt x="25253" y="4792"/>
                    <a:pt x="25253" y="4804"/>
                    <a:pt x="25256" y="4817"/>
                  </a:cubicBezTo>
                  <a:cubicBezTo>
                    <a:pt x="25246" y="4864"/>
                    <a:pt x="25268" y="4913"/>
                    <a:pt x="25330" y="4950"/>
                  </a:cubicBezTo>
                  <a:lnTo>
                    <a:pt x="26264" y="5499"/>
                  </a:lnTo>
                  <a:cubicBezTo>
                    <a:pt x="26319" y="5531"/>
                    <a:pt x="26391" y="5547"/>
                    <a:pt x="26463" y="5547"/>
                  </a:cubicBezTo>
                  <a:cubicBezTo>
                    <a:pt x="26532" y="5547"/>
                    <a:pt x="26602" y="5532"/>
                    <a:pt x="26656" y="5502"/>
                  </a:cubicBezTo>
                  <a:lnTo>
                    <a:pt x="27765" y="4860"/>
                  </a:lnTo>
                  <a:cubicBezTo>
                    <a:pt x="27828" y="4824"/>
                    <a:pt x="27850" y="4775"/>
                    <a:pt x="27840" y="4727"/>
                  </a:cubicBezTo>
                  <a:cubicBezTo>
                    <a:pt x="27843" y="4714"/>
                    <a:pt x="27843" y="4702"/>
                    <a:pt x="27840" y="4689"/>
                  </a:cubicBezTo>
                  <a:cubicBezTo>
                    <a:pt x="27843" y="4676"/>
                    <a:pt x="27843" y="4664"/>
                    <a:pt x="27840" y="4651"/>
                  </a:cubicBezTo>
                  <a:cubicBezTo>
                    <a:pt x="27850" y="4603"/>
                    <a:pt x="27828" y="4554"/>
                    <a:pt x="27765" y="4517"/>
                  </a:cubicBezTo>
                  <a:lnTo>
                    <a:pt x="27766" y="4517"/>
                  </a:lnTo>
                  <a:lnTo>
                    <a:pt x="26832" y="3969"/>
                  </a:lnTo>
                  <a:cubicBezTo>
                    <a:pt x="26777" y="3936"/>
                    <a:pt x="26705" y="3920"/>
                    <a:pt x="26634" y="3920"/>
                  </a:cubicBezTo>
                  <a:close/>
                  <a:moveTo>
                    <a:pt x="19776" y="4068"/>
                  </a:moveTo>
                  <a:cubicBezTo>
                    <a:pt x="19706" y="4068"/>
                    <a:pt x="19637" y="4084"/>
                    <a:pt x="19584" y="4114"/>
                  </a:cubicBezTo>
                  <a:lnTo>
                    <a:pt x="18473" y="4756"/>
                  </a:lnTo>
                  <a:cubicBezTo>
                    <a:pt x="18410" y="4792"/>
                    <a:pt x="18388" y="4842"/>
                    <a:pt x="18398" y="4888"/>
                  </a:cubicBezTo>
                  <a:cubicBezTo>
                    <a:pt x="18395" y="4901"/>
                    <a:pt x="18395" y="4915"/>
                    <a:pt x="18398" y="4927"/>
                  </a:cubicBezTo>
                  <a:cubicBezTo>
                    <a:pt x="18395" y="4940"/>
                    <a:pt x="18395" y="4953"/>
                    <a:pt x="18398" y="4966"/>
                  </a:cubicBezTo>
                  <a:cubicBezTo>
                    <a:pt x="18388" y="5012"/>
                    <a:pt x="18410" y="5063"/>
                    <a:pt x="18473" y="5098"/>
                  </a:cubicBezTo>
                  <a:lnTo>
                    <a:pt x="19407" y="5648"/>
                  </a:lnTo>
                  <a:cubicBezTo>
                    <a:pt x="19461" y="5680"/>
                    <a:pt x="19532" y="5696"/>
                    <a:pt x="19603" y="5696"/>
                  </a:cubicBezTo>
                  <a:cubicBezTo>
                    <a:pt x="19674" y="5696"/>
                    <a:pt x="19744" y="5680"/>
                    <a:pt x="19797" y="5649"/>
                  </a:cubicBezTo>
                  <a:lnTo>
                    <a:pt x="20908" y="5008"/>
                  </a:lnTo>
                  <a:cubicBezTo>
                    <a:pt x="20970" y="4972"/>
                    <a:pt x="20993" y="4923"/>
                    <a:pt x="20983" y="4875"/>
                  </a:cubicBezTo>
                  <a:cubicBezTo>
                    <a:pt x="20985" y="4863"/>
                    <a:pt x="20985" y="4850"/>
                    <a:pt x="20983" y="4837"/>
                  </a:cubicBezTo>
                  <a:cubicBezTo>
                    <a:pt x="20985" y="4824"/>
                    <a:pt x="20985" y="4812"/>
                    <a:pt x="20983" y="4799"/>
                  </a:cubicBezTo>
                  <a:cubicBezTo>
                    <a:pt x="20993" y="4751"/>
                    <a:pt x="20970" y="4702"/>
                    <a:pt x="20908" y="4665"/>
                  </a:cubicBezTo>
                  <a:lnTo>
                    <a:pt x="19974" y="4116"/>
                  </a:lnTo>
                  <a:cubicBezTo>
                    <a:pt x="19919" y="4084"/>
                    <a:pt x="19847" y="4068"/>
                    <a:pt x="19776" y="4068"/>
                  </a:cubicBezTo>
                  <a:close/>
                  <a:moveTo>
                    <a:pt x="15734" y="4485"/>
                  </a:moveTo>
                  <a:cubicBezTo>
                    <a:pt x="15664" y="4485"/>
                    <a:pt x="15595" y="4500"/>
                    <a:pt x="15542" y="4530"/>
                  </a:cubicBezTo>
                  <a:lnTo>
                    <a:pt x="14431" y="5172"/>
                  </a:lnTo>
                  <a:cubicBezTo>
                    <a:pt x="14369" y="5208"/>
                    <a:pt x="14346" y="5257"/>
                    <a:pt x="14357" y="5305"/>
                  </a:cubicBezTo>
                  <a:cubicBezTo>
                    <a:pt x="14354" y="5318"/>
                    <a:pt x="14354" y="5330"/>
                    <a:pt x="14357" y="5343"/>
                  </a:cubicBezTo>
                  <a:cubicBezTo>
                    <a:pt x="14354" y="5356"/>
                    <a:pt x="14354" y="5368"/>
                    <a:pt x="14357" y="5381"/>
                  </a:cubicBezTo>
                  <a:cubicBezTo>
                    <a:pt x="14346" y="5429"/>
                    <a:pt x="14369" y="5478"/>
                    <a:pt x="14431" y="5515"/>
                  </a:cubicBezTo>
                  <a:lnTo>
                    <a:pt x="15365" y="6063"/>
                  </a:lnTo>
                  <a:cubicBezTo>
                    <a:pt x="15420" y="6095"/>
                    <a:pt x="15492" y="6112"/>
                    <a:pt x="15563" y="6112"/>
                  </a:cubicBezTo>
                  <a:cubicBezTo>
                    <a:pt x="15633" y="6112"/>
                    <a:pt x="15702" y="6096"/>
                    <a:pt x="15755" y="6066"/>
                  </a:cubicBezTo>
                  <a:lnTo>
                    <a:pt x="16866" y="5424"/>
                  </a:lnTo>
                  <a:cubicBezTo>
                    <a:pt x="16929" y="5388"/>
                    <a:pt x="16951" y="5339"/>
                    <a:pt x="16941" y="5292"/>
                  </a:cubicBezTo>
                  <a:cubicBezTo>
                    <a:pt x="16944" y="5278"/>
                    <a:pt x="16944" y="5267"/>
                    <a:pt x="16941" y="5253"/>
                  </a:cubicBezTo>
                  <a:cubicBezTo>
                    <a:pt x="16944" y="5240"/>
                    <a:pt x="16944" y="5227"/>
                    <a:pt x="16941" y="5215"/>
                  </a:cubicBezTo>
                  <a:cubicBezTo>
                    <a:pt x="16951" y="5167"/>
                    <a:pt x="16929" y="5119"/>
                    <a:pt x="16866" y="5082"/>
                  </a:cubicBezTo>
                  <a:lnTo>
                    <a:pt x="15933" y="4533"/>
                  </a:lnTo>
                  <a:cubicBezTo>
                    <a:pt x="15878" y="4501"/>
                    <a:pt x="15806" y="4485"/>
                    <a:pt x="15734" y="4485"/>
                  </a:cubicBezTo>
                  <a:close/>
                  <a:moveTo>
                    <a:pt x="28274" y="4883"/>
                  </a:moveTo>
                  <a:cubicBezTo>
                    <a:pt x="28204" y="4883"/>
                    <a:pt x="28134" y="4899"/>
                    <a:pt x="28080" y="4930"/>
                  </a:cubicBezTo>
                  <a:lnTo>
                    <a:pt x="26969" y="5571"/>
                  </a:lnTo>
                  <a:cubicBezTo>
                    <a:pt x="26907" y="5608"/>
                    <a:pt x="26886" y="5657"/>
                    <a:pt x="26896" y="5703"/>
                  </a:cubicBezTo>
                  <a:cubicBezTo>
                    <a:pt x="26893" y="5716"/>
                    <a:pt x="26893" y="5729"/>
                    <a:pt x="26896" y="5743"/>
                  </a:cubicBezTo>
                  <a:cubicBezTo>
                    <a:pt x="26893" y="5754"/>
                    <a:pt x="26893" y="5768"/>
                    <a:pt x="26896" y="5781"/>
                  </a:cubicBezTo>
                  <a:cubicBezTo>
                    <a:pt x="26886" y="5827"/>
                    <a:pt x="26907" y="5877"/>
                    <a:pt x="26969" y="5913"/>
                  </a:cubicBezTo>
                  <a:lnTo>
                    <a:pt x="27904" y="6463"/>
                  </a:lnTo>
                  <a:cubicBezTo>
                    <a:pt x="27958" y="6495"/>
                    <a:pt x="28029" y="6511"/>
                    <a:pt x="28100" y="6511"/>
                  </a:cubicBezTo>
                  <a:cubicBezTo>
                    <a:pt x="28171" y="6511"/>
                    <a:pt x="28241" y="6495"/>
                    <a:pt x="28295" y="6464"/>
                  </a:cubicBezTo>
                  <a:lnTo>
                    <a:pt x="29406" y="5824"/>
                  </a:lnTo>
                  <a:cubicBezTo>
                    <a:pt x="29468" y="5787"/>
                    <a:pt x="29489" y="5738"/>
                    <a:pt x="29480" y="5690"/>
                  </a:cubicBezTo>
                  <a:cubicBezTo>
                    <a:pt x="29482" y="5678"/>
                    <a:pt x="29482" y="5665"/>
                    <a:pt x="29480" y="5652"/>
                  </a:cubicBezTo>
                  <a:cubicBezTo>
                    <a:pt x="29482" y="5639"/>
                    <a:pt x="29482" y="5627"/>
                    <a:pt x="29480" y="5614"/>
                  </a:cubicBezTo>
                  <a:cubicBezTo>
                    <a:pt x="29489" y="5566"/>
                    <a:pt x="29468" y="5517"/>
                    <a:pt x="29406" y="5480"/>
                  </a:cubicBezTo>
                  <a:lnTo>
                    <a:pt x="29406" y="5481"/>
                  </a:lnTo>
                  <a:lnTo>
                    <a:pt x="28471" y="4931"/>
                  </a:lnTo>
                  <a:cubicBezTo>
                    <a:pt x="28417" y="4899"/>
                    <a:pt x="28345" y="4883"/>
                    <a:pt x="28274" y="4883"/>
                  </a:cubicBezTo>
                  <a:close/>
                  <a:moveTo>
                    <a:pt x="24841" y="4956"/>
                  </a:moveTo>
                  <a:cubicBezTo>
                    <a:pt x="24771" y="4956"/>
                    <a:pt x="24701" y="4971"/>
                    <a:pt x="24648" y="5002"/>
                  </a:cubicBezTo>
                  <a:lnTo>
                    <a:pt x="23537" y="5643"/>
                  </a:lnTo>
                  <a:cubicBezTo>
                    <a:pt x="23475" y="5679"/>
                    <a:pt x="23454" y="5728"/>
                    <a:pt x="23463" y="5776"/>
                  </a:cubicBezTo>
                  <a:cubicBezTo>
                    <a:pt x="23461" y="5789"/>
                    <a:pt x="23461" y="5801"/>
                    <a:pt x="23463" y="5814"/>
                  </a:cubicBezTo>
                  <a:cubicBezTo>
                    <a:pt x="23461" y="5827"/>
                    <a:pt x="23461" y="5839"/>
                    <a:pt x="23463" y="5852"/>
                  </a:cubicBezTo>
                  <a:cubicBezTo>
                    <a:pt x="23454" y="5900"/>
                    <a:pt x="23475" y="5949"/>
                    <a:pt x="23537" y="5986"/>
                  </a:cubicBezTo>
                  <a:lnTo>
                    <a:pt x="24471" y="6535"/>
                  </a:lnTo>
                  <a:cubicBezTo>
                    <a:pt x="24526" y="6567"/>
                    <a:pt x="24598" y="6583"/>
                    <a:pt x="24670" y="6583"/>
                  </a:cubicBezTo>
                  <a:cubicBezTo>
                    <a:pt x="24740" y="6583"/>
                    <a:pt x="24809" y="6568"/>
                    <a:pt x="24863" y="6537"/>
                  </a:cubicBezTo>
                  <a:lnTo>
                    <a:pt x="25973" y="5895"/>
                  </a:lnTo>
                  <a:cubicBezTo>
                    <a:pt x="26035" y="5859"/>
                    <a:pt x="26058" y="5811"/>
                    <a:pt x="26047" y="5763"/>
                  </a:cubicBezTo>
                  <a:cubicBezTo>
                    <a:pt x="26051" y="5750"/>
                    <a:pt x="26051" y="5738"/>
                    <a:pt x="26047" y="5725"/>
                  </a:cubicBezTo>
                  <a:cubicBezTo>
                    <a:pt x="26051" y="5711"/>
                    <a:pt x="26051" y="5700"/>
                    <a:pt x="26047" y="5686"/>
                  </a:cubicBezTo>
                  <a:cubicBezTo>
                    <a:pt x="26058" y="5639"/>
                    <a:pt x="26035" y="5590"/>
                    <a:pt x="25973" y="5553"/>
                  </a:cubicBezTo>
                  <a:lnTo>
                    <a:pt x="25039" y="5004"/>
                  </a:lnTo>
                  <a:cubicBezTo>
                    <a:pt x="24984" y="4972"/>
                    <a:pt x="24912" y="4956"/>
                    <a:pt x="24841" y="4956"/>
                  </a:cubicBezTo>
                  <a:close/>
                  <a:moveTo>
                    <a:pt x="17982" y="5104"/>
                  </a:moveTo>
                  <a:cubicBezTo>
                    <a:pt x="17912" y="5104"/>
                    <a:pt x="17843" y="5119"/>
                    <a:pt x="17789" y="5150"/>
                  </a:cubicBezTo>
                  <a:lnTo>
                    <a:pt x="16679" y="5791"/>
                  </a:lnTo>
                  <a:cubicBezTo>
                    <a:pt x="16617" y="5827"/>
                    <a:pt x="16595" y="5876"/>
                    <a:pt x="16605" y="5924"/>
                  </a:cubicBezTo>
                  <a:cubicBezTo>
                    <a:pt x="16602" y="5937"/>
                    <a:pt x="16602" y="5949"/>
                    <a:pt x="16605" y="5962"/>
                  </a:cubicBezTo>
                  <a:cubicBezTo>
                    <a:pt x="16602" y="5975"/>
                    <a:pt x="16602" y="5988"/>
                    <a:pt x="16605" y="6000"/>
                  </a:cubicBezTo>
                  <a:cubicBezTo>
                    <a:pt x="16595" y="6048"/>
                    <a:pt x="16617" y="6097"/>
                    <a:pt x="16679" y="6134"/>
                  </a:cubicBezTo>
                  <a:lnTo>
                    <a:pt x="17613" y="6683"/>
                  </a:lnTo>
                  <a:cubicBezTo>
                    <a:pt x="17668" y="6715"/>
                    <a:pt x="17740" y="6731"/>
                    <a:pt x="17812" y="6731"/>
                  </a:cubicBezTo>
                  <a:cubicBezTo>
                    <a:pt x="17881" y="6731"/>
                    <a:pt x="17951" y="6716"/>
                    <a:pt x="18004" y="6685"/>
                  </a:cubicBezTo>
                  <a:lnTo>
                    <a:pt x="19115" y="6043"/>
                  </a:lnTo>
                  <a:cubicBezTo>
                    <a:pt x="19177" y="6007"/>
                    <a:pt x="19200" y="5958"/>
                    <a:pt x="19189" y="5911"/>
                  </a:cubicBezTo>
                  <a:cubicBezTo>
                    <a:pt x="19192" y="5898"/>
                    <a:pt x="19192" y="5886"/>
                    <a:pt x="19189" y="5873"/>
                  </a:cubicBezTo>
                  <a:cubicBezTo>
                    <a:pt x="19192" y="5859"/>
                    <a:pt x="19192" y="5848"/>
                    <a:pt x="19189" y="5834"/>
                  </a:cubicBezTo>
                  <a:cubicBezTo>
                    <a:pt x="19200" y="5787"/>
                    <a:pt x="19177" y="5738"/>
                    <a:pt x="19115" y="5701"/>
                  </a:cubicBezTo>
                  <a:lnTo>
                    <a:pt x="18181" y="5152"/>
                  </a:lnTo>
                  <a:cubicBezTo>
                    <a:pt x="18126" y="5120"/>
                    <a:pt x="18054" y="5104"/>
                    <a:pt x="17982" y="5104"/>
                  </a:cubicBezTo>
                  <a:close/>
                  <a:moveTo>
                    <a:pt x="21364" y="5030"/>
                  </a:moveTo>
                  <a:cubicBezTo>
                    <a:pt x="21294" y="5030"/>
                    <a:pt x="21224" y="5045"/>
                    <a:pt x="21172" y="5076"/>
                  </a:cubicBezTo>
                  <a:lnTo>
                    <a:pt x="19482" y="6052"/>
                  </a:lnTo>
                  <a:cubicBezTo>
                    <a:pt x="19420" y="6087"/>
                    <a:pt x="19398" y="6136"/>
                    <a:pt x="19408" y="6184"/>
                  </a:cubicBezTo>
                  <a:cubicBezTo>
                    <a:pt x="19405" y="6197"/>
                    <a:pt x="19405" y="6209"/>
                    <a:pt x="19408" y="6222"/>
                  </a:cubicBezTo>
                  <a:cubicBezTo>
                    <a:pt x="19405" y="6235"/>
                    <a:pt x="19405" y="6247"/>
                    <a:pt x="19408" y="6260"/>
                  </a:cubicBezTo>
                  <a:cubicBezTo>
                    <a:pt x="19398" y="6308"/>
                    <a:pt x="19420" y="6357"/>
                    <a:pt x="19482" y="6394"/>
                  </a:cubicBezTo>
                  <a:lnTo>
                    <a:pt x="20416" y="6943"/>
                  </a:lnTo>
                  <a:cubicBezTo>
                    <a:pt x="20471" y="6975"/>
                    <a:pt x="20543" y="6991"/>
                    <a:pt x="20615" y="6991"/>
                  </a:cubicBezTo>
                  <a:cubicBezTo>
                    <a:pt x="20685" y="6991"/>
                    <a:pt x="20754" y="6976"/>
                    <a:pt x="20808" y="6945"/>
                  </a:cubicBezTo>
                  <a:lnTo>
                    <a:pt x="22496" y="5969"/>
                  </a:lnTo>
                  <a:cubicBezTo>
                    <a:pt x="22559" y="5933"/>
                    <a:pt x="22580" y="5884"/>
                    <a:pt x="22571" y="5837"/>
                  </a:cubicBezTo>
                  <a:cubicBezTo>
                    <a:pt x="22573" y="5824"/>
                    <a:pt x="22573" y="5812"/>
                    <a:pt x="22571" y="5799"/>
                  </a:cubicBezTo>
                  <a:cubicBezTo>
                    <a:pt x="22573" y="5785"/>
                    <a:pt x="22573" y="5774"/>
                    <a:pt x="22571" y="5760"/>
                  </a:cubicBezTo>
                  <a:cubicBezTo>
                    <a:pt x="22580" y="5713"/>
                    <a:pt x="22559" y="5664"/>
                    <a:pt x="22496" y="5627"/>
                  </a:cubicBezTo>
                  <a:lnTo>
                    <a:pt x="21562" y="5078"/>
                  </a:lnTo>
                  <a:cubicBezTo>
                    <a:pt x="21507" y="5046"/>
                    <a:pt x="21435" y="5030"/>
                    <a:pt x="21364" y="5030"/>
                  </a:cubicBezTo>
                  <a:close/>
                  <a:moveTo>
                    <a:pt x="13942" y="5520"/>
                  </a:moveTo>
                  <a:cubicBezTo>
                    <a:pt x="13872" y="5520"/>
                    <a:pt x="13802" y="5535"/>
                    <a:pt x="13749" y="5566"/>
                  </a:cubicBezTo>
                  <a:lnTo>
                    <a:pt x="12638" y="6208"/>
                  </a:lnTo>
                  <a:cubicBezTo>
                    <a:pt x="12575" y="6244"/>
                    <a:pt x="12553" y="6292"/>
                    <a:pt x="12563" y="6340"/>
                  </a:cubicBezTo>
                  <a:cubicBezTo>
                    <a:pt x="12561" y="6353"/>
                    <a:pt x="12561" y="6365"/>
                    <a:pt x="12563" y="6378"/>
                  </a:cubicBezTo>
                  <a:cubicBezTo>
                    <a:pt x="12561" y="6392"/>
                    <a:pt x="12561" y="6403"/>
                    <a:pt x="12563" y="6417"/>
                  </a:cubicBezTo>
                  <a:cubicBezTo>
                    <a:pt x="12553" y="6464"/>
                    <a:pt x="12575" y="6513"/>
                    <a:pt x="12638" y="6550"/>
                  </a:cubicBezTo>
                  <a:lnTo>
                    <a:pt x="13572" y="7099"/>
                  </a:lnTo>
                  <a:cubicBezTo>
                    <a:pt x="13627" y="7131"/>
                    <a:pt x="13699" y="7147"/>
                    <a:pt x="13770" y="7147"/>
                  </a:cubicBezTo>
                  <a:cubicBezTo>
                    <a:pt x="13840" y="7147"/>
                    <a:pt x="13909" y="7132"/>
                    <a:pt x="13962" y="7101"/>
                  </a:cubicBezTo>
                  <a:lnTo>
                    <a:pt x="15073" y="6460"/>
                  </a:lnTo>
                  <a:cubicBezTo>
                    <a:pt x="15136" y="6424"/>
                    <a:pt x="15158" y="6375"/>
                    <a:pt x="15148" y="6327"/>
                  </a:cubicBezTo>
                  <a:cubicBezTo>
                    <a:pt x="15151" y="6314"/>
                    <a:pt x="15151" y="6302"/>
                    <a:pt x="15148" y="6289"/>
                  </a:cubicBezTo>
                  <a:cubicBezTo>
                    <a:pt x="15151" y="6276"/>
                    <a:pt x="15151" y="6263"/>
                    <a:pt x="15148" y="6251"/>
                  </a:cubicBezTo>
                  <a:cubicBezTo>
                    <a:pt x="15158" y="6203"/>
                    <a:pt x="15136" y="6154"/>
                    <a:pt x="15073" y="6117"/>
                  </a:cubicBezTo>
                  <a:lnTo>
                    <a:pt x="14139" y="5568"/>
                  </a:lnTo>
                  <a:cubicBezTo>
                    <a:pt x="14085" y="5536"/>
                    <a:pt x="14013" y="5520"/>
                    <a:pt x="13942" y="5520"/>
                  </a:cubicBezTo>
                  <a:close/>
                  <a:moveTo>
                    <a:pt x="26482" y="5919"/>
                  </a:moveTo>
                  <a:cubicBezTo>
                    <a:pt x="26411" y="5919"/>
                    <a:pt x="26341" y="5935"/>
                    <a:pt x="26287" y="5966"/>
                  </a:cubicBezTo>
                  <a:lnTo>
                    <a:pt x="25176" y="6606"/>
                  </a:lnTo>
                  <a:cubicBezTo>
                    <a:pt x="25114" y="6643"/>
                    <a:pt x="25093" y="6692"/>
                    <a:pt x="25102" y="6739"/>
                  </a:cubicBezTo>
                  <a:cubicBezTo>
                    <a:pt x="25100" y="6752"/>
                    <a:pt x="25100" y="6765"/>
                    <a:pt x="25102" y="6778"/>
                  </a:cubicBezTo>
                  <a:cubicBezTo>
                    <a:pt x="25100" y="6790"/>
                    <a:pt x="25100" y="6803"/>
                    <a:pt x="25102" y="6816"/>
                  </a:cubicBezTo>
                  <a:cubicBezTo>
                    <a:pt x="25093" y="6863"/>
                    <a:pt x="25114" y="6913"/>
                    <a:pt x="25176" y="6949"/>
                  </a:cubicBezTo>
                  <a:lnTo>
                    <a:pt x="26111" y="7499"/>
                  </a:lnTo>
                  <a:cubicBezTo>
                    <a:pt x="26165" y="7530"/>
                    <a:pt x="26236" y="7546"/>
                    <a:pt x="26307" y="7546"/>
                  </a:cubicBezTo>
                  <a:cubicBezTo>
                    <a:pt x="26378" y="7546"/>
                    <a:pt x="26448" y="7531"/>
                    <a:pt x="26502" y="7500"/>
                  </a:cubicBezTo>
                  <a:lnTo>
                    <a:pt x="27613" y="6859"/>
                  </a:lnTo>
                  <a:cubicBezTo>
                    <a:pt x="27675" y="6822"/>
                    <a:pt x="27697" y="6773"/>
                    <a:pt x="27686" y="6727"/>
                  </a:cubicBezTo>
                  <a:cubicBezTo>
                    <a:pt x="27690" y="6714"/>
                    <a:pt x="27690" y="6700"/>
                    <a:pt x="27686" y="6687"/>
                  </a:cubicBezTo>
                  <a:cubicBezTo>
                    <a:pt x="27690" y="6675"/>
                    <a:pt x="27690" y="6662"/>
                    <a:pt x="27686" y="6649"/>
                  </a:cubicBezTo>
                  <a:cubicBezTo>
                    <a:pt x="27697" y="6603"/>
                    <a:pt x="27675" y="6553"/>
                    <a:pt x="27613" y="6517"/>
                  </a:cubicBezTo>
                  <a:lnTo>
                    <a:pt x="26678" y="5967"/>
                  </a:lnTo>
                  <a:cubicBezTo>
                    <a:pt x="26624" y="5935"/>
                    <a:pt x="26553" y="5919"/>
                    <a:pt x="26482" y="5919"/>
                  </a:cubicBezTo>
                  <a:close/>
                  <a:moveTo>
                    <a:pt x="23036" y="5984"/>
                  </a:moveTo>
                  <a:cubicBezTo>
                    <a:pt x="22965" y="5984"/>
                    <a:pt x="22895" y="5999"/>
                    <a:pt x="22842" y="6030"/>
                  </a:cubicBezTo>
                  <a:lnTo>
                    <a:pt x="21731" y="6671"/>
                  </a:lnTo>
                  <a:cubicBezTo>
                    <a:pt x="21668" y="6708"/>
                    <a:pt x="21646" y="6757"/>
                    <a:pt x="21656" y="6804"/>
                  </a:cubicBezTo>
                  <a:cubicBezTo>
                    <a:pt x="21654" y="6816"/>
                    <a:pt x="21654" y="6829"/>
                    <a:pt x="21656" y="6842"/>
                  </a:cubicBezTo>
                  <a:cubicBezTo>
                    <a:pt x="21654" y="6856"/>
                    <a:pt x="21654" y="6868"/>
                    <a:pt x="21656" y="6881"/>
                  </a:cubicBezTo>
                  <a:cubicBezTo>
                    <a:pt x="21646" y="6928"/>
                    <a:pt x="21668" y="6977"/>
                    <a:pt x="21731" y="7014"/>
                  </a:cubicBezTo>
                  <a:lnTo>
                    <a:pt x="22665" y="7563"/>
                  </a:lnTo>
                  <a:cubicBezTo>
                    <a:pt x="22719" y="7595"/>
                    <a:pt x="22791" y="7611"/>
                    <a:pt x="22862" y="7611"/>
                  </a:cubicBezTo>
                  <a:cubicBezTo>
                    <a:pt x="22932" y="7611"/>
                    <a:pt x="23002" y="7596"/>
                    <a:pt x="23055" y="7564"/>
                  </a:cubicBezTo>
                  <a:lnTo>
                    <a:pt x="24166" y="6924"/>
                  </a:lnTo>
                  <a:cubicBezTo>
                    <a:pt x="24228" y="6888"/>
                    <a:pt x="24251" y="6838"/>
                    <a:pt x="24241" y="6791"/>
                  </a:cubicBezTo>
                  <a:cubicBezTo>
                    <a:pt x="24244" y="6778"/>
                    <a:pt x="24244" y="6765"/>
                    <a:pt x="24241" y="6753"/>
                  </a:cubicBezTo>
                  <a:cubicBezTo>
                    <a:pt x="24244" y="6740"/>
                    <a:pt x="24244" y="6727"/>
                    <a:pt x="24241" y="6714"/>
                  </a:cubicBezTo>
                  <a:cubicBezTo>
                    <a:pt x="24251" y="6667"/>
                    <a:pt x="24228" y="6617"/>
                    <a:pt x="24166" y="6581"/>
                  </a:cubicBezTo>
                  <a:lnTo>
                    <a:pt x="24166" y="6580"/>
                  </a:lnTo>
                  <a:lnTo>
                    <a:pt x="23232" y="6031"/>
                  </a:lnTo>
                  <a:cubicBezTo>
                    <a:pt x="23178" y="5999"/>
                    <a:pt x="23107" y="5984"/>
                    <a:pt x="23036" y="5984"/>
                  </a:cubicBezTo>
                  <a:close/>
                  <a:moveTo>
                    <a:pt x="16189" y="6139"/>
                  </a:moveTo>
                  <a:cubicBezTo>
                    <a:pt x="16119" y="6139"/>
                    <a:pt x="16050" y="6155"/>
                    <a:pt x="15996" y="6185"/>
                  </a:cubicBezTo>
                  <a:lnTo>
                    <a:pt x="14886" y="6827"/>
                  </a:lnTo>
                  <a:cubicBezTo>
                    <a:pt x="14824" y="6863"/>
                    <a:pt x="14802" y="6912"/>
                    <a:pt x="14812" y="6959"/>
                  </a:cubicBezTo>
                  <a:cubicBezTo>
                    <a:pt x="14809" y="6972"/>
                    <a:pt x="14809" y="6984"/>
                    <a:pt x="14812" y="6998"/>
                  </a:cubicBezTo>
                  <a:cubicBezTo>
                    <a:pt x="14809" y="7011"/>
                    <a:pt x="14809" y="7023"/>
                    <a:pt x="14812" y="7036"/>
                  </a:cubicBezTo>
                  <a:cubicBezTo>
                    <a:pt x="14802" y="7083"/>
                    <a:pt x="14824" y="7132"/>
                    <a:pt x="14886" y="7169"/>
                  </a:cubicBezTo>
                  <a:lnTo>
                    <a:pt x="15820" y="7718"/>
                  </a:lnTo>
                  <a:cubicBezTo>
                    <a:pt x="15875" y="7750"/>
                    <a:pt x="15947" y="7766"/>
                    <a:pt x="16018" y="7766"/>
                  </a:cubicBezTo>
                  <a:cubicBezTo>
                    <a:pt x="16088" y="7766"/>
                    <a:pt x="16158" y="7751"/>
                    <a:pt x="16211" y="7720"/>
                  </a:cubicBezTo>
                  <a:lnTo>
                    <a:pt x="17322" y="7079"/>
                  </a:lnTo>
                  <a:cubicBezTo>
                    <a:pt x="17384" y="7043"/>
                    <a:pt x="17406" y="6994"/>
                    <a:pt x="17396" y="6946"/>
                  </a:cubicBezTo>
                  <a:cubicBezTo>
                    <a:pt x="17399" y="6933"/>
                    <a:pt x="17399" y="6921"/>
                    <a:pt x="17396" y="6908"/>
                  </a:cubicBezTo>
                  <a:cubicBezTo>
                    <a:pt x="17399" y="6895"/>
                    <a:pt x="17399" y="6883"/>
                    <a:pt x="17396" y="6870"/>
                  </a:cubicBezTo>
                  <a:cubicBezTo>
                    <a:pt x="17406" y="6822"/>
                    <a:pt x="17384" y="6773"/>
                    <a:pt x="17322" y="6736"/>
                  </a:cubicBezTo>
                  <a:lnTo>
                    <a:pt x="16388" y="6188"/>
                  </a:lnTo>
                  <a:cubicBezTo>
                    <a:pt x="16333" y="6155"/>
                    <a:pt x="16261" y="6139"/>
                    <a:pt x="16189" y="6139"/>
                  </a:cubicBezTo>
                  <a:close/>
                  <a:moveTo>
                    <a:pt x="18992" y="6399"/>
                  </a:moveTo>
                  <a:cubicBezTo>
                    <a:pt x="18922" y="6399"/>
                    <a:pt x="18853" y="6415"/>
                    <a:pt x="18800" y="6445"/>
                  </a:cubicBezTo>
                  <a:lnTo>
                    <a:pt x="17689" y="7087"/>
                  </a:lnTo>
                  <a:cubicBezTo>
                    <a:pt x="17627" y="7123"/>
                    <a:pt x="17605" y="7172"/>
                    <a:pt x="17615" y="7219"/>
                  </a:cubicBezTo>
                  <a:cubicBezTo>
                    <a:pt x="17612" y="7233"/>
                    <a:pt x="17612" y="7244"/>
                    <a:pt x="17615" y="7258"/>
                  </a:cubicBezTo>
                  <a:cubicBezTo>
                    <a:pt x="17612" y="7271"/>
                    <a:pt x="17612" y="7284"/>
                    <a:pt x="17615" y="7296"/>
                  </a:cubicBezTo>
                  <a:cubicBezTo>
                    <a:pt x="17605" y="7344"/>
                    <a:pt x="17627" y="7392"/>
                    <a:pt x="17689" y="7429"/>
                  </a:cubicBezTo>
                  <a:lnTo>
                    <a:pt x="18623" y="7978"/>
                  </a:lnTo>
                  <a:cubicBezTo>
                    <a:pt x="18678" y="8011"/>
                    <a:pt x="18749" y="8027"/>
                    <a:pt x="18820" y="8027"/>
                  </a:cubicBezTo>
                  <a:cubicBezTo>
                    <a:pt x="18890" y="8027"/>
                    <a:pt x="18960" y="8011"/>
                    <a:pt x="19013" y="7981"/>
                  </a:cubicBezTo>
                  <a:lnTo>
                    <a:pt x="20124" y="7339"/>
                  </a:lnTo>
                  <a:cubicBezTo>
                    <a:pt x="20187" y="7303"/>
                    <a:pt x="20209" y="7254"/>
                    <a:pt x="20199" y="7206"/>
                  </a:cubicBezTo>
                  <a:cubicBezTo>
                    <a:pt x="20202" y="7193"/>
                    <a:pt x="20202" y="7181"/>
                    <a:pt x="20199" y="7168"/>
                  </a:cubicBezTo>
                  <a:cubicBezTo>
                    <a:pt x="20202" y="7155"/>
                    <a:pt x="20202" y="7143"/>
                    <a:pt x="20199" y="7130"/>
                  </a:cubicBezTo>
                  <a:cubicBezTo>
                    <a:pt x="20209" y="7082"/>
                    <a:pt x="20187" y="7033"/>
                    <a:pt x="20124" y="6996"/>
                  </a:cubicBezTo>
                  <a:lnTo>
                    <a:pt x="20125" y="6996"/>
                  </a:lnTo>
                  <a:lnTo>
                    <a:pt x="19191" y="6448"/>
                  </a:lnTo>
                  <a:cubicBezTo>
                    <a:pt x="19136" y="6416"/>
                    <a:pt x="19064" y="6399"/>
                    <a:pt x="18992" y="6399"/>
                  </a:cubicBezTo>
                  <a:close/>
                  <a:moveTo>
                    <a:pt x="12148" y="6556"/>
                  </a:moveTo>
                  <a:cubicBezTo>
                    <a:pt x="12078" y="6556"/>
                    <a:pt x="12009" y="6571"/>
                    <a:pt x="11956" y="6601"/>
                  </a:cubicBezTo>
                  <a:lnTo>
                    <a:pt x="10845" y="7243"/>
                  </a:lnTo>
                  <a:cubicBezTo>
                    <a:pt x="10782" y="7279"/>
                    <a:pt x="10760" y="7328"/>
                    <a:pt x="10770" y="7376"/>
                  </a:cubicBezTo>
                  <a:cubicBezTo>
                    <a:pt x="10767" y="7389"/>
                    <a:pt x="10767" y="7401"/>
                    <a:pt x="10770" y="7414"/>
                  </a:cubicBezTo>
                  <a:cubicBezTo>
                    <a:pt x="10767" y="7427"/>
                    <a:pt x="10767" y="7439"/>
                    <a:pt x="10770" y="7452"/>
                  </a:cubicBezTo>
                  <a:cubicBezTo>
                    <a:pt x="10760" y="7500"/>
                    <a:pt x="10782" y="7549"/>
                    <a:pt x="10845" y="7586"/>
                  </a:cubicBezTo>
                  <a:lnTo>
                    <a:pt x="11779" y="8134"/>
                  </a:lnTo>
                  <a:cubicBezTo>
                    <a:pt x="11834" y="8167"/>
                    <a:pt x="11906" y="8183"/>
                    <a:pt x="11977" y="8183"/>
                  </a:cubicBezTo>
                  <a:cubicBezTo>
                    <a:pt x="12047" y="8183"/>
                    <a:pt x="12116" y="8167"/>
                    <a:pt x="12169" y="8137"/>
                  </a:cubicBezTo>
                  <a:lnTo>
                    <a:pt x="13280" y="7495"/>
                  </a:lnTo>
                  <a:cubicBezTo>
                    <a:pt x="13343" y="7459"/>
                    <a:pt x="13365" y="7410"/>
                    <a:pt x="13355" y="7363"/>
                  </a:cubicBezTo>
                  <a:cubicBezTo>
                    <a:pt x="13357" y="7349"/>
                    <a:pt x="13357" y="7338"/>
                    <a:pt x="13355" y="7324"/>
                  </a:cubicBezTo>
                  <a:cubicBezTo>
                    <a:pt x="13357" y="7311"/>
                    <a:pt x="13357" y="7299"/>
                    <a:pt x="13355" y="7286"/>
                  </a:cubicBezTo>
                  <a:cubicBezTo>
                    <a:pt x="13365" y="7239"/>
                    <a:pt x="13343" y="7190"/>
                    <a:pt x="13280" y="7153"/>
                  </a:cubicBezTo>
                  <a:lnTo>
                    <a:pt x="12346" y="6604"/>
                  </a:lnTo>
                  <a:cubicBezTo>
                    <a:pt x="12291" y="6572"/>
                    <a:pt x="12219" y="6556"/>
                    <a:pt x="12148" y="6556"/>
                  </a:cubicBezTo>
                  <a:close/>
                  <a:moveTo>
                    <a:pt x="21241" y="7019"/>
                  </a:moveTo>
                  <a:cubicBezTo>
                    <a:pt x="21171" y="7019"/>
                    <a:pt x="21101" y="7034"/>
                    <a:pt x="21047" y="7066"/>
                  </a:cubicBezTo>
                  <a:lnTo>
                    <a:pt x="19937" y="7706"/>
                  </a:lnTo>
                  <a:cubicBezTo>
                    <a:pt x="19875" y="7743"/>
                    <a:pt x="19853" y="7792"/>
                    <a:pt x="19863" y="7839"/>
                  </a:cubicBezTo>
                  <a:cubicBezTo>
                    <a:pt x="19860" y="7852"/>
                    <a:pt x="19860" y="7865"/>
                    <a:pt x="19863" y="7878"/>
                  </a:cubicBezTo>
                  <a:cubicBezTo>
                    <a:pt x="19860" y="7890"/>
                    <a:pt x="19860" y="7903"/>
                    <a:pt x="19863" y="7916"/>
                  </a:cubicBezTo>
                  <a:cubicBezTo>
                    <a:pt x="19853" y="7963"/>
                    <a:pt x="19875" y="8013"/>
                    <a:pt x="19937" y="8049"/>
                  </a:cubicBezTo>
                  <a:lnTo>
                    <a:pt x="20871" y="8599"/>
                  </a:lnTo>
                  <a:cubicBezTo>
                    <a:pt x="20925" y="8630"/>
                    <a:pt x="20997" y="8646"/>
                    <a:pt x="21068" y="8646"/>
                  </a:cubicBezTo>
                  <a:cubicBezTo>
                    <a:pt x="21138" y="8646"/>
                    <a:pt x="21208" y="8631"/>
                    <a:pt x="21262" y="8600"/>
                  </a:cubicBezTo>
                  <a:lnTo>
                    <a:pt x="22373" y="7959"/>
                  </a:lnTo>
                  <a:cubicBezTo>
                    <a:pt x="22435" y="7922"/>
                    <a:pt x="22456" y="7873"/>
                    <a:pt x="22447" y="7825"/>
                  </a:cubicBezTo>
                  <a:cubicBezTo>
                    <a:pt x="22450" y="7814"/>
                    <a:pt x="22450" y="7800"/>
                    <a:pt x="22447" y="7787"/>
                  </a:cubicBezTo>
                  <a:cubicBezTo>
                    <a:pt x="22450" y="7774"/>
                    <a:pt x="22450" y="7762"/>
                    <a:pt x="22447" y="7749"/>
                  </a:cubicBezTo>
                  <a:cubicBezTo>
                    <a:pt x="22456" y="7701"/>
                    <a:pt x="22435" y="7652"/>
                    <a:pt x="22373" y="7616"/>
                  </a:cubicBezTo>
                  <a:lnTo>
                    <a:pt x="22373" y="7617"/>
                  </a:lnTo>
                  <a:lnTo>
                    <a:pt x="21439" y="7067"/>
                  </a:lnTo>
                  <a:cubicBezTo>
                    <a:pt x="21384" y="7035"/>
                    <a:pt x="21312" y="7019"/>
                    <a:pt x="21241" y="7019"/>
                  </a:cubicBezTo>
                  <a:close/>
                  <a:moveTo>
                    <a:pt x="14396" y="7175"/>
                  </a:moveTo>
                  <a:cubicBezTo>
                    <a:pt x="14326" y="7175"/>
                    <a:pt x="14257" y="7190"/>
                    <a:pt x="14203" y="7221"/>
                  </a:cubicBezTo>
                  <a:lnTo>
                    <a:pt x="13093" y="7862"/>
                  </a:lnTo>
                  <a:cubicBezTo>
                    <a:pt x="13031" y="7898"/>
                    <a:pt x="13008" y="7947"/>
                    <a:pt x="13019" y="7995"/>
                  </a:cubicBezTo>
                  <a:cubicBezTo>
                    <a:pt x="13015" y="8008"/>
                    <a:pt x="13015" y="8020"/>
                    <a:pt x="13019" y="8033"/>
                  </a:cubicBezTo>
                  <a:cubicBezTo>
                    <a:pt x="13015" y="8046"/>
                    <a:pt x="13015" y="8059"/>
                    <a:pt x="13019" y="8071"/>
                  </a:cubicBezTo>
                  <a:cubicBezTo>
                    <a:pt x="13008" y="8119"/>
                    <a:pt x="13031" y="8169"/>
                    <a:pt x="13093" y="8205"/>
                  </a:cubicBezTo>
                  <a:lnTo>
                    <a:pt x="14027" y="8754"/>
                  </a:lnTo>
                  <a:cubicBezTo>
                    <a:pt x="14082" y="8786"/>
                    <a:pt x="14154" y="8802"/>
                    <a:pt x="14225" y="8802"/>
                  </a:cubicBezTo>
                  <a:cubicBezTo>
                    <a:pt x="14295" y="8802"/>
                    <a:pt x="14365" y="8787"/>
                    <a:pt x="14418" y="8756"/>
                  </a:cubicBezTo>
                  <a:lnTo>
                    <a:pt x="15529" y="8114"/>
                  </a:lnTo>
                  <a:cubicBezTo>
                    <a:pt x="15591" y="8078"/>
                    <a:pt x="15612" y="8029"/>
                    <a:pt x="15603" y="7982"/>
                  </a:cubicBezTo>
                  <a:cubicBezTo>
                    <a:pt x="15605" y="7969"/>
                    <a:pt x="15605" y="7957"/>
                    <a:pt x="15603" y="7944"/>
                  </a:cubicBezTo>
                  <a:cubicBezTo>
                    <a:pt x="15605" y="7930"/>
                    <a:pt x="15605" y="7919"/>
                    <a:pt x="15603" y="7905"/>
                  </a:cubicBezTo>
                  <a:cubicBezTo>
                    <a:pt x="15612" y="7858"/>
                    <a:pt x="15591" y="7809"/>
                    <a:pt x="15529" y="7772"/>
                  </a:cubicBezTo>
                  <a:lnTo>
                    <a:pt x="14595" y="7223"/>
                  </a:lnTo>
                  <a:cubicBezTo>
                    <a:pt x="14540" y="7191"/>
                    <a:pt x="14468" y="7175"/>
                    <a:pt x="14396" y="7175"/>
                  </a:cubicBezTo>
                  <a:close/>
                  <a:moveTo>
                    <a:pt x="24606" y="6947"/>
                  </a:moveTo>
                  <a:cubicBezTo>
                    <a:pt x="24536" y="6947"/>
                    <a:pt x="24466" y="6963"/>
                    <a:pt x="24413" y="6994"/>
                  </a:cubicBezTo>
                  <a:lnTo>
                    <a:pt x="22724" y="7969"/>
                  </a:lnTo>
                  <a:cubicBezTo>
                    <a:pt x="22662" y="8004"/>
                    <a:pt x="22639" y="8053"/>
                    <a:pt x="22648" y="8101"/>
                  </a:cubicBezTo>
                  <a:cubicBezTo>
                    <a:pt x="22646" y="8114"/>
                    <a:pt x="22646" y="8126"/>
                    <a:pt x="22648" y="8139"/>
                  </a:cubicBezTo>
                  <a:cubicBezTo>
                    <a:pt x="22646" y="8152"/>
                    <a:pt x="22646" y="8165"/>
                    <a:pt x="22648" y="8177"/>
                  </a:cubicBezTo>
                  <a:cubicBezTo>
                    <a:pt x="22639" y="8225"/>
                    <a:pt x="22662" y="8274"/>
                    <a:pt x="22724" y="8311"/>
                  </a:cubicBezTo>
                  <a:lnTo>
                    <a:pt x="23658" y="8860"/>
                  </a:lnTo>
                  <a:cubicBezTo>
                    <a:pt x="23712" y="8892"/>
                    <a:pt x="23783" y="8908"/>
                    <a:pt x="23855" y="8908"/>
                  </a:cubicBezTo>
                  <a:cubicBezTo>
                    <a:pt x="23925" y="8908"/>
                    <a:pt x="23995" y="8893"/>
                    <a:pt x="24048" y="8862"/>
                  </a:cubicBezTo>
                  <a:lnTo>
                    <a:pt x="25737" y="7888"/>
                  </a:lnTo>
                  <a:cubicBezTo>
                    <a:pt x="25799" y="7851"/>
                    <a:pt x="25822" y="7802"/>
                    <a:pt x="25811" y="7754"/>
                  </a:cubicBezTo>
                  <a:cubicBezTo>
                    <a:pt x="25815" y="7742"/>
                    <a:pt x="25815" y="7729"/>
                    <a:pt x="25811" y="7716"/>
                  </a:cubicBezTo>
                  <a:cubicBezTo>
                    <a:pt x="25815" y="7703"/>
                    <a:pt x="25815" y="7691"/>
                    <a:pt x="25811" y="7678"/>
                  </a:cubicBezTo>
                  <a:cubicBezTo>
                    <a:pt x="25822" y="7630"/>
                    <a:pt x="25799" y="7581"/>
                    <a:pt x="25737" y="7544"/>
                  </a:cubicBezTo>
                  <a:lnTo>
                    <a:pt x="24803" y="6995"/>
                  </a:lnTo>
                  <a:cubicBezTo>
                    <a:pt x="24749" y="6963"/>
                    <a:pt x="24677" y="6947"/>
                    <a:pt x="24606" y="6947"/>
                  </a:cubicBezTo>
                  <a:close/>
                  <a:moveTo>
                    <a:pt x="17199" y="7435"/>
                  </a:moveTo>
                  <a:cubicBezTo>
                    <a:pt x="17129" y="7435"/>
                    <a:pt x="17060" y="7450"/>
                    <a:pt x="17007" y="7481"/>
                  </a:cubicBezTo>
                  <a:lnTo>
                    <a:pt x="15896" y="8123"/>
                  </a:lnTo>
                  <a:cubicBezTo>
                    <a:pt x="15834" y="8158"/>
                    <a:pt x="15811" y="8207"/>
                    <a:pt x="15821" y="8255"/>
                  </a:cubicBezTo>
                  <a:cubicBezTo>
                    <a:pt x="15819" y="8268"/>
                    <a:pt x="15819" y="8280"/>
                    <a:pt x="15821" y="8293"/>
                  </a:cubicBezTo>
                  <a:cubicBezTo>
                    <a:pt x="15819" y="8306"/>
                    <a:pt x="15819" y="8319"/>
                    <a:pt x="15821" y="8331"/>
                  </a:cubicBezTo>
                  <a:cubicBezTo>
                    <a:pt x="15811" y="8379"/>
                    <a:pt x="15834" y="8428"/>
                    <a:pt x="15896" y="8465"/>
                  </a:cubicBezTo>
                  <a:lnTo>
                    <a:pt x="16830" y="9014"/>
                  </a:lnTo>
                  <a:cubicBezTo>
                    <a:pt x="16885" y="9046"/>
                    <a:pt x="16957" y="9062"/>
                    <a:pt x="17028" y="9062"/>
                  </a:cubicBezTo>
                  <a:cubicBezTo>
                    <a:pt x="17098" y="9062"/>
                    <a:pt x="17167" y="9047"/>
                    <a:pt x="17220" y="9016"/>
                  </a:cubicBezTo>
                  <a:lnTo>
                    <a:pt x="18331" y="8374"/>
                  </a:lnTo>
                  <a:cubicBezTo>
                    <a:pt x="18394" y="8338"/>
                    <a:pt x="18416" y="8290"/>
                    <a:pt x="18406" y="8242"/>
                  </a:cubicBezTo>
                  <a:cubicBezTo>
                    <a:pt x="18409" y="8229"/>
                    <a:pt x="18409" y="8217"/>
                    <a:pt x="18406" y="8204"/>
                  </a:cubicBezTo>
                  <a:cubicBezTo>
                    <a:pt x="18409" y="8191"/>
                    <a:pt x="18409" y="8179"/>
                    <a:pt x="18406" y="8165"/>
                  </a:cubicBezTo>
                  <a:cubicBezTo>
                    <a:pt x="18416" y="8118"/>
                    <a:pt x="18394" y="8069"/>
                    <a:pt x="18331" y="8032"/>
                  </a:cubicBezTo>
                  <a:lnTo>
                    <a:pt x="17397" y="7483"/>
                  </a:lnTo>
                  <a:cubicBezTo>
                    <a:pt x="17342" y="7451"/>
                    <a:pt x="17271" y="7435"/>
                    <a:pt x="17199" y="7435"/>
                  </a:cubicBezTo>
                  <a:close/>
                  <a:moveTo>
                    <a:pt x="10355" y="7591"/>
                  </a:moveTo>
                  <a:cubicBezTo>
                    <a:pt x="10285" y="7591"/>
                    <a:pt x="10216" y="7606"/>
                    <a:pt x="10163" y="7637"/>
                  </a:cubicBezTo>
                  <a:lnTo>
                    <a:pt x="9052" y="8279"/>
                  </a:lnTo>
                  <a:cubicBezTo>
                    <a:pt x="8989" y="8315"/>
                    <a:pt x="8967" y="8364"/>
                    <a:pt x="8977" y="8411"/>
                  </a:cubicBezTo>
                  <a:cubicBezTo>
                    <a:pt x="8974" y="8424"/>
                    <a:pt x="8974" y="8436"/>
                    <a:pt x="8977" y="8449"/>
                  </a:cubicBezTo>
                  <a:cubicBezTo>
                    <a:pt x="8974" y="8463"/>
                    <a:pt x="8974" y="8474"/>
                    <a:pt x="8977" y="8488"/>
                  </a:cubicBezTo>
                  <a:cubicBezTo>
                    <a:pt x="8967" y="8535"/>
                    <a:pt x="8989" y="8584"/>
                    <a:pt x="9052" y="8621"/>
                  </a:cubicBezTo>
                  <a:lnTo>
                    <a:pt x="9986" y="9170"/>
                  </a:lnTo>
                  <a:cubicBezTo>
                    <a:pt x="10041" y="9202"/>
                    <a:pt x="10112" y="9218"/>
                    <a:pt x="10184" y="9218"/>
                  </a:cubicBezTo>
                  <a:cubicBezTo>
                    <a:pt x="10254" y="9218"/>
                    <a:pt x="10323" y="9203"/>
                    <a:pt x="10376" y="9172"/>
                  </a:cubicBezTo>
                  <a:lnTo>
                    <a:pt x="11487" y="8531"/>
                  </a:lnTo>
                  <a:cubicBezTo>
                    <a:pt x="11550" y="8495"/>
                    <a:pt x="11572" y="8446"/>
                    <a:pt x="11562" y="8398"/>
                  </a:cubicBezTo>
                  <a:cubicBezTo>
                    <a:pt x="11564" y="8385"/>
                    <a:pt x="11564" y="8373"/>
                    <a:pt x="11562" y="8360"/>
                  </a:cubicBezTo>
                  <a:cubicBezTo>
                    <a:pt x="11564" y="8347"/>
                    <a:pt x="11564" y="8335"/>
                    <a:pt x="11562" y="8322"/>
                  </a:cubicBezTo>
                  <a:cubicBezTo>
                    <a:pt x="11572" y="8274"/>
                    <a:pt x="11550" y="8225"/>
                    <a:pt x="11487" y="8188"/>
                  </a:cubicBezTo>
                  <a:lnTo>
                    <a:pt x="10553" y="7639"/>
                  </a:lnTo>
                  <a:cubicBezTo>
                    <a:pt x="10498" y="7607"/>
                    <a:pt x="10426" y="7591"/>
                    <a:pt x="10355" y="7591"/>
                  </a:cubicBezTo>
                  <a:close/>
                  <a:moveTo>
                    <a:pt x="19449" y="8054"/>
                  </a:moveTo>
                  <a:cubicBezTo>
                    <a:pt x="19379" y="8054"/>
                    <a:pt x="19309" y="8070"/>
                    <a:pt x="19256" y="8101"/>
                  </a:cubicBezTo>
                  <a:lnTo>
                    <a:pt x="18145" y="8742"/>
                  </a:lnTo>
                  <a:cubicBezTo>
                    <a:pt x="18082" y="8777"/>
                    <a:pt x="18060" y="8828"/>
                    <a:pt x="18070" y="8874"/>
                  </a:cubicBezTo>
                  <a:cubicBezTo>
                    <a:pt x="18067" y="8887"/>
                    <a:pt x="18067" y="8900"/>
                    <a:pt x="18070" y="8912"/>
                  </a:cubicBezTo>
                  <a:cubicBezTo>
                    <a:pt x="18067" y="8925"/>
                    <a:pt x="18067" y="8939"/>
                    <a:pt x="18070" y="8952"/>
                  </a:cubicBezTo>
                  <a:cubicBezTo>
                    <a:pt x="18060" y="8998"/>
                    <a:pt x="18082" y="9048"/>
                    <a:pt x="18145" y="9084"/>
                  </a:cubicBezTo>
                  <a:lnTo>
                    <a:pt x="19079" y="9633"/>
                  </a:lnTo>
                  <a:cubicBezTo>
                    <a:pt x="19133" y="9665"/>
                    <a:pt x="19205" y="9681"/>
                    <a:pt x="19276" y="9681"/>
                  </a:cubicBezTo>
                  <a:cubicBezTo>
                    <a:pt x="19346" y="9681"/>
                    <a:pt x="19416" y="9666"/>
                    <a:pt x="19469" y="9635"/>
                  </a:cubicBezTo>
                  <a:lnTo>
                    <a:pt x="20580" y="8993"/>
                  </a:lnTo>
                  <a:cubicBezTo>
                    <a:pt x="20642" y="8958"/>
                    <a:pt x="20665" y="8909"/>
                    <a:pt x="20655" y="8861"/>
                  </a:cubicBezTo>
                  <a:cubicBezTo>
                    <a:pt x="20657" y="8848"/>
                    <a:pt x="20657" y="8836"/>
                    <a:pt x="20655" y="8823"/>
                  </a:cubicBezTo>
                  <a:cubicBezTo>
                    <a:pt x="20657" y="8810"/>
                    <a:pt x="20657" y="8798"/>
                    <a:pt x="20655" y="8785"/>
                  </a:cubicBezTo>
                  <a:cubicBezTo>
                    <a:pt x="20665" y="8737"/>
                    <a:pt x="20642" y="8688"/>
                    <a:pt x="20580" y="8651"/>
                  </a:cubicBezTo>
                  <a:lnTo>
                    <a:pt x="19646" y="8102"/>
                  </a:lnTo>
                  <a:cubicBezTo>
                    <a:pt x="19592" y="8070"/>
                    <a:pt x="19520" y="8054"/>
                    <a:pt x="19449" y="8054"/>
                  </a:cubicBezTo>
                  <a:close/>
                  <a:moveTo>
                    <a:pt x="12603" y="8210"/>
                  </a:moveTo>
                  <a:cubicBezTo>
                    <a:pt x="12533" y="8210"/>
                    <a:pt x="12464" y="8226"/>
                    <a:pt x="12410" y="8256"/>
                  </a:cubicBezTo>
                  <a:lnTo>
                    <a:pt x="11300" y="8898"/>
                  </a:lnTo>
                  <a:cubicBezTo>
                    <a:pt x="11238" y="8934"/>
                    <a:pt x="11215" y="8983"/>
                    <a:pt x="11226" y="9030"/>
                  </a:cubicBezTo>
                  <a:cubicBezTo>
                    <a:pt x="11222" y="9044"/>
                    <a:pt x="11222" y="9055"/>
                    <a:pt x="11226" y="9069"/>
                  </a:cubicBezTo>
                  <a:cubicBezTo>
                    <a:pt x="11222" y="9082"/>
                    <a:pt x="11222" y="9095"/>
                    <a:pt x="11226" y="9107"/>
                  </a:cubicBezTo>
                  <a:cubicBezTo>
                    <a:pt x="11215" y="9154"/>
                    <a:pt x="11238" y="9203"/>
                    <a:pt x="11300" y="9240"/>
                  </a:cubicBezTo>
                  <a:cubicBezTo>
                    <a:pt x="12004" y="9654"/>
                    <a:pt x="12261" y="9842"/>
                    <a:pt x="12455" y="9842"/>
                  </a:cubicBezTo>
                  <a:cubicBezTo>
                    <a:pt x="12514" y="9842"/>
                    <a:pt x="12567" y="9825"/>
                    <a:pt x="12625" y="9792"/>
                  </a:cubicBezTo>
                  <a:lnTo>
                    <a:pt x="13736" y="9150"/>
                  </a:lnTo>
                  <a:cubicBezTo>
                    <a:pt x="13798" y="9114"/>
                    <a:pt x="13819" y="9065"/>
                    <a:pt x="13810" y="9017"/>
                  </a:cubicBezTo>
                  <a:cubicBezTo>
                    <a:pt x="13812" y="9004"/>
                    <a:pt x="13812" y="8992"/>
                    <a:pt x="13810" y="8979"/>
                  </a:cubicBezTo>
                  <a:cubicBezTo>
                    <a:pt x="13812" y="8966"/>
                    <a:pt x="13812" y="8954"/>
                    <a:pt x="13810" y="8941"/>
                  </a:cubicBezTo>
                  <a:cubicBezTo>
                    <a:pt x="13819" y="8893"/>
                    <a:pt x="13798" y="8844"/>
                    <a:pt x="13736" y="8807"/>
                  </a:cubicBezTo>
                  <a:lnTo>
                    <a:pt x="12802" y="8259"/>
                  </a:lnTo>
                  <a:cubicBezTo>
                    <a:pt x="12746" y="8226"/>
                    <a:pt x="12675" y="8210"/>
                    <a:pt x="12603" y="8210"/>
                  </a:cubicBezTo>
                  <a:close/>
                  <a:moveTo>
                    <a:pt x="15406" y="8470"/>
                  </a:moveTo>
                  <a:cubicBezTo>
                    <a:pt x="15336" y="8470"/>
                    <a:pt x="15267" y="8486"/>
                    <a:pt x="15214" y="8516"/>
                  </a:cubicBezTo>
                  <a:lnTo>
                    <a:pt x="14103" y="9158"/>
                  </a:lnTo>
                  <a:cubicBezTo>
                    <a:pt x="14041" y="9194"/>
                    <a:pt x="14018" y="9243"/>
                    <a:pt x="14029" y="9290"/>
                  </a:cubicBezTo>
                  <a:cubicBezTo>
                    <a:pt x="14026" y="9304"/>
                    <a:pt x="14026" y="9316"/>
                    <a:pt x="14029" y="9329"/>
                  </a:cubicBezTo>
                  <a:cubicBezTo>
                    <a:pt x="14026" y="9342"/>
                    <a:pt x="14026" y="9354"/>
                    <a:pt x="14029" y="9367"/>
                  </a:cubicBezTo>
                  <a:cubicBezTo>
                    <a:pt x="14018" y="9415"/>
                    <a:pt x="14041" y="9463"/>
                    <a:pt x="14103" y="9500"/>
                  </a:cubicBezTo>
                  <a:lnTo>
                    <a:pt x="15037" y="10049"/>
                  </a:lnTo>
                  <a:cubicBezTo>
                    <a:pt x="15092" y="10081"/>
                    <a:pt x="15164" y="10097"/>
                    <a:pt x="15236" y="10097"/>
                  </a:cubicBezTo>
                  <a:cubicBezTo>
                    <a:pt x="15306" y="10097"/>
                    <a:pt x="15375" y="10082"/>
                    <a:pt x="15428" y="10052"/>
                  </a:cubicBezTo>
                  <a:lnTo>
                    <a:pt x="16539" y="9410"/>
                  </a:lnTo>
                  <a:cubicBezTo>
                    <a:pt x="16601" y="9374"/>
                    <a:pt x="16623" y="9325"/>
                    <a:pt x="16613" y="9277"/>
                  </a:cubicBezTo>
                  <a:cubicBezTo>
                    <a:pt x="16616" y="9264"/>
                    <a:pt x="16616" y="9252"/>
                    <a:pt x="16613" y="9239"/>
                  </a:cubicBezTo>
                  <a:cubicBezTo>
                    <a:pt x="16616" y="9226"/>
                    <a:pt x="16616" y="9214"/>
                    <a:pt x="16613" y="9201"/>
                  </a:cubicBezTo>
                  <a:cubicBezTo>
                    <a:pt x="16623" y="9153"/>
                    <a:pt x="16601" y="9104"/>
                    <a:pt x="16539" y="9067"/>
                  </a:cubicBezTo>
                  <a:lnTo>
                    <a:pt x="16538" y="9067"/>
                  </a:lnTo>
                  <a:lnTo>
                    <a:pt x="15605" y="8519"/>
                  </a:lnTo>
                  <a:cubicBezTo>
                    <a:pt x="15550" y="8487"/>
                    <a:pt x="15478" y="8470"/>
                    <a:pt x="15406" y="8470"/>
                  </a:cubicBezTo>
                  <a:close/>
                  <a:moveTo>
                    <a:pt x="8563" y="8626"/>
                  </a:moveTo>
                  <a:cubicBezTo>
                    <a:pt x="8493" y="8626"/>
                    <a:pt x="8423" y="8642"/>
                    <a:pt x="8370" y="8673"/>
                  </a:cubicBezTo>
                  <a:lnTo>
                    <a:pt x="7259" y="9314"/>
                  </a:lnTo>
                  <a:cubicBezTo>
                    <a:pt x="7196" y="9350"/>
                    <a:pt x="7174" y="9399"/>
                    <a:pt x="7184" y="9447"/>
                  </a:cubicBezTo>
                  <a:cubicBezTo>
                    <a:pt x="7181" y="9460"/>
                    <a:pt x="7181" y="9472"/>
                    <a:pt x="7184" y="9485"/>
                  </a:cubicBezTo>
                  <a:cubicBezTo>
                    <a:pt x="7181" y="9498"/>
                    <a:pt x="7181" y="9510"/>
                    <a:pt x="7184" y="9523"/>
                  </a:cubicBezTo>
                  <a:cubicBezTo>
                    <a:pt x="7174" y="9571"/>
                    <a:pt x="7196" y="9620"/>
                    <a:pt x="7259" y="9657"/>
                  </a:cubicBezTo>
                  <a:cubicBezTo>
                    <a:pt x="7917" y="10044"/>
                    <a:pt x="8142" y="10245"/>
                    <a:pt x="8382" y="10245"/>
                  </a:cubicBezTo>
                  <a:cubicBezTo>
                    <a:pt x="8633" y="10245"/>
                    <a:pt x="8900" y="10025"/>
                    <a:pt x="9694" y="9566"/>
                  </a:cubicBezTo>
                  <a:cubicBezTo>
                    <a:pt x="9756" y="9530"/>
                    <a:pt x="9778" y="9480"/>
                    <a:pt x="9769" y="9434"/>
                  </a:cubicBezTo>
                  <a:cubicBezTo>
                    <a:pt x="9771" y="9421"/>
                    <a:pt x="9771" y="9407"/>
                    <a:pt x="9769" y="9395"/>
                  </a:cubicBezTo>
                  <a:cubicBezTo>
                    <a:pt x="9771" y="9382"/>
                    <a:pt x="9771" y="9369"/>
                    <a:pt x="9769" y="9356"/>
                  </a:cubicBezTo>
                  <a:cubicBezTo>
                    <a:pt x="9778" y="9310"/>
                    <a:pt x="9756" y="9259"/>
                    <a:pt x="9694" y="9224"/>
                  </a:cubicBezTo>
                  <a:lnTo>
                    <a:pt x="8760" y="8675"/>
                  </a:lnTo>
                  <a:cubicBezTo>
                    <a:pt x="8705" y="8642"/>
                    <a:pt x="8634" y="8626"/>
                    <a:pt x="8563" y="8626"/>
                  </a:cubicBezTo>
                  <a:close/>
                  <a:moveTo>
                    <a:pt x="17656" y="9090"/>
                  </a:moveTo>
                  <a:cubicBezTo>
                    <a:pt x="17586" y="9090"/>
                    <a:pt x="17515" y="9106"/>
                    <a:pt x="17461" y="9137"/>
                  </a:cubicBezTo>
                  <a:lnTo>
                    <a:pt x="16351" y="9777"/>
                  </a:lnTo>
                  <a:cubicBezTo>
                    <a:pt x="16289" y="9814"/>
                    <a:pt x="16266" y="9863"/>
                    <a:pt x="16277" y="9911"/>
                  </a:cubicBezTo>
                  <a:cubicBezTo>
                    <a:pt x="16273" y="9923"/>
                    <a:pt x="16273" y="9936"/>
                    <a:pt x="16277" y="9949"/>
                  </a:cubicBezTo>
                  <a:cubicBezTo>
                    <a:pt x="16273" y="9962"/>
                    <a:pt x="16273" y="9974"/>
                    <a:pt x="16277" y="9987"/>
                  </a:cubicBezTo>
                  <a:cubicBezTo>
                    <a:pt x="16266" y="10035"/>
                    <a:pt x="16289" y="10084"/>
                    <a:pt x="16351" y="10121"/>
                  </a:cubicBezTo>
                  <a:lnTo>
                    <a:pt x="17285" y="10670"/>
                  </a:lnTo>
                  <a:cubicBezTo>
                    <a:pt x="17339" y="10701"/>
                    <a:pt x="17410" y="10718"/>
                    <a:pt x="17482" y="10718"/>
                  </a:cubicBezTo>
                  <a:cubicBezTo>
                    <a:pt x="17552" y="10718"/>
                    <a:pt x="17622" y="10702"/>
                    <a:pt x="17676" y="10671"/>
                  </a:cubicBezTo>
                  <a:lnTo>
                    <a:pt x="18787" y="10030"/>
                  </a:lnTo>
                  <a:cubicBezTo>
                    <a:pt x="18849" y="9994"/>
                    <a:pt x="18870" y="9944"/>
                    <a:pt x="18861" y="9898"/>
                  </a:cubicBezTo>
                  <a:cubicBezTo>
                    <a:pt x="18863" y="9885"/>
                    <a:pt x="18863" y="9871"/>
                    <a:pt x="18861" y="9860"/>
                  </a:cubicBezTo>
                  <a:cubicBezTo>
                    <a:pt x="18863" y="9846"/>
                    <a:pt x="18863" y="9833"/>
                    <a:pt x="18861" y="9820"/>
                  </a:cubicBezTo>
                  <a:cubicBezTo>
                    <a:pt x="18870" y="9774"/>
                    <a:pt x="18849" y="9724"/>
                    <a:pt x="18787" y="9688"/>
                  </a:cubicBezTo>
                  <a:lnTo>
                    <a:pt x="17853" y="9138"/>
                  </a:lnTo>
                  <a:cubicBezTo>
                    <a:pt x="17798" y="9106"/>
                    <a:pt x="17727" y="9090"/>
                    <a:pt x="17656" y="9090"/>
                  </a:cubicBezTo>
                  <a:close/>
                  <a:moveTo>
                    <a:pt x="10809" y="9246"/>
                  </a:moveTo>
                  <a:cubicBezTo>
                    <a:pt x="10740" y="9246"/>
                    <a:pt x="10670" y="9261"/>
                    <a:pt x="10617" y="9292"/>
                  </a:cubicBezTo>
                  <a:lnTo>
                    <a:pt x="9506" y="9933"/>
                  </a:lnTo>
                  <a:cubicBezTo>
                    <a:pt x="9444" y="9969"/>
                    <a:pt x="9422" y="10018"/>
                    <a:pt x="9431" y="10066"/>
                  </a:cubicBezTo>
                  <a:cubicBezTo>
                    <a:pt x="9429" y="10079"/>
                    <a:pt x="9429" y="10091"/>
                    <a:pt x="9431" y="10104"/>
                  </a:cubicBezTo>
                  <a:cubicBezTo>
                    <a:pt x="9429" y="10117"/>
                    <a:pt x="9429" y="10129"/>
                    <a:pt x="9431" y="10142"/>
                  </a:cubicBezTo>
                  <a:cubicBezTo>
                    <a:pt x="9422" y="10190"/>
                    <a:pt x="9444" y="10239"/>
                    <a:pt x="9506" y="10276"/>
                  </a:cubicBezTo>
                  <a:lnTo>
                    <a:pt x="10441" y="10825"/>
                  </a:lnTo>
                  <a:cubicBezTo>
                    <a:pt x="10495" y="10857"/>
                    <a:pt x="10567" y="10873"/>
                    <a:pt x="10639" y="10873"/>
                  </a:cubicBezTo>
                  <a:cubicBezTo>
                    <a:pt x="10708" y="10873"/>
                    <a:pt x="10778" y="10858"/>
                    <a:pt x="10831" y="10827"/>
                  </a:cubicBezTo>
                  <a:lnTo>
                    <a:pt x="11941" y="10185"/>
                  </a:lnTo>
                  <a:cubicBezTo>
                    <a:pt x="12005" y="10149"/>
                    <a:pt x="12026" y="10101"/>
                    <a:pt x="12017" y="10053"/>
                  </a:cubicBezTo>
                  <a:cubicBezTo>
                    <a:pt x="12019" y="10040"/>
                    <a:pt x="12019" y="10028"/>
                    <a:pt x="12017" y="10015"/>
                  </a:cubicBezTo>
                  <a:cubicBezTo>
                    <a:pt x="12019" y="10001"/>
                    <a:pt x="12019" y="9990"/>
                    <a:pt x="12017" y="9976"/>
                  </a:cubicBezTo>
                  <a:cubicBezTo>
                    <a:pt x="12026" y="9929"/>
                    <a:pt x="12005" y="9880"/>
                    <a:pt x="11941" y="9843"/>
                  </a:cubicBezTo>
                  <a:lnTo>
                    <a:pt x="11007" y="9294"/>
                  </a:lnTo>
                  <a:cubicBezTo>
                    <a:pt x="10953" y="9262"/>
                    <a:pt x="10881" y="9246"/>
                    <a:pt x="10809" y="9246"/>
                  </a:cubicBezTo>
                  <a:close/>
                  <a:moveTo>
                    <a:pt x="13613" y="9506"/>
                  </a:moveTo>
                  <a:cubicBezTo>
                    <a:pt x="13543" y="9506"/>
                    <a:pt x="13474" y="9521"/>
                    <a:pt x="13421" y="9552"/>
                  </a:cubicBezTo>
                  <a:lnTo>
                    <a:pt x="12310" y="10194"/>
                  </a:lnTo>
                  <a:cubicBezTo>
                    <a:pt x="12247" y="10229"/>
                    <a:pt x="12225" y="10278"/>
                    <a:pt x="12235" y="10326"/>
                  </a:cubicBezTo>
                  <a:cubicBezTo>
                    <a:pt x="12232" y="10339"/>
                    <a:pt x="12232" y="10351"/>
                    <a:pt x="12235" y="10364"/>
                  </a:cubicBezTo>
                  <a:cubicBezTo>
                    <a:pt x="12232" y="10377"/>
                    <a:pt x="12232" y="10390"/>
                    <a:pt x="12235" y="10402"/>
                  </a:cubicBezTo>
                  <a:cubicBezTo>
                    <a:pt x="12225" y="10450"/>
                    <a:pt x="12247" y="10499"/>
                    <a:pt x="12310" y="10536"/>
                  </a:cubicBezTo>
                  <a:lnTo>
                    <a:pt x="13244" y="11085"/>
                  </a:lnTo>
                  <a:cubicBezTo>
                    <a:pt x="13298" y="11117"/>
                    <a:pt x="13370" y="11133"/>
                    <a:pt x="13441" y="11133"/>
                  </a:cubicBezTo>
                  <a:cubicBezTo>
                    <a:pt x="13511" y="11133"/>
                    <a:pt x="13581" y="11118"/>
                    <a:pt x="13634" y="11087"/>
                  </a:cubicBezTo>
                  <a:lnTo>
                    <a:pt x="14745" y="10445"/>
                  </a:lnTo>
                  <a:cubicBezTo>
                    <a:pt x="14808" y="10409"/>
                    <a:pt x="14830" y="10361"/>
                    <a:pt x="14820" y="10313"/>
                  </a:cubicBezTo>
                  <a:cubicBezTo>
                    <a:pt x="14822" y="10300"/>
                    <a:pt x="14822" y="10288"/>
                    <a:pt x="14820" y="10275"/>
                  </a:cubicBezTo>
                  <a:cubicBezTo>
                    <a:pt x="14822" y="10262"/>
                    <a:pt x="14822" y="10250"/>
                    <a:pt x="14820" y="10237"/>
                  </a:cubicBezTo>
                  <a:cubicBezTo>
                    <a:pt x="14830" y="10189"/>
                    <a:pt x="14808" y="10140"/>
                    <a:pt x="14745" y="10103"/>
                  </a:cubicBezTo>
                  <a:lnTo>
                    <a:pt x="13811" y="9554"/>
                  </a:lnTo>
                  <a:cubicBezTo>
                    <a:pt x="13756" y="9522"/>
                    <a:pt x="13684" y="9506"/>
                    <a:pt x="13613" y="9506"/>
                  </a:cubicBezTo>
                  <a:close/>
                  <a:moveTo>
                    <a:pt x="6770" y="9662"/>
                  </a:moveTo>
                  <a:cubicBezTo>
                    <a:pt x="6700" y="9662"/>
                    <a:pt x="6629" y="9677"/>
                    <a:pt x="6575" y="9708"/>
                  </a:cubicBezTo>
                  <a:lnTo>
                    <a:pt x="5465" y="10349"/>
                  </a:lnTo>
                  <a:cubicBezTo>
                    <a:pt x="5403" y="10386"/>
                    <a:pt x="5380" y="10435"/>
                    <a:pt x="5391" y="10482"/>
                  </a:cubicBezTo>
                  <a:cubicBezTo>
                    <a:pt x="5387" y="10494"/>
                    <a:pt x="5387" y="10507"/>
                    <a:pt x="5391" y="10520"/>
                  </a:cubicBezTo>
                  <a:cubicBezTo>
                    <a:pt x="5387" y="10534"/>
                    <a:pt x="5387" y="10545"/>
                    <a:pt x="5391" y="10559"/>
                  </a:cubicBezTo>
                  <a:cubicBezTo>
                    <a:pt x="5380" y="10606"/>
                    <a:pt x="5403" y="10655"/>
                    <a:pt x="5465" y="10692"/>
                  </a:cubicBezTo>
                  <a:lnTo>
                    <a:pt x="6399" y="11241"/>
                  </a:lnTo>
                  <a:cubicBezTo>
                    <a:pt x="6454" y="11273"/>
                    <a:pt x="6526" y="11289"/>
                    <a:pt x="6597" y="11289"/>
                  </a:cubicBezTo>
                  <a:cubicBezTo>
                    <a:pt x="6667" y="11289"/>
                    <a:pt x="6737" y="11274"/>
                    <a:pt x="6790" y="11243"/>
                  </a:cubicBezTo>
                  <a:lnTo>
                    <a:pt x="7901" y="10602"/>
                  </a:lnTo>
                  <a:cubicBezTo>
                    <a:pt x="7963" y="10566"/>
                    <a:pt x="7984" y="10516"/>
                    <a:pt x="7975" y="10469"/>
                  </a:cubicBezTo>
                  <a:cubicBezTo>
                    <a:pt x="7977" y="10456"/>
                    <a:pt x="7977" y="10443"/>
                    <a:pt x="7975" y="10431"/>
                  </a:cubicBezTo>
                  <a:cubicBezTo>
                    <a:pt x="7977" y="10418"/>
                    <a:pt x="7977" y="10405"/>
                    <a:pt x="7975" y="10392"/>
                  </a:cubicBezTo>
                  <a:cubicBezTo>
                    <a:pt x="7984" y="10345"/>
                    <a:pt x="7963" y="10295"/>
                    <a:pt x="7901" y="10259"/>
                  </a:cubicBezTo>
                  <a:lnTo>
                    <a:pt x="6967" y="9709"/>
                  </a:lnTo>
                  <a:cubicBezTo>
                    <a:pt x="6912" y="9677"/>
                    <a:pt x="6841" y="9662"/>
                    <a:pt x="6770" y="9662"/>
                  </a:cubicBezTo>
                  <a:close/>
                  <a:moveTo>
                    <a:pt x="15862" y="10125"/>
                  </a:moveTo>
                  <a:cubicBezTo>
                    <a:pt x="15792" y="10125"/>
                    <a:pt x="15722" y="10141"/>
                    <a:pt x="15668" y="10172"/>
                  </a:cubicBezTo>
                  <a:lnTo>
                    <a:pt x="14558" y="10813"/>
                  </a:lnTo>
                  <a:cubicBezTo>
                    <a:pt x="14496" y="10850"/>
                    <a:pt x="14473" y="10899"/>
                    <a:pt x="14484" y="10945"/>
                  </a:cubicBezTo>
                  <a:cubicBezTo>
                    <a:pt x="14480" y="10958"/>
                    <a:pt x="14480" y="10971"/>
                    <a:pt x="14484" y="10985"/>
                  </a:cubicBezTo>
                  <a:cubicBezTo>
                    <a:pt x="14480" y="10996"/>
                    <a:pt x="14480" y="11010"/>
                    <a:pt x="14484" y="11023"/>
                  </a:cubicBezTo>
                  <a:cubicBezTo>
                    <a:pt x="14473" y="11070"/>
                    <a:pt x="14496" y="11119"/>
                    <a:pt x="14558" y="11156"/>
                  </a:cubicBezTo>
                  <a:lnTo>
                    <a:pt x="15492" y="11705"/>
                  </a:lnTo>
                  <a:cubicBezTo>
                    <a:pt x="15547" y="11737"/>
                    <a:pt x="15618" y="11753"/>
                    <a:pt x="15689" y="11753"/>
                  </a:cubicBezTo>
                  <a:cubicBezTo>
                    <a:pt x="15759" y="11753"/>
                    <a:pt x="15829" y="11738"/>
                    <a:pt x="15883" y="11706"/>
                  </a:cubicBezTo>
                  <a:lnTo>
                    <a:pt x="16994" y="11066"/>
                  </a:lnTo>
                  <a:cubicBezTo>
                    <a:pt x="17056" y="11030"/>
                    <a:pt x="17077" y="10980"/>
                    <a:pt x="17068" y="10933"/>
                  </a:cubicBezTo>
                  <a:cubicBezTo>
                    <a:pt x="17070" y="10920"/>
                    <a:pt x="17070" y="10907"/>
                    <a:pt x="17068" y="10895"/>
                  </a:cubicBezTo>
                  <a:cubicBezTo>
                    <a:pt x="17070" y="10882"/>
                    <a:pt x="17070" y="10869"/>
                    <a:pt x="17068" y="10856"/>
                  </a:cubicBezTo>
                  <a:cubicBezTo>
                    <a:pt x="17077" y="10809"/>
                    <a:pt x="17056" y="10759"/>
                    <a:pt x="16994" y="10723"/>
                  </a:cubicBezTo>
                  <a:lnTo>
                    <a:pt x="16994" y="10722"/>
                  </a:lnTo>
                  <a:lnTo>
                    <a:pt x="16060" y="10173"/>
                  </a:lnTo>
                  <a:cubicBezTo>
                    <a:pt x="16005" y="10141"/>
                    <a:pt x="15933" y="10125"/>
                    <a:pt x="15862" y="10125"/>
                  </a:cubicBezTo>
                  <a:close/>
                  <a:moveTo>
                    <a:pt x="9012" y="10290"/>
                  </a:moveTo>
                  <a:cubicBezTo>
                    <a:pt x="8758" y="10290"/>
                    <a:pt x="8501" y="10515"/>
                    <a:pt x="7713" y="10969"/>
                  </a:cubicBezTo>
                  <a:cubicBezTo>
                    <a:pt x="7651" y="11005"/>
                    <a:pt x="7629" y="11054"/>
                    <a:pt x="7638" y="11101"/>
                  </a:cubicBezTo>
                  <a:cubicBezTo>
                    <a:pt x="7636" y="11115"/>
                    <a:pt x="7636" y="11126"/>
                    <a:pt x="7638" y="11140"/>
                  </a:cubicBezTo>
                  <a:cubicBezTo>
                    <a:pt x="7636" y="11153"/>
                    <a:pt x="7636" y="11165"/>
                    <a:pt x="7638" y="11178"/>
                  </a:cubicBezTo>
                  <a:cubicBezTo>
                    <a:pt x="7629" y="11226"/>
                    <a:pt x="7651" y="11274"/>
                    <a:pt x="7713" y="11311"/>
                  </a:cubicBezTo>
                  <a:lnTo>
                    <a:pt x="8648" y="11860"/>
                  </a:lnTo>
                  <a:cubicBezTo>
                    <a:pt x="8702" y="11892"/>
                    <a:pt x="8774" y="11908"/>
                    <a:pt x="8846" y="11908"/>
                  </a:cubicBezTo>
                  <a:cubicBezTo>
                    <a:pt x="8915" y="11908"/>
                    <a:pt x="8985" y="11893"/>
                    <a:pt x="9038" y="11863"/>
                  </a:cubicBezTo>
                  <a:lnTo>
                    <a:pt x="10148" y="11221"/>
                  </a:lnTo>
                  <a:cubicBezTo>
                    <a:pt x="10212" y="11185"/>
                    <a:pt x="10233" y="11136"/>
                    <a:pt x="10223" y="11088"/>
                  </a:cubicBezTo>
                  <a:cubicBezTo>
                    <a:pt x="10226" y="11075"/>
                    <a:pt x="10226" y="11063"/>
                    <a:pt x="10223" y="11050"/>
                  </a:cubicBezTo>
                  <a:cubicBezTo>
                    <a:pt x="10226" y="11037"/>
                    <a:pt x="10226" y="11025"/>
                    <a:pt x="10223" y="11012"/>
                  </a:cubicBezTo>
                  <a:cubicBezTo>
                    <a:pt x="10233" y="10964"/>
                    <a:pt x="10212" y="10915"/>
                    <a:pt x="10148" y="10878"/>
                  </a:cubicBezTo>
                  <a:cubicBezTo>
                    <a:pt x="9484" y="10488"/>
                    <a:pt x="9250" y="10290"/>
                    <a:pt x="9012" y="10290"/>
                  </a:cubicBezTo>
                  <a:close/>
                  <a:moveTo>
                    <a:pt x="11820" y="10541"/>
                  </a:moveTo>
                  <a:cubicBezTo>
                    <a:pt x="11750" y="10541"/>
                    <a:pt x="11681" y="10557"/>
                    <a:pt x="11628" y="10587"/>
                  </a:cubicBezTo>
                  <a:lnTo>
                    <a:pt x="10517" y="11229"/>
                  </a:lnTo>
                  <a:cubicBezTo>
                    <a:pt x="10454" y="11265"/>
                    <a:pt x="10432" y="11314"/>
                    <a:pt x="10442" y="11362"/>
                  </a:cubicBezTo>
                  <a:cubicBezTo>
                    <a:pt x="10439" y="11375"/>
                    <a:pt x="10439" y="11387"/>
                    <a:pt x="10442" y="11400"/>
                  </a:cubicBezTo>
                  <a:cubicBezTo>
                    <a:pt x="10439" y="11413"/>
                    <a:pt x="10439" y="11426"/>
                    <a:pt x="10442" y="11438"/>
                  </a:cubicBezTo>
                  <a:cubicBezTo>
                    <a:pt x="10432" y="11486"/>
                    <a:pt x="10454" y="11534"/>
                    <a:pt x="10517" y="11571"/>
                  </a:cubicBezTo>
                  <a:lnTo>
                    <a:pt x="11451" y="12120"/>
                  </a:lnTo>
                  <a:cubicBezTo>
                    <a:pt x="11505" y="12153"/>
                    <a:pt x="11577" y="12169"/>
                    <a:pt x="11648" y="12169"/>
                  </a:cubicBezTo>
                  <a:cubicBezTo>
                    <a:pt x="11718" y="12169"/>
                    <a:pt x="11788" y="12153"/>
                    <a:pt x="11841" y="12123"/>
                  </a:cubicBezTo>
                  <a:lnTo>
                    <a:pt x="12952" y="11481"/>
                  </a:lnTo>
                  <a:cubicBezTo>
                    <a:pt x="13014" y="11445"/>
                    <a:pt x="13037" y="11396"/>
                    <a:pt x="13027" y="11348"/>
                  </a:cubicBezTo>
                  <a:cubicBezTo>
                    <a:pt x="13029" y="11335"/>
                    <a:pt x="13029" y="11323"/>
                    <a:pt x="13027" y="11310"/>
                  </a:cubicBezTo>
                  <a:cubicBezTo>
                    <a:pt x="13029" y="11297"/>
                    <a:pt x="13029" y="11285"/>
                    <a:pt x="13027" y="11272"/>
                  </a:cubicBezTo>
                  <a:cubicBezTo>
                    <a:pt x="13037" y="11224"/>
                    <a:pt x="13014" y="11175"/>
                    <a:pt x="12952" y="11138"/>
                  </a:cubicBezTo>
                  <a:lnTo>
                    <a:pt x="12018" y="10590"/>
                  </a:lnTo>
                  <a:cubicBezTo>
                    <a:pt x="11963" y="10558"/>
                    <a:pt x="11891" y="10541"/>
                    <a:pt x="11820" y="10541"/>
                  </a:cubicBezTo>
                  <a:close/>
                  <a:moveTo>
                    <a:pt x="4975" y="10698"/>
                  </a:moveTo>
                  <a:cubicBezTo>
                    <a:pt x="4905" y="10698"/>
                    <a:pt x="4836" y="10713"/>
                    <a:pt x="4782" y="10744"/>
                  </a:cubicBezTo>
                  <a:lnTo>
                    <a:pt x="3672" y="11385"/>
                  </a:lnTo>
                  <a:cubicBezTo>
                    <a:pt x="3610" y="11421"/>
                    <a:pt x="3588" y="11470"/>
                    <a:pt x="3598" y="11518"/>
                  </a:cubicBezTo>
                  <a:cubicBezTo>
                    <a:pt x="3595" y="11531"/>
                    <a:pt x="3595" y="11543"/>
                    <a:pt x="3598" y="11556"/>
                  </a:cubicBezTo>
                  <a:cubicBezTo>
                    <a:pt x="3595" y="11569"/>
                    <a:pt x="3595" y="11581"/>
                    <a:pt x="3598" y="11594"/>
                  </a:cubicBezTo>
                  <a:cubicBezTo>
                    <a:pt x="3588" y="11642"/>
                    <a:pt x="3610" y="11691"/>
                    <a:pt x="3672" y="11728"/>
                  </a:cubicBezTo>
                  <a:lnTo>
                    <a:pt x="4606" y="12277"/>
                  </a:lnTo>
                  <a:cubicBezTo>
                    <a:pt x="4661" y="12309"/>
                    <a:pt x="4733" y="12325"/>
                    <a:pt x="4804" y="12325"/>
                  </a:cubicBezTo>
                  <a:cubicBezTo>
                    <a:pt x="4874" y="12325"/>
                    <a:pt x="4943" y="12309"/>
                    <a:pt x="4997" y="12279"/>
                  </a:cubicBezTo>
                  <a:lnTo>
                    <a:pt x="6108" y="11637"/>
                  </a:lnTo>
                  <a:cubicBezTo>
                    <a:pt x="6170" y="11601"/>
                    <a:pt x="6191" y="11552"/>
                    <a:pt x="6182" y="11505"/>
                  </a:cubicBezTo>
                  <a:cubicBezTo>
                    <a:pt x="6184" y="11492"/>
                    <a:pt x="6184" y="11480"/>
                    <a:pt x="6182" y="11466"/>
                  </a:cubicBezTo>
                  <a:cubicBezTo>
                    <a:pt x="6184" y="11453"/>
                    <a:pt x="6184" y="11440"/>
                    <a:pt x="6182" y="11428"/>
                  </a:cubicBezTo>
                  <a:cubicBezTo>
                    <a:pt x="6191" y="11381"/>
                    <a:pt x="6170" y="11332"/>
                    <a:pt x="6108" y="11295"/>
                  </a:cubicBezTo>
                  <a:lnTo>
                    <a:pt x="5174" y="10746"/>
                  </a:lnTo>
                  <a:cubicBezTo>
                    <a:pt x="5118" y="10714"/>
                    <a:pt x="5047" y="10698"/>
                    <a:pt x="4975" y="10698"/>
                  </a:cubicBezTo>
                  <a:close/>
                  <a:moveTo>
                    <a:pt x="14068" y="11161"/>
                  </a:moveTo>
                  <a:cubicBezTo>
                    <a:pt x="13998" y="11161"/>
                    <a:pt x="13928" y="11176"/>
                    <a:pt x="13875" y="11208"/>
                  </a:cubicBezTo>
                  <a:lnTo>
                    <a:pt x="12765" y="11848"/>
                  </a:lnTo>
                  <a:cubicBezTo>
                    <a:pt x="12703" y="11884"/>
                    <a:pt x="12680" y="11934"/>
                    <a:pt x="12691" y="11981"/>
                  </a:cubicBezTo>
                  <a:cubicBezTo>
                    <a:pt x="12687" y="11994"/>
                    <a:pt x="12687" y="12007"/>
                    <a:pt x="12691" y="12019"/>
                  </a:cubicBezTo>
                  <a:cubicBezTo>
                    <a:pt x="12687" y="12032"/>
                    <a:pt x="12687" y="12045"/>
                    <a:pt x="12691" y="12058"/>
                  </a:cubicBezTo>
                  <a:cubicBezTo>
                    <a:pt x="12680" y="12105"/>
                    <a:pt x="12703" y="12155"/>
                    <a:pt x="12765" y="12191"/>
                  </a:cubicBezTo>
                  <a:lnTo>
                    <a:pt x="13699" y="12741"/>
                  </a:lnTo>
                  <a:cubicBezTo>
                    <a:pt x="13753" y="12772"/>
                    <a:pt x="13824" y="12788"/>
                    <a:pt x="13895" y="12788"/>
                  </a:cubicBezTo>
                  <a:cubicBezTo>
                    <a:pt x="13966" y="12788"/>
                    <a:pt x="14036" y="12773"/>
                    <a:pt x="14090" y="12742"/>
                  </a:cubicBezTo>
                  <a:lnTo>
                    <a:pt x="15201" y="12100"/>
                  </a:lnTo>
                  <a:cubicBezTo>
                    <a:pt x="15263" y="12064"/>
                    <a:pt x="15284" y="12015"/>
                    <a:pt x="15275" y="11968"/>
                  </a:cubicBezTo>
                  <a:cubicBezTo>
                    <a:pt x="15277" y="11956"/>
                    <a:pt x="15277" y="11942"/>
                    <a:pt x="15275" y="11929"/>
                  </a:cubicBezTo>
                  <a:cubicBezTo>
                    <a:pt x="15277" y="11916"/>
                    <a:pt x="15277" y="11904"/>
                    <a:pt x="15275" y="11891"/>
                  </a:cubicBezTo>
                  <a:cubicBezTo>
                    <a:pt x="15284" y="11843"/>
                    <a:pt x="15263" y="11795"/>
                    <a:pt x="15201" y="11758"/>
                  </a:cubicBezTo>
                  <a:lnTo>
                    <a:pt x="14267" y="11209"/>
                  </a:lnTo>
                  <a:cubicBezTo>
                    <a:pt x="14212" y="11177"/>
                    <a:pt x="14140" y="11161"/>
                    <a:pt x="14068" y="11161"/>
                  </a:cubicBezTo>
                  <a:close/>
                  <a:moveTo>
                    <a:pt x="7223" y="11317"/>
                  </a:moveTo>
                  <a:cubicBezTo>
                    <a:pt x="7153" y="11317"/>
                    <a:pt x="7084" y="11332"/>
                    <a:pt x="7031" y="11363"/>
                  </a:cubicBezTo>
                  <a:lnTo>
                    <a:pt x="5920" y="12005"/>
                  </a:lnTo>
                  <a:cubicBezTo>
                    <a:pt x="5857" y="12040"/>
                    <a:pt x="5836" y="12090"/>
                    <a:pt x="5845" y="12137"/>
                  </a:cubicBezTo>
                  <a:cubicBezTo>
                    <a:pt x="5843" y="12150"/>
                    <a:pt x="5843" y="12162"/>
                    <a:pt x="5845" y="12175"/>
                  </a:cubicBezTo>
                  <a:cubicBezTo>
                    <a:pt x="5843" y="12188"/>
                    <a:pt x="5843" y="12201"/>
                    <a:pt x="5845" y="12214"/>
                  </a:cubicBezTo>
                  <a:cubicBezTo>
                    <a:pt x="5836" y="12261"/>
                    <a:pt x="5857" y="12311"/>
                    <a:pt x="5920" y="12347"/>
                  </a:cubicBezTo>
                  <a:lnTo>
                    <a:pt x="6854" y="12896"/>
                  </a:lnTo>
                  <a:cubicBezTo>
                    <a:pt x="6909" y="12928"/>
                    <a:pt x="6980" y="12944"/>
                    <a:pt x="7052" y="12944"/>
                  </a:cubicBezTo>
                  <a:cubicBezTo>
                    <a:pt x="7122" y="12944"/>
                    <a:pt x="7191" y="12929"/>
                    <a:pt x="7245" y="12898"/>
                  </a:cubicBezTo>
                  <a:lnTo>
                    <a:pt x="8355" y="12256"/>
                  </a:lnTo>
                  <a:cubicBezTo>
                    <a:pt x="8418" y="12220"/>
                    <a:pt x="8440" y="12172"/>
                    <a:pt x="8430" y="12124"/>
                  </a:cubicBezTo>
                  <a:cubicBezTo>
                    <a:pt x="8433" y="12111"/>
                    <a:pt x="8433" y="12099"/>
                    <a:pt x="8430" y="12086"/>
                  </a:cubicBezTo>
                  <a:cubicBezTo>
                    <a:pt x="8433" y="12073"/>
                    <a:pt x="8433" y="12061"/>
                    <a:pt x="8430" y="12047"/>
                  </a:cubicBezTo>
                  <a:cubicBezTo>
                    <a:pt x="8440" y="12000"/>
                    <a:pt x="8418" y="11951"/>
                    <a:pt x="8355" y="11914"/>
                  </a:cubicBezTo>
                  <a:lnTo>
                    <a:pt x="7421" y="11365"/>
                  </a:lnTo>
                  <a:cubicBezTo>
                    <a:pt x="7367" y="11333"/>
                    <a:pt x="7295" y="11317"/>
                    <a:pt x="7223" y="11317"/>
                  </a:cubicBezTo>
                  <a:close/>
                  <a:moveTo>
                    <a:pt x="10027" y="11577"/>
                  </a:moveTo>
                  <a:cubicBezTo>
                    <a:pt x="9957" y="11577"/>
                    <a:pt x="9887" y="11592"/>
                    <a:pt x="9835" y="11623"/>
                  </a:cubicBezTo>
                  <a:lnTo>
                    <a:pt x="8724" y="12265"/>
                  </a:lnTo>
                  <a:cubicBezTo>
                    <a:pt x="8661" y="12300"/>
                    <a:pt x="8639" y="12349"/>
                    <a:pt x="8649" y="12397"/>
                  </a:cubicBezTo>
                  <a:cubicBezTo>
                    <a:pt x="8646" y="12410"/>
                    <a:pt x="8646" y="12422"/>
                    <a:pt x="8649" y="12435"/>
                  </a:cubicBezTo>
                  <a:cubicBezTo>
                    <a:pt x="8646" y="12448"/>
                    <a:pt x="8646" y="12460"/>
                    <a:pt x="8649" y="12473"/>
                  </a:cubicBezTo>
                  <a:cubicBezTo>
                    <a:pt x="8639" y="12521"/>
                    <a:pt x="8661" y="12570"/>
                    <a:pt x="8724" y="12607"/>
                  </a:cubicBezTo>
                  <a:lnTo>
                    <a:pt x="9658" y="13156"/>
                  </a:lnTo>
                  <a:cubicBezTo>
                    <a:pt x="9712" y="13188"/>
                    <a:pt x="9784" y="13204"/>
                    <a:pt x="9856" y="13204"/>
                  </a:cubicBezTo>
                  <a:cubicBezTo>
                    <a:pt x="9926" y="13204"/>
                    <a:pt x="9995" y="13189"/>
                    <a:pt x="10048" y="13158"/>
                  </a:cubicBezTo>
                  <a:lnTo>
                    <a:pt x="11159" y="12516"/>
                  </a:lnTo>
                  <a:cubicBezTo>
                    <a:pt x="11222" y="12481"/>
                    <a:pt x="11243" y="12432"/>
                    <a:pt x="11234" y="12384"/>
                  </a:cubicBezTo>
                  <a:cubicBezTo>
                    <a:pt x="11236" y="12371"/>
                    <a:pt x="11236" y="12359"/>
                    <a:pt x="11234" y="12346"/>
                  </a:cubicBezTo>
                  <a:cubicBezTo>
                    <a:pt x="11236" y="12333"/>
                    <a:pt x="11236" y="12321"/>
                    <a:pt x="11234" y="12308"/>
                  </a:cubicBezTo>
                  <a:cubicBezTo>
                    <a:pt x="11243" y="12260"/>
                    <a:pt x="11222" y="12211"/>
                    <a:pt x="11159" y="12174"/>
                  </a:cubicBezTo>
                  <a:lnTo>
                    <a:pt x="10225" y="11625"/>
                  </a:lnTo>
                  <a:cubicBezTo>
                    <a:pt x="10170" y="11593"/>
                    <a:pt x="10098" y="11577"/>
                    <a:pt x="10027" y="11577"/>
                  </a:cubicBezTo>
                  <a:close/>
                  <a:moveTo>
                    <a:pt x="3182" y="11733"/>
                  </a:moveTo>
                  <a:cubicBezTo>
                    <a:pt x="3112" y="11733"/>
                    <a:pt x="3043" y="11748"/>
                    <a:pt x="2989" y="11779"/>
                  </a:cubicBezTo>
                  <a:lnTo>
                    <a:pt x="1879" y="12421"/>
                  </a:lnTo>
                  <a:cubicBezTo>
                    <a:pt x="1816" y="12457"/>
                    <a:pt x="1794" y="12506"/>
                    <a:pt x="1805" y="12553"/>
                  </a:cubicBezTo>
                  <a:cubicBezTo>
                    <a:pt x="1801" y="12566"/>
                    <a:pt x="1801" y="12578"/>
                    <a:pt x="1805" y="12591"/>
                  </a:cubicBezTo>
                  <a:cubicBezTo>
                    <a:pt x="1801" y="12605"/>
                    <a:pt x="1801" y="12617"/>
                    <a:pt x="1805" y="12630"/>
                  </a:cubicBezTo>
                  <a:cubicBezTo>
                    <a:pt x="1794" y="12677"/>
                    <a:pt x="1816" y="12726"/>
                    <a:pt x="1879" y="12763"/>
                  </a:cubicBezTo>
                  <a:lnTo>
                    <a:pt x="2813" y="13312"/>
                  </a:lnTo>
                  <a:cubicBezTo>
                    <a:pt x="2868" y="13344"/>
                    <a:pt x="2940" y="13360"/>
                    <a:pt x="3011" y="13360"/>
                  </a:cubicBezTo>
                  <a:cubicBezTo>
                    <a:pt x="3081" y="13360"/>
                    <a:pt x="3150" y="13345"/>
                    <a:pt x="3204" y="13314"/>
                  </a:cubicBezTo>
                  <a:lnTo>
                    <a:pt x="4315" y="12673"/>
                  </a:lnTo>
                  <a:cubicBezTo>
                    <a:pt x="4377" y="12637"/>
                    <a:pt x="4398" y="12588"/>
                    <a:pt x="4389" y="12540"/>
                  </a:cubicBezTo>
                  <a:cubicBezTo>
                    <a:pt x="4391" y="12527"/>
                    <a:pt x="4391" y="12515"/>
                    <a:pt x="4389" y="12502"/>
                  </a:cubicBezTo>
                  <a:cubicBezTo>
                    <a:pt x="4391" y="12489"/>
                    <a:pt x="4391" y="12477"/>
                    <a:pt x="4389" y="12464"/>
                  </a:cubicBezTo>
                  <a:cubicBezTo>
                    <a:pt x="4398" y="12416"/>
                    <a:pt x="4377" y="12367"/>
                    <a:pt x="4315" y="12330"/>
                  </a:cubicBezTo>
                  <a:lnTo>
                    <a:pt x="3380" y="11781"/>
                  </a:lnTo>
                  <a:cubicBezTo>
                    <a:pt x="3325" y="11749"/>
                    <a:pt x="3253" y="11733"/>
                    <a:pt x="3182" y="11733"/>
                  </a:cubicBezTo>
                  <a:close/>
                  <a:moveTo>
                    <a:pt x="12276" y="12197"/>
                  </a:moveTo>
                  <a:cubicBezTo>
                    <a:pt x="12206" y="12197"/>
                    <a:pt x="12136" y="12212"/>
                    <a:pt x="12082" y="12243"/>
                  </a:cubicBezTo>
                  <a:lnTo>
                    <a:pt x="10971" y="12884"/>
                  </a:lnTo>
                  <a:cubicBezTo>
                    <a:pt x="10909" y="12921"/>
                    <a:pt x="10887" y="12970"/>
                    <a:pt x="10898" y="13016"/>
                  </a:cubicBezTo>
                  <a:cubicBezTo>
                    <a:pt x="10894" y="13029"/>
                    <a:pt x="10894" y="13042"/>
                    <a:pt x="10898" y="13056"/>
                  </a:cubicBezTo>
                  <a:cubicBezTo>
                    <a:pt x="10894" y="13067"/>
                    <a:pt x="10894" y="13081"/>
                    <a:pt x="10898" y="13094"/>
                  </a:cubicBezTo>
                  <a:cubicBezTo>
                    <a:pt x="10887" y="13140"/>
                    <a:pt x="10909" y="13190"/>
                    <a:pt x="10971" y="13226"/>
                  </a:cubicBezTo>
                  <a:lnTo>
                    <a:pt x="11906" y="13776"/>
                  </a:lnTo>
                  <a:cubicBezTo>
                    <a:pt x="11960" y="13808"/>
                    <a:pt x="12031" y="13824"/>
                    <a:pt x="12102" y="13824"/>
                  </a:cubicBezTo>
                  <a:cubicBezTo>
                    <a:pt x="12172" y="13824"/>
                    <a:pt x="12242" y="13808"/>
                    <a:pt x="12296" y="13777"/>
                  </a:cubicBezTo>
                  <a:lnTo>
                    <a:pt x="13406" y="13137"/>
                  </a:lnTo>
                  <a:cubicBezTo>
                    <a:pt x="13470" y="13100"/>
                    <a:pt x="13491" y="13051"/>
                    <a:pt x="13482" y="13003"/>
                  </a:cubicBezTo>
                  <a:cubicBezTo>
                    <a:pt x="13484" y="12991"/>
                    <a:pt x="13484" y="12978"/>
                    <a:pt x="13482" y="12965"/>
                  </a:cubicBezTo>
                  <a:cubicBezTo>
                    <a:pt x="13484" y="12952"/>
                    <a:pt x="13484" y="12940"/>
                    <a:pt x="13482" y="12927"/>
                  </a:cubicBezTo>
                  <a:cubicBezTo>
                    <a:pt x="13491" y="12879"/>
                    <a:pt x="13470" y="12830"/>
                    <a:pt x="13406" y="12793"/>
                  </a:cubicBezTo>
                  <a:lnTo>
                    <a:pt x="13406" y="12793"/>
                  </a:lnTo>
                  <a:lnTo>
                    <a:pt x="13408" y="12794"/>
                  </a:lnTo>
                  <a:lnTo>
                    <a:pt x="12473" y="12244"/>
                  </a:lnTo>
                  <a:cubicBezTo>
                    <a:pt x="12419" y="12213"/>
                    <a:pt x="12348" y="12197"/>
                    <a:pt x="12276" y="12197"/>
                  </a:cubicBezTo>
                  <a:close/>
                  <a:moveTo>
                    <a:pt x="5430" y="12352"/>
                  </a:moveTo>
                  <a:cubicBezTo>
                    <a:pt x="5360" y="12352"/>
                    <a:pt x="5291" y="12368"/>
                    <a:pt x="5238" y="12398"/>
                  </a:cubicBezTo>
                  <a:lnTo>
                    <a:pt x="4127" y="13040"/>
                  </a:lnTo>
                  <a:cubicBezTo>
                    <a:pt x="4064" y="13076"/>
                    <a:pt x="4043" y="13125"/>
                    <a:pt x="4052" y="13172"/>
                  </a:cubicBezTo>
                  <a:cubicBezTo>
                    <a:pt x="4050" y="13186"/>
                    <a:pt x="4050" y="13198"/>
                    <a:pt x="4052" y="13211"/>
                  </a:cubicBezTo>
                  <a:cubicBezTo>
                    <a:pt x="4050" y="13224"/>
                    <a:pt x="4050" y="13237"/>
                    <a:pt x="4052" y="13249"/>
                  </a:cubicBezTo>
                  <a:cubicBezTo>
                    <a:pt x="4043" y="13297"/>
                    <a:pt x="4064" y="13345"/>
                    <a:pt x="4127" y="13382"/>
                  </a:cubicBezTo>
                  <a:lnTo>
                    <a:pt x="5061" y="13931"/>
                  </a:lnTo>
                  <a:cubicBezTo>
                    <a:pt x="5116" y="13963"/>
                    <a:pt x="5188" y="13979"/>
                    <a:pt x="5259" y="13979"/>
                  </a:cubicBezTo>
                  <a:cubicBezTo>
                    <a:pt x="5329" y="13979"/>
                    <a:pt x="5399" y="13964"/>
                    <a:pt x="5452" y="13934"/>
                  </a:cubicBezTo>
                  <a:lnTo>
                    <a:pt x="6562" y="13292"/>
                  </a:lnTo>
                  <a:cubicBezTo>
                    <a:pt x="6625" y="13256"/>
                    <a:pt x="6647" y="13207"/>
                    <a:pt x="6637" y="13159"/>
                  </a:cubicBezTo>
                  <a:cubicBezTo>
                    <a:pt x="6640" y="13146"/>
                    <a:pt x="6640" y="13134"/>
                    <a:pt x="6637" y="13121"/>
                  </a:cubicBezTo>
                  <a:cubicBezTo>
                    <a:pt x="6640" y="13108"/>
                    <a:pt x="6640" y="13096"/>
                    <a:pt x="6637" y="13083"/>
                  </a:cubicBezTo>
                  <a:cubicBezTo>
                    <a:pt x="6647" y="13035"/>
                    <a:pt x="6625" y="12986"/>
                    <a:pt x="6562" y="12949"/>
                  </a:cubicBezTo>
                  <a:lnTo>
                    <a:pt x="5628" y="12401"/>
                  </a:lnTo>
                  <a:cubicBezTo>
                    <a:pt x="5574" y="12369"/>
                    <a:pt x="5502" y="12352"/>
                    <a:pt x="5430" y="12352"/>
                  </a:cubicBezTo>
                  <a:close/>
                  <a:moveTo>
                    <a:pt x="22275" y="8312"/>
                  </a:moveTo>
                  <a:cubicBezTo>
                    <a:pt x="22205" y="8312"/>
                    <a:pt x="22135" y="8327"/>
                    <a:pt x="22082" y="8359"/>
                  </a:cubicBezTo>
                  <a:lnTo>
                    <a:pt x="13776" y="13155"/>
                  </a:lnTo>
                  <a:cubicBezTo>
                    <a:pt x="13714" y="13190"/>
                    <a:pt x="13692" y="13239"/>
                    <a:pt x="13702" y="13287"/>
                  </a:cubicBezTo>
                  <a:cubicBezTo>
                    <a:pt x="13699" y="13300"/>
                    <a:pt x="13699" y="13312"/>
                    <a:pt x="13702" y="13325"/>
                  </a:cubicBezTo>
                  <a:cubicBezTo>
                    <a:pt x="13699" y="13338"/>
                    <a:pt x="13699" y="13350"/>
                    <a:pt x="13702" y="13363"/>
                  </a:cubicBezTo>
                  <a:cubicBezTo>
                    <a:pt x="13692" y="13411"/>
                    <a:pt x="13714" y="13460"/>
                    <a:pt x="13776" y="13497"/>
                  </a:cubicBezTo>
                  <a:lnTo>
                    <a:pt x="14710" y="14046"/>
                  </a:lnTo>
                  <a:cubicBezTo>
                    <a:pt x="14765" y="14078"/>
                    <a:pt x="14837" y="14094"/>
                    <a:pt x="14909" y="14094"/>
                  </a:cubicBezTo>
                  <a:cubicBezTo>
                    <a:pt x="14979" y="14094"/>
                    <a:pt x="15048" y="14079"/>
                    <a:pt x="15102" y="14048"/>
                  </a:cubicBezTo>
                  <a:lnTo>
                    <a:pt x="23406" y="9252"/>
                  </a:lnTo>
                  <a:cubicBezTo>
                    <a:pt x="23468" y="9215"/>
                    <a:pt x="23491" y="9166"/>
                    <a:pt x="23481" y="9120"/>
                  </a:cubicBezTo>
                  <a:cubicBezTo>
                    <a:pt x="23484" y="9107"/>
                    <a:pt x="23484" y="9094"/>
                    <a:pt x="23481" y="9081"/>
                  </a:cubicBezTo>
                  <a:cubicBezTo>
                    <a:pt x="23484" y="9069"/>
                    <a:pt x="23484" y="9055"/>
                    <a:pt x="23481" y="9042"/>
                  </a:cubicBezTo>
                  <a:cubicBezTo>
                    <a:pt x="23491" y="8996"/>
                    <a:pt x="23468" y="8946"/>
                    <a:pt x="23406" y="8910"/>
                  </a:cubicBezTo>
                  <a:lnTo>
                    <a:pt x="22472" y="8360"/>
                  </a:lnTo>
                  <a:cubicBezTo>
                    <a:pt x="22418" y="8328"/>
                    <a:pt x="22346" y="8312"/>
                    <a:pt x="22275" y="8312"/>
                  </a:cubicBezTo>
                  <a:close/>
                  <a:moveTo>
                    <a:pt x="8234" y="12612"/>
                  </a:moveTo>
                  <a:cubicBezTo>
                    <a:pt x="8164" y="12612"/>
                    <a:pt x="8094" y="12628"/>
                    <a:pt x="8042" y="12658"/>
                  </a:cubicBezTo>
                  <a:lnTo>
                    <a:pt x="6931" y="13300"/>
                  </a:lnTo>
                  <a:cubicBezTo>
                    <a:pt x="6868" y="13336"/>
                    <a:pt x="6846" y="13385"/>
                    <a:pt x="6856" y="13433"/>
                  </a:cubicBezTo>
                  <a:cubicBezTo>
                    <a:pt x="6853" y="13446"/>
                    <a:pt x="6853" y="13458"/>
                    <a:pt x="6856" y="13471"/>
                  </a:cubicBezTo>
                  <a:cubicBezTo>
                    <a:pt x="6853" y="13484"/>
                    <a:pt x="6853" y="13497"/>
                    <a:pt x="6856" y="13509"/>
                  </a:cubicBezTo>
                  <a:cubicBezTo>
                    <a:pt x="6846" y="13557"/>
                    <a:pt x="6868" y="13606"/>
                    <a:pt x="6931" y="13643"/>
                  </a:cubicBezTo>
                  <a:lnTo>
                    <a:pt x="7864" y="14191"/>
                  </a:lnTo>
                  <a:cubicBezTo>
                    <a:pt x="7919" y="14224"/>
                    <a:pt x="7990" y="14240"/>
                    <a:pt x="8061" y="14240"/>
                  </a:cubicBezTo>
                  <a:cubicBezTo>
                    <a:pt x="8131" y="14240"/>
                    <a:pt x="8201" y="14224"/>
                    <a:pt x="8255" y="14194"/>
                  </a:cubicBezTo>
                  <a:lnTo>
                    <a:pt x="9366" y="13552"/>
                  </a:lnTo>
                  <a:cubicBezTo>
                    <a:pt x="9428" y="13516"/>
                    <a:pt x="9450" y="13467"/>
                    <a:pt x="9440" y="13419"/>
                  </a:cubicBezTo>
                  <a:cubicBezTo>
                    <a:pt x="9443" y="13406"/>
                    <a:pt x="9443" y="13394"/>
                    <a:pt x="9440" y="13381"/>
                  </a:cubicBezTo>
                  <a:cubicBezTo>
                    <a:pt x="9443" y="13368"/>
                    <a:pt x="9443" y="13356"/>
                    <a:pt x="9440" y="13343"/>
                  </a:cubicBezTo>
                  <a:cubicBezTo>
                    <a:pt x="9450" y="13295"/>
                    <a:pt x="9428" y="13246"/>
                    <a:pt x="9366" y="13209"/>
                  </a:cubicBezTo>
                  <a:lnTo>
                    <a:pt x="8432" y="12661"/>
                  </a:lnTo>
                  <a:cubicBezTo>
                    <a:pt x="8377" y="12629"/>
                    <a:pt x="8305" y="12612"/>
                    <a:pt x="8234" y="12612"/>
                  </a:cubicBezTo>
                  <a:close/>
                  <a:moveTo>
                    <a:pt x="1389" y="12768"/>
                  </a:moveTo>
                  <a:cubicBezTo>
                    <a:pt x="1319" y="12768"/>
                    <a:pt x="1249" y="12784"/>
                    <a:pt x="1196" y="12815"/>
                  </a:cubicBezTo>
                  <a:lnTo>
                    <a:pt x="85" y="13456"/>
                  </a:lnTo>
                  <a:cubicBezTo>
                    <a:pt x="23" y="13492"/>
                    <a:pt x="1" y="13541"/>
                    <a:pt x="10" y="13589"/>
                  </a:cubicBezTo>
                  <a:cubicBezTo>
                    <a:pt x="8" y="13602"/>
                    <a:pt x="8" y="13614"/>
                    <a:pt x="10" y="13627"/>
                  </a:cubicBezTo>
                  <a:cubicBezTo>
                    <a:pt x="8" y="13640"/>
                    <a:pt x="8" y="13652"/>
                    <a:pt x="10" y="13665"/>
                  </a:cubicBezTo>
                  <a:cubicBezTo>
                    <a:pt x="1" y="13713"/>
                    <a:pt x="23" y="13762"/>
                    <a:pt x="85" y="13799"/>
                  </a:cubicBezTo>
                  <a:lnTo>
                    <a:pt x="1020" y="14348"/>
                  </a:lnTo>
                  <a:cubicBezTo>
                    <a:pt x="1074" y="14379"/>
                    <a:pt x="1145" y="14396"/>
                    <a:pt x="1217" y="14396"/>
                  </a:cubicBezTo>
                  <a:cubicBezTo>
                    <a:pt x="1287" y="14396"/>
                    <a:pt x="1356" y="14380"/>
                    <a:pt x="1410" y="14349"/>
                  </a:cubicBezTo>
                  <a:lnTo>
                    <a:pt x="2520" y="13708"/>
                  </a:lnTo>
                  <a:cubicBezTo>
                    <a:pt x="2584" y="13672"/>
                    <a:pt x="2605" y="13622"/>
                    <a:pt x="2596" y="13576"/>
                  </a:cubicBezTo>
                  <a:cubicBezTo>
                    <a:pt x="2598" y="13563"/>
                    <a:pt x="2598" y="13551"/>
                    <a:pt x="2596" y="13538"/>
                  </a:cubicBezTo>
                  <a:cubicBezTo>
                    <a:pt x="2598" y="13524"/>
                    <a:pt x="2598" y="13511"/>
                    <a:pt x="2596" y="13499"/>
                  </a:cubicBezTo>
                  <a:cubicBezTo>
                    <a:pt x="2605" y="13452"/>
                    <a:pt x="2584" y="13403"/>
                    <a:pt x="2520" y="13366"/>
                  </a:cubicBezTo>
                  <a:lnTo>
                    <a:pt x="1586" y="12817"/>
                  </a:lnTo>
                  <a:cubicBezTo>
                    <a:pt x="1532" y="12784"/>
                    <a:pt x="1461" y="12768"/>
                    <a:pt x="1389" y="12768"/>
                  </a:cubicBezTo>
                  <a:close/>
                  <a:moveTo>
                    <a:pt x="10483" y="13232"/>
                  </a:moveTo>
                  <a:cubicBezTo>
                    <a:pt x="10413" y="13232"/>
                    <a:pt x="10343" y="13248"/>
                    <a:pt x="10289" y="13279"/>
                  </a:cubicBezTo>
                  <a:lnTo>
                    <a:pt x="9178" y="13919"/>
                  </a:lnTo>
                  <a:cubicBezTo>
                    <a:pt x="9115" y="13956"/>
                    <a:pt x="9094" y="14005"/>
                    <a:pt x="9103" y="14053"/>
                  </a:cubicBezTo>
                  <a:cubicBezTo>
                    <a:pt x="9101" y="14065"/>
                    <a:pt x="9101" y="14078"/>
                    <a:pt x="9103" y="14091"/>
                  </a:cubicBezTo>
                  <a:cubicBezTo>
                    <a:pt x="9101" y="14104"/>
                    <a:pt x="9101" y="14116"/>
                    <a:pt x="9103" y="14129"/>
                  </a:cubicBezTo>
                  <a:cubicBezTo>
                    <a:pt x="9094" y="14177"/>
                    <a:pt x="9115" y="14226"/>
                    <a:pt x="9178" y="14263"/>
                  </a:cubicBezTo>
                  <a:lnTo>
                    <a:pt x="10113" y="14812"/>
                  </a:lnTo>
                  <a:cubicBezTo>
                    <a:pt x="10167" y="14844"/>
                    <a:pt x="10238" y="14860"/>
                    <a:pt x="10310" y="14860"/>
                  </a:cubicBezTo>
                  <a:cubicBezTo>
                    <a:pt x="10380" y="14860"/>
                    <a:pt x="10449" y="14844"/>
                    <a:pt x="10503" y="14813"/>
                  </a:cubicBezTo>
                  <a:lnTo>
                    <a:pt x="11613" y="14172"/>
                  </a:lnTo>
                  <a:cubicBezTo>
                    <a:pt x="11677" y="14136"/>
                    <a:pt x="11698" y="14086"/>
                    <a:pt x="11688" y="14040"/>
                  </a:cubicBezTo>
                  <a:cubicBezTo>
                    <a:pt x="11691" y="14027"/>
                    <a:pt x="11691" y="14014"/>
                    <a:pt x="11688" y="14002"/>
                  </a:cubicBezTo>
                  <a:cubicBezTo>
                    <a:pt x="11691" y="13988"/>
                    <a:pt x="11691" y="13975"/>
                    <a:pt x="11688" y="13962"/>
                  </a:cubicBezTo>
                  <a:cubicBezTo>
                    <a:pt x="11698" y="13916"/>
                    <a:pt x="11677" y="13866"/>
                    <a:pt x="11613" y="13830"/>
                  </a:cubicBezTo>
                  <a:lnTo>
                    <a:pt x="10679" y="13280"/>
                  </a:lnTo>
                  <a:cubicBezTo>
                    <a:pt x="10625" y="13248"/>
                    <a:pt x="10554" y="13232"/>
                    <a:pt x="10483" y="13232"/>
                  </a:cubicBezTo>
                  <a:close/>
                  <a:moveTo>
                    <a:pt x="13278" y="13488"/>
                  </a:moveTo>
                  <a:cubicBezTo>
                    <a:pt x="13208" y="13488"/>
                    <a:pt x="13139" y="13503"/>
                    <a:pt x="13085" y="13534"/>
                  </a:cubicBezTo>
                  <a:lnTo>
                    <a:pt x="11975" y="14176"/>
                  </a:lnTo>
                  <a:cubicBezTo>
                    <a:pt x="11913" y="14212"/>
                    <a:pt x="11891" y="14260"/>
                    <a:pt x="11901" y="14308"/>
                  </a:cubicBezTo>
                  <a:cubicBezTo>
                    <a:pt x="11898" y="14321"/>
                    <a:pt x="11898" y="14333"/>
                    <a:pt x="11901" y="14346"/>
                  </a:cubicBezTo>
                  <a:cubicBezTo>
                    <a:pt x="11898" y="14359"/>
                    <a:pt x="11898" y="14371"/>
                    <a:pt x="11901" y="14385"/>
                  </a:cubicBezTo>
                  <a:cubicBezTo>
                    <a:pt x="11891" y="14432"/>
                    <a:pt x="11913" y="14481"/>
                    <a:pt x="11975" y="14518"/>
                  </a:cubicBezTo>
                  <a:lnTo>
                    <a:pt x="12909" y="15067"/>
                  </a:lnTo>
                  <a:cubicBezTo>
                    <a:pt x="12964" y="15099"/>
                    <a:pt x="13036" y="15115"/>
                    <a:pt x="13108" y="15115"/>
                  </a:cubicBezTo>
                  <a:cubicBezTo>
                    <a:pt x="13177" y="15115"/>
                    <a:pt x="13247" y="15100"/>
                    <a:pt x="13300" y="15069"/>
                  </a:cubicBezTo>
                  <a:lnTo>
                    <a:pt x="14411" y="14427"/>
                  </a:lnTo>
                  <a:cubicBezTo>
                    <a:pt x="14473" y="14392"/>
                    <a:pt x="14494" y="14343"/>
                    <a:pt x="14485" y="14295"/>
                  </a:cubicBezTo>
                  <a:cubicBezTo>
                    <a:pt x="14488" y="14282"/>
                    <a:pt x="14488" y="14270"/>
                    <a:pt x="14485" y="14257"/>
                  </a:cubicBezTo>
                  <a:cubicBezTo>
                    <a:pt x="14488" y="14244"/>
                    <a:pt x="14488" y="14232"/>
                    <a:pt x="14485" y="14219"/>
                  </a:cubicBezTo>
                  <a:cubicBezTo>
                    <a:pt x="14494" y="14171"/>
                    <a:pt x="14473" y="14122"/>
                    <a:pt x="14411" y="14085"/>
                  </a:cubicBezTo>
                  <a:lnTo>
                    <a:pt x="13477" y="13536"/>
                  </a:lnTo>
                  <a:cubicBezTo>
                    <a:pt x="13422" y="13504"/>
                    <a:pt x="13350" y="13488"/>
                    <a:pt x="13278" y="13488"/>
                  </a:cubicBezTo>
                  <a:close/>
                  <a:moveTo>
                    <a:pt x="6440" y="13648"/>
                  </a:moveTo>
                  <a:cubicBezTo>
                    <a:pt x="6371" y="13648"/>
                    <a:pt x="6301" y="13663"/>
                    <a:pt x="6248" y="13694"/>
                  </a:cubicBezTo>
                  <a:lnTo>
                    <a:pt x="5138" y="14336"/>
                  </a:lnTo>
                  <a:cubicBezTo>
                    <a:pt x="5075" y="14371"/>
                    <a:pt x="5053" y="14420"/>
                    <a:pt x="5063" y="14468"/>
                  </a:cubicBezTo>
                  <a:cubicBezTo>
                    <a:pt x="5060" y="14481"/>
                    <a:pt x="5060" y="14493"/>
                    <a:pt x="5063" y="14506"/>
                  </a:cubicBezTo>
                  <a:cubicBezTo>
                    <a:pt x="5060" y="14519"/>
                    <a:pt x="5060" y="14532"/>
                    <a:pt x="5063" y="14546"/>
                  </a:cubicBezTo>
                  <a:cubicBezTo>
                    <a:pt x="5053" y="14592"/>
                    <a:pt x="5075" y="14642"/>
                    <a:pt x="5138" y="14678"/>
                  </a:cubicBezTo>
                  <a:lnTo>
                    <a:pt x="6072" y="15227"/>
                  </a:lnTo>
                  <a:cubicBezTo>
                    <a:pt x="6126" y="15259"/>
                    <a:pt x="6198" y="15275"/>
                    <a:pt x="6269" y="15275"/>
                  </a:cubicBezTo>
                  <a:cubicBezTo>
                    <a:pt x="6339" y="15275"/>
                    <a:pt x="6409" y="15260"/>
                    <a:pt x="6462" y="15229"/>
                  </a:cubicBezTo>
                  <a:lnTo>
                    <a:pt x="7573" y="14587"/>
                  </a:lnTo>
                  <a:cubicBezTo>
                    <a:pt x="7635" y="14552"/>
                    <a:pt x="7657" y="14503"/>
                    <a:pt x="7648" y="14455"/>
                  </a:cubicBezTo>
                  <a:cubicBezTo>
                    <a:pt x="7650" y="14442"/>
                    <a:pt x="7650" y="14430"/>
                    <a:pt x="7648" y="14417"/>
                  </a:cubicBezTo>
                  <a:cubicBezTo>
                    <a:pt x="7650" y="14404"/>
                    <a:pt x="7650" y="14392"/>
                    <a:pt x="7648" y="14379"/>
                  </a:cubicBezTo>
                  <a:cubicBezTo>
                    <a:pt x="7657" y="14331"/>
                    <a:pt x="7635" y="14282"/>
                    <a:pt x="7573" y="14245"/>
                  </a:cubicBezTo>
                  <a:lnTo>
                    <a:pt x="6639" y="13696"/>
                  </a:lnTo>
                  <a:cubicBezTo>
                    <a:pt x="6584" y="13664"/>
                    <a:pt x="6512" y="13648"/>
                    <a:pt x="6440" y="13648"/>
                  </a:cubicBezTo>
                  <a:close/>
                  <a:moveTo>
                    <a:pt x="3637" y="13388"/>
                  </a:moveTo>
                  <a:cubicBezTo>
                    <a:pt x="3567" y="13388"/>
                    <a:pt x="3498" y="13403"/>
                    <a:pt x="3445" y="13434"/>
                  </a:cubicBezTo>
                  <a:lnTo>
                    <a:pt x="1756" y="14410"/>
                  </a:lnTo>
                  <a:cubicBezTo>
                    <a:pt x="1694" y="14445"/>
                    <a:pt x="1671" y="14494"/>
                    <a:pt x="1682" y="14542"/>
                  </a:cubicBezTo>
                  <a:cubicBezTo>
                    <a:pt x="1678" y="14555"/>
                    <a:pt x="1678" y="14567"/>
                    <a:pt x="1682" y="14580"/>
                  </a:cubicBezTo>
                  <a:cubicBezTo>
                    <a:pt x="1678" y="14593"/>
                    <a:pt x="1678" y="14605"/>
                    <a:pt x="1682" y="14618"/>
                  </a:cubicBezTo>
                  <a:cubicBezTo>
                    <a:pt x="1671" y="14666"/>
                    <a:pt x="1694" y="14715"/>
                    <a:pt x="1756" y="14752"/>
                  </a:cubicBezTo>
                  <a:lnTo>
                    <a:pt x="2690" y="15301"/>
                  </a:lnTo>
                  <a:cubicBezTo>
                    <a:pt x="2745" y="15333"/>
                    <a:pt x="2817" y="15349"/>
                    <a:pt x="2888" y="15349"/>
                  </a:cubicBezTo>
                  <a:cubicBezTo>
                    <a:pt x="2958" y="15349"/>
                    <a:pt x="3028" y="15334"/>
                    <a:pt x="3081" y="15303"/>
                  </a:cubicBezTo>
                  <a:lnTo>
                    <a:pt x="4769" y="14327"/>
                  </a:lnTo>
                  <a:cubicBezTo>
                    <a:pt x="4832" y="14291"/>
                    <a:pt x="4854" y="14243"/>
                    <a:pt x="4844" y="14195"/>
                  </a:cubicBezTo>
                  <a:cubicBezTo>
                    <a:pt x="4847" y="14182"/>
                    <a:pt x="4847" y="14170"/>
                    <a:pt x="4844" y="14157"/>
                  </a:cubicBezTo>
                  <a:cubicBezTo>
                    <a:pt x="4847" y="14144"/>
                    <a:pt x="4847" y="14132"/>
                    <a:pt x="4844" y="14119"/>
                  </a:cubicBezTo>
                  <a:cubicBezTo>
                    <a:pt x="4854" y="14071"/>
                    <a:pt x="4831" y="14022"/>
                    <a:pt x="4769" y="13985"/>
                  </a:cubicBezTo>
                  <a:lnTo>
                    <a:pt x="3835" y="13436"/>
                  </a:lnTo>
                  <a:cubicBezTo>
                    <a:pt x="3781" y="13404"/>
                    <a:pt x="3709" y="13388"/>
                    <a:pt x="3637" y="13388"/>
                  </a:cubicBezTo>
                  <a:close/>
                  <a:moveTo>
                    <a:pt x="8690" y="14268"/>
                  </a:moveTo>
                  <a:cubicBezTo>
                    <a:pt x="8620" y="14268"/>
                    <a:pt x="8549" y="14283"/>
                    <a:pt x="8496" y="14314"/>
                  </a:cubicBezTo>
                  <a:lnTo>
                    <a:pt x="7385" y="14955"/>
                  </a:lnTo>
                  <a:cubicBezTo>
                    <a:pt x="7322" y="14992"/>
                    <a:pt x="7301" y="15041"/>
                    <a:pt x="7310" y="15088"/>
                  </a:cubicBezTo>
                  <a:cubicBezTo>
                    <a:pt x="7308" y="15100"/>
                    <a:pt x="7308" y="15113"/>
                    <a:pt x="7310" y="15127"/>
                  </a:cubicBezTo>
                  <a:cubicBezTo>
                    <a:pt x="7308" y="15140"/>
                    <a:pt x="7308" y="15152"/>
                    <a:pt x="7310" y="15165"/>
                  </a:cubicBezTo>
                  <a:cubicBezTo>
                    <a:pt x="7301" y="15212"/>
                    <a:pt x="7322" y="15261"/>
                    <a:pt x="7385" y="15298"/>
                  </a:cubicBezTo>
                  <a:lnTo>
                    <a:pt x="8319" y="15847"/>
                  </a:lnTo>
                  <a:cubicBezTo>
                    <a:pt x="8374" y="15879"/>
                    <a:pt x="8445" y="15895"/>
                    <a:pt x="8517" y="15895"/>
                  </a:cubicBezTo>
                  <a:cubicBezTo>
                    <a:pt x="8587" y="15895"/>
                    <a:pt x="8656" y="15880"/>
                    <a:pt x="8710" y="15848"/>
                  </a:cubicBezTo>
                  <a:lnTo>
                    <a:pt x="9820" y="15208"/>
                  </a:lnTo>
                  <a:cubicBezTo>
                    <a:pt x="9883" y="15172"/>
                    <a:pt x="9905" y="15122"/>
                    <a:pt x="9895" y="15075"/>
                  </a:cubicBezTo>
                  <a:cubicBezTo>
                    <a:pt x="9898" y="15062"/>
                    <a:pt x="9898" y="15049"/>
                    <a:pt x="9895" y="15037"/>
                  </a:cubicBezTo>
                  <a:cubicBezTo>
                    <a:pt x="9898" y="15024"/>
                    <a:pt x="9898" y="15011"/>
                    <a:pt x="9895" y="14998"/>
                  </a:cubicBezTo>
                  <a:cubicBezTo>
                    <a:pt x="9905" y="14951"/>
                    <a:pt x="9883" y="14901"/>
                    <a:pt x="9820" y="14865"/>
                  </a:cubicBezTo>
                  <a:lnTo>
                    <a:pt x="8886" y="14315"/>
                  </a:lnTo>
                  <a:cubicBezTo>
                    <a:pt x="8832" y="14284"/>
                    <a:pt x="8761" y="14268"/>
                    <a:pt x="8690" y="14268"/>
                  </a:cubicBezTo>
                  <a:close/>
                  <a:moveTo>
                    <a:pt x="11485" y="14524"/>
                  </a:moveTo>
                  <a:cubicBezTo>
                    <a:pt x="11415" y="14524"/>
                    <a:pt x="11345" y="14539"/>
                    <a:pt x="11292" y="14569"/>
                  </a:cubicBezTo>
                  <a:lnTo>
                    <a:pt x="10182" y="15211"/>
                  </a:lnTo>
                  <a:cubicBezTo>
                    <a:pt x="10120" y="15247"/>
                    <a:pt x="10097" y="15296"/>
                    <a:pt x="10108" y="15344"/>
                  </a:cubicBezTo>
                  <a:cubicBezTo>
                    <a:pt x="10104" y="15357"/>
                    <a:pt x="10104" y="15369"/>
                    <a:pt x="10108" y="15382"/>
                  </a:cubicBezTo>
                  <a:cubicBezTo>
                    <a:pt x="10104" y="15395"/>
                    <a:pt x="10104" y="15408"/>
                    <a:pt x="10108" y="15420"/>
                  </a:cubicBezTo>
                  <a:cubicBezTo>
                    <a:pt x="10097" y="15468"/>
                    <a:pt x="10120" y="15517"/>
                    <a:pt x="10182" y="15554"/>
                  </a:cubicBezTo>
                  <a:lnTo>
                    <a:pt x="11116" y="16102"/>
                  </a:lnTo>
                  <a:cubicBezTo>
                    <a:pt x="11170" y="16135"/>
                    <a:pt x="11242" y="16151"/>
                    <a:pt x="11314" y="16151"/>
                  </a:cubicBezTo>
                  <a:cubicBezTo>
                    <a:pt x="11384" y="16151"/>
                    <a:pt x="11454" y="16135"/>
                    <a:pt x="11507" y="16105"/>
                  </a:cubicBezTo>
                  <a:lnTo>
                    <a:pt x="12617" y="15463"/>
                  </a:lnTo>
                  <a:cubicBezTo>
                    <a:pt x="12680" y="15427"/>
                    <a:pt x="12701" y="15378"/>
                    <a:pt x="12692" y="15331"/>
                  </a:cubicBezTo>
                  <a:cubicBezTo>
                    <a:pt x="12694" y="15317"/>
                    <a:pt x="12694" y="15306"/>
                    <a:pt x="12692" y="15292"/>
                  </a:cubicBezTo>
                  <a:cubicBezTo>
                    <a:pt x="12694" y="15279"/>
                    <a:pt x="12694" y="15267"/>
                    <a:pt x="12692" y="15254"/>
                  </a:cubicBezTo>
                  <a:cubicBezTo>
                    <a:pt x="12701" y="15207"/>
                    <a:pt x="12680" y="15158"/>
                    <a:pt x="12617" y="15121"/>
                  </a:cubicBezTo>
                  <a:lnTo>
                    <a:pt x="11684" y="14572"/>
                  </a:lnTo>
                  <a:cubicBezTo>
                    <a:pt x="11629" y="14540"/>
                    <a:pt x="11556" y="14524"/>
                    <a:pt x="11485" y="14524"/>
                  </a:cubicBezTo>
                  <a:close/>
                  <a:moveTo>
                    <a:pt x="4647" y="14684"/>
                  </a:moveTo>
                  <a:cubicBezTo>
                    <a:pt x="4578" y="14684"/>
                    <a:pt x="4508" y="14699"/>
                    <a:pt x="4455" y="14729"/>
                  </a:cubicBezTo>
                  <a:lnTo>
                    <a:pt x="3345" y="15371"/>
                  </a:lnTo>
                  <a:cubicBezTo>
                    <a:pt x="3281" y="15407"/>
                    <a:pt x="3260" y="15456"/>
                    <a:pt x="3270" y="15504"/>
                  </a:cubicBezTo>
                  <a:cubicBezTo>
                    <a:pt x="3267" y="15517"/>
                    <a:pt x="3267" y="15529"/>
                    <a:pt x="3270" y="15542"/>
                  </a:cubicBezTo>
                  <a:cubicBezTo>
                    <a:pt x="3267" y="15555"/>
                    <a:pt x="3267" y="15567"/>
                    <a:pt x="3270" y="15580"/>
                  </a:cubicBezTo>
                  <a:cubicBezTo>
                    <a:pt x="3260" y="15628"/>
                    <a:pt x="3281" y="15677"/>
                    <a:pt x="3345" y="15714"/>
                  </a:cubicBezTo>
                  <a:lnTo>
                    <a:pt x="4279" y="16262"/>
                  </a:lnTo>
                  <a:cubicBezTo>
                    <a:pt x="4333" y="16294"/>
                    <a:pt x="4405" y="16310"/>
                    <a:pt x="4477" y="16310"/>
                  </a:cubicBezTo>
                  <a:cubicBezTo>
                    <a:pt x="4547" y="16310"/>
                    <a:pt x="4616" y="16295"/>
                    <a:pt x="4669" y="16265"/>
                  </a:cubicBezTo>
                  <a:lnTo>
                    <a:pt x="5780" y="15623"/>
                  </a:lnTo>
                  <a:cubicBezTo>
                    <a:pt x="5843" y="15587"/>
                    <a:pt x="5864" y="15538"/>
                    <a:pt x="5855" y="15490"/>
                  </a:cubicBezTo>
                  <a:cubicBezTo>
                    <a:pt x="5857" y="15477"/>
                    <a:pt x="5857" y="15465"/>
                    <a:pt x="5855" y="15452"/>
                  </a:cubicBezTo>
                  <a:cubicBezTo>
                    <a:pt x="5857" y="15439"/>
                    <a:pt x="5857" y="15427"/>
                    <a:pt x="5855" y="15414"/>
                  </a:cubicBezTo>
                  <a:cubicBezTo>
                    <a:pt x="5864" y="15366"/>
                    <a:pt x="5842" y="15317"/>
                    <a:pt x="5780" y="15280"/>
                  </a:cubicBezTo>
                  <a:lnTo>
                    <a:pt x="4845" y="14732"/>
                  </a:lnTo>
                  <a:cubicBezTo>
                    <a:pt x="4791" y="14700"/>
                    <a:pt x="4719" y="14684"/>
                    <a:pt x="4647" y="14684"/>
                  </a:cubicBezTo>
                  <a:close/>
                  <a:moveTo>
                    <a:pt x="9692" y="15559"/>
                  </a:moveTo>
                  <a:cubicBezTo>
                    <a:pt x="9622" y="15559"/>
                    <a:pt x="9553" y="15574"/>
                    <a:pt x="9499" y="15605"/>
                  </a:cubicBezTo>
                  <a:lnTo>
                    <a:pt x="8389" y="16247"/>
                  </a:lnTo>
                  <a:cubicBezTo>
                    <a:pt x="8327" y="16283"/>
                    <a:pt x="8304" y="16332"/>
                    <a:pt x="8315" y="16379"/>
                  </a:cubicBezTo>
                  <a:cubicBezTo>
                    <a:pt x="8311" y="16392"/>
                    <a:pt x="8311" y="16404"/>
                    <a:pt x="8315" y="16417"/>
                  </a:cubicBezTo>
                  <a:cubicBezTo>
                    <a:pt x="8311" y="16431"/>
                    <a:pt x="8311" y="16444"/>
                    <a:pt x="8315" y="16456"/>
                  </a:cubicBezTo>
                  <a:cubicBezTo>
                    <a:pt x="8304" y="16503"/>
                    <a:pt x="8327" y="16552"/>
                    <a:pt x="8389" y="16589"/>
                  </a:cubicBezTo>
                  <a:lnTo>
                    <a:pt x="9323" y="17138"/>
                  </a:lnTo>
                  <a:cubicBezTo>
                    <a:pt x="9377" y="17170"/>
                    <a:pt x="9448" y="17187"/>
                    <a:pt x="9520" y="17187"/>
                  </a:cubicBezTo>
                  <a:cubicBezTo>
                    <a:pt x="9590" y="17187"/>
                    <a:pt x="9660" y="17171"/>
                    <a:pt x="9713" y="17140"/>
                  </a:cubicBezTo>
                  <a:lnTo>
                    <a:pt x="10824" y="16499"/>
                  </a:lnTo>
                  <a:cubicBezTo>
                    <a:pt x="10887" y="16463"/>
                    <a:pt x="10908" y="16414"/>
                    <a:pt x="10899" y="16366"/>
                  </a:cubicBezTo>
                  <a:cubicBezTo>
                    <a:pt x="10901" y="16353"/>
                    <a:pt x="10901" y="16341"/>
                    <a:pt x="10899" y="16328"/>
                  </a:cubicBezTo>
                  <a:cubicBezTo>
                    <a:pt x="10901" y="16315"/>
                    <a:pt x="10901" y="16303"/>
                    <a:pt x="10899" y="16290"/>
                  </a:cubicBezTo>
                  <a:cubicBezTo>
                    <a:pt x="10908" y="16242"/>
                    <a:pt x="10887" y="16193"/>
                    <a:pt x="10824" y="16156"/>
                  </a:cubicBezTo>
                  <a:lnTo>
                    <a:pt x="10825" y="16156"/>
                  </a:lnTo>
                  <a:lnTo>
                    <a:pt x="9891" y="15607"/>
                  </a:lnTo>
                  <a:cubicBezTo>
                    <a:pt x="9836" y="15575"/>
                    <a:pt x="9764" y="15559"/>
                    <a:pt x="9692" y="15559"/>
                  </a:cubicBezTo>
                  <a:close/>
                  <a:moveTo>
                    <a:pt x="6896" y="15303"/>
                  </a:moveTo>
                  <a:cubicBezTo>
                    <a:pt x="6826" y="15303"/>
                    <a:pt x="6756" y="15318"/>
                    <a:pt x="6703" y="15350"/>
                  </a:cubicBezTo>
                  <a:lnTo>
                    <a:pt x="5014" y="16324"/>
                  </a:lnTo>
                  <a:cubicBezTo>
                    <a:pt x="4952" y="16360"/>
                    <a:pt x="4930" y="16409"/>
                    <a:pt x="4940" y="16457"/>
                  </a:cubicBezTo>
                  <a:cubicBezTo>
                    <a:pt x="4937" y="16470"/>
                    <a:pt x="4937" y="16482"/>
                    <a:pt x="4940" y="16495"/>
                  </a:cubicBezTo>
                  <a:cubicBezTo>
                    <a:pt x="4937" y="16508"/>
                    <a:pt x="4937" y="16521"/>
                    <a:pt x="4940" y="16533"/>
                  </a:cubicBezTo>
                  <a:cubicBezTo>
                    <a:pt x="4930" y="16581"/>
                    <a:pt x="4952" y="16630"/>
                    <a:pt x="5014" y="16667"/>
                  </a:cubicBezTo>
                  <a:lnTo>
                    <a:pt x="5948" y="17216"/>
                  </a:lnTo>
                  <a:cubicBezTo>
                    <a:pt x="6003" y="17248"/>
                    <a:pt x="6075" y="17264"/>
                    <a:pt x="6147" y="17264"/>
                  </a:cubicBezTo>
                  <a:cubicBezTo>
                    <a:pt x="6217" y="17264"/>
                    <a:pt x="6286" y="17248"/>
                    <a:pt x="6339" y="17218"/>
                  </a:cubicBezTo>
                  <a:lnTo>
                    <a:pt x="8028" y="16242"/>
                  </a:lnTo>
                  <a:cubicBezTo>
                    <a:pt x="8090" y="16206"/>
                    <a:pt x="8112" y="16158"/>
                    <a:pt x="8102" y="16110"/>
                  </a:cubicBezTo>
                  <a:lnTo>
                    <a:pt x="8102" y="16110"/>
                  </a:lnTo>
                  <a:cubicBezTo>
                    <a:pt x="8105" y="16097"/>
                    <a:pt x="8105" y="16084"/>
                    <a:pt x="8102" y="16071"/>
                  </a:cubicBezTo>
                  <a:cubicBezTo>
                    <a:pt x="8105" y="16060"/>
                    <a:pt x="8105" y="16046"/>
                    <a:pt x="8102" y="16033"/>
                  </a:cubicBezTo>
                  <a:cubicBezTo>
                    <a:pt x="8112" y="15986"/>
                    <a:pt x="8090" y="15937"/>
                    <a:pt x="8028" y="15900"/>
                  </a:cubicBezTo>
                  <a:lnTo>
                    <a:pt x="7094" y="15351"/>
                  </a:lnTo>
                  <a:cubicBezTo>
                    <a:pt x="7039" y="15319"/>
                    <a:pt x="6968" y="15303"/>
                    <a:pt x="6896" y="15303"/>
                  </a:cubicBezTo>
                  <a:close/>
                  <a:moveTo>
                    <a:pt x="7898" y="16595"/>
                  </a:moveTo>
                  <a:cubicBezTo>
                    <a:pt x="7829" y="16595"/>
                    <a:pt x="7759" y="16610"/>
                    <a:pt x="7706" y="16640"/>
                  </a:cubicBezTo>
                  <a:lnTo>
                    <a:pt x="6596" y="17282"/>
                  </a:lnTo>
                  <a:cubicBezTo>
                    <a:pt x="6534" y="17318"/>
                    <a:pt x="6511" y="17367"/>
                    <a:pt x="6522" y="17415"/>
                  </a:cubicBezTo>
                  <a:cubicBezTo>
                    <a:pt x="6518" y="17428"/>
                    <a:pt x="6518" y="17440"/>
                    <a:pt x="6522" y="17453"/>
                  </a:cubicBezTo>
                  <a:cubicBezTo>
                    <a:pt x="6518" y="17466"/>
                    <a:pt x="6518" y="17478"/>
                    <a:pt x="6522" y="17491"/>
                  </a:cubicBezTo>
                  <a:cubicBezTo>
                    <a:pt x="6511" y="17539"/>
                    <a:pt x="6534" y="17588"/>
                    <a:pt x="6596" y="17625"/>
                  </a:cubicBezTo>
                  <a:lnTo>
                    <a:pt x="7530" y="18173"/>
                  </a:lnTo>
                  <a:cubicBezTo>
                    <a:pt x="7584" y="18206"/>
                    <a:pt x="7656" y="18222"/>
                    <a:pt x="7728" y="18222"/>
                  </a:cubicBezTo>
                  <a:cubicBezTo>
                    <a:pt x="7798" y="18222"/>
                    <a:pt x="7868" y="18206"/>
                    <a:pt x="7921" y="18176"/>
                  </a:cubicBezTo>
                  <a:lnTo>
                    <a:pt x="9032" y="17534"/>
                  </a:lnTo>
                  <a:cubicBezTo>
                    <a:pt x="9094" y="17498"/>
                    <a:pt x="9115" y="17449"/>
                    <a:pt x="9106" y="17402"/>
                  </a:cubicBezTo>
                  <a:cubicBezTo>
                    <a:pt x="9108" y="17388"/>
                    <a:pt x="9108" y="17377"/>
                    <a:pt x="9106" y="17363"/>
                  </a:cubicBezTo>
                  <a:cubicBezTo>
                    <a:pt x="9108" y="17350"/>
                    <a:pt x="9108" y="17338"/>
                    <a:pt x="9106" y="17325"/>
                  </a:cubicBezTo>
                  <a:cubicBezTo>
                    <a:pt x="9115" y="17278"/>
                    <a:pt x="9094" y="17229"/>
                    <a:pt x="9032" y="17192"/>
                  </a:cubicBezTo>
                  <a:lnTo>
                    <a:pt x="9030" y="17192"/>
                  </a:lnTo>
                  <a:lnTo>
                    <a:pt x="8098" y="16643"/>
                  </a:lnTo>
                  <a:cubicBezTo>
                    <a:pt x="8043" y="16611"/>
                    <a:pt x="7970" y="16595"/>
                    <a:pt x="7898" y="16595"/>
                  </a:cubicBezTo>
                  <a:close/>
                </a:path>
              </a:pathLst>
            </a:custGeom>
            <a:solidFill>
              <a:srgbClr val="CEC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6" name="Google Shape;1421;p66"/>
            <p:cNvSpPr/>
            <p:nvPr/>
          </p:nvSpPr>
          <p:spPr>
            <a:xfrm>
              <a:off x="6918900" y="3528700"/>
              <a:ext cx="195400" cy="93225"/>
            </a:xfrm>
            <a:custGeom>
              <a:avLst/>
              <a:gdLst/>
              <a:ahLst/>
              <a:cxnLst/>
              <a:rect l="l" t="t" r="r" b="b"/>
              <a:pathLst>
                <a:path w="7816" h="3729" extrusionOk="0">
                  <a:moveTo>
                    <a:pt x="6635" y="0"/>
                  </a:moveTo>
                  <a:cubicBezTo>
                    <a:pt x="6577" y="0"/>
                    <a:pt x="6520" y="13"/>
                    <a:pt x="6476" y="38"/>
                  </a:cubicBezTo>
                  <a:lnTo>
                    <a:pt x="4907" y="930"/>
                  </a:lnTo>
                  <a:cubicBezTo>
                    <a:pt x="4870" y="952"/>
                    <a:pt x="4821" y="962"/>
                    <a:pt x="4772" y="962"/>
                  </a:cubicBezTo>
                  <a:cubicBezTo>
                    <a:pt x="4722" y="962"/>
                    <a:pt x="4672" y="951"/>
                    <a:pt x="4634" y="929"/>
                  </a:cubicBezTo>
                  <a:lnTo>
                    <a:pt x="3405" y="206"/>
                  </a:lnTo>
                  <a:cubicBezTo>
                    <a:pt x="3337" y="166"/>
                    <a:pt x="3248" y="146"/>
                    <a:pt x="3159" y="146"/>
                  </a:cubicBezTo>
                  <a:cubicBezTo>
                    <a:pt x="3072" y="146"/>
                    <a:pt x="2985" y="166"/>
                    <a:pt x="2919" y="204"/>
                  </a:cubicBezTo>
                  <a:lnTo>
                    <a:pt x="104" y="1829"/>
                  </a:lnTo>
                  <a:cubicBezTo>
                    <a:pt x="29" y="1873"/>
                    <a:pt x="0" y="1931"/>
                    <a:pt x="10" y="1989"/>
                  </a:cubicBezTo>
                  <a:cubicBezTo>
                    <a:pt x="9" y="2002"/>
                    <a:pt x="9" y="2014"/>
                    <a:pt x="10" y="2027"/>
                  </a:cubicBezTo>
                  <a:cubicBezTo>
                    <a:pt x="9" y="2040"/>
                    <a:pt x="9" y="2053"/>
                    <a:pt x="10" y="2065"/>
                  </a:cubicBezTo>
                  <a:cubicBezTo>
                    <a:pt x="0" y="2123"/>
                    <a:pt x="29" y="2182"/>
                    <a:pt x="104" y="2227"/>
                  </a:cubicBezTo>
                  <a:lnTo>
                    <a:pt x="2558" y="3668"/>
                  </a:lnTo>
                  <a:cubicBezTo>
                    <a:pt x="2626" y="3708"/>
                    <a:pt x="2715" y="3728"/>
                    <a:pt x="2804" y="3728"/>
                  </a:cubicBezTo>
                  <a:cubicBezTo>
                    <a:pt x="2890" y="3728"/>
                    <a:pt x="2977" y="3709"/>
                    <a:pt x="3044" y="3671"/>
                  </a:cubicBezTo>
                  <a:lnTo>
                    <a:pt x="7712" y="975"/>
                  </a:lnTo>
                  <a:cubicBezTo>
                    <a:pt x="7787" y="932"/>
                    <a:pt x="7816" y="872"/>
                    <a:pt x="7806" y="815"/>
                  </a:cubicBezTo>
                  <a:cubicBezTo>
                    <a:pt x="7809" y="802"/>
                    <a:pt x="7809" y="790"/>
                    <a:pt x="7806" y="777"/>
                  </a:cubicBezTo>
                  <a:cubicBezTo>
                    <a:pt x="7809" y="763"/>
                    <a:pt x="7809" y="751"/>
                    <a:pt x="7806" y="738"/>
                  </a:cubicBezTo>
                  <a:cubicBezTo>
                    <a:pt x="7816" y="681"/>
                    <a:pt x="7787" y="621"/>
                    <a:pt x="7712" y="577"/>
                  </a:cubicBezTo>
                  <a:lnTo>
                    <a:pt x="6799" y="40"/>
                  </a:lnTo>
                  <a:cubicBezTo>
                    <a:pt x="6754" y="14"/>
                    <a:pt x="6694" y="0"/>
                    <a:pt x="6635" y="0"/>
                  </a:cubicBezTo>
                  <a:close/>
                </a:path>
              </a:pathLst>
            </a:custGeom>
            <a:solidFill>
              <a:srgbClr val="D5D0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7" name="Google Shape;1422;p66"/>
            <p:cNvSpPr/>
            <p:nvPr/>
          </p:nvSpPr>
          <p:spPr>
            <a:xfrm>
              <a:off x="6918150" y="3527450"/>
              <a:ext cx="196900" cy="90350"/>
            </a:xfrm>
            <a:custGeom>
              <a:avLst/>
              <a:gdLst/>
              <a:ahLst/>
              <a:cxnLst/>
              <a:rect l="l" t="t" r="r" b="b"/>
              <a:pathLst>
                <a:path w="7876" h="3614" extrusionOk="0">
                  <a:moveTo>
                    <a:pt x="6666" y="1"/>
                  </a:moveTo>
                  <a:cubicBezTo>
                    <a:pt x="6608" y="1"/>
                    <a:pt x="6550" y="13"/>
                    <a:pt x="6506" y="38"/>
                  </a:cubicBezTo>
                  <a:lnTo>
                    <a:pt x="4937" y="930"/>
                  </a:lnTo>
                  <a:cubicBezTo>
                    <a:pt x="4900" y="952"/>
                    <a:pt x="4851" y="962"/>
                    <a:pt x="4802" y="962"/>
                  </a:cubicBezTo>
                  <a:cubicBezTo>
                    <a:pt x="4752" y="962"/>
                    <a:pt x="4702" y="951"/>
                    <a:pt x="4664" y="929"/>
                  </a:cubicBezTo>
                  <a:lnTo>
                    <a:pt x="3434" y="206"/>
                  </a:lnTo>
                  <a:cubicBezTo>
                    <a:pt x="3367" y="166"/>
                    <a:pt x="3278" y="146"/>
                    <a:pt x="3189" y="146"/>
                  </a:cubicBezTo>
                  <a:cubicBezTo>
                    <a:pt x="3102" y="146"/>
                    <a:pt x="3015" y="165"/>
                    <a:pt x="2949" y="204"/>
                  </a:cubicBezTo>
                  <a:lnTo>
                    <a:pt x="134" y="1829"/>
                  </a:lnTo>
                  <a:cubicBezTo>
                    <a:pt x="1" y="1906"/>
                    <a:pt x="1" y="2033"/>
                    <a:pt x="134" y="2111"/>
                  </a:cubicBezTo>
                  <a:lnTo>
                    <a:pt x="2587" y="3554"/>
                  </a:lnTo>
                  <a:cubicBezTo>
                    <a:pt x="2655" y="3594"/>
                    <a:pt x="2744" y="3613"/>
                    <a:pt x="2833" y="3613"/>
                  </a:cubicBezTo>
                  <a:cubicBezTo>
                    <a:pt x="2920" y="3613"/>
                    <a:pt x="3007" y="3594"/>
                    <a:pt x="3074" y="3556"/>
                  </a:cubicBezTo>
                  <a:lnTo>
                    <a:pt x="7742" y="860"/>
                  </a:lnTo>
                  <a:cubicBezTo>
                    <a:pt x="7876" y="782"/>
                    <a:pt x="7876" y="656"/>
                    <a:pt x="7742" y="577"/>
                  </a:cubicBezTo>
                  <a:lnTo>
                    <a:pt x="6829" y="40"/>
                  </a:lnTo>
                  <a:cubicBezTo>
                    <a:pt x="6784" y="14"/>
                    <a:pt x="6725" y="1"/>
                    <a:pt x="6666" y="1"/>
                  </a:cubicBezTo>
                  <a:close/>
                </a:path>
              </a:pathLst>
            </a:custGeom>
            <a:solidFill>
              <a:srgbClr val="F2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8" name="Google Shape;1423;p66"/>
            <p:cNvSpPr/>
            <p:nvPr/>
          </p:nvSpPr>
          <p:spPr>
            <a:xfrm>
              <a:off x="6827225" y="3698525"/>
              <a:ext cx="375475" cy="221375"/>
            </a:xfrm>
            <a:custGeom>
              <a:avLst/>
              <a:gdLst/>
              <a:ahLst/>
              <a:cxnLst/>
              <a:rect l="l" t="t" r="r" b="b"/>
              <a:pathLst>
                <a:path w="15019" h="8855" extrusionOk="0">
                  <a:moveTo>
                    <a:pt x="9439" y="1"/>
                  </a:moveTo>
                  <a:cubicBezTo>
                    <a:pt x="9329" y="1"/>
                    <a:pt x="9219" y="25"/>
                    <a:pt x="9135" y="74"/>
                  </a:cubicBezTo>
                  <a:lnTo>
                    <a:pt x="173" y="5313"/>
                  </a:lnTo>
                  <a:cubicBezTo>
                    <a:pt x="0" y="5414"/>
                    <a:pt x="0" y="5581"/>
                    <a:pt x="173" y="5686"/>
                  </a:cubicBezTo>
                  <a:lnTo>
                    <a:pt x="5259" y="8774"/>
                  </a:lnTo>
                  <a:cubicBezTo>
                    <a:pt x="5347" y="8828"/>
                    <a:pt x="5464" y="8855"/>
                    <a:pt x="5579" y="8855"/>
                  </a:cubicBezTo>
                  <a:cubicBezTo>
                    <a:pt x="5690" y="8855"/>
                    <a:pt x="5800" y="8830"/>
                    <a:pt x="5884" y="8781"/>
                  </a:cubicBezTo>
                  <a:lnTo>
                    <a:pt x="14847" y="3542"/>
                  </a:lnTo>
                  <a:cubicBezTo>
                    <a:pt x="15019" y="3442"/>
                    <a:pt x="15019" y="3275"/>
                    <a:pt x="14847" y="3170"/>
                  </a:cubicBezTo>
                  <a:lnTo>
                    <a:pt x="9760" y="81"/>
                  </a:lnTo>
                  <a:cubicBezTo>
                    <a:pt x="9671" y="28"/>
                    <a:pt x="9555" y="1"/>
                    <a:pt x="9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Google Shape;1424;p66"/>
            <p:cNvSpPr/>
            <p:nvPr/>
          </p:nvSpPr>
          <p:spPr>
            <a:xfrm>
              <a:off x="6827850" y="3698525"/>
              <a:ext cx="374225" cy="138625"/>
            </a:xfrm>
            <a:custGeom>
              <a:avLst/>
              <a:gdLst/>
              <a:ahLst/>
              <a:cxnLst/>
              <a:rect l="l" t="t" r="r" b="b"/>
              <a:pathLst>
                <a:path w="14969" h="5545" extrusionOk="0">
                  <a:moveTo>
                    <a:pt x="9415" y="0"/>
                  </a:moveTo>
                  <a:cubicBezTo>
                    <a:pt x="9304" y="0"/>
                    <a:pt x="9194" y="25"/>
                    <a:pt x="9110" y="74"/>
                  </a:cubicBezTo>
                  <a:lnTo>
                    <a:pt x="148" y="5313"/>
                  </a:lnTo>
                  <a:cubicBezTo>
                    <a:pt x="41" y="5375"/>
                    <a:pt x="0" y="5462"/>
                    <a:pt x="27" y="5545"/>
                  </a:cubicBezTo>
                  <a:cubicBezTo>
                    <a:pt x="42" y="5495"/>
                    <a:pt x="83" y="5447"/>
                    <a:pt x="148" y="5409"/>
                  </a:cubicBezTo>
                  <a:lnTo>
                    <a:pt x="9110" y="169"/>
                  </a:lnTo>
                  <a:cubicBezTo>
                    <a:pt x="9194" y="120"/>
                    <a:pt x="9304" y="95"/>
                    <a:pt x="9414" y="95"/>
                  </a:cubicBezTo>
                  <a:cubicBezTo>
                    <a:pt x="9530" y="95"/>
                    <a:pt x="9646" y="122"/>
                    <a:pt x="9735" y="176"/>
                  </a:cubicBezTo>
                  <a:lnTo>
                    <a:pt x="14822" y="3265"/>
                  </a:lnTo>
                  <a:cubicBezTo>
                    <a:pt x="14888" y="3304"/>
                    <a:pt x="14928" y="3353"/>
                    <a:pt x="14944" y="3405"/>
                  </a:cubicBezTo>
                  <a:cubicBezTo>
                    <a:pt x="14969" y="3323"/>
                    <a:pt x="14928" y="3234"/>
                    <a:pt x="14822" y="3170"/>
                  </a:cubicBezTo>
                  <a:lnTo>
                    <a:pt x="9735" y="81"/>
                  </a:lnTo>
                  <a:cubicBezTo>
                    <a:pt x="9647" y="27"/>
                    <a:pt x="9530" y="0"/>
                    <a:pt x="9415" y="0"/>
                  </a:cubicBez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Google Shape;1425;p66"/>
            <p:cNvSpPr/>
            <p:nvPr/>
          </p:nvSpPr>
          <p:spPr>
            <a:xfrm>
              <a:off x="6414275" y="3480725"/>
              <a:ext cx="783250" cy="452700"/>
            </a:xfrm>
            <a:custGeom>
              <a:avLst/>
              <a:gdLst/>
              <a:ahLst/>
              <a:cxnLst/>
              <a:rect l="l" t="t" r="r" b="b"/>
              <a:pathLst>
                <a:path w="31330" h="18108" extrusionOk="0">
                  <a:moveTo>
                    <a:pt x="23542" y="0"/>
                  </a:moveTo>
                  <a:cubicBezTo>
                    <a:pt x="23472" y="0"/>
                    <a:pt x="23403" y="15"/>
                    <a:pt x="23349" y="46"/>
                  </a:cubicBezTo>
                  <a:lnTo>
                    <a:pt x="22239" y="688"/>
                  </a:lnTo>
                  <a:cubicBezTo>
                    <a:pt x="22131" y="750"/>
                    <a:pt x="22131" y="852"/>
                    <a:pt x="22239" y="916"/>
                  </a:cubicBezTo>
                  <a:lnTo>
                    <a:pt x="23173" y="1464"/>
                  </a:lnTo>
                  <a:cubicBezTo>
                    <a:pt x="23228" y="1496"/>
                    <a:pt x="23300" y="1513"/>
                    <a:pt x="23371" y="1513"/>
                  </a:cubicBezTo>
                  <a:cubicBezTo>
                    <a:pt x="23441" y="1513"/>
                    <a:pt x="23511" y="1497"/>
                    <a:pt x="23564" y="1467"/>
                  </a:cubicBezTo>
                  <a:lnTo>
                    <a:pt x="24675" y="825"/>
                  </a:lnTo>
                  <a:cubicBezTo>
                    <a:pt x="24782" y="763"/>
                    <a:pt x="24782" y="660"/>
                    <a:pt x="24675" y="597"/>
                  </a:cubicBezTo>
                  <a:lnTo>
                    <a:pt x="23741" y="48"/>
                  </a:lnTo>
                  <a:cubicBezTo>
                    <a:pt x="23686" y="16"/>
                    <a:pt x="23614" y="0"/>
                    <a:pt x="23542" y="0"/>
                  </a:cubicBezTo>
                  <a:close/>
                  <a:moveTo>
                    <a:pt x="25177" y="962"/>
                  </a:moveTo>
                  <a:cubicBezTo>
                    <a:pt x="25107" y="962"/>
                    <a:pt x="25038" y="977"/>
                    <a:pt x="24985" y="1007"/>
                  </a:cubicBezTo>
                  <a:lnTo>
                    <a:pt x="23874" y="1649"/>
                  </a:lnTo>
                  <a:cubicBezTo>
                    <a:pt x="23766" y="1711"/>
                    <a:pt x="23766" y="1813"/>
                    <a:pt x="23874" y="1877"/>
                  </a:cubicBezTo>
                  <a:lnTo>
                    <a:pt x="24808" y="2426"/>
                  </a:lnTo>
                  <a:cubicBezTo>
                    <a:pt x="24863" y="2458"/>
                    <a:pt x="24934" y="2474"/>
                    <a:pt x="25005" y="2474"/>
                  </a:cubicBezTo>
                  <a:cubicBezTo>
                    <a:pt x="25075" y="2474"/>
                    <a:pt x="25145" y="2458"/>
                    <a:pt x="25198" y="2427"/>
                  </a:cubicBezTo>
                  <a:lnTo>
                    <a:pt x="26309" y="1786"/>
                  </a:lnTo>
                  <a:cubicBezTo>
                    <a:pt x="26418" y="1723"/>
                    <a:pt x="26418" y="1622"/>
                    <a:pt x="26309" y="1559"/>
                  </a:cubicBezTo>
                  <a:lnTo>
                    <a:pt x="25375" y="1010"/>
                  </a:lnTo>
                  <a:cubicBezTo>
                    <a:pt x="25321" y="978"/>
                    <a:pt x="25249" y="962"/>
                    <a:pt x="25177" y="962"/>
                  </a:cubicBezTo>
                  <a:close/>
                  <a:moveTo>
                    <a:pt x="21749" y="1036"/>
                  </a:moveTo>
                  <a:cubicBezTo>
                    <a:pt x="21679" y="1036"/>
                    <a:pt x="21609" y="1051"/>
                    <a:pt x="21556" y="1083"/>
                  </a:cubicBezTo>
                  <a:lnTo>
                    <a:pt x="20446" y="1723"/>
                  </a:lnTo>
                  <a:cubicBezTo>
                    <a:pt x="20338" y="1785"/>
                    <a:pt x="20338" y="1888"/>
                    <a:pt x="20446" y="1951"/>
                  </a:cubicBezTo>
                  <a:lnTo>
                    <a:pt x="21380" y="2500"/>
                  </a:lnTo>
                  <a:cubicBezTo>
                    <a:pt x="21434" y="2532"/>
                    <a:pt x="21506" y="2548"/>
                    <a:pt x="21578" y="2548"/>
                  </a:cubicBezTo>
                  <a:cubicBezTo>
                    <a:pt x="21647" y="2548"/>
                    <a:pt x="21717" y="2533"/>
                    <a:pt x="21770" y="2502"/>
                  </a:cubicBezTo>
                  <a:lnTo>
                    <a:pt x="22880" y="1860"/>
                  </a:lnTo>
                  <a:cubicBezTo>
                    <a:pt x="22989" y="1798"/>
                    <a:pt x="22989" y="1697"/>
                    <a:pt x="22880" y="1633"/>
                  </a:cubicBezTo>
                  <a:lnTo>
                    <a:pt x="22882" y="1633"/>
                  </a:lnTo>
                  <a:lnTo>
                    <a:pt x="21948" y="1084"/>
                  </a:lnTo>
                  <a:cubicBezTo>
                    <a:pt x="21893" y="1052"/>
                    <a:pt x="21821" y="1036"/>
                    <a:pt x="21749" y="1036"/>
                  </a:cubicBezTo>
                  <a:close/>
                  <a:moveTo>
                    <a:pt x="19955" y="2071"/>
                  </a:moveTo>
                  <a:cubicBezTo>
                    <a:pt x="19886" y="2071"/>
                    <a:pt x="19816" y="2086"/>
                    <a:pt x="19763" y="2117"/>
                  </a:cubicBezTo>
                  <a:lnTo>
                    <a:pt x="18652" y="2759"/>
                  </a:lnTo>
                  <a:cubicBezTo>
                    <a:pt x="18544" y="2821"/>
                    <a:pt x="18544" y="2923"/>
                    <a:pt x="18652" y="2987"/>
                  </a:cubicBezTo>
                  <a:lnTo>
                    <a:pt x="19587" y="3535"/>
                  </a:lnTo>
                  <a:cubicBezTo>
                    <a:pt x="19641" y="3567"/>
                    <a:pt x="19713" y="3584"/>
                    <a:pt x="19785" y="3584"/>
                  </a:cubicBezTo>
                  <a:cubicBezTo>
                    <a:pt x="19854" y="3584"/>
                    <a:pt x="19924" y="3568"/>
                    <a:pt x="19977" y="3538"/>
                  </a:cubicBezTo>
                  <a:lnTo>
                    <a:pt x="21087" y="2896"/>
                  </a:lnTo>
                  <a:cubicBezTo>
                    <a:pt x="21196" y="2834"/>
                    <a:pt x="21196" y="2731"/>
                    <a:pt x="21087" y="2668"/>
                  </a:cubicBezTo>
                  <a:lnTo>
                    <a:pt x="20153" y="2119"/>
                  </a:lnTo>
                  <a:cubicBezTo>
                    <a:pt x="20099" y="2087"/>
                    <a:pt x="20027" y="2071"/>
                    <a:pt x="19955" y="2071"/>
                  </a:cubicBezTo>
                  <a:close/>
                  <a:moveTo>
                    <a:pt x="28450" y="2885"/>
                  </a:moveTo>
                  <a:cubicBezTo>
                    <a:pt x="28380" y="2885"/>
                    <a:pt x="28310" y="2900"/>
                    <a:pt x="28257" y="2932"/>
                  </a:cubicBezTo>
                  <a:lnTo>
                    <a:pt x="27147" y="3572"/>
                  </a:lnTo>
                  <a:cubicBezTo>
                    <a:pt x="27039" y="3636"/>
                    <a:pt x="27039" y="3737"/>
                    <a:pt x="27147" y="3800"/>
                  </a:cubicBezTo>
                  <a:lnTo>
                    <a:pt x="28081" y="4349"/>
                  </a:lnTo>
                  <a:cubicBezTo>
                    <a:pt x="28135" y="4382"/>
                    <a:pt x="28206" y="4398"/>
                    <a:pt x="28278" y="4398"/>
                  </a:cubicBezTo>
                  <a:cubicBezTo>
                    <a:pt x="28348" y="4398"/>
                    <a:pt x="28418" y="4382"/>
                    <a:pt x="28471" y="4351"/>
                  </a:cubicBezTo>
                  <a:lnTo>
                    <a:pt x="29581" y="3710"/>
                  </a:lnTo>
                  <a:cubicBezTo>
                    <a:pt x="29690" y="3648"/>
                    <a:pt x="29690" y="3546"/>
                    <a:pt x="29581" y="3482"/>
                  </a:cubicBezTo>
                  <a:lnTo>
                    <a:pt x="28647" y="2933"/>
                  </a:lnTo>
                  <a:cubicBezTo>
                    <a:pt x="28593" y="2901"/>
                    <a:pt x="28522" y="2885"/>
                    <a:pt x="28450" y="2885"/>
                  </a:cubicBezTo>
                  <a:close/>
                  <a:moveTo>
                    <a:pt x="18129" y="3115"/>
                  </a:moveTo>
                  <a:cubicBezTo>
                    <a:pt x="18059" y="3115"/>
                    <a:pt x="17989" y="3131"/>
                    <a:pt x="17935" y="3162"/>
                  </a:cubicBezTo>
                  <a:lnTo>
                    <a:pt x="16246" y="4137"/>
                  </a:lnTo>
                  <a:cubicBezTo>
                    <a:pt x="16139" y="4199"/>
                    <a:pt x="16139" y="4301"/>
                    <a:pt x="16246" y="4365"/>
                  </a:cubicBezTo>
                  <a:lnTo>
                    <a:pt x="17180" y="4913"/>
                  </a:lnTo>
                  <a:cubicBezTo>
                    <a:pt x="17235" y="4945"/>
                    <a:pt x="17307" y="4961"/>
                    <a:pt x="17379" y="4961"/>
                  </a:cubicBezTo>
                  <a:cubicBezTo>
                    <a:pt x="17449" y="4961"/>
                    <a:pt x="17518" y="4946"/>
                    <a:pt x="17572" y="4916"/>
                  </a:cubicBezTo>
                  <a:lnTo>
                    <a:pt x="19260" y="3940"/>
                  </a:lnTo>
                  <a:cubicBezTo>
                    <a:pt x="19368" y="3878"/>
                    <a:pt x="19368" y="3776"/>
                    <a:pt x="19260" y="3712"/>
                  </a:cubicBezTo>
                  <a:lnTo>
                    <a:pt x="18326" y="3163"/>
                  </a:lnTo>
                  <a:cubicBezTo>
                    <a:pt x="18271" y="3131"/>
                    <a:pt x="18200" y="3115"/>
                    <a:pt x="18129" y="3115"/>
                  </a:cubicBezTo>
                  <a:close/>
                  <a:moveTo>
                    <a:pt x="30089" y="3849"/>
                  </a:moveTo>
                  <a:cubicBezTo>
                    <a:pt x="30019" y="3849"/>
                    <a:pt x="29949" y="3864"/>
                    <a:pt x="29896" y="3894"/>
                  </a:cubicBezTo>
                  <a:lnTo>
                    <a:pt x="28786" y="4536"/>
                  </a:lnTo>
                  <a:cubicBezTo>
                    <a:pt x="28678" y="4598"/>
                    <a:pt x="28678" y="4700"/>
                    <a:pt x="28786" y="4764"/>
                  </a:cubicBezTo>
                  <a:lnTo>
                    <a:pt x="29720" y="5313"/>
                  </a:lnTo>
                  <a:cubicBezTo>
                    <a:pt x="29775" y="5345"/>
                    <a:pt x="29846" y="5361"/>
                    <a:pt x="29918" y="5361"/>
                  </a:cubicBezTo>
                  <a:cubicBezTo>
                    <a:pt x="29988" y="5361"/>
                    <a:pt x="30057" y="5345"/>
                    <a:pt x="30111" y="5314"/>
                  </a:cubicBezTo>
                  <a:lnTo>
                    <a:pt x="31222" y="4673"/>
                  </a:lnTo>
                  <a:cubicBezTo>
                    <a:pt x="31329" y="4611"/>
                    <a:pt x="31329" y="4509"/>
                    <a:pt x="31222" y="4446"/>
                  </a:cubicBezTo>
                  <a:lnTo>
                    <a:pt x="30288" y="3897"/>
                  </a:lnTo>
                  <a:cubicBezTo>
                    <a:pt x="30233" y="3865"/>
                    <a:pt x="30160" y="3849"/>
                    <a:pt x="30089" y="3849"/>
                  </a:cubicBezTo>
                  <a:close/>
                  <a:moveTo>
                    <a:pt x="26657" y="3920"/>
                  </a:moveTo>
                  <a:cubicBezTo>
                    <a:pt x="26587" y="3920"/>
                    <a:pt x="26517" y="3936"/>
                    <a:pt x="26464" y="3967"/>
                  </a:cubicBezTo>
                  <a:lnTo>
                    <a:pt x="25354" y="4608"/>
                  </a:lnTo>
                  <a:cubicBezTo>
                    <a:pt x="25245" y="4670"/>
                    <a:pt x="25245" y="4773"/>
                    <a:pt x="25354" y="4836"/>
                  </a:cubicBezTo>
                  <a:lnTo>
                    <a:pt x="26288" y="5385"/>
                  </a:lnTo>
                  <a:cubicBezTo>
                    <a:pt x="26342" y="5417"/>
                    <a:pt x="26414" y="5433"/>
                    <a:pt x="26486" y="5433"/>
                  </a:cubicBezTo>
                  <a:cubicBezTo>
                    <a:pt x="26555" y="5433"/>
                    <a:pt x="26625" y="5417"/>
                    <a:pt x="26678" y="5387"/>
                  </a:cubicBezTo>
                  <a:lnTo>
                    <a:pt x="27788" y="4745"/>
                  </a:lnTo>
                  <a:cubicBezTo>
                    <a:pt x="27897" y="4683"/>
                    <a:pt x="27897" y="4582"/>
                    <a:pt x="27788" y="4517"/>
                  </a:cubicBezTo>
                  <a:lnTo>
                    <a:pt x="26854" y="3968"/>
                  </a:lnTo>
                  <a:cubicBezTo>
                    <a:pt x="26800" y="3937"/>
                    <a:pt x="26729" y="3920"/>
                    <a:pt x="26657" y="3920"/>
                  </a:cubicBezTo>
                  <a:close/>
                  <a:moveTo>
                    <a:pt x="19800" y="4069"/>
                  </a:moveTo>
                  <a:cubicBezTo>
                    <a:pt x="19730" y="4069"/>
                    <a:pt x="19660" y="4084"/>
                    <a:pt x="19606" y="4115"/>
                  </a:cubicBezTo>
                  <a:lnTo>
                    <a:pt x="18495" y="4756"/>
                  </a:lnTo>
                  <a:cubicBezTo>
                    <a:pt x="18388" y="4819"/>
                    <a:pt x="18388" y="4920"/>
                    <a:pt x="18495" y="4984"/>
                  </a:cubicBezTo>
                  <a:lnTo>
                    <a:pt x="19429" y="5532"/>
                  </a:lnTo>
                  <a:cubicBezTo>
                    <a:pt x="19484" y="5565"/>
                    <a:pt x="19555" y="5581"/>
                    <a:pt x="19627" y="5581"/>
                  </a:cubicBezTo>
                  <a:cubicBezTo>
                    <a:pt x="19697" y="5581"/>
                    <a:pt x="19767" y="5566"/>
                    <a:pt x="19820" y="5535"/>
                  </a:cubicBezTo>
                  <a:lnTo>
                    <a:pt x="20931" y="4893"/>
                  </a:lnTo>
                  <a:cubicBezTo>
                    <a:pt x="21038" y="4831"/>
                    <a:pt x="21038" y="4730"/>
                    <a:pt x="20931" y="4666"/>
                  </a:cubicBezTo>
                  <a:lnTo>
                    <a:pt x="19997" y="4116"/>
                  </a:lnTo>
                  <a:cubicBezTo>
                    <a:pt x="19942" y="4085"/>
                    <a:pt x="19871" y="4069"/>
                    <a:pt x="19800" y="4069"/>
                  </a:cubicBezTo>
                  <a:close/>
                  <a:moveTo>
                    <a:pt x="15756" y="4485"/>
                  </a:moveTo>
                  <a:cubicBezTo>
                    <a:pt x="15687" y="4485"/>
                    <a:pt x="15617" y="4500"/>
                    <a:pt x="15564" y="4530"/>
                  </a:cubicBezTo>
                  <a:lnTo>
                    <a:pt x="14453" y="5172"/>
                  </a:lnTo>
                  <a:cubicBezTo>
                    <a:pt x="14346" y="5234"/>
                    <a:pt x="14346" y="5337"/>
                    <a:pt x="14453" y="5400"/>
                  </a:cubicBezTo>
                  <a:lnTo>
                    <a:pt x="15387" y="5949"/>
                  </a:lnTo>
                  <a:cubicBezTo>
                    <a:pt x="15442" y="5981"/>
                    <a:pt x="15514" y="5997"/>
                    <a:pt x="15586" y="5997"/>
                  </a:cubicBezTo>
                  <a:cubicBezTo>
                    <a:pt x="15656" y="5997"/>
                    <a:pt x="15725" y="5982"/>
                    <a:pt x="15779" y="5951"/>
                  </a:cubicBezTo>
                  <a:lnTo>
                    <a:pt x="16889" y="5309"/>
                  </a:lnTo>
                  <a:cubicBezTo>
                    <a:pt x="16997" y="5247"/>
                    <a:pt x="16997" y="5145"/>
                    <a:pt x="16889" y="5081"/>
                  </a:cubicBezTo>
                  <a:lnTo>
                    <a:pt x="15955" y="4533"/>
                  </a:lnTo>
                  <a:cubicBezTo>
                    <a:pt x="15900" y="4501"/>
                    <a:pt x="15828" y="4485"/>
                    <a:pt x="15756" y="4485"/>
                  </a:cubicBezTo>
                  <a:close/>
                  <a:moveTo>
                    <a:pt x="28295" y="4884"/>
                  </a:moveTo>
                  <a:cubicBezTo>
                    <a:pt x="28226" y="4884"/>
                    <a:pt x="28156" y="4899"/>
                    <a:pt x="28103" y="4930"/>
                  </a:cubicBezTo>
                  <a:lnTo>
                    <a:pt x="26993" y="5572"/>
                  </a:lnTo>
                  <a:cubicBezTo>
                    <a:pt x="26884" y="5634"/>
                    <a:pt x="26884" y="5736"/>
                    <a:pt x="26993" y="5800"/>
                  </a:cubicBezTo>
                  <a:lnTo>
                    <a:pt x="27927" y="6348"/>
                  </a:lnTo>
                  <a:cubicBezTo>
                    <a:pt x="27981" y="6381"/>
                    <a:pt x="28053" y="6397"/>
                    <a:pt x="28125" y="6397"/>
                  </a:cubicBezTo>
                  <a:cubicBezTo>
                    <a:pt x="28195" y="6397"/>
                    <a:pt x="28264" y="6381"/>
                    <a:pt x="28317" y="6351"/>
                  </a:cubicBezTo>
                  <a:lnTo>
                    <a:pt x="29428" y="5709"/>
                  </a:lnTo>
                  <a:cubicBezTo>
                    <a:pt x="29536" y="5647"/>
                    <a:pt x="29536" y="5544"/>
                    <a:pt x="29428" y="5481"/>
                  </a:cubicBezTo>
                  <a:lnTo>
                    <a:pt x="28493" y="4932"/>
                  </a:lnTo>
                  <a:cubicBezTo>
                    <a:pt x="28439" y="4900"/>
                    <a:pt x="28367" y="4884"/>
                    <a:pt x="28295" y="4884"/>
                  </a:cubicBezTo>
                  <a:close/>
                  <a:moveTo>
                    <a:pt x="24864" y="4956"/>
                  </a:moveTo>
                  <a:cubicBezTo>
                    <a:pt x="24794" y="4956"/>
                    <a:pt x="24724" y="4971"/>
                    <a:pt x="24671" y="5003"/>
                  </a:cubicBezTo>
                  <a:lnTo>
                    <a:pt x="23560" y="5643"/>
                  </a:lnTo>
                  <a:cubicBezTo>
                    <a:pt x="23452" y="5707"/>
                    <a:pt x="23452" y="5808"/>
                    <a:pt x="23560" y="5871"/>
                  </a:cubicBezTo>
                  <a:lnTo>
                    <a:pt x="24495" y="6420"/>
                  </a:lnTo>
                  <a:cubicBezTo>
                    <a:pt x="24549" y="6452"/>
                    <a:pt x="24621" y="6468"/>
                    <a:pt x="24693" y="6468"/>
                  </a:cubicBezTo>
                  <a:cubicBezTo>
                    <a:pt x="24762" y="6468"/>
                    <a:pt x="24832" y="6453"/>
                    <a:pt x="24885" y="6422"/>
                  </a:cubicBezTo>
                  <a:lnTo>
                    <a:pt x="25995" y="5781"/>
                  </a:lnTo>
                  <a:cubicBezTo>
                    <a:pt x="26104" y="5719"/>
                    <a:pt x="26104" y="5617"/>
                    <a:pt x="25995" y="5554"/>
                  </a:cubicBezTo>
                  <a:lnTo>
                    <a:pt x="25995" y="5553"/>
                  </a:lnTo>
                  <a:lnTo>
                    <a:pt x="25061" y="5004"/>
                  </a:lnTo>
                  <a:cubicBezTo>
                    <a:pt x="25007" y="4972"/>
                    <a:pt x="24936" y="4956"/>
                    <a:pt x="24864" y="4956"/>
                  </a:cubicBezTo>
                  <a:close/>
                  <a:moveTo>
                    <a:pt x="18006" y="5104"/>
                  </a:moveTo>
                  <a:cubicBezTo>
                    <a:pt x="17936" y="5104"/>
                    <a:pt x="17866" y="5120"/>
                    <a:pt x="17813" y="5151"/>
                  </a:cubicBezTo>
                  <a:lnTo>
                    <a:pt x="16702" y="5791"/>
                  </a:lnTo>
                  <a:cubicBezTo>
                    <a:pt x="16595" y="5855"/>
                    <a:pt x="16595" y="5956"/>
                    <a:pt x="16702" y="6019"/>
                  </a:cubicBezTo>
                  <a:lnTo>
                    <a:pt x="17636" y="6568"/>
                  </a:lnTo>
                  <a:cubicBezTo>
                    <a:pt x="17690" y="6600"/>
                    <a:pt x="17762" y="6617"/>
                    <a:pt x="17833" y="6617"/>
                  </a:cubicBezTo>
                  <a:cubicBezTo>
                    <a:pt x="17903" y="6617"/>
                    <a:pt x="17973" y="6601"/>
                    <a:pt x="18026" y="6570"/>
                  </a:cubicBezTo>
                  <a:lnTo>
                    <a:pt x="19137" y="5929"/>
                  </a:lnTo>
                  <a:cubicBezTo>
                    <a:pt x="19245" y="5866"/>
                    <a:pt x="19245" y="5765"/>
                    <a:pt x="19137" y="5702"/>
                  </a:cubicBezTo>
                  <a:lnTo>
                    <a:pt x="19138" y="5702"/>
                  </a:lnTo>
                  <a:lnTo>
                    <a:pt x="18204" y="5153"/>
                  </a:lnTo>
                  <a:cubicBezTo>
                    <a:pt x="18149" y="5121"/>
                    <a:pt x="18077" y="5104"/>
                    <a:pt x="18006" y="5104"/>
                  </a:cubicBezTo>
                  <a:close/>
                  <a:moveTo>
                    <a:pt x="21388" y="5030"/>
                  </a:moveTo>
                  <a:cubicBezTo>
                    <a:pt x="21318" y="5030"/>
                    <a:pt x="21248" y="5046"/>
                    <a:pt x="21195" y="5077"/>
                  </a:cubicBezTo>
                  <a:lnTo>
                    <a:pt x="19505" y="6051"/>
                  </a:lnTo>
                  <a:cubicBezTo>
                    <a:pt x="19398" y="6115"/>
                    <a:pt x="19398" y="6216"/>
                    <a:pt x="19505" y="6279"/>
                  </a:cubicBezTo>
                  <a:lnTo>
                    <a:pt x="20440" y="6828"/>
                  </a:lnTo>
                  <a:cubicBezTo>
                    <a:pt x="20494" y="6861"/>
                    <a:pt x="20566" y="6877"/>
                    <a:pt x="20637" y="6877"/>
                  </a:cubicBezTo>
                  <a:cubicBezTo>
                    <a:pt x="20707" y="6877"/>
                    <a:pt x="20777" y="6861"/>
                    <a:pt x="20831" y="6830"/>
                  </a:cubicBezTo>
                  <a:lnTo>
                    <a:pt x="22519" y="5856"/>
                  </a:lnTo>
                  <a:cubicBezTo>
                    <a:pt x="22628" y="5793"/>
                    <a:pt x="22628" y="5691"/>
                    <a:pt x="22519" y="5628"/>
                  </a:cubicBezTo>
                  <a:lnTo>
                    <a:pt x="21585" y="5079"/>
                  </a:lnTo>
                  <a:cubicBezTo>
                    <a:pt x="21531" y="5047"/>
                    <a:pt x="21459" y="5030"/>
                    <a:pt x="21388" y="5030"/>
                  </a:cubicBezTo>
                  <a:close/>
                  <a:moveTo>
                    <a:pt x="13964" y="5520"/>
                  </a:moveTo>
                  <a:cubicBezTo>
                    <a:pt x="13894" y="5520"/>
                    <a:pt x="13824" y="5536"/>
                    <a:pt x="13771" y="5567"/>
                  </a:cubicBezTo>
                  <a:lnTo>
                    <a:pt x="12660" y="6208"/>
                  </a:lnTo>
                  <a:cubicBezTo>
                    <a:pt x="12553" y="6270"/>
                    <a:pt x="12553" y="6372"/>
                    <a:pt x="12660" y="6436"/>
                  </a:cubicBezTo>
                  <a:lnTo>
                    <a:pt x="13594" y="6984"/>
                  </a:lnTo>
                  <a:cubicBezTo>
                    <a:pt x="13649" y="7016"/>
                    <a:pt x="13721" y="7032"/>
                    <a:pt x="13792" y="7032"/>
                  </a:cubicBezTo>
                  <a:cubicBezTo>
                    <a:pt x="13862" y="7032"/>
                    <a:pt x="13931" y="7017"/>
                    <a:pt x="13984" y="6987"/>
                  </a:cubicBezTo>
                  <a:lnTo>
                    <a:pt x="15095" y="6345"/>
                  </a:lnTo>
                  <a:cubicBezTo>
                    <a:pt x="15204" y="6283"/>
                    <a:pt x="15204" y="6181"/>
                    <a:pt x="15095" y="6117"/>
                  </a:cubicBezTo>
                  <a:lnTo>
                    <a:pt x="15096" y="6117"/>
                  </a:lnTo>
                  <a:lnTo>
                    <a:pt x="14162" y="5568"/>
                  </a:lnTo>
                  <a:cubicBezTo>
                    <a:pt x="14107" y="5536"/>
                    <a:pt x="14035" y="5520"/>
                    <a:pt x="13964" y="5520"/>
                  </a:cubicBezTo>
                  <a:close/>
                  <a:moveTo>
                    <a:pt x="26502" y="5920"/>
                  </a:moveTo>
                  <a:cubicBezTo>
                    <a:pt x="26433" y="5920"/>
                    <a:pt x="26363" y="5935"/>
                    <a:pt x="26310" y="5966"/>
                  </a:cubicBezTo>
                  <a:lnTo>
                    <a:pt x="25200" y="6607"/>
                  </a:lnTo>
                  <a:cubicBezTo>
                    <a:pt x="25091" y="6669"/>
                    <a:pt x="25091" y="6772"/>
                    <a:pt x="25200" y="6835"/>
                  </a:cubicBezTo>
                  <a:lnTo>
                    <a:pt x="26134" y="7384"/>
                  </a:lnTo>
                  <a:cubicBezTo>
                    <a:pt x="26188" y="7416"/>
                    <a:pt x="26260" y="7432"/>
                    <a:pt x="26332" y="7432"/>
                  </a:cubicBezTo>
                  <a:cubicBezTo>
                    <a:pt x="26401" y="7432"/>
                    <a:pt x="26471" y="7417"/>
                    <a:pt x="26524" y="7386"/>
                  </a:cubicBezTo>
                  <a:lnTo>
                    <a:pt x="27635" y="6745"/>
                  </a:lnTo>
                  <a:cubicBezTo>
                    <a:pt x="27743" y="6682"/>
                    <a:pt x="27743" y="6580"/>
                    <a:pt x="27635" y="6517"/>
                  </a:cubicBezTo>
                  <a:lnTo>
                    <a:pt x="26700" y="5968"/>
                  </a:lnTo>
                  <a:cubicBezTo>
                    <a:pt x="26646" y="5936"/>
                    <a:pt x="26574" y="5920"/>
                    <a:pt x="26502" y="5920"/>
                  </a:cubicBezTo>
                  <a:close/>
                  <a:moveTo>
                    <a:pt x="23057" y="5984"/>
                  </a:moveTo>
                  <a:cubicBezTo>
                    <a:pt x="22987" y="5984"/>
                    <a:pt x="22918" y="5999"/>
                    <a:pt x="22865" y="6030"/>
                  </a:cubicBezTo>
                  <a:lnTo>
                    <a:pt x="21754" y="6672"/>
                  </a:lnTo>
                  <a:cubicBezTo>
                    <a:pt x="21646" y="6734"/>
                    <a:pt x="21646" y="6835"/>
                    <a:pt x="21754" y="6898"/>
                  </a:cubicBezTo>
                  <a:lnTo>
                    <a:pt x="22688" y="7448"/>
                  </a:lnTo>
                  <a:cubicBezTo>
                    <a:pt x="22743" y="7480"/>
                    <a:pt x="22814" y="7496"/>
                    <a:pt x="22885" y="7496"/>
                  </a:cubicBezTo>
                  <a:cubicBezTo>
                    <a:pt x="22955" y="7496"/>
                    <a:pt x="23025" y="7481"/>
                    <a:pt x="23078" y="7450"/>
                  </a:cubicBezTo>
                  <a:lnTo>
                    <a:pt x="24189" y="6809"/>
                  </a:lnTo>
                  <a:cubicBezTo>
                    <a:pt x="24298" y="6746"/>
                    <a:pt x="24298" y="6644"/>
                    <a:pt x="24189" y="6581"/>
                  </a:cubicBezTo>
                  <a:lnTo>
                    <a:pt x="23255" y="6032"/>
                  </a:lnTo>
                  <a:cubicBezTo>
                    <a:pt x="23201" y="6000"/>
                    <a:pt x="23129" y="5984"/>
                    <a:pt x="23057" y="5984"/>
                  </a:cubicBezTo>
                  <a:close/>
                  <a:moveTo>
                    <a:pt x="16213" y="6140"/>
                  </a:moveTo>
                  <a:cubicBezTo>
                    <a:pt x="16143" y="6140"/>
                    <a:pt x="16073" y="6155"/>
                    <a:pt x="16020" y="6186"/>
                  </a:cubicBezTo>
                  <a:lnTo>
                    <a:pt x="14909" y="6828"/>
                  </a:lnTo>
                  <a:cubicBezTo>
                    <a:pt x="14802" y="6890"/>
                    <a:pt x="14802" y="6991"/>
                    <a:pt x="14909" y="7055"/>
                  </a:cubicBezTo>
                  <a:lnTo>
                    <a:pt x="15843" y="7603"/>
                  </a:lnTo>
                  <a:cubicBezTo>
                    <a:pt x="15897" y="7636"/>
                    <a:pt x="15969" y="7652"/>
                    <a:pt x="16040" y="7652"/>
                  </a:cubicBezTo>
                  <a:cubicBezTo>
                    <a:pt x="16110" y="7652"/>
                    <a:pt x="16181" y="7637"/>
                    <a:pt x="16234" y="7606"/>
                  </a:cubicBezTo>
                  <a:lnTo>
                    <a:pt x="17345" y="6965"/>
                  </a:lnTo>
                  <a:cubicBezTo>
                    <a:pt x="17452" y="6902"/>
                    <a:pt x="17452" y="6801"/>
                    <a:pt x="17345" y="6737"/>
                  </a:cubicBezTo>
                  <a:lnTo>
                    <a:pt x="17344" y="6737"/>
                  </a:lnTo>
                  <a:lnTo>
                    <a:pt x="16411" y="6189"/>
                  </a:lnTo>
                  <a:cubicBezTo>
                    <a:pt x="16356" y="6156"/>
                    <a:pt x="16284" y="6140"/>
                    <a:pt x="16213" y="6140"/>
                  </a:cubicBezTo>
                  <a:close/>
                  <a:moveTo>
                    <a:pt x="19017" y="6399"/>
                  </a:moveTo>
                  <a:cubicBezTo>
                    <a:pt x="18947" y="6399"/>
                    <a:pt x="18877" y="6415"/>
                    <a:pt x="18823" y="6446"/>
                  </a:cubicBezTo>
                  <a:lnTo>
                    <a:pt x="17712" y="7087"/>
                  </a:lnTo>
                  <a:cubicBezTo>
                    <a:pt x="17605" y="7150"/>
                    <a:pt x="17605" y="7252"/>
                    <a:pt x="17712" y="7315"/>
                  </a:cubicBezTo>
                  <a:lnTo>
                    <a:pt x="18647" y="7864"/>
                  </a:lnTo>
                  <a:cubicBezTo>
                    <a:pt x="18702" y="7896"/>
                    <a:pt x="18774" y="7912"/>
                    <a:pt x="18845" y="7912"/>
                  </a:cubicBezTo>
                  <a:cubicBezTo>
                    <a:pt x="18915" y="7912"/>
                    <a:pt x="18984" y="7897"/>
                    <a:pt x="19038" y="7866"/>
                  </a:cubicBezTo>
                  <a:lnTo>
                    <a:pt x="20148" y="7224"/>
                  </a:lnTo>
                  <a:cubicBezTo>
                    <a:pt x="20256" y="7162"/>
                    <a:pt x="20256" y="7061"/>
                    <a:pt x="20148" y="6997"/>
                  </a:cubicBezTo>
                  <a:lnTo>
                    <a:pt x="19214" y="6447"/>
                  </a:lnTo>
                  <a:cubicBezTo>
                    <a:pt x="19160" y="6416"/>
                    <a:pt x="19088" y="6399"/>
                    <a:pt x="19017" y="6399"/>
                  </a:cubicBezTo>
                  <a:close/>
                  <a:moveTo>
                    <a:pt x="12171" y="6556"/>
                  </a:moveTo>
                  <a:cubicBezTo>
                    <a:pt x="12101" y="6556"/>
                    <a:pt x="12031" y="6571"/>
                    <a:pt x="11978" y="6603"/>
                  </a:cubicBezTo>
                  <a:lnTo>
                    <a:pt x="10867" y="7243"/>
                  </a:lnTo>
                  <a:cubicBezTo>
                    <a:pt x="10758" y="7305"/>
                    <a:pt x="10758" y="7408"/>
                    <a:pt x="10867" y="7471"/>
                  </a:cubicBezTo>
                  <a:lnTo>
                    <a:pt x="11801" y="8020"/>
                  </a:lnTo>
                  <a:cubicBezTo>
                    <a:pt x="11856" y="8052"/>
                    <a:pt x="11928" y="8068"/>
                    <a:pt x="11999" y="8068"/>
                  </a:cubicBezTo>
                  <a:cubicBezTo>
                    <a:pt x="12069" y="8068"/>
                    <a:pt x="12138" y="8053"/>
                    <a:pt x="12191" y="8022"/>
                  </a:cubicBezTo>
                  <a:lnTo>
                    <a:pt x="13302" y="7380"/>
                  </a:lnTo>
                  <a:cubicBezTo>
                    <a:pt x="13410" y="7318"/>
                    <a:pt x="13410" y="7217"/>
                    <a:pt x="13302" y="7153"/>
                  </a:cubicBezTo>
                  <a:lnTo>
                    <a:pt x="12368" y="6604"/>
                  </a:lnTo>
                  <a:cubicBezTo>
                    <a:pt x="12314" y="6572"/>
                    <a:pt x="12242" y="6556"/>
                    <a:pt x="12171" y="6556"/>
                  </a:cubicBezTo>
                  <a:close/>
                  <a:moveTo>
                    <a:pt x="21264" y="7020"/>
                  </a:moveTo>
                  <a:cubicBezTo>
                    <a:pt x="21194" y="7020"/>
                    <a:pt x="21125" y="7035"/>
                    <a:pt x="21072" y="7065"/>
                  </a:cubicBezTo>
                  <a:lnTo>
                    <a:pt x="19961" y="7707"/>
                  </a:lnTo>
                  <a:cubicBezTo>
                    <a:pt x="19853" y="7769"/>
                    <a:pt x="19853" y="7871"/>
                    <a:pt x="19961" y="7935"/>
                  </a:cubicBezTo>
                  <a:lnTo>
                    <a:pt x="20895" y="8484"/>
                  </a:lnTo>
                  <a:cubicBezTo>
                    <a:pt x="20949" y="8516"/>
                    <a:pt x="21021" y="8532"/>
                    <a:pt x="21092" y="8532"/>
                  </a:cubicBezTo>
                  <a:cubicBezTo>
                    <a:pt x="21162" y="8532"/>
                    <a:pt x="21232" y="8516"/>
                    <a:pt x="21285" y="8485"/>
                  </a:cubicBezTo>
                  <a:lnTo>
                    <a:pt x="22396" y="7844"/>
                  </a:lnTo>
                  <a:cubicBezTo>
                    <a:pt x="22505" y="7781"/>
                    <a:pt x="22505" y="7680"/>
                    <a:pt x="22396" y="7617"/>
                  </a:cubicBezTo>
                  <a:lnTo>
                    <a:pt x="21462" y="7068"/>
                  </a:lnTo>
                  <a:cubicBezTo>
                    <a:pt x="21408" y="7036"/>
                    <a:pt x="21336" y="7020"/>
                    <a:pt x="21264" y="7020"/>
                  </a:cubicBezTo>
                  <a:close/>
                  <a:moveTo>
                    <a:pt x="14420" y="7175"/>
                  </a:moveTo>
                  <a:cubicBezTo>
                    <a:pt x="14350" y="7175"/>
                    <a:pt x="14280" y="7191"/>
                    <a:pt x="14226" y="7222"/>
                  </a:cubicBezTo>
                  <a:lnTo>
                    <a:pt x="13116" y="7864"/>
                  </a:lnTo>
                  <a:cubicBezTo>
                    <a:pt x="13007" y="7926"/>
                    <a:pt x="13007" y="8027"/>
                    <a:pt x="13116" y="8090"/>
                  </a:cubicBezTo>
                  <a:lnTo>
                    <a:pt x="14050" y="8640"/>
                  </a:lnTo>
                  <a:cubicBezTo>
                    <a:pt x="14104" y="8672"/>
                    <a:pt x="14175" y="8688"/>
                    <a:pt x="14246" y="8688"/>
                  </a:cubicBezTo>
                  <a:cubicBezTo>
                    <a:pt x="14316" y="8688"/>
                    <a:pt x="14387" y="8672"/>
                    <a:pt x="14440" y="8641"/>
                  </a:cubicBezTo>
                  <a:lnTo>
                    <a:pt x="15551" y="8001"/>
                  </a:lnTo>
                  <a:cubicBezTo>
                    <a:pt x="15659" y="7938"/>
                    <a:pt x="15659" y="7836"/>
                    <a:pt x="15551" y="7773"/>
                  </a:cubicBezTo>
                  <a:lnTo>
                    <a:pt x="14617" y="7224"/>
                  </a:lnTo>
                  <a:cubicBezTo>
                    <a:pt x="14562" y="7192"/>
                    <a:pt x="14491" y="7175"/>
                    <a:pt x="14420" y="7175"/>
                  </a:cubicBezTo>
                  <a:close/>
                  <a:moveTo>
                    <a:pt x="24628" y="6948"/>
                  </a:moveTo>
                  <a:cubicBezTo>
                    <a:pt x="24558" y="6948"/>
                    <a:pt x="24489" y="6963"/>
                    <a:pt x="24436" y="6994"/>
                  </a:cubicBezTo>
                  <a:lnTo>
                    <a:pt x="22747" y="7970"/>
                  </a:lnTo>
                  <a:cubicBezTo>
                    <a:pt x="22638" y="8032"/>
                    <a:pt x="22638" y="8133"/>
                    <a:pt x="22747" y="8196"/>
                  </a:cubicBezTo>
                  <a:lnTo>
                    <a:pt x="23681" y="8746"/>
                  </a:lnTo>
                  <a:cubicBezTo>
                    <a:pt x="23735" y="8778"/>
                    <a:pt x="23806" y="8794"/>
                    <a:pt x="23877" y="8794"/>
                  </a:cubicBezTo>
                  <a:cubicBezTo>
                    <a:pt x="23947" y="8794"/>
                    <a:pt x="24018" y="8778"/>
                    <a:pt x="24071" y="8748"/>
                  </a:cubicBezTo>
                  <a:lnTo>
                    <a:pt x="25760" y="7773"/>
                  </a:lnTo>
                  <a:cubicBezTo>
                    <a:pt x="25868" y="7710"/>
                    <a:pt x="25868" y="7608"/>
                    <a:pt x="25760" y="7545"/>
                  </a:cubicBezTo>
                  <a:lnTo>
                    <a:pt x="24826" y="6996"/>
                  </a:lnTo>
                  <a:cubicBezTo>
                    <a:pt x="24772" y="6964"/>
                    <a:pt x="24700" y="6948"/>
                    <a:pt x="24628" y="6948"/>
                  </a:cubicBezTo>
                  <a:close/>
                  <a:moveTo>
                    <a:pt x="17225" y="7435"/>
                  </a:moveTo>
                  <a:cubicBezTo>
                    <a:pt x="17154" y="7435"/>
                    <a:pt x="17084" y="7451"/>
                    <a:pt x="17030" y="7482"/>
                  </a:cubicBezTo>
                  <a:lnTo>
                    <a:pt x="15919" y="8122"/>
                  </a:lnTo>
                  <a:cubicBezTo>
                    <a:pt x="15812" y="8186"/>
                    <a:pt x="15812" y="8287"/>
                    <a:pt x="15919" y="8350"/>
                  </a:cubicBezTo>
                  <a:lnTo>
                    <a:pt x="16853" y="8899"/>
                  </a:lnTo>
                  <a:cubicBezTo>
                    <a:pt x="16908" y="8932"/>
                    <a:pt x="16980" y="8948"/>
                    <a:pt x="17051" y="8948"/>
                  </a:cubicBezTo>
                  <a:cubicBezTo>
                    <a:pt x="17121" y="8948"/>
                    <a:pt x="17191" y="8932"/>
                    <a:pt x="17245" y="8901"/>
                  </a:cubicBezTo>
                  <a:lnTo>
                    <a:pt x="18355" y="8260"/>
                  </a:lnTo>
                  <a:cubicBezTo>
                    <a:pt x="18463" y="8198"/>
                    <a:pt x="18463" y="8096"/>
                    <a:pt x="18355" y="8033"/>
                  </a:cubicBezTo>
                  <a:lnTo>
                    <a:pt x="17421" y="7483"/>
                  </a:lnTo>
                  <a:cubicBezTo>
                    <a:pt x="17367" y="7451"/>
                    <a:pt x="17296" y="7435"/>
                    <a:pt x="17225" y="7435"/>
                  </a:cubicBezTo>
                  <a:close/>
                  <a:moveTo>
                    <a:pt x="10377" y="7591"/>
                  </a:moveTo>
                  <a:cubicBezTo>
                    <a:pt x="10307" y="7591"/>
                    <a:pt x="10238" y="7606"/>
                    <a:pt x="10185" y="7637"/>
                  </a:cubicBezTo>
                  <a:lnTo>
                    <a:pt x="9074" y="8279"/>
                  </a:lnTo>
                  <a:cubicBezTo>
                    <a:pt x="8965" y="8341"/>
                    <a:pt x="8965" y="8443"/>
                    <a:pt x="9074" y="8507"/>
                  </a:cubicBezTo>
                  <a:lnTo>
                    <a:pt x="10008" y="9055"/>
                  </a:lnTo>
                  <a:cubicBezTo>
                    <a:pt x="10063" y="9087"/>
                    <a:pt x="10134" y="9104"/>
                    <a:pt x="10206" y="9104"/>
                  </a:cubicBezTo>
                  <a:cubicBezTo>
                    <a:pt x="10276" y="9104"/>
                    <a:pt x="10345" y="9088"/>
                    <a:pt x="10398" y="9058"/>
                  </a:cubicBezTo>
                  <a:lnTo>
                    <a:pt x="11509" y="8416"/>
                  </a:lnTo>
                  <a:cubicBezTo>
                    <a:pt x="11617" y="8354"/>
                    <a:pt x="11617" y="8251"/>
                    <a:pt x="11509" y="8188"/>
                  </a:cubicBezTo>
                  <a:lnTo>
                    <a:pt x="10575" y="7639"/>
                  </a:lnTo>
                  <a:cubicBezTo>
                    <a:pt x="10520" y="7607"/>
                    <a:pt x="10448" y="7591"/>
                    <a:pt x="10377" y="7591"/>
                  </a:cubicBezTo>
                  <a:close/>
                  <a:moveTo>
                    <a:pt x="19471" y="8055"/>
                  </a:moveTo>
                  <a:cubicBezTo>
                    <a:pt x="19401" y="8055"/>
                    <a:pt x="19332" y="8070"/>
                    <a:pt x="19279" y="8101"/>
                  </a:cubicBezTo>
                  <a:lnTo>
                    <a:pt x="18168" y="8743"/>
                  </a:lnTo>
                  <a:cubicBezTo>
                    <a:pt x="18060" y="8805"/>
                    <a:pt x="18060" y="8906"/>
                    <a:pt x="18168" y="8971"/>
                  </a:cubicBezTo>
                  <a:lnTo>
                    <a:pt x="19102" y="9519"/>
                  </a:lnTo>
                  <a:cubicBezTo>
                    <a:pt x="19156" y="9551"/>
                    <a:pt x="19228" y="9567"/>
                    <a:pt x="19299" y="9567"/>
                  </a:cubicBezTo>
                  <a:cubicBezTo>
                    <a:pt x="19369" y="9567"/>
                    <a:pt x="19439" y="9552"/>
                    <a:pt x="19492" y="9521"/>
                  </a:cubicBezTo>
                  <a:lnTo>
                    <a:pt x="20603" y="8880"/>
                  </a:lnTo>
                  <a:cubicBezTo>
                    <a:pt x="20712" y="8818"/>
                    <a:pt x="20712" y="8715"/>
                    <a:pt x="20603" y="8652"/>
                  </a:cubicBezTo>
                  <a:lnTo>
                    <a:pt x="19669" y="8103"/>
                  </a:lnTo>
                  <a:cubicBezTo>
                    <a:pt x="19614" y="8071"/>
                    <a:pt x="19543" y="8055"/>
                    <a:pt x="19471" y="8055"/>
                  </a:cubicBezTo>
                  <a:close/>
                  <a:moveTo>
                    <a:pt x="12627" y="8211"/>
                  </a:moveTo>
                  <a:cubicBezTo>
                    <a:pt x="12557" y="8211"/>
                    <a:pt x="12487" y="8226"/>
                    <a:pt x="12433" y="8257"/>
                  </a:cubicBezTo>
                  <a:lnTo>
                    <a:pt x="11323" y="8898"/>
                  </a:lnTo>
                  <a:cubicBezTo>
                    <a:pt x="11214" y="8961"/>
                    <a:pt x="11214" y="9063"/>
                    <a:pt x="11323" y="9126"/>
                  </a:cubicBezTo>
                  <a:lnTo>
                    <a:pt x="12257" y="9675"/>
                  </a:lnTo>
                  <a:cubicBezTo>
                    <a:pt x="12311" y="9707"/>
                    <a:pt x="12383" y="9723"/>
                    <a:pt x="12454" y="9723"/>
                  </a:cubicBezTo>
                  <a:cubicBezTo>
                    <a:pt x="12524" y="9723"/>
                    <a:pt x="12594" y="9708"/>
                    <a:pt x="12647" y="9677"/>
                  </a:cubicBezTo>
                  <a:lnTo>
                    <a:pt x="13758" y="9035"/>
                  </a:lnTo>
                  <a:cubicBezTo>
                    <a:pt x="13866" y="8973"/>
                    <a:pt x="13866" y="8872"/>
                    <a:pt x="13758" y="8808"/>
                  </a:cubicBezTo>
                  <a:lnTo>
                    <a:pt x="12824" y="8258"/>
                  </a:lnTo>
                  <a:cubicBezTo>
                    <a:pt x="12770" y="8227"/>
                    <a:pt x="12698" y="8211"/>
                    <a:pt x="12627" y="8211"/>
                  </a:cubicBezTo>
                  <a:close/>
                  <a:moveTo>
                    <a:pt x="15431" y="8471"/>
                  </a:moveTo>
                  <a:cubicBezTo>
                    <a:pt x="15361" y="8471"/>
                    <a:pt x="15290" y="8486"/>
                    <a:pt x="15237" y="8517"/>
                  </a:cubicBezTo>
                  <a:lnTo>
                    <a:pt x="14126" y="9158"/>
                  </a:lnTo>
                  <a:cubicBezTo>
                    <a:pt x="14019" y="9221"/>
                    <a:pt x="14019" y="9323"/>
                    <a:pt x="14126" y="9386"/>
                  </a:cubicBezTo>
                  <a:lnTo>
                    <a:pt x="15060" y="9935"/>
                  </a:lnTo>
                  <a:cubicBezTo>
                    <a:pt x="15115" y="9967"/>
                    <a:pt x="15187" y="9983"/>
                    <a:pt x="15258" y="9983"/>
                  </a:cubicBezTo>
                  <a:cubicBezTo>
                    <a:pt x="15328" y="9983"/>
                    <a:pt x="15398" y="9968"/>
                    <a:pt x="15452" y="9937"/>
                  </a:cubicBezTo>
                  <a:lnTo>
                    <a:pt x="16562" y="9295"/>
                  </a:lnTo>
                  <a:cubicBezTo>
                    <a:pt x="16670" y="9233"/>
                    <a:pt x="16670" y="9132"/>
                    <a:pt x="16562" y="9068"/>
                  </a:cubicBezTo>
                  <a:lnTo>
                    <a:pt x="16561" y="9068"/>
                  </a:lnTo>
                  <a:lnTo>
                    <a:pt x="15628" y="8519"/>
                  </a:lnTo>
                  <a:cubicBezTo>
                    <a:pt x="15574" y="8487"/>
                    <a:pt x="15502" y="8471"/>
                    <a:pt x="15431" y="8471"/>
                  </a:cubicBezTo>
                  <a:close/>
                  <a:moveTo>
                    <a:pt x="8585" y="8627"/>
                  </a:moveTo>
                  <a:cubicBezTo>
                    <a:pt x="8515" y="8627"/>
                    <a:pt x="8445" y="8642"/>
                    <a:pt x="8392" y="8674"/>
                  </a:cubicBezTo>
                  <a:lnTo>
                    <a:pt x="7281" y="9314"/>
                  </a:lnTo>
                  <a:cubicBezTo>
                    <a:pt x="7172" y="9376"/>
                    <a:pt x="7172" y="9479"/>
                    <a:pt x="7281" y="9542"/>
                  </a:cubicBezTo>
                  <a:lnTo>
                    <a:pt x="8215" y="10091"/>
                  </a:lnTo>
                  <a:cubicBezTo>
                    <a:pt x="8269" y="10123"/>
                    <a:pt x="8341" y="10139"/>
                    <a:pt x="8413" y="10139"/>
                  </a:cubicBezTo>
                  <a:cubicBezTo>
                    <a:pt x="8483" y="10139"/>
                    <a:pt x="8552" y="10124"/>
                    <a:pt x="8605" y="10093"/>
                  </a:cubicBezTo>
                  <a:lnTo>
                    <a:pt x="9716" y="9451"/>
                  </a:lnTo>
                  <a:cubicBezTo>
                    <a:pt x="9824" y="9389"/>
                    <a:pt x="9824" y="9287"/>
                    <a:pt x="9716" y="9224"/>
                  </a:cubicBezTo>
                  <a:lnTo>
                    <a:pt x="8782" y="8675"/>
                  </a:lnTo>
                  <a:cubicBezTo>
                    <a:pt x="8727" y="8643"/>
                    <a:pt x="8656" y="8627"/>
                    <a:pt x="8585" y="8627"/>
                  </a:cubicBezTo>
                  <a:close/>
                  <a:moveTo>
                    <a:pt x="17678" y="9091"/>
                  </a:moveTo>
                  <a:cubicBezTo>
                    <a:pt x="17608" y="9091"/>
                    <a:pt x="17539" y="9106"/>
                    <a:pt x="17486" y="9136"/>
                  </a:cubicBezTo>
                  <a:lnTo>
                    <a:pt x="16375" y="9778"/>
                  </a:lnTo>
                  <a:cubicBezTo>
                    <a:pt x="16267" y="9840"/>
                    <a:pt x="16267" y="9942"/>
                    <a:pt x="16375" y="10006"/>
                  </a:cubicBezTo>
                  <a:lnTo>
                    <a:pt x="17308" y="10555"/>
                  </a:lnTo>
                  <a:cubicBezTo>
                    <a:pt x="17363" y="10587"/>
                    <a:pt x="17435" y="10603"/>
                    <a:pt x="17506" y="10603"/>
                  </a:cubicBezTo>
                  <a:cubicBezTo>
                    <a:pt x="17576" y="10603"/>
                    <a:pt x="17646" y="10587"/>
                    <a:pt x="17699" y="10556"/>
                  </a:cubicBezTo>
                  <a:lnTo>
                    <a:pt x="18810" y="9915"/>
                  </a:lnTo>
                  <a:cubicBezTo>
                    <a:pt x="18917" y="9853"/>
                    <a:pt x="18917" y="9751"/>
                    <a:pt x="18810" y="9688"/>
                  </a:cubicBezTo>
                  <a:lnTo>
                    <a:pt x="17876" y="9139"/>
                  </a:lnTo>
                  <a:cubicBezTo>
                    <a:pt x="17821" y="9107"/>
                    <a:pt x="17749" y="9091"/>
                    <a:pt x="17678" y="9091"/>
                  </a:cubicBezTo>
                  <a:close/>
                  <a:moveTo>
                    <a:pt x="10833" y="9247"/>
                  </a:moveTo>
                  <a:cubicBezTo>
                    <a:pt x="10763" y="9247"/>
                    <a:pt x="10694" y="9262"/>
                    <a:pt x="10640" y="9293"/>
                  </a:cubicBezTo>
                  <a:lnTo>
                    <a:pt x="9530" y="9935"/>
                  </a:lnTo>
                  <a:cubicBezTo>
                    <a:pt x="9421" y="9997"/>
                    <a:pt x="9421" y="10098"/>
                    <a:pt x="9530" y="10161"/>
                  </a:cubicBezTo>
                  <a:lnTo>
                    <a:pt x="10463" y="10711"/>
                  </a:lnTo>
                  <a:cubicBezTo>
                    <a:pt x="10517" y="10743"/>
                    <a:pt x="10589" y="10759"/>
                    <a:pt x="10660" y="10759"/>
                  </a:cubicBezTo>
                  <a:cubicBezTo>
                    <a:pt x="10730" y="10759"/>
                    <a:pt x="10800" y="10743"/>
                    <a:pt x="10854" y="10712"/>
                  </a:cubicBezTo>
                  <a:lnTo>
                    <a:pt x="11965" y="10072"/>
                  </a:lnTo>
                  <a:cubicBezTo>
                    <a:pt x="12072" y="10009"/>
                    <a:pt x="12072" y="9907"/>
                    <a:pt x="11965" y="9844"/>
                  </a:cubicBezTo>
                  <a:lnTo>
                    <a:pt x="11030" y="9295"/>
                  </a:lnTo>
                  <a:cubicBezTo>
                    <a:pt x="10976" y="9263"/>
                    <a:pt x="10905" y="9247"/>
                    <a:pt x="10833" y="9247"/>
                  </a:cubicBezTo>
                  <a:close/>
                  <a:moveTo>
                    <a:pt x="13637" y="9506"/>
                  </a:moveTo>
                  <a:cubicBezTo>
                    <a:pt x="13567" y="9506"/>
                    <a:pt x="13497" y="9522"/>
                    <a:pt x="13444" y="9553"/>
                  </a:cubicBezTo>
                  <a:lnTo>
                    <a:pt x="12333" y="10193"/>
                  </a:lnTo>
                  <a:cubicBezTo>
                    <a:pt x="12225" y="10257"/>
                    <a:pt x="12225" y="10358"/>
                    <a:pt x="12333" y="10421"/>
                  </a:cubicBezTo>
                  <a:lnTo>
                    <a:pt x="13267" y="10970"/>
                  </a:lnTo>
                  <a:cubicBezTo>
                    <a:pt x="13322" y="11002"/>
                    <a:pt x="13394" y="11018"/>
                    <a:pt x="13465" y="11018"/>
                  </a:cubicBezTo>
                  <a:cubicBezTo>
                    <a:pt x="13535" y="11018"/>
                    <a:pt x="13605" y="11003"/>
                    <a:pt x="13657" y="10972"/>
                  </a:cubicBezTo>
                  <a:lnTo>
                    <a:pt x="14768" y="10331"/>
                  </a:lnTo>
                  <a:cubicBezTo>
                    <a:pt x="14877" y="10269"/>
                    <a:pt x="14877" y="10167"/>
                    <a:pt x="14768" y="10104"/>
                  </a:cubicBezTo>
                  <a:lnTo>
                    <a:pt x="13834" y="9554"/>
                  </a:lnTo>
                  <a:cubicBezTo>
                    <a:pt x="13780" y="9522"/>
                    <a:pt x="13708" y="9506"/>
                    <a:pt x="13637" y="9506"/>
                  </a:cubicBezTo>
                  <a:close/>
                  <a:moveTo>
                    <a:pt x="6792" y="9662"/>
                  </a:moveTo>
                  <a:cubicBezTo>
                    <a:pt x="6722" y="9662"/>
                    <a:pt x="6652" y="9678"/>
                    <a:pt x="6599" y="9709"/>
                  </a:cubicBezTo>
                  <a:lnTo>
                    <a:pt x="5488" y="10350"/>
                  </a:lnTo>
                  <a:cubicBezTo>
                    <a:pt x="5379" y="10412"/>
                    <a:pt x="5379" y="10514"/>
                    <a:pt x="5488" y="10578"/>
                  </a:cubicBezTo>
                  <a:lnTo>
                    <a:pt x="6421" y="11126"/>
                  </a:lnTo>
                  <a:cubicBezTo>
                    <a:pt x="6476" y="11158"/>
                    <a:pt x="6548" y="11175"/>
                    <a:pt x="6619" y="11175"/>
                  </a:cubicBezTo>
                  <a:cubicBezTo>
                    <a:pt x="6689" y="11175"/>
                    <a:pt x="6759" y="11159"/>
                    <a:pt x="6812" y="11129"/>
                  </a:cubicBezTo>
                  <a:lnTo>
                    <a:pt x="7923" y="10487"/>
                  </a:lnTo>
                  <a:cubicBezTo>
                    <a:pt x="8030" y="10425"/>
                    <a:pt x="8030" y="10323"/>
                    <a:pt x="7923" y="10259"/>
                  </a:cubicBezTo>
                  <a:lnTo>
                    <a:pt x="6989" y="9710"/>
                  </a:lnTo>
                  <a:cubicBezTo>
                    <a:pt x="6934" y="9678"/>
                    <a:pt x="6863" y="9662"/>
                    <a:pt x="6792" y="9662"/>
                  </a:cubicBezTo>
                  <a:close/>
                  <a:moveTo>
                    <a:pt x="15885" y="10126"/>
                  </a:moveTo>
                  <a:cubicBezTo>
                    <a:pt x="15815" y="10126"/>
                    <a:pt x="15746" y="10141"/>
                    <a:pt x="15693" y="10172"/>
                  </a:cubicBezTo>
                  <a:lnTo>
                    <a:pt x="14582" y="10814"/>
                  </a:lnTo>
                  <a:cubicBezTo>
                    <a:pt x="14473" y="10876"/>
                    <a:pt x="14473" y="10977"/>
                    <a:pt x="14582" y="11042"/>
                  </a:cubicBezTo>
                  <a:lnTo>
                    <a:pt x="15516" y="11590"/>
                  </a:lnTo>
                  <a:cubicBezTo>
                    <a:pt x="15570" y="11622"/>
                    <a:pt x="15642" y="11638"/>
                    <a:pt x="15713" y="11638"/>
                  </a:cubicBezTo>
                  <a:cubicBezTo>
                    <a:pt x="15783" y="11638"/>
                    <a:pt x="15853" y="11623"/>
                    <a:pt x="15906" y="11592"/>
                  </a:cubicBezTo>
                  <a:lnTo>
                    <a:pt x="17017" y="10951"/>
                  </a:lnTo>
                  <a:cubicBezTo>
                    <a:pt x="17125" y="10888"/>
                    <a:pt x="17125" y="10786"/>
                    <a:pt x="17017" y="10723"/>
                  </a:cubicBezTo>
                  <a:lnTo>
                    <a:pt x="16083" y="10174"/>
                  </a:lnTo>
                  <a:cubicBezTo>
                    <a:pt x="16028" y="10142"/>
                    <a:pt x="15956" y="10126"/>
                    <a:pt x="15885" y="10126"/>
                  </a:cubicBezTo>
                  <a:close/>
                  <a:moveTo>
                    <a:pt x="9040" y="10282"/>
                  </a:moveTo>
                  <a:cubicBezTo>
                    <a:pt x="8970" y="10282"/>
                    <a:pt x="8900" y="10298"/>
                    <a:pt x="8847" y="10328"/>
                  </a:cubicBezTo>
                  <a:lnTo>
                    <a:pt x="7737" y="10970"/>
                  </a:lnTo>
                  <a:cubicBezTo>
                    <a:pt x="7628" y="11032"/>
                    <a:pt x="7628" y="11134"/>
                    <a:pt x="7737" y="11197"/>
                  </a:cubicBezTo>
                  <a:lnTo>
                    <a:pt x="8671" y="11747"/>
                  </a:lnTo>
                  <a:cubicBezTo>
                    <a:pt x="8725" y="11778"/>
                    <a:pt x="8796" y="11794"/>
                    <a:pt x="8867" y="11794"/>
                  </a:cubicBezTo>
                  <a:cubicBezTo>
                    <a:pt x="8937" y="11794"/>
                    <a:pt x="9007" y="11779"/>
                    <a:pt x="9061" y="11748"/>
                  </a:cubicBezTo>
                  <a:lnTo>
                    <a:pt x="10172" y="11107"/>
                  </a:lnTo>
                  <a:cubicBezTo>
                    <a:pt x="10280" y="11044"/>
                    <a:pt x="10280" y="10943"/>
                    <a:pt x="10172" y="10879"/>
                  </a:cubicBezTo>
                  <a:lnTo>
                    <a:pt x="9237" y="10331"/>
                  </a:lnTo>
                  <a:cubicBezTo>
                    <a:pt x="9183" y="10298"/>
                    <a:pt x="9112" y="10282"/>
                    <a:pt x="9040" y="10282"/>
                  </a:cubicBezTo>
                  <a:close/>
                  <a:moveTo>
                    <a:pt x="11845" y="10542"/>
                  </a:moveTo>
                  <a:cubicBezTo>
                    <a:pt x="11775" y="10542"/>
                    <a:pt x="11704" y="10557"/>
                    <a:pt x="11651" y="10588"/>
                  </a:cubicBezTo>
                  <a:lnTo>
                    <a:pt x="10540" y="11229"/>
                  </a:lnTo>
                  <a:cubicBezTo>
                    <a:pt x="10432" y="11292"/>
                    <a:pt x="10432" y="11394"/>
                    <a:pt x="10540" y="11457"/>
                  </a:cubicBezTo>
                  <a:lnTo>
                    <a:pt x="11474" y="12006"/>
                  </a:lnTo>
                  <a:cubicBezTo>
                    <a:pt x="11529" y="12038"/>
                    <a:pt x="11601" y="12054"/>
                    <a:pt x="11672" y="12054"/>
                  </a:cubicBezTo>
                  <a:cubicBezTo>
                    <a:pt x="11742" y="12054"/>
                    <a:pt x="11811" y="12039"/>
                    <a:pt x="11864" y="12008"/>
                  </a:cubicBezTo>
                  <a:lnTo>
                    <a:pt x="12975" y="11366"/>
                  </a:lnTo>
                  <a:cubicBezTo>
                    <a:pt x="13084" y="11304"/>
                    <a:pt x="13084" y="11203"/>
                    <a:pt x="12975" y="11140"/>
                  </a:cubicBezTo>
                  <a:lnTo>
                    <a:pt x="12041" y="10590"/>
                  </a:lnTo>
                  <a:cubicBezTo>
                    <a:pt x="11987" y="10558"/>
                    <a:pt x="11916" y="10542"/>
                    <a:pt x="11845" y="10542"/>
                  </a:cubicBezTo>
                  <a:close/>
                  <a:moveTo>
                    <a:pt x="4997" y="10698"/>
                  </a:moveTo>
                  <a:cubicBezTo>
                    <a:pt x="4928" y="10698"/>
                    <a:pt x="4858" y="10713"/>
                    <a:pt x="4805" y="10743"/>
                  </a:cubicBezTo>
                  <a:lnTo>
                    <a:pt x="3695" y="11385"/>
                  </a:lnTo>
                  <a:cubicBezTo>
                    <a:pt x="3586" y="11447"/>
                    <a:pt x="3586" y="11550"/>
                    <a:pt x="3695" y="11613"/>
                  </a:cubicBezTo>
                  <a:lnTo>
                    <a:pt x="4629" y="12162"/>
                  </a:lnTo>
                  <a:cubicBezTo>
                    <a:pt x="4683" y="12194"/>
                    <a:pt x="4755" y="12210"/>
                    <a:pt x="4827" y="12210"/>
                  </a:cubicBezTo>
                  <a:cubicBezTo>
                    <a:pt x="4897" y="12210"/>
                    <a:pt x="4966" y="12195"/>
                    <a:pt x="5019" y="12164"/>
                  </a:cubicBezTo>
                  <a:lnTo>
                    <a:pt x="6130" y="11522"/>
                  </a:lnTo>
                  <a:cubicBezTo>
                    <a:pt x="6238" y="11460"/>
                    <a:pt x="6238" y="11359"/>
                    <a:pt x="6130" y="11295"/>
                  </a:cubicBezTo>
                  <a:lnTo>
                    <a:pt x="5196" y="10746"/>
                  </a:lnTo>
                  <a:cubicBezTo>
                    <a:pt x="5141" y="10714"/>
                    <a:pt x="5069" y="10698"/>
                    <a:pt x="4997" y="10698"/>
                  </a:cubicBezTo>
                  <a:close/>
                  <a:moveTo>
                    <a:pt x="14091" y="11162"/>
                  </a:moveTo>
                  <a:cubicBezTo>
                    <a:pt x="14021" y="11162"/>
                    <a:pt x="13952" y="11177"/>
                    <a:pt x="13898" y="11208"/>
                  </a:cubicBezTo>
                  <a:lnTo>
                    <a:pt x="12788" y="11849"/>
                  </a:lnTo>
                  <a:cubicBezTo>
                    <a:pt x="12680" y="11911"/>
                    <a:pt x="12680" y="12014"/>
                    <a:pt x="12788" y="12077"/>
                  </a:cubicBezTo>
                  <a:lnTo>
                    <a:pt x="13722" y="12626"/>
                  </a:lnTo>
                  <a:cubicBezTo>
                    <a:pt x="13777" y="12658"/>
                    <a:pt x="13848" y="12674"/>
                    <a:pt x="13920" y="12674"/>
                  </a:cubicBezTo>
                  <a:cubicBezTo>
                    <a:pt x="13990" y="12674"/>
                    <a:pt x="14060" y="12658"/>
                    <a:pt x="14113" y="12627"/>
                  </a:cubicBezTo>
                  <a:lnTo>
                    <a:pt x="15224" y="11987"/>
                  </a:lnTo>
                  <a:cubicBezTo>
                    <a:pt x="15331" y="11924"/>
                    <a:pt x="15331" y="11822"/>
                    <a:pt x="15224" y="11759"/>
                  </a:cubicBezTo>
                  <a:lnTo>
                    <a:pt x="14290" y="11210"/>
                  </a:lnTo>
                  <a:cubicBezTo>
                    <a:pt x="14235" y="11178"/>
                    <a:pt x="14163" y="11162"/>
                    <a:pt x="14091" y="11162"/>
                  </a:cubicBezTo>
                  <a:close/>
                  <a:moveTo>
                    <a:pt x="7248" y="11317"/>
                  </a:moveTo>
                  <a:cubicBezTo>
                    <a:pt x="7177" y="11317"/>
                    <a:pt x="7107" y="11333"/>
                    <a:pt x="7053" y="11364"/>
                  </a:cubicBezTo>
                  <a:lnTo>
                    <a:pt x="5942" y="12004"/>
                  </a:lnTo>
                  <a:cubicBezTo>
                    <a:pt x="5835" y="12068"/>
                    <a:pt x="5835" y="12169"/>
                    <a:pt x="5942" y="12232"/>
                  </a:cubicBezTo>
                  <a:lnTo>
                    <a:pt x="6876" y="12781"/>
                  </a:lnTo>
                  <a:cubicBezTo>
                    <a:pt x="6931" y="12814"/>
                    <a:pt x="7003" y="12830"/>
                    <a:pt x="7074" y="12830"/>
                  </a:cubicBezTo>
                  <a:cubicBezTo>
                    <a:pt x="7144" y="12830"/>
                    <a:pt x="7214" y="12814"/>
                    <a:pt x="7268" y="12783"/>
                  </a:cubicBezTo>
                  <a:lnTo>
                    <a:pt x="8378" y="12142"/>
                  </a:lnTo>
                  <a:cubicBezTo>
                    <a:pt x="8486" y="12080"/>
                    <a:pt x="8486" y="11978"/>
                    <a:pt x="8378" y="11915"/>
                  </a:cubicBezTo>
                  <a:lnTo>
                    <a:pt x="7444" y="11365"/>
                  </a:lnTo>
                  <a:cubicBezTo>
                    <a:pt x="7390" y="11333"/>
                    <a:pt x="7319" y="11317"/>
                    <a:pt x="7248" y="11317"/>
                  </a:cubicBezTo>
                  <a:close/>
                  <a:moveTo>
                    <a:pt x="10052" y="11577"/>
                  </a:moveTo>
                  <a:cubicBezTo>
                    <a:pt x="9981" y="11577"/>
                    <a:pt x="9911" y="11593"/>
                    <a:pt x="9858" y="11624"/>
                  </a:cubicBezTo>
                  <a:lnTo>
                    <a:pt x="8747" y="12264"/>
                  </a:lnTo>
                  <a:cubicBezTo>
                    <a:pt x="8639" y="12328"/>
                    <a:pt x="8639" y="12429"/>
                    <a:pt x="8747" y="12492"/>
                  </a:cubicBezTo>
                  <a:lnTo>
                    <a:pt x="9681" y="13041"/>
                  </a:lnTo>
                  <a:cubicBezTo>
                    <a:pt x="9736" y="13073"/>
                    <a:pt x="9808" y="13089"/>
                    <a:pt x="9879" y="13089"/>
                  </a:cubicBezTo>
                  <a:cubicBezTo>
                    <a:pt x="9949" y="13089"/>
                    <a:pt x="10018" y="13074"/>
                    <a:pt x="10071" y="13044"/>
                  </a:cubicBezTo>
                  <a:lnTo>
                    <a:pt x="11182" y="12402"/>
                  </a:lnTo>
                  <a:cubicBezTo>
                    <a:pt x="11291" y="12340"/>
                    <a:pt x="11291" y="12238"/>
                    <a:pt x="11182" y="12175"/>
                  </a:cubicBezTo>
                  <a:lnTo>
                    <a:pt x="10248" y="11625"/>
                  </a:lnTo>
                  <a:cubicBezTo>
                    <a:pt x="10194" y="11593"/>
                    <a:pt x="10123" y="11577"/>
                    <a:pt x="10052" y="11577"/>
                  </a:cubicBezTo>
                  <a:close/>
                  <a:moveTo>
                    <a:pt x="3205" y="11733"/>
                  </a:moveTo>
                  <a:cubicBezTo>
                    <a:pt x="3135" y="11733"/>
                    <a:pt x="3065" y="11749"/>
                    <a:pt x="3011" y="11780"/>
                  </a:cubicBezTo>
                  <a:lnTo>
                    <a:pt x="1901" y="12421"/>
                  </a:lnTo>
                  <a:cubicBezTo>
                    <a:pt x="1793" y="12483"/>
                    <a:pt x="1793" y="12585"/>
                    <a:pt x="1901" y="12649"/>
                  </a:cubicBezTo>
                  <a:lnTo>
                    <a:pt x="2835" y="13197"/>
                  </a:lnTo>
                  <a:cubicBezTo>
                    <a:pt x="2890" y="13229"/>
                    <a:pt x="2962" y="13246"/>
                    <a:pt x="3033" y="13246"/>
                  </a:cubicBezTo>
                  <a:cubicBezTo>
                    <a:pt x="3103" y="13246"/>
                    <a:pt x="3172" y="13230"/>
                    <a:pt x="3226" y="13200"/>
                  </a:cubicBezTo>
                  <a:lnTo>
                    <a:pt x="4337" y="12558"/>
                  </a:lnTo>
                  <a:cubicBezTo>
                    <a:pt x="4444" y="12496"/>
                    <a:pt x="4444" y="12395"/>
                    <a:pt x="4337" y="12330"/>
                  </a:cubicBezTo>
                  <a:lnTo>
                    <a:pt x="3402" y="11781"/>
                  </a:lnTo>
                  <a:cubicBezTo>
                    <a:pt x="3348" y="11749"/>
                    <a:pt x="3276" y="11733"/>
                    <a:pt x="3205" y="11733"/>
                  </a:cubicBezTo>
                  <a:close/>
                  <a:moveTo>
                    <a:pt x="12298" y="12197"/>
                  </a:moveTo>
                  <a:cubicBezTo>
                    <a:pt x="12228" y="12197"/>
                    <a:pt x="12159" y="12212"/>
                    <a:pt x="12105" y="12243"/>
                  </a:cubicBezTo>
                  <a:lnTo>
                    <a:pt x="10995" y="12885"/>
                  </a:lnTo>
                  <a:cubicBezTo>
                    <a:pt x="10887" y="12947"/>
                    <a:pt x="10887" y="13048"/>
                    <a:pt x="10995" y="13113"/>
                  </a:cubicBezTo>
                  <a:lnTo>
                    <a:pt x="11929" y="13661"/>
                  </a:lnTo>
                  <a:cubicBezTo>
                    <a:pt x="11984" y="13693"/>
                    <a:pt x="12055" y="13710"/>
                    <a:pt x="12126" y="13710"/>
                  </a:cubicBezTo>
                  <a:cubicBezTo>
                    <a:pt x="12196" y="13710"/>
                    <a:pt x="12266" y="13694"/>
                    <a:pt x="12320" y="13663"/>
                  </a:cubicBezTo>
                  <a:lnTo>
                    <a:pt x="13431" y="13022"/>
                  </a:lnTo>
                  <a:cubicBezTo>
                    <a:pt x="13538" y="12960"/>
                    <a:pt x="13538" y="12857"/>
                    <a:pt x="13431" y="12794"/>
                  </a:cubicBezTo>
                  <a:lnTo>
                    <a:pt x="12497" y="12245"/>
                  </a:lnTo>
                  <a:cubicBezTo>
                    <a:pt x="12442" y="12213"/>
                    <a:pt x="12370" y="12197"/>
                    <a:pt x="12298" y="12197"/>
                  </a:cubicBezTo>
                  <a:close/>
                  <a:moveTo>
                    <a:pt x="5454" y="12353"/>
                  </a:moveTo>
                  <a:cubicBezTo>
                    <a:pt x="5384" y="12353"/>
                    <a:pt x="5314" y="12369"/>
                    <a:pt x="5260" y="12399"/>
                  </a:cubicBezTo>
                  <a:lnTo>
                    <a:pt x="4149" y="13040"/>
                  </a:lnTo>
                  <a:cubicBezTo>
                    <a:pt x="4042" y="13103"/>
                    <a:pt x="4042" y="13205"/>
                    <a:pt x="4149" y="13268"/>
                  </a:cubicBezTo>
                  <a:lnTo>
                    <a:pt x="5083" y="13817"/>
                  </a:lnTo>
                  <a:cubicBezTo>
                    <a:pt x="5138" y="13849"/>
                    <a:pt x="5210" y="13865"/>
                    <a:pt x="5281" y="13865"/>
                  </a:cubicBezTo>
                  <a:cubicBezTo>
                    <a:pt x="5351" y="13865"/>
                    <a:pt x="5421" y="13850"/>
                    <a:pt x="5475" y="13819"/>
                  </a:cubicBezTo>
                  <a:lnTo>
                    <a:pt x="6585" y="13177"/>
                  </a:lnTo>
                  <a:cubicBezTo>
                    <a:pt x="6693" y="13115"/>
                    <a:pt x="6693" y="13014"/>
                    <a:pt x="6585" y="12950"/>
                  </a:cubicBezTo>
                  <a:lnTo>
                    <a:pt x="5651" y="12402"/>
                  </a:lnTo>
                  <a:cubicBezTo>
                    <a:pt x="5596" y="12369"/>
                    <a:pt x="5525" y="12353"/>
                    <a:pt x="5454" y="12353"/>
                  </a:cubicBezTo>
                  <a:close/>
                  <a:moveTo>
                    <a:pt x="22297" y="8313"/>
                  </a:moveTo>
                  <a:cubicBezTo>
                    <a:pt x="22227" y="8313"/>
                    <a:pt x="22158" y="8328"/>
                    <a:pt x="22105" y="8359"/>
                  </a:cubicBezTo>
                  <a:lnTo>
                    <a:pt x="13799" y="13154"/>
                  </a:lnTo>
                  <a:cubicBezTo>
                    <a:pt x="13692" y="13216"/>
                    <a:pt x="13692" y="13319"/>
                    <a:pt x="13799" y="13382"/>
                  </a:cubicBezTo>
                  <a:lnTo>
                    <a:pt x="14734" y="13931"/>
                  </a:lnTo>
                  <a:cubicBezTo>
                    <a:pt x="14789" y="13963"/>
                    <a:pt x="14861" y="13979"/>
                    <a:pt x="14932" y="13979"/>
                  </a:cubicBezTo>
                  <a:cubicBezTo>
                    <a:pt x="15002" y="13979"/>
                    <a:pt x="15071" y="13964"/>
                    <a:pt x="15125" y="13933"/>
                  </a:cubicBezTo>
                  <a:lnTo>
                    <a:pt x="23429" y="9138"/>
                  </a:lnTo>
                  <a:cubicBezTo>
                    <a:pt x="23538" y="9076"/>
                    <a:pt x="23538" y="8973"/>
                    <a:pt x="23429" y="8910"/>
                  </a:cubicBezTo>
                  <a:lnTo>
                    <a:pt x="22495" y="8361"/>
                  </a:lnTo>
                  <a:cubicBezTo>
                    <a:pt x="22441" y="8329"/>
                    <a:pt x="22369" y="8313"/>
                    <a:pt x="22297" y="8313"/>
                  </a:cubicBezTo>
                  <a:close/>
                  <a:moveTo>
                    <a:pt x="8257" y="12613"/>
                  </a:moveTo>
                  <a:cubicBezTo>
                    <a:pt x="8187" y="12613"/>
                    <a:pt x="8117" y="12628"/>
                    <a:pt x="8064" y="12659"/>
                  </a:cubicBezTo>
                  <a:lnTo>
                    <a:pt x="6953" y="13300"/>
                  </a:lnTo>
                  <a:cubicBezTo>
                    <a:pt x="6845" y="13363"/>
                    <a:pt x="6845" y="13465"/>
                    <a:pt x="6953" y="13528"/>
                  </a:cubicBezTo>
                  <a:lnTo>
                    <a:pt x="7887" y="14077"/>
                  </a:lnTo>
                  <a:cubicBezTo>
                    <a:pt x="7942" y="14109"/>
                    <a:pt x="8014" y="14125"/>
                    <a:pt x="8086" y="14125"/>
                  </a:cubicBezTo>
                  <a:cubicBezTo>
                    <a:pt x="8156" y="14125"/>
                    <a:pt x="8225" y="14110"/>
                    <a:pt x="8278" y="14079"/>
                  </a:cubicBezTo>
                  <a:lnTo>
                    <a:pt x="9389" y="13437"/>
                  </a:lnTo>
                  <a:cubicBezTo>
                    <a:pt x="9496" y="13375"/>
                    <a:pt x="9496" y="13274"/>
                    <a:pt x="9389" y="13211"/>
                  </a:cubicBezTo>
                  <a:lnTo>
                    <a:pt x="8455" y="12661"/>
                  </a:lnTo>
                  <a:cubicBezTo>
                    <a:pt x="8400" y="12629"/>
                    <a:pt x="8329" y="12613"/>
                    <a:pt x="8257" y="12613"/>
                  </a:cubicBezTo>
                  <a:close/>
                  <a:moveTo>
                    <a:pt x="1412" y="12769"/>
                  </a:moveTo>
                  <a:cubicBezTo>
                    <a:pt x="1342" y="12769"/>
                    <a:pt x="1272" y="12784"/>
                    <a:pt x="1218" y="12816"/>
                  </a:cubicBezTo>
                  <a:lnTo>
                    <a:pt x="107" y="13456"/>
                  </a:lnTo>
                  <a:cubicBezTo>
                    <a:pt x="0" y="13518"/>
                    <a:pt x="0" y="13621"/>
                    <a:pt x="107" y="13684"/>
                  </a:cubicBezTo>
                  <a:lnTo>
                    <a:pt x="1042" y="14233"/>
                  </a:lnTo>
                  <a:cubicBezTo>
                    <a:pt x="1097" y="14265"/>
                    <a:pt x="1169" y="14281"/>
                    <a:pt x="1240" y="14281"/>
                  </a:cubicBezTo>
                  <a:cubicBezTo>
                    <a:pt x="1310" y="14281"/>
                    <a:pt x="1379" y="14266"/>
                    <a:pt x="1433" y="14235"/>
                  </a:cubicBezTo>
                  <a:lnTo>
                    <a:pt x="2544" y="13593"/>
                  </a:lnTo>
                  <a:cubicBezTo>
                    <a:pt x="2651" y="13531"/>
                    <a:pt x="2651" y="13430"/>
                    <a:pt x="2544" y="13366"/>
                  </a:cubicBezTo>
                  <a:lnTo>
                    <a:pt x="1609" y="12817"/>
                  </a:lnTo>
                  <a:cubicBezTo>
                    <a:pt x="1555" y="12785"/>
                    <a:pt x="1483" y="12769"/>
                    <a:pt x="1412" y="12769"/>
                  </a:cubicBezTo>
                  <a:close/>
                  <a:moveTo>
                    <a:pt x="10504" y="13233"/>
                  </a:moveTo>
                  <a:cubicBezTo>
                    <a:pt x="10435" y="13233"/>
                    <a:pt x="10365" y="13248"/>
                    <a:pt x="10312" y="13279"/>
                  </a:cubicBezTo>
                  <a:lnTo>
                    <a:pt x="9202" y="13920"/>
                  </a:lnTo>
                  <a:cubicBezTo>
                    <a:pt x="9094" y="13982"/>
                    <a:pt x="9094" y="14084"/>
                    <a:pt x="9202" y="14148"/>
                  </a:cubicBezTo>
                  <a:lnTo>
                    <a:pt x="10136" y="14697"/>
                  </a:lnTo>
                  <a:cubicBezTo>
                    <a:pt x="10190" y="14729"/>
                    <a:pt x="10261" y="14745"/>
                    <a:pt x="10333" y="14745"/>
                  </a:cubicBezTo>
                  <a:cubicBezTo>
                    <a:pt x="10403" y="14745"/>
                    <a:pt x="10473" y="14730"/>
                    <a:pt x="10526" y="14698"/>
                  </a:cubicBezTo>
                  <a:lnTo>
                    <a:pt x="11637" y="14058"/>
                  </a:lnTo>
                  <a:cubicBezTo>
                    <a:pt x="11745" y="13994"/>
                    <a:pt x="11745" y="13893"/>
                    <a:pt x="11637" y="13830"/>
                  </a:cubicBezTo>
                  <a:lnTo>
                    <a:pt x="11638" y="13830"/>
                  </a:lnTo>
                  <a:lnTo>
                    <a:pt x="10704" y="13281"/>
                  </a:lnTo>
                  <a:cubicBezTo>
                    <a:pt x="10649" y="13249"/>
                    <a:pt x="10576" y="13233"/>
                    <a:pt x="10504" y="13233"/>
                  </a:cubicBezTo>
                  <a:close/>
                  <a:moveTo>
                    <a:pt x="13303" y="13489"/>
                  </a:moveTo>
                  <a:cubicBezTo>
                    <a:pt x="13233" y="13489"/>
                    <a:pt x="13163" y="13504"/>
                    <a:pt x="13109" y="13535"/>
                  </a:cubicBezTo>
                  <a:lnTo>
                    <a:pt x="11998" y="14176"/>
                  </a:lnTo>
                  <a:cubicBezTo>
                    <a:pt x="11891" y="14239"/>
                    <a:pt x="11891" y="14340"/>
                    <a:pt x="11998" y="14404"/>
                  </a:cubicBezTo>
                  <a:lnTo>
                    <a:pt x="12932" y="14952"/>
                  </a:lnTo>
                  <a:cubicBezTo>
                    <a:pt x="12987" y="14985"/>
                    <a:pt x="13059" y="15001"/>
                    <a:pt x="13130" y="15001"/>
                  </a:cubicBezTo>
                  <a:cubicBezTo>
                    <a:pt x="13200" y="15001"/>
                    <a:pt x="13270" y="14985"/>
                    <a:pt x="13323" y="14955"/>
                  </a:cubicBezTo>
                  <a:lnTo>
                    <a:pt x="14434" y="14313"/>
                  </a:lnTo>
                  <a:cubicBezTo>
                    <a:pt x="14541" y="14251"/>
                    <a:pt x="14541" y="14149"/>
                    <a:pt x="14434" y="14086"/>
                  </a:cubicBezTo>
                  <a:lnTo>
                    <a:pt x="13500" y="13536"/>
                  </a:lnTo>
                  <a:cubicBezTo>
                    <a:pt x="13445" y="13504"/>
                    <a:pt x="13374" y="13489"/>
                    <a:pt x="13303" y="13489"/>
                  </a:cubicBezTo>
                  <a:close/>
                  <a:moveTo>
                    <a:pt x="6464" y="13648"/>
                  </a:moveTo>
                  <a:cubicBezTo>
                    <a:pt x="6394" y="13648"/>
                    <a:pt x="6324" y="13664"/>
                    <a:pt x="6270" y="13695"/>
                  </a:cubicBezTo>
                  <a:lnTo>
                    <a:pt x="5160" y="14336"/>
                  </a:lnTo>
                  <a:cubicBezTo>
                    <a:pt x="5052" y="14399"/>
                    <a:pt x="5052" y="14500"/>
                    <a:pt x="5160" y="14563"/>
                  </a:cubicBezTo>
                  <a:lnTo>
                    <a:pt x="6094" y="15112"/>
                  </a:lnTo>
                  <a:cubicBezTo>
                    <a:pt x="6149" y="15144"/>
                    <a:pt x="6221" y="15160"/>
                    <a:pt x="6293" y="15160"/>
                  </a:cubicBezTo>
                  <a:cubicBezTo>
                    <a:pt x="6362" y="15160"/>
                    <a:pt x="6432" y="15145"/>
                    <a:pt x="6485" y="15115"/>
                  </a:cubicBezTo>
                  <a:lnTo>
                    <a:pt x="7596" y="14473"/>
                  </a:lnTo>
                  <a:cubicBezTo>
                    <a:pt x="7703" y="14411"/>
                    <a:pt x="7703" y="14309"/>
                    <a:pt x="7596" y="14246"/>
                  </a:cubicBezTo>
                  <a:lnTo>
                    <a:pt x="6662" y="13696"/>
                  </a:lnTo>
                  <a:cubicBezTo>
                    <a:pt x="6607" y="13664"/>
                    <a:pt x="6535" y="13648"/>
                    <a:pt x="6464" y="13648"/>
                  </a:cubicBezTo>
                  <a:close/>
                  <a:moveTo>
                    <a:pt x="3661" y="13389"/>
                  </a:moveTo>
                  <a:cubicBezTo>
                    <a:pt x="3591" y="13389"/>
                    <a:pt x="3521" y="13404"/>
                    <a:pt x="3467" y="13435"/>
                  </a:cubicBezTo>
                  <a:lnTo>
                    <a:pt x="1779" y="14409"/>
                  </a:lnTo>
                  <a:cubicBezTo>
                    <a:pt x="1670" y="14473"/>
                    <a:pt x="1670" y="14574"/>
                    <a:pt x="1779" y="14637"/>
                  </a:cubicBezTo>
                  <a:lnTo>
                    <a:pt x="2713" y="15186"/>
                  </a:lnTo>
                  <a:cubicBezTo>
                    <a:pt x="2767" y="15219"/>
                    <a:pt x="2839" y="15235"/>
                    <a:pt x="2910" y="15235"/>
                  </a:cubicBezTo>
                  <a:cubicBezTo>
                    <a:pt x="2980" y="15235"/>
                    <a:pt x="3050" y="15219"/>
                    <a:pt x="3103" y="15189"/>
                  </a:cubicBezTo>
                  <a:lnTo>
                    <a:pt x="4792" y="14214"/>
                  </a:lnTo>
                  <a:cubicBezTo>
                    <a:pt x="4900" y="14151"/>
                    <a:pt x="4900" y="14049"/>
                    <a:pt x="4792" y="13986"/>
                  </a:cubicBezTo>
                  <a:lnTo>
                    <a:pt x="3858" y="13437"/>
                  </a:lnTo>
                  <a:cubicBezTo>
                    <a:pt x="3803" y="13405"/>
                    <a:pt x="3732" y="13389"/>
                    <a:pt x="3661" y="13389"/>
                  </a:cubicBezTo>
                  <a:close/>
                  <a:moveTo>
                    <a:pt x="8711" y="14268"/>
                  </a:moveTo>
                  <a:cubicBezTo>
                    <a:pt x="8642" y="14268"/>
                    <a:pt x="8572" y="14283"/>
                    <a:pt x="8519" y="14314"/>
                  </a:cubicBezTo>
                  <a:lnTo>
                    <a:pt x="7409" y="14956"/>
                  </a:lnTo>
                  <a:cubicBezTo>
                    <a:pt x="7301" y="15018"/>
                    <a:pt x="7301" y="15119"/>
                    <a:pt x="7409" y="15184"/>
                  </a:cubicBezTo>
                  <a:lnTo>
                    <a:pt x="8343" y="15733"/>
                  </a:lnTo>
                  <a:cubicBezTo>
                    <a:pt x="8397" y="15764"/>
                    <a:pt x="8469" y="15781"/>
                    <a:pt x="8540" y="15781"/>
                  </a:cubicBezTo>
                  <a:cubicBezTo>
                    <a:pt x="8610" y="15781"/>
                    <a:pt x="8680" y="15765"/>
                    <a:pt x="8734" y="15734"/>
                  </a:cubicBezTo>
                  <a:lnTo>
                    <a:pt x="9845" y="15093"/>
                  </a:lnTo>
                  <a:cubicBezTo>
                    <a:pt x="9952" y="15030"/>
                    <a:pt x="9952" y="14928"/>
                    <a:pt x="9845" y="14865"/>
                  </a:cubicBezTo>
                  <a:lnTo>
                    <a:pt x="9843" y="14865"/>
                  </a:lnTo>
                  <a:lnTo>
                    <a:pt x="8911" y="14316"/>
                  </a:lnTo>
                  <a:cubicBezTo>
                    <a:pt x="8855" y="14284"/>
                    <a:pt x="8783" y="14268"/>
                    <a:pt x="8711" y="14268"/>
                  </a:cubicBezTo>
                  <a:close/>
                  <a:moveTo>
                    <a:pt x="11509" y="14524"/>
                  </a:moveTo>
                  <a:cubicBezTo>
                    <a:pt x="11439" y="14524"/>
                    <a:pt x="11369" y="14539"/>
                    <a:pt x="11316" y="14571"/>
                  </a:cubicBezTo>
                  <a:lnTo>
                    <a:pt x="10205" y="15211"/>
                  </a:lnTo>
                  <a:cubicBezTo>
                    <a:pt x="10098" y="15274"/>
                    <a:pt x="10098" y="15376"/>
                    <a:pt x="10205" y="15439"/>
                  </a:cubicBezTo>
                  <a:lnTo>
                    <a:pt x="11139" y="15988"/>
                  </a:lnTo>
                  <a:cubicBezTo>
                    <a:pt x="11194" y="16020"/>
                    <a:pt x="11266" y="16036"/>
                    <a:pt x="11338" y="16036"/>
                  </a:cubicBezTo>
                  <a:cubicBezTo>
                    <a:pt x="11407" y="16036"/>
                    <a:pt x="11477" y="16021"/>
                    <a:pt x="11530" y="15990"/>
                  </a:cubicBezTo>
                  <a:lnTo>
                    <a:pt x="12641" y="15348"/>
                  </a:lnTo>
                  <a:cubicBezTo>
                    <a:pt x="12748" y="15286"/>
                    <a:pt x="12748" y="15185"/>
                    <a:pt x="12641" y="15122"/>
                  </a:cubicBezTo>
                  <a:lnTo>
                    <a:pt x="11707" y="14572"/>
                  </a:lnTo>
                  <a:cubicBezTo>
                    <a:pt x="11652" y="14540"/>
                    <a:pt x="11581" y="14524"/>
                    <a:pt x="11509" y="14524"/>
                  </a:cubicBezTo>
                  <a:close/>
                  <a:moveTo>
                    <a:pt x="4672" y="14684"/>
                  </a:moveTo>
                  <a:cubicBezTo>
                    <a:pt x="4602" y="14684"/>
                    <a:pt x="4531" y="14700"/>
                    <a:pt x="4477" y="14730"/>
                  </a:cubicBezTo>
                  <a:lnTo>
                    <a:pt x="3367" y="15371"/>
                  </a:lnTo>
                  <a:cubicBezTo>
                    <a:pt x="3259" y="15434"/>
                    <a:pt x="3259" y="15536"/>
                    <a:pt x="3367" y="15599"/>
                  </a:cubicBezTo>
                  <a:lnTo>
                    <a:pt x="4301" y="16148"/>
                  </a:lnTo>
                  <a:cubicBezTo>
                    <a:pt x="4356" y="16180"/>
                    <a:pt x="4427" y="16196"/>
                    <a:pt x="4498" y="16196"/>
                  </a:cubicBezTo>
                  <a:cubicBezTo>
                    <a:pt x="4568" y="16196"/>
                    <a:pt x="4638" y="16181"/>
                    <a:pt x="4692" y="16150"/>
                  </a:cubicBezTo>
                  <a:lnTo>
                    <a:pt x="5803" y="15509"/>
                  </a:lnTo>
                  <a:cubicBezTo>
                    <a:pt x="5910" y="15446"/>
                    <a:pt x="5910" y="15345"/>
                    <a:pt x="5803" y="15282"/>
                  </a:cubicBezTo>
                  <a:lnTo>
                    <a:pt x="4869" y="14732"/>
                  </a:lnTo>
                  <a:cubicBezTo>
                    <a:pt x="4814" y="14700"/>
                    <a:pt x="4743" y="14684"/>
                    <a:pt x="4672" y="14684"/>
                  </a:cubicBezTo>
                  <a:close/>
                  <a:moveTo>
                    <a:pt x="9717" y="15560"/>
                  </a:moveTo>
                  <a:cubicBezTo>
                    <a:pt x="9647" y="15560"/>
                    <a:pt x="9577" y="15575"/>
                    <a:pt x="9523" y="15606"/>
                  </a:cubicBezTo>
                  <a:lnTo>
                    <a:pt x="8412" y="16247"/>
                  </a:lnTo>
                  <a:cubicBezTo>
                    <a:pt x="8304" y="16310"/>
                    <a:pt x="8304" y="16411"/>
                    <a:pt x="8412" y="16475"/>
                  </a:cubicBezTo>
                  <a:lnTo>
                    <a:pt x="9346" y="17023"/>
                  </a:lnTo>
                  <a:cubicBezTo>
                    <a:pt x="9401" y="17055"/>
                    <a:pt x="9473" y="17072"/>
                    <a:pt x="9545" y="17072"/>
                  </a:cubicBezTo>
                  <a:cubicBezTo>
                    <a:pt x="9614" y="17072"/>
                    <a:pt x="9684" y="17056"/>
                    <a:pt x="9737" y="17026"/>
                  </a:cubicBezTo>
                  <a:lnTo>
                    <a:pt x="10848" y="16384"/>
                  </a:lnTo>
                  <a:cubicBezTo>
                    <a:pt x="10955" y="16322"/>
                    <a:pt x="10955" y="16220"/>
                    <a:pt x="10848" y="16157"/>
                  </a:cubicBezTo>
                  <a:lnTo>
                    <a:pt x="9914" y="15607"/>
                  </a:lnTo>
                  <a:cubicBezTo>
                    <a:pt x="9859" y="15575"/>
                    <a:pt x="9788" y="15560"/>
                    <a:pt x="9717" y="15560"/>
                  </a:cubicBezTo>
                  <a:close/>
                  <a:moveTo>
                    <a:pt x="6918" y="15304"/>
                  </a:moveTo>
                  <a:cubicBezTo>
                    <a:pt x="6849" y="15304"/>
                    <a:pt x="6779" y="15319"/>
                    <a:pt x="6726" y="15350"/>
                  </a:cubicBezTo>
                  <a:lnTo>
                    <a:pt x="5037" y="16325"/>
                  </a:lnTo>
                  <a:cubicBezTo>
                    <a:pt x="4930" y="16387"/>
                    <a:pt x="4930" y="16489"/>
                    <a:pt x="5037" y="16552"/>
                  </a:cubicBezTo>
                  <a:lnTo>
                    <a:pt x="5971" y="17102"/>
                  </a:lnTo>
                  <a:cubicBezTo>
                    <a:pt x="6026" y="17134"/>
                    <a:pt x="6097" y="17150"/>
                    <a:pt x="6169" y="17150"/>
                  </a:cubicBezTo>
                  <a:cubicBezTo>
                    <a:pt x="6239" y="17150"/>
                    <a:pt x="6309" y="17135"/>
                    <a:pt x="6362" y="17103"/>
                  </a:cubicBezTo>
                  <a:lnTo>
                    <a:pt x="8050" y="16129"/>
                  </a:lnTo>
                  <a:cubicBezTo>
                    <a:pt x="8159" y="16067"/>
                    <a:pt x="8159" y="15964"/>
                    <a:pt x="8050" y="15901"/>
                  </a:cubicBezTo>
                  <a:lnTo>
                    <a:pt x="7116" y="15352"/>
                  </a:lnTo>
                  <a:cubicBezTo>
                    <a:pt x="7062" y="15320"/>
                    <a:pt x="6990" y="15304"/>
                    <a:pt x="6918" y="15304"/>
                  </a:cubicBezTo>
                  <a:close/>
                  <a:moveTo>
                    <a:pt x="7924" y="16595"/>
                  </a:moveTo>
                  <a:cubicBezTo>
                    <a:pt x="7854" y="16595"/>
                    <a:pt x="7783" y="16611"/>
                    <a:pt x="7729" y="16642"/>
                  </a:cubicBezTo>
                  <a:lnTo>
                    <a:pt x="6619" y="17282"/>
                  </a:lnTo>
                  <a:cubicBezTo>
                    <a:pt x="6511" y="17345"/>
                    <a:pt x="6511" y="17447"/>
                    <a:pt x="6619" y="17510"/>
                  </a:cubicBezTo>
                  <a:lnTo>
                    <a:pt x="7553" y="18059"/>
                  </a:lnTo>
                  <a:cubicBezTo>
                    <a:pt x="7608" y="18091"/>
                    <a:pt x="7680" y="18107"/>
                    <a:pt x="7752" y="18107"/>
                  </a:cubicBezTo>
                  <a:cubicBezTo>
                    <a:pt x="7821" y="18107"/>
                    <a:pt x="7891" y="18092"/>
                    <a:pt x="7944" y="18061"/>
                  </a:cubicBezTo>
                  <a:lnTo>
                    <a:pt x="9055" y="17419"/>
                  </a:lnTo>
                  <a:cubicBezTo>
                    <a:pt x="9162" y="17357"/>
                    <a:pt x="9162" y="17256"/>
                    <a:pt x="9055" y="17193"/>
                  </a:cubicBezTo>
                  <a:lnTo>
                    <a:pt x="8121" y="16643"/>
                  </a:lnTo>
                  <a:cubicBezTo>
                    <a:pt x="8066" y="16611"/>
                    <a:pt x="7995" y="16595"/>
                    <a:pt x="7924" y="16595"/>
                  </a:cubicBezTo>
                  <a:close/>
                </a:path>
              </a:pathLst>
            </a:custGeom>
            <a:solidFill>
              <a:srgbClr val="465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Google Shape;1426;p66"/>
            <p:cNvSpPr/>
            <p:nvPr/>
          </p:nvSpPr>
          <p:spPr>
            <a:xfrm>
              <a:off x="6380375" y="3484425"/>
              <a:ext cx="570525" cy="329375"/>
            </a:xfrm>
            <a:custGeom>
              <a:avLst/>
              <a:gdLst/>
              <a:ahLst/>
              <a:cxnLst/>
              <a:rect l="l" t="t" r="r" b="b"/>
              <a:pathLst>
                <a:path w="22821" h="13175" extrusionOk="0">
                  <a:moveTo>
                    <a:pt x="22049" y="0"/>
                  </a:moveTo>
                  <a:lnTo>
                    <a:pt x="1" y="12728"/>
                  </a:lnTo>
                  <a:lnTo>
                    <a:pt x="773" y="13175"/>
                  </a:lnTo>
                  <a:lnTo>
                    <a:pt x="22820" y="445"/>
                  </a:lnTo>
                  <a:lnTo>
                    <a:pt x="22049" y="0"/>
                  </a:lnTo>
                  <a:close/>
                </a:path>
              </a:pathLst>
            </a:custGeom>
            <a:solidFill>
              <a:srgbClr val="EF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Google Shape;1427;p66"/>
            <p:cNvSpPr/>
            <p:nvPr/>
          </p:nvSpPr>
          <p:spPr>
            <a:xfrm>
              <a:off x="6380375" y="3484425"/>
              <a:ext cx="570525" cy="319475"/>
            </a:xfrm>
            <a:custGeom>
              <a:avLst/>
              <a:gdLst/>
              <a:ahLst/>
              <a:cxnLst/>
              <a:rect l="l" t="t" r="r" b="b"/>
              <a:pathLst>
                <a:path w="22821" h="12779" extrusionOk="0">
                  <a:moveTo>
                    <a:pt x="22049" y="0"/>
                  </a:moveTo>
                  <a:lnTo>
                    <a:pt x="1" y="12728"/>
                  </a:lnTo>
                  <a:lnTo>
                    <a:pt x="88" y="12779"/>
                  </a:lnTo>
                  <a:lnTo>
                    <a:pt x="22049" y="101"/>
                  </a:lnTo>
                  <a:lnTo>
                    <a:pt x="22733" y="496"/>
                  </a:lnTo>
                  <a:lnTo>
                    <a:pt x="22820" y="445"/>
                  </a:lnTo>
                  <a:lnTo>
                    <a:pt x="22049" y="0"/>
                  </a:lnTo>
                  <a:close/>
                </a:path>
              </a:pathLst>
            </a:custGeom>
            <a:solidFill>
              <a:srgbClr val="CEC6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Google Shape;1428;p66"/>
            <p:cNvSpPr/>
            <p:nvPr/>
          </p:nvSpPr>
          <p:spPr>
            <a:xfrm>
              <a:off x="6951375" y="3459700"/>
              <a:ext cx="43725" cy="25250"/>
            </a:xfrm>
            <a:custGeom>
              <a:avLst/>
              <a:gdLst/>
              <a:ahLst/>
              <a:cxnLst/>
              <a:rect l="l" t="t" r="r" b="b"/>
              <a:pathLst>
                <a:path w="1749" h="1010" extrusionOk="0">
                  <a:moveTo>
                    <a:pt x="1437" y="181"/>
                  </a:moveTo>
                  <a:cubicBezTo>
                    <a:pt x="1127" y="0"/>
                    <a:pt x="622" y="0"/>
                    <a:pt x="311" y="181"/>
                  </a:cubicBezTo>
                  <a:cubicBezTo>
                    <a:pt x="1" y="360"/>
                    <a:pt x="1" y="651"/>
                    <a:pt x="311" y="830"/>
                  </a:cubicBezTo>
                  <a:cubicBezTo>
                    <a:pt x="622" y="1010"/>
                    <a:pt x="1127" y="1010"/>
                    <a:pt x="1437" y="830"/>
                  </a:cubicBezTo>
                  <a:cubicBezTo>
                    <a:pt x="1748" y="651"/>
                    <a:pt x="1748" y="360"/>
                    <a:pt x="1437" y="181"/>
                  </a:cubicBezTo>
                  <a:close/>
                </a:path>
              </a:pathLst>
            </a:custGeom>
            <a:solidFill>
              <a:srgbClr val="C6BD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Google Shape;1429;p66"/>
            <p:cNvSpPr/>
            <p:nvPr/>
          </p:nvSpPr>
          <p:spPr>
            <a:xfrm>
              <a:off x="7037275" y="3844550"/>
              <a:ext cx="127550" cy="74025"/>
            </a:xfrm>
            <a:custGeom>
              <a:avLst/>
              <a:gdLst/>
              <a:ahLst/>
              <a:cxnLst/>
              <a:rect l="l" t="t" r="r" b="b"/>
              <a:pathLst>
                <a:path w="5102" h="2961" extrusionOk="0">
                  <a:moveTo>
                    <a:pt x="5102" y="1"/>
                  </a:moveTo>
                  <a:lnTo>
                    <a:pt x="4935" y="12"/>
                  </a:lnTo>
                  <a:lnTo>
                    <a:pt x="55" y="2829"/>
                  </a:lnTo>
                  <a:lnTo>
                    <a:pt x="0" y="2953"/>
                  </a:lnTo>
                  <a:lnTo>
                    <a:pt x="135" y="2961"/>
                  </a:lnTo>
                  <a:lnTo>
                    <a:pt x="5009" y="146"/>
                  </a:lnTo>
                  <a:lnTo>
                    <a:pt x="5102" y="1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Google Shape;1430;p66"/>
            <p:cNvSpPr/>
            <p:nvPr/>
          </p:nvSpPr>
          <p:spPr>
            <a:xfrm>
              <a:off x="6953175" y="3461775"/>
              <a:ext cx="40125" cy="21125"/>
            </a:xfrm>
            <a:custGeom>
              <a:avLst/>
              <a:gdLst/>
              <a:ahLst/>
              <a:cxnLst/>
              <a:rect l="l" t="t" r="r" b="b"/>
              <a:pathLst>
                <a:path w="1605" h="845" extrusionOk="0">
                  <a:moveTo>
                    <a:pt x="803" y="0"/>
                  </a:moveTo>
                  <a:cubicBezTo>
                    <a:pt x="615" y="0"/>
                    <a:pt x="428" y="42"/>
                    <a:pt x="285" y="124"/>
                  </a:cubicBezTo>
                  <a:cubicBezTo>
                    <a:pt x="0" y="289"/>
                    <a:pt x="0" y="556"/>
                    <a:pt x="285" y="720"/>
                  </a:cubicBezTo>
                  <a:cubicBezTo>
                    <a:pt x="428" y="803"/>
                    <a:pt x="615" y="845"/>
                    <a:pt x="803" y="845"/>
                  </a:cubicBezTo>
                  <a:cubicBezTo>
                    <a:pt x="990" y="845"/>
                    <a:pt x="1177" y="803"/>
                    <a:pt x="1320" y="720"/>
                  </a:cubicBezTo>
                  <a:cubicBezTo>
                    <a:pt x="1605" y="556"/>
                    <a:pt x="1605" y="289"/>
                    <a:pt x="1320" y="124"/>
                  </a:cubicBezTo>
                  <a:cubicBezTo>
                    <a:pt x="1177" y="42"/>
                    <a:pt x="990" y="0"/>
                    <a:pt x="80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Google Shape;1431;p66"/>
            <p:cNvSpPr/>
            <p:nvPr/>
          </p:nvSpPr>
          <p:spPr>
            <a:xfrm>
              <a:off x="6359200" y="3555675"/>
              <a:ext cx="871025" cy="434900"/>
            </a:xfrm>
            <a:custGeom>
              <a:avLst/>
              <a:gdLst/>
              <a:ahLst/>
              <a:cxnLst/>
              <a:rect l="l" t="t" r="r" b="b"/>
              <a:pathLst>
                <a:path w="34841" h="17396" extrusionOk="0">
                  <a:moveTo>
                    <a:pt x="17180" y="1"/>
                  </a:moveTo>
                  <a:lnTo>
                    <a:pt x="211" y="9858"/>
                  </a:lnTo>
                  <a:cubicBezTo>
                    <a:pt x="72" y="9938"/>
                    <a:pt x="3" y="10044"/>
                    <a:pt x="3" y="10150"/>
                  </a:cubicBezTo>
                  <a:cubicBezTo>
                    <a:pt x="2" y="10150"/>
                    <a:pt x="1" y="10788"/>
                    <a:pt x="1" y="10788"/>
                  </a:cubicBezTo>
                  <a:cubicBezTo>
                    <a:pt x="1" y="10894"/>
                    <a:pt x="71" y="11001"/>
                    <a:pt x="212" y="11082"/>
                  </a:cubicBezTo>
                  <a:lnTo>
                    <a:pt x="5944" y="14392"/>
                  </a:lnTo>
                  <a:lnTo>
                    <a:pt x="5944" y="14392"/>
                  </a:lnTo>
                  <a:lnTo>
                    <a:pt x="5941" y="13902"/>
                  </a:lnTo>
                  <a:lnTo>
                    <a:pt x="9112" y="13902"/>
                  </a:lnTo>
                  <a:lnTo>
                    <a:pt x="15161" y="17396"/>
                  </a:lnTo>
                  <a:lnTo>
                    <a:pt x="34841" y="6033"/>
                  </a:lnTo>
                  <a:lnTo>
                    <a:pt x="31684" y="4212"/>
                  </a:lnTo>
                  <a:lnTo>
                    <a:pt x="17180" y="1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Google Shape;1432;p66"/>
            <p:cNvSpPr/>
            <p:nvPr/>
          </p:nvSpPr>
          <p:spPr>
            <a:xfrm>
              <a:off x="6414225" y="3577425"/>
              <a:ext cx="629400" cy="347800"/>
            </a:xfrm>
            <a:custGeom>
              <a:avLst/>
              <a:gdLst/>
              <a:ahLst/>
              <a:cxnLst/>
              <a:rect l="l" t="t" r="r" b="b"/>
              <a:pathLst>
                <a:path w="25176" h="13912" extrusionOk="0">
                  <a:moveTo>
                    <a:pt x="16712" y="0"/>
                  </a:moveTo>
                  <a:lnTo>
                    <a:pt x="16248" y="269"/>
                  </a:lnTo>
                  <a:cubicBezTo>
                    <a:pt x="16140" y="331"/>
                    <a:pt x="16140" y="433"/>
                    <a:pt x="16248" y="497"/>
                  </a:cubicBezTo>
                  <a:lnTo>
                    <a:pt x="17182" y="1045"/>
                  </a:lnTo>
                  <a:cubicBezTo>
                    <a:pt x="17237" y="1077"/>
                    <a:pt x="17309" y="1093"/>
                    <a:pt x="17380" y="1093"/>
                  </a:cubicBezTo>
                  <a:cubicBezTo>
                    <a:pt x="17450" y="1093"/>
                    <a:pt x="17520" y="1078"/>
                    <a:pt x="17572" y="1048"/>
                  </a:cubicBezTo>
                  <a:lnTo>
                    <a:pt x="18144" y="718"/>
                  </a:lnTo>
                  <a:lnTo>
                    <a:pt x="16712" y="0"/>
                  </a:lnTo>
                  <a:close/>
                  <a:moveTo>
                    <a:pt x="18492" y="893"/>
                  </a:moveTo>
                  <a:lnTo>
                    <a:pt x="18492" y="893"/>
                  </a:lnTo>
                  <a:cubicBezTo>
                    <a:pt x="18390" y="955"/>
                    <a:pt x="18391" y="1054"/>
                    <a:pt x="18496" y="1116"/>
                  </a:cubicBezTo>
                  <a:lnTo>
                    <a:pt x="19430" y="1666"/>
                  </a:lnTo>
                  <a:cubicBezTo>
                    <a:pt x="19485" y="1698"/>
                    <a:pt x="19556" y="1714"/>
                    <a:pt x="19628" y="1714"/>
                  </a:cubicBezTo>
                  <a:cubicBezTo>
                    <a:pt x="19698" y="1714"/>
                    <a:pt x="19767" y="1698"/>
                    <a:pt x="19821" y="1667"/>
                  </a:cubicBezTo>
                  <a:lnTo>
                    <a:pt x="19921" y="1610"/>
                  </a:lnTo>
                  <a:lnTo>
                    <a:pt x="18492" y="893"/>
                  </a:lnTo>
                  <a:close/>
                  <a:moveTo>
                    <a:pt x="15758" y="617"/>
                  </a:moveTo>
                  <a:cubicBezTo>
                    <a:pt x="15688" y="617"/>
                    <a:pt x="15619" y="632"/>
                    <a:pt x="15566" y="662"/>
                  </a:cubicBezTo>
                  <a:lnTo>
                    <a:pt x="14455" y="1304"/>
                  </a:lnTo>
                  <a:cubicBezTo>
                    <a:pt x="14347" y="1366"/>
                    <a:pt x="14347" y="1469"/>
                    <a:pt x="14455" y="1532"/>
                  </a:cubicBezTo>
                  <a:lnTo>
                    <a:pt x="15389" y="2081"/>
                  </a:lnTo>
                  <a:cubicBezTo>
                    <a:pt x="15444" y="2113"/>
                    <a:pt x="15516" y="2129"/>
                    <a:pt x="15587" y="2129"/>
                  </a:cubicBezTo>
                  <a:cubicBezTo>
                    <a:pt x="15657" y="2129"/>
                    <a:pt x="15726" y="2114"/>
                    <a:pt x="15779" y="2083"/>
                  </a:cubicBezTo>
                  <a:lnTo>
                    <a:pt x="16890" y="1441"/>
                  </a:lnTo>
                  <a:cubicBezTo>
                    <a:pt x="16999" y="1379"/>
                    <a:pt x="16999" y="1277"/>
                    <a:pt x="16890" y="1213"/>
                  </a:cubicBezTo>
                  <a:lnTo>
                    <a:pt x="15956" y="665"/>
                  </a:lnTo>
                  <a:cubicBezTo>
                    <a:pt x="15901" y="633"/>
                    <a:pt x="15830" y="617"/>
                    <a:pt x="15758" y="617"/>
                  </a:cubicBezTo>
                  <a:close/>
                  <a:moveTo>
                    <a:pt x="18007" y="1236"/>
                  </a:moveTo>
                  <a:cubicBezTo>
                    <a:pt x="17937" y="1236"/>
                    <a:pt x="17867" y="1252"/>
                    <a:pt x="17813" y="1283"/>
                  </a:cubicBezTo>
                  <a:lnTo>
                    <a:pt x="16703" y="1925"/>
                  </a:lnTo>
                  <a:cubicBezTo>
                    <a:pt x="16595" y="1987"/>
                    <a:pt x="16595" y="2088"/>
                    <a:pt x="16703" y="2151"/>
                  </a:cubicBezTo>
                  <a:lnTo>
                    <a:pt x="17637" y="2701"/>
                  </a:lnTo>
                  <a:cubicBezTo>
                    <a:pt x="17691" y="2733"/>
                    <a:pt x="17763" y="2749"/>
                    <a:pt x="17834" y="2749"/>
                  </a:cubicBezTo>
                  <a:cubicBezTo>
                    <a:pt x="17904" y="2749"/>
                    <a:pt x="17974" y="2733"/>
                    <a:pt x="18028" y="2702"/>
                  </a:cubicBezTo>
                  <a:lnTo>
                    <a:pt x="19139" y="2062"/>
                  </a:lnTo>
                  <a:cubicBezTo>
                    <a:pt x="19246" y="1998"/>
                    <a:pt x="19246" y="1897"/>
                    <a:pt x="19139" y="1834"/>
                  </a:cubicBezTo>
                  <a:lnTo>
                    <a:pt x="18205" y="1285"/>
                  </a:lnTo>
                  <a:cubicBezTo>
                    <a:pt x="18150" y="1253"/>
                    <a:pt x="18078" y="1236"/>
                    <a:pt x="18007" y="1236"/>
                  </a:cubicBezTo>
                  <a:close/>
                  <a:moveTo>
                    <a:pt x="20232" y="1765"/>
                  </a:moveTo>
                  <a:lnTo>
                    <a:pt x="19506" y="2183"/>
                  </a:lnTo>
                  <a:cubicBezTo>
                    <a:pt x="19399" y="2247"/>
                    <a:pt x="19399" y="2348"/>
                    <a:pt x="19506" y="2411"/>
                  </a:cubicBezTo>
                  <a:lnTo>
                    <a:pt x="20440" y="2961"/>
                  </a:lnTo>
                  <a:cubicBezTo>
                    <a:pt x="20494" y="2993"/>
                    <a:pt x="20565" y="3009"/>
                    <a:pt x="20636" y="3009"/>
                  </a:cubicBezTo>
                  <a:cubicBezTo>
                    <a:pt x="20707" y="3009"/>
                    <a:pt x="20777" y="2993"/>
                    <a:pt x="20831" y="2962"/>
                  </a:cubicBezTo>
                  <a:lnTo>
                    <a:pt x="21663" y="2483"/>
                  </a:lnTo>
                  <a:lnTo>
                    <a:pt x="20232" y="1765"/>
                  </a:lnTo>
                  <a:close/>
                  <a:moveTo>
                    <a:pt x="13967" y="1653"/>
                  </a:moveTo>
                  <a:cubicBezTo>
                    <a:pt x="13896" y="1653"/>
                    <a:pt x="13826" y="1668"/>
                    <a:pt x="13773" y="1699"/>
                  </a:cubicBezTo>
                  <a:lnTo>
                    <a:pt x="12662" y="2340"/>
                  </a:lnTo>
                  <a:cubicBezTo>
                    <a:pt x="12554" y="2403"/>
                    <a:pt x="12554" y="2504"/>
                    <a:pt x="12662" y="2568"/>
                  </a:cubicBezTo>
                  <a:lnTo>
                    <a:pt x="13596" y="3116"/>
                  </a:lnTo>
                  <a:cubicBezTo>
                    <a:pt x="13651" y="3148"/>
                    <a:pt x="13723" y="3164"/>
                    <a:pt x="13794" y="3164"/>
                  </a:cubicBezTo>
                  <a:cubicBezTo>
                    <a:pt x="13864" y="3164"/>
                    <a:pt x="13933" y="3149"/>
                    <a:pt x="13986" y="3119"/>
                  </a:cubicBezTo>
                  <a:lnTo>
                    <a:pt x="15097" y="2477"/>
                  </a:lnTo>
                  <a:cubicBezTo>
                    <a:pt x="15206" y="2415"/>
                    <a:pt x="15206" y="2313"/>
                    <a:pt x="15097" y="2249"/>
                  </a:cubicBezTo>
                  <a:lnTo>
                    <a:pt x="14163" y="1700"/>
                  </a:lnTo>
                  <a:cubicBezTo>
                    <a:pt x="14109" y="1668"/>
                    <a:pt x="14038" y="1653"/>
                    <a:pt x="13967" y="1653"/>
                  </a:cubicBezTo>
                  <a:close/>
                  <a:moveTo>
                    <a:pt x="22010" y="2656"/>
                  </a:moveTo>
                  <a:lnTo>
                    <a:pt x="21755" y="2804"/>
                  </a:lnTo>
                  <a:cubicBezTo>
                    <a:pt x="21647" y="2866"/>
                    <a:pt x="21647" y="2967"/>
                    <a:pt x="21755" y="3032"/>
                  </a:cubicBezTo>
                  <a:lnTo>
                    <a:pt x="22689" y="3580"/>
                  </a:lnTo>
                  <a:cubicBezTo>
                    <a:pt x="22743" y="3612"/>
                    <a:pt x="22815" y="3628"/>
                    <a:pt x="22886" y="3628"/>
                  </a:cubicBezTo>
                  <a:cubicBezTo>
                    <a:pt x="22956" y="3628"/>
                    <a:pt x="23026" y="3613"/>
                    <a:pt x="23079" y="3582"/>
                  </a:cubicBezTo>
                  <a:lnTo>
                    <a:pt x="23441" y="3373"/>
                  </a:lnTo>
                  <a:lnTo>
                    <a:pt x="22010" y="2656"/>
                  </a:lnTo>
                  <a:close/>
                  <a:moveTo>
                    <a:pt x="16214" y="2272"/>
                  </a:moveTo>
                  <a:cubicBezTo>
                    <a:pt x="16144" y="2272"/>
                    <a:pt x="16074" y="2287"/>
                    <a:pt x="16020" y="2318"/>
                  </a:cubicBezTo>
                  <a:lnTo>
                    <a:pt x="14910" y="2960"/>
                  </a:lnTo>
                  <a:cubicBezTo>
                    <a:pt x="14802" y="3022"/>
                    <a:pt x="14802" y="3123"/>
                    <a:pt x="14910" y="3188"/>
                  </a:cubicBezTo>
                  <a:lnTo>
                    <a:pt x="15844" y="3737"/>
                  </a:lnTo>
                  <a:cubicBezTo>
                    <a:pt x="15898" y="3768"/>
                    <a:pt x="15969" y="3784"/>
                    <a:pt x="16040" y="3784"/>
                  </a:cubicBezTo>
                  <a:cubicBezTo>
                    <a:pt x="16111" y="3784"/>
                    <a:pt x="16181" y="3769"/>
                    <a:pt x="16235" y="3738"/>
                  </a:cubicBezTo>
                  <a:lnTo>
                    <a:pt x="17346" y="3097"/>
                  </a:lnTo>
                  <a:cubicBezTo>
                    <a:pt x="17453" y="3034"/>
                    <a:pt x="17453" y="2933"/>
                    <a:pt x="17346" y="2869"/>
                  </a:cubicBezTo>
                  <a:lnTo>
                    <a:pt x="16412" y="2321"/>
                  </a:lnTo>
                  <a:cubicBezTo>
                    <a:pt x="16357" y="2288"/>
                    <a:pt x="16285" y="2272"/>
                    <a:pt x="16214" y="2272"/>
                  </a:cubicBezTo>
                  <a:close/>
                  <a:moveTo>
                    <a:pt x="19018" y="2532"/>
                  </a:moveTo>
                  <a:cubicBezTo>
                    <a:pt x="18948" y="2532"/>
                    <a:pt x="18877" y="2547"/>
                    <a:pt x="18824" y="2578"/>
                  </a:cubicBezTo>
                  <a:lnTo>
                    <a:pt x="17713" y="3219"/>
                  </a:lnTo>
                  <a:cubicBezTo>
                    <a:pt x="17605" y="3282"/>
                    <a:pt x="17605" y="3384"/>
                    <a:pt x="17713" y="3447"/>
                  </a:cubicBezTo>
                  <a:lnTo>
                    <a:pt x="18647" y="3996"/>
                  </a:lnTo>
                  <a:cubicBezTo>
                    <a:pt x="18702" y="4028"/>
                    <a:pt x="18773" y="4044"/>
                    <a:pt x="18844" y="4044"/>
                  </a:cubicBezTo>
                  <a:cubicBezTo>
                    <a:pt x="18914" y="4044"/>
                    <a:pt x="18984" y="4029"/>
                    <a:pt x="19037" y="3998"/>
                  </a:cubicBezTo>
                  <a:lnTo>
                    <a:pt x="20148" y="3356"/>
                  </a:lnTo>
                  <a:cubicBezTo>
                    <a:pt x="20257" y="3294"/>
                    <a:pt x="20257" y="3193"/>
                    <a:pt x="20148" y="3129"/>
                  </a:cubicBezTo>
                  <a:lnTo>
                    <a:pt x="19214" y="2579"/>
                  </a:lnTo>
                  <a:cubicBezTo>
                    <a:pt x="19160" y="2548"/>
                    <a:pt x="19089" y="2532"/>
                    <a:pt x="19018" y="2532"/>
                  </a:cubicBezTo>
                  <a:close/>
                  <a:moveTo>
                    <a:pt x="12173" y="2688"/>
                  </a:moveTo>
                  <a:cubicBezTo>
                    <a:pt x="12103" y="2688"/>
                    <a:pt x="12033" y="2703"/>
                    <a:pt x="11980" y="2735"/>
                  </a:cubicBezTo>
                  <a:lnTo>
                    <a:pt x="10869" y="3375"/>
                  </a:lnTo>
                  <a:cubicBezTo>
                    <a:pt x="10760" y="3437"/>
                    <a:pt x="10760" y="3540"/>
                    <a:pt x="10869" y="3603"/>
                  </a:cubicBezTo>
                  <a:lnTo>
                    <a:pt x="11803" y="4152"/>
                  </a:lnTo>
                  <a:cubicBezTo>
                    <a:pt x="11858" y="4184"/>
                    <a:pt x="11930" y="4200"/>
                    <a:pt x="12001" y="4200"/>
                  </a:cubicBezTo>
                  <a:cubicBezTo>
                    <a:pt x="12071" y="4200"/>
                    <a:pt x="12140" y="4185"/>
                    <a:pt x="12193" y="4154"/>
                  </a:cubicBezTo>
                  <a:lnTo>
                    <a:pt x="13304" y="3512"/>
                  </a:lnTo>
                  <a:cubicBezTo>
                    <a:pt x="13412" y="3450"/>
                    <a:pt x="13412" y="3349"/>
                    <a:pt x="13304" y="3285"/>
                  </a:cubicBezTo>
                  <a:lnTo>
                    <a:pt x="12370" y="2736"/>
                  </a:lnTo>
                  <a:cubicBezTo>
                    <a:pt x="12316" y="2704"/>
                    <a:pt x="12244" y="2688"/>
                    <a:pt x="12173" y="2688"/>
                  </a:cubicBezTo>
                  <a:close/>
                  <a:moveTo>
                    <a:pt x="21265" y="3152"/>
                  </a:moveTo>
                  <a:cubicBezTo>
                    <a:pt x="21195" y="3152"/>
                    <a:pt x="21126" y="3167"/>
                    <a:pt x="21073" y="3197"/>
                  </a:cubicBezTo>
                  <a:lnTo>
                    <a:pt x="19962" y="3839"/>
                  </a:lnTo>
                  <a:cubicBezTo>
                    <a:pt x="19853" y="3901"/>
                    <a:pt x="19853" y="4004"/>
                    <a:pt x="19962" y="4067"/>
                  </a:cubicBezTo>
                  <a:lnTo>
                    <a:pt x="20896" y="4616"/>
                  </a:lnTo>
                  <a:cubicBezTo>
                    <a:pt x="20951" y="4648"/>
                    <a:pt x="21023" y="4664"/>
                    <a:pt x="21094" y="4664"/>
                  </a:cubicBezTo>
                  <a:cubicBezTo>
                    <a:pt x="21164" y="4664"/>
                    <a:pt x="21233" y="4649"/>
                    <a:pt x="21286" y="4618"/>
                  </a:cubicBezTo>
                  <a:lnTo>
                    <a:pt x="22397" y="3976"/>
                  </a:lnTo>
                  <a:cubicBezTo>
                    <a:pt x="22505" y="3914"/>
                    <a:pt x="22505" y="3812"/>
                    <a:pt x="22397" y="3749"/>
                  </a:cubicBezTo>
                  <a:lnTo>
                    <a:pt x="21463" y="3200"/>
                  </a:lnTo>
                  <a:cubicBezTo>
                    <a:pt x="21408" y="3168"/>
                    <a:pt x="21336" y="3152"/>
                    <a:pt x="21265" y="3152"/>
                  </a:cubicBezTo>
                  <a:close/>
                  <a:moveTo>
                    <a:pt x="14420" y="3307"/>
                  </a:moveTo>
                  <a:cubicBezTo>
                    <a:pt x="14350" y="3307"/>
                    <a:pt x="14280" y="3323"/>
                    <a:pt x="14227" y="3354"/>
                  </a:cubicBezTo>
                  <a:lnTo>
                    <a:pt x="13117" y="3996"/>
                  </a:lnTo>
                  <a:cubicBezTo>
                    <a:pt x="13009" y="4058"/>
                    <a:pt x="13009" y="4159"/>
                    <a:pt x="13117" y="4223"/>
                  </a:cubicBezTo>
                  <a:lnTo>
                    <a:pt x="14051" y="4772"/>
                  </a:lnTo>
                  <a:cubicBezTo>
                    <a:pt x="14105" y="4804"/>
                    <a:pt x="14176" y="4820"/>
                    <a:pt x="14247" y="4820"/>
                  </a:cubicBezTo>
                  <a:cubicBezTo>
                    <a:pt x="14318" y="4820"/>
                    <a:pt x="14388" y="4804"/>
                    <a:pt x="14442" y="4773"/>
                  </a:cubicBezTo>
                  <a:lnTo>
                    <a:pt x="15553" y="4133"/>
                  </a:lnTo>
                  <a:cubicBezTo>
                    <a:pt x="15660" y="4070"/>
                    <a:pt x="15660" y="3968"/>
                    <a:pt x="15553" y="3905"/>
                  </a:cubicBezTo>
                  <a:lnTo>
                    <a:pt x="14619" y="3356"/>
                  </a:lnTo>
                  <a:cubicBezTo>
                    <a:pt x="14564" y="3324"/>
                    <a:pt x="14492" y="3307"/>
                    <a:pt x="14420" y="3307"/>
                  </a:cubicBezTo>
                  <a:close/>
                  <a:moveTo>
                    <a:pt x="23744" y="3526"/>
                  </a:moveTo>
                  <a:lnTo>
                    <a:pt x="22748" y="4101"/>
                  </a:lnTo>
                  <a:cubicBezTo>
                    <a:pt x="22639" y="4164"/>
                    <a:pt x="22639" y="4265"/>
                    <a:pt x="22748" y="4328"/>
                  </a:cubicBezTo>
                  <a:lnTo>
                    <a:pt x="23682" y="4877"/>
                  </a:lnTo>
                  <a:cubicBezTo>
                    <a:pt x="23736" y="4909"/>
                    <a:pt x="23808" y="4925"/>
                    <a:pt x="23880" y="4925"/>
                  </a:cubicBezTo>
                  <a:cubicBezTo>
                    <a:pt x="23950" y="4925"/>
                    <a:pt x="24019" y="4910"/>
                    <a:pt x="24072" y="4880"/>
                  </a:cubicBezTo>
                  <a:lnTo>
                    <a:pt x="25175" y="4242"/>
                  </a:lnTo>
                  <a:lnTo>
                    <a:pt x="23744" y="3526"/>
                  </a:lnTo>
                  <a:close/>
                  <a:moveTo>
                    <a:pt x="17225" y="3567"/>
                  </a:moveTo>
                  <a:cubicBezTo>
                    <a:pt x="17155" y="3567"/>
                    <a:pt x="17085" y="3583"/>
                    <a:pt x="17031" y="3614"/>
                  </a:cubicBezTo>
                  <a:lnTo>
                    <a:pt x="15920" y="4254"/>
                  </a:lnTo>
                  <a:cubicBezTo>
                    <a:pt x="15813" y="4318"/>
                    <a:pt x="15813" y="4419"/>
                    <a:pt x="15920" y="4482"/>
                  </a:cubicBezTo>
                  <a:lnTo>
                    <a:pt x="16854" y="5031"/>
                  </a:lnTo>
                  <a:cubicBezTo>
                    <a:pt x="16908" y="5064"/>
                    <a:pt x="16980" y="5080"/>
                    <a:pt x="17051" y="5080"/>
                  </a:cubicBezTo>
                  <a:cubicBezTo>
                    <a:pt x="17122" y="5080"/>
                    <a:pt x="17192" y="5064"/>
                    <a:pt x="17246" y="5033"/>
                  </a:cubicBezTo>
                  <a:lnTo>
                    <a:pt x="18356" y="4392"/>
                  </a:lnTo>
                  <a:cubicBezTo>
                    <a:pt x="18464" y="4330"/>
                    <a:pt x="18464" y="4228"/>
                    <a:pt x="18356" y="4165"/>
                  </a:cubicBezTo>
                  <a:lnTo>
                    <a:pt x="17422" y="3615"/>
                  </a:lnTo>
                  <a:cubicBezTo>
                    <a:pt x="17368" y="3583"/>
                    <a:pt x="17296" y="3567"/>
                    <a:pt x="17225" y="3567"/>
                  </a:cubicBezTo>
                  <a:close/>
                  <a:moveTo>
                    <a:pt x="10378" y="3723"/>
                  </a:moveTo>
                  <a:cubicBezTo>
                    <a:pt x="10308" y="3723"/>
                    <a:pt x="10239" y="3738"/>
                    <a:pt x="10185" y="3769"/>
                  </a:cubicBezTo>
                  <a:lnTo>
                    <a:pt x="9075" y="4411"/>
                  </a:lnTo>
                  <a:cubicBezTo>
                    <a:pt x="8967" y="4473"/>
                    <a:pt x="8967" y="4575"/>
                    <a:pt x="9075" y="4639"/>
                  </a:cubicBezTo>
                  <a:lnTo>
                    <a:pt x="10009" y="5187"/>
                  </a:lnTo>
                  <a:cubicBezTo>
                    <a:pt x="10064" y="5219"/>
                    <a:pt x="10136" y="5236"/>
                    <a:pt x="10208" y="5236"/>
                  </a:cubicBezTo>
                  <a:cubicBezTo>
                    <a:pt x="10277" y="5236"/>
                    <a:pt x="10347" y="5220"/>
                    <a:pt x="10400" y="5190"/>
                  </a:cubicBezTo>
                  <a:lnTo>
                    <a:pt x="11511" y="4548"/>
                  </a:lnTo>
                  <a:cubicBezTo>
                    <a:pt x="11618" y="4486"/>
                    <a:pt x="11618" y="4383"/>
                    <a:pt x="11511" y="4320"/>
                  </a:cubicBezTo>
                  <a:lnTo>
                    <a:pt x="10577" y="3771"/>
                  </a:lnTo>
                  <a:cubicBezTo>
                    <a:pt x="10522" y="3739"/>
                    <a:pt x="10450" y="3723"/>
                    <a:pt x="10378" y="3723"/>
                  </a:cubicBezTo>
                  <a:close/>
                  <a:moveTo>
                    <a:pt x="19472" y="4187"/>
                  </a:moveTo>
                  <a:cubicBezTo>
                    <a:pt x="19402" y="4187"/>
                    <a:pt x="19333" y="4202"/>
                    <a:pt x="19280" y="4233"/>
                  </a:cubicBezTo>
                  <a:lnTo>
                    <a:pt x="18169" y="4875"/>
                  </a:lnTo>
                  <a:cubicBezTo>
                    <a:pt x="18060" y="4937"/>
                    <a:pt x="18060" y="5039"/>
                    <a:pt x="18169" y="5103"/>
                  </a:cubicBezTo>
                  <a:lnTo>
                    <a:pt x="19103" y="5651"/>
                  </a:lnTo>
                  <a:cubicBezTo>
                    <a:pt x="19158" y="5683"/>
                    <a:pt x="19229" y="5700"/>
                    <a:pt x="19301" y="5700"/>
                  </a:cubicBezTo>
                  <a:cubicBezTo>
                    <a:pt x="19371" y="5700"/>
                    <a:pt x="19440" y="5684"/>
                    <a:pt x="19493" y="5654"/>
                  </a:cubicBezTo>
                  <a:lnTo>
                    <a:pt x="20604" y="5012"/>
                  </a:lnTo>
                  <a:cubicBezTo>
                    <a:pt x="20712" y="4950"/>
                    <a:pt x="20712" y="4847"/>
                    <a:pt x="20604" y="4784"/>
                  </a:cubicBezTo>
                  <a:lnTo>
                    <a:pt x="19670" y="4235"/>
                  </a:lnTo>
                  <a:cubicBezTo>
                    <a:pt x="19615" y="4203"/>
                    <a:pt x="19543" y="4187"/>
                    <a:pt x="19472" y="4187"/>
                  </a:cubicBezTo>
                  <a:close/>
                  <a:moveTo>
                    <a:pt x="12626" y="4343"/>
                  </a:moveTo>
                  <a:cubicBezTo>
                    <a:pt x="12557" y="4343"/>
                    <a:pt x="12487" y="4359"/>
                    <a:pt x="12434" y="4389"/>
                  </a:cubicBezTo>
                  <a:lnTo>
                    <a:pt x="11324" y="5031"/>
                  </a:lnTo>
                  <a:cubicBezTo>
                    <a:pt x="11215" y="5093"/>
                    <a:pt x="11215" y="5195"/>
                    <a:pt x="11324" y="5258"/>
                  </a:cubicBezTo>
                  <a:lnTo>
                    <a:pt x="12258" y="5808"/>
                  </a:lnTo>
                  <a:cubicBezTo>
                    <a:pt x="12312" y="5840"/>
                    <a:pt x="12383" y="5856"/>
                    <a:pt x="12455" y="5856"/>
                  </a:cubicBezTo>
                  <a:cubicBezTo>
                    <a:pt x="12525" y="5856"/>
                    <a:pt x="12595" y="5840"/>
                    <a:pt x="12648" y="5809"/>
                  </a:cubicBezTo>
                  <a:lnTo>
                    <a:pt x="13758" y="5168"/>
                  </a:lnTo>
                  <a:cubicBezTo>
                    <a:pt x="13867" y="5105"/>
                    <a:pt x="13867" y="5004"/>
                    <a:pt x="13758" y="4940"/>
                  </a:cubicBezTo>
                  <a:lnTo>
                    <a:pt x="12824" y="4392"/>
                  </a:lnTo>
                  <a:cubicBezTo>
                    <a:pt x="12770" y="4360"/>
                    <a:pt x="12698" y="4343"/>
                    <a:pt x="12626" y="4343"/>
                  </a:cubicBezTo>
                  <a:close/>
                  <a:moveTo>
                    <a:pt x="15431" y="4603"/>
                  </a:moveTo>
                  <a:cubicBezTo>
                    <a:pt x="15361" y="4603"/>
                    <a:pt x="15291" y="4619"/>
                    <a:pt x="15238" y="4649"/>
                  </a:cubicBezTo>
                  <a:lnTo>
                    <a:pt x="14127" y="5290"/>
                  </a:lnTo>
                  <a:cubicBezTo>
                    <a:pt x="14019" y="5353"/>
                    <a:pt x="14019" y="5455"/>
                    <a:pt x="14127" y="5518"/>
                  </a:cubicBezTo>
                  <a:lnTo>
                    <a:pt x="15061" y="6068"/>
                  </a:lnTo>
                  <a:cubicBezTo>
                    <a:pt x="15115" y="6100"/>
                    <a:pt x="15186" y="6115"/>
                    <a:pt x="15257" y="6115"/>
                  </a:cubicBezTo>
                  <a:cubicBezTo>
                    <a:pt x="15328" y="6115"/>
                    <a:pt x="15398" y="6100"/>
                    <a:pt x="15451" y="6069"/>
                  </a:cubicBezTo>
                  <a:lnTo>
                    <a:pt x="16562" y="5428"/>
                  </a:lnTo>
                  <a:cubicBezTo>
                    <a:pt x="16671" y="5365"/>
                    <a:pt x="16671" y="5264"/>
                    <a:pt x="16562" y="5200"/>
                  </a:cubicBezTo>
                  <a:lnTo>
                    <a:pt x="15629" y="4652"/>
                  </a:lnTo>
                  <a:cubicBezTo>
                    <a:pt x="15574" y="4619"/>
                    <a:pt x="15502" y="4603"/>
                    <a:pt x="15431" y="4603"/>
                  </a:cubicBezTo>
                  <a:close/>
                  <a:moveTo>
                    <a:pt x="8585" y="4759"/>
                  </a:moveTo>
                  <a:cubicBezTo>
                    <a:pt x="8515" y="4759"/>
                    <a:pt x="8446" y="4774"/>
                    <a:pt x="8392" y="4804"/>
                  </a:cubicBezTo>
                  <a:lnTo>
                    <a:pt x="7282" y="5446"/>
                  </a:lnTo>
                  <a:cubicBezTo>
                    <a:pt x="7174" y="5508"/>
                    <a:pt x="7174" y="5611"/>
                    <a:pt x="7282" y="5674"/>
                  </a:cubicBezTo>
                  <a:lnTo>
                    <a:pt x="8216" y="6223"/>
                  </a:lnTo>
                  <a:cubicBezTo>
                    <a:pt x="8271" y="6255"/>
                    <a:pt x="8343" y="6271"/>
                    <a:pt x="8414" y="6271"/>
                  </a:cubicBezTo>
                  <a:cubicBezTo>
                    <a:pt x="8484" y="6271"/>
                    <a:pt x="8554" y="6256"/>
                    <a:pt x="8607" y="6225"/>
                  </a:cubicBezTo>
                  <a:lnTo>
                    <a:pt x="9718" y="5583"/>
                  </a:lnTo>
                  <a:cubicBezTo>
                    <a:pt x="9825" y="5521"/>
                    <a:pt x="9825" y="5419"/>
                    <a:pt x="9718" y="5356"/>
                  </a:cubicBezTo>
                  <a:lnTo>
                    <a:pt x="8784" y="4807"/>
                  </a:lnTo>
                  <a:cubicBezTo>
                    <a:pt x="8729" y="4775"/>
                    <a:pt x="8657" y="4759"/>
                    <a:pt x="8585" y="4759"/>
                  </a:cubicBezTo>
                  <a:close/>
                  <a:moveTo>
                    <a:pt x="17679" y="5223"/>
                  </a:moveTo>
                  <a:cubicBezTo>
                    <a:pt x="17609" y="5223"/>
                    <a:pt x="17539" y="5238"/>
                    <a:pt x="17487" y="5268"/>
                  </a:cubicBezTo>
                  <a:lnTo>
                    <a:pt x="16375" y="5910"/>
                  </a:lnTo>
                  <a:cubicBezTo>
                    <a:pt x="16267" y="5972"/>
                    <a:pt x="16267" y="6075"/>
                    <a:pt x="16375" y="6138"/>
                  </a:cubicBezTo>
                  <a:lnTo>
                    <a:pt x="17309" y="6687"/>
                  </a:lnTo>
                  <a:cubicBezTo>
                    <a:pt x="17364" y="6719"/>
                    <a:pt x="17436" y="6735"/>
                    <a:pt x="17507" y="6735"/>
                  </a:cubicBezTo>
                  <a:cubicBezTo>
                    <a:pt x="17577" y="6735"/>
                    <a:pt x="17647" y="6720"/>
                    <a:pt x="17700" y="6689"/>
                  </a:cubicBezTo>
                  <a:lnTo>
                    <a:pt x="18811" y="6047"/>
                  </a:lnTo>
                  <a:cubicBezTo>
                    <a:pt x="18919" y="5985"/>
                    <a:pt x="18919" y="5883"/>
                    <a:pt x="18811" y="5820"/>
                  </a:cubicBezTo>
                  <a:lnTo>
                    <a:pt x="17877" y="5271"/>
                  </a:lnTo>
                  <a:cubicBezTo>
                    <a:pt x="17822" y="5239"/>
                    <a:pt x="17750" y="5223"/>
                    <a:pt x="17679" y="5223"/>
                  </a:cubicBezTo>
                  <a:close/>
                  <a:moveTo>
                    <a:pt x="10834" y="5379"/>
                  </a:moveTo>
                  <a:cubicBezTo>
                    <a:pt x="10764" y="5379"/>
                    <a:pt x="10694" y="5394"/>
                    <a:pt x="10641" y="5425"/>
                  </a:cubicBezTo>
                  <a:lnTo>
                    <a:pt x="9530" y="6067"/>
                  </a:lnTo>
                  <a:cubicBezTo>
                    <a:pt x="9422" y="6129"/>
                    <a:pt x="9422" y="6230"/>
                    <a:pt x="9530" y="6294"/>
                  </a:cubicBezTo>
                  <a:lnTo>
                    <a:pt x="10465" y="6843"/>
                  </a:lnTo>
                  <a:cubicBezTo>
                    <a:pt x="10519" y="6875"/>
                    <a:pt x="10590" y="6891"/>
                    <a:pt x="10662" y="6891"/>
                  </a:cubicBezTo>
                  <a:cubicBezTo>
                    <a:pt x="10732" y="6891"/>
                    <a:pt x="10802" y="6876"/>
                    <a:pt x="10855" y="6844"/>
                  </a:cubicBezTo>
                  <a:lnTo>
                    <a:pt x="11965" y="6204"/>
                  </a:lnTo>
                  <a:cubicBezTo>
                    <a:pt x="12074" y="6141"/>
                    <a:pt x="12074" y="6039"/>
                    <a:pt x="11965" y="5976"/>
                  </a:cubicBezTo>
                  <a:lnTo>
                    <a:pt x="11031" y="5427"/>
                  </a:lnTo>
                  <a:cubicBezTo>
                    <a:pt x="10977" y="5395"/>
                    <a:pt x="10906" y="5379"/>
                    <a:pt x="10834" y="5379"/>
                  </a:cubicBezTo>
                  <a:close/>
                  <a:moveTo>
                    <a:pt x="13639" y="5638"/>
                  </a:moveTo>
                  <a:cubicBezTo>
                    <a:pt x="13568" y="5638"/>
                    <a:pt x="13498" y="5654"/>
                    <a:pt x="13445" y="5685"/>
                  </a:cubicBezTo>
                  <a:lnTo>
                    <a:pt x="12334" y="6325"/>
                  </a:lnTo>
                  <a:cubicBezTo>
                    <a:pt x="12225" y="6389"/>
                    <a:pt x="12225" y="6490"/>
                    <a:pt x="12334" y="6553"/>
                  </a:cubicBezTo>
                  <a:lnTo>
                    <a:pt x="13268" y="7102"/>
                  </a:lnTo>
                  <a:cubicBezTo>
                    <a:pt x="13322" y="7135"/>
                    <a:pt x="13394" y="7151"/>
                    <a:pt x="13465" y="7151"/>
                  </a:cubicBezTo>
                  <a:cubicBezTo>
                    <a:pt x="13535" y="7151"/>
                    <a:pt x="13605" y="7135"/>
                    <a:pt x="13658" y="7104"/>
                  </a:cubicBezTo>
                  <a:lnTo>
                    <a:pt x="14769" y="6463"/>
                  </a:lnTo>
                  <a:cubicBezTo>
                    <a:pt x="14877" y="6401"/>
                    <a:pt x="14877" y="6299"/>
                    <a:pt x="14769" y="6236"/>
                  </a:cubicBezTo>
                  <a:lnTo>
                    <a:pt x="13835" y="5686"/>
                  </a:lnTo>
                  <a:cubicBezTo>
                    <a:pt x="13781" y="5654"/>
                    <a:pt x="13710" y="5638"/>
                    <a:pt x="13639" y="5638"/>
                  </a:cubicBezTo>
                  <a:close/>
                  <a:moveTo>
                    <a:pt x="6791" y="5794"/>
                  </a:moveTo>
                  <a:cubicBezTo>
                    <a:pt x="6722" y="5794"/>
                    <a:pt x="6652" y="5809"/>
                    <a:pt x="6599" y="5840"/>
                  </a:cubicBezTo>
                  <a:lnTo>
                    <a:pt x="5489" y="6482"/>
                  </a:lnTo>
                  <a:cubicBezTo>
                    <a:pt x="5380" y="6544"/>
                    <a:pt x="5380" y="6646"/>
                    <a:pt x="5489" y="6710"/>
                  </a:cubicBezTo>
                  <a:lnTo>
                    <a:pt x="6423" y="7258"/>
                  </a:lnTo>
                  <a:cubicBezTo>
                    <a:pt x="6477" y="7290"/>
                    <a:pt x="6549" y="7307"/>
                    <a:pt x="6621" y="7307"/>
                  </a:cubicBezTo>
                  <a:cubicBezTo>
                    <a:pt x="6691" y="7307"/>
                    <a:pt x="6760" y="7291"/>
                    <a:pt x="6813" y="7261"/>
                  </a:cubicBezTo>
                  <a:lnTo>
                    <a:pt x="7924" y="6619"/>
                  </a:lnTo>
                  <a:cubicBezTo>
                    <a:pt x="8032" y="6557"/>
                    <a:pt x="8032" y="6454"/>
                    <a:pt x="7924" y="6391"/>
                  </a:cubicBezTo>
                  <a:lnTo>
                    <a:pt x="6989" y="5842"/>
                  </a:lnTo>
                  <a:cubicBezTo>
                    <a:pt x="6935" y="5810"/>
                    <a:pt x="6863" y="5794"/>
                    <a:pt x="6791" y="5794"/>
                  </a:cubicBezTo>
                  <a:close/>
                  <a:moveTo>
                    <a:pt x="15885" y="6258"/>
                  </a:moveTo>
                  <a:cubicBezTo>
                    <a:pt x="15816" y="6258"/>
                    <a:pt x="15746" y="6273"/>
                    <a:pt x="15692" y="6304"/>
                  </a:cubicBezTo>
                  <a:lnTo>
                    <a:pt x="14582" y="6946"/>
                  </a:lnTo>
                  <a:cubicBezTo>
                    <a:pt x="14474" y="7008"/>
                    <a:pt x="14474" y="7110"/>
                    <a:pt x="14582" y="7174"/>
                  </a:cubicBezTo>
                  <a:lnTo>
                    <a:pt x="15516" y="7722"/>
                  </a:lnTo>
                  <a:cubicBezTo>
                    <a:pt x="15571" y="7755"/>
                    <a:pt x="15643" y="7771"/>
                    <a:pt x="15714" y="7771"/>
                  </a:cubicBezTo>
                  <a:cubicBezTo>
                    <a:pt x="15784" y="7771"/>
                    <a:pt x="15854" y="7755"/>
                    <a:pt x="15907" y="7725"/>
                  </a:cubicBezTo>
                  <a:lnTo>
                    <a:pt x="17018" y="7083"/>
                  </a:lnTo>
                  <a:cubicBezTo>
                    <a:pt x="17125" y="7021"/>
                    <a:pt x="17125" y="6918"/>
                    <a:pt x="17018" y="6855"/>
                  </a:cubicBezTo>
                  <a:lnTo>
                    <a:pt x="16084" y="6306"/>
                  </a:lnTo>
                  <a:cubicBezTo>
                    <a:pt x="16029" y="6274"/>
                    <a:pt x="15957" y="6258"/>
                    <a:pt x="15885" y="6258"/>
                  </a:cubicBezTo>
                  <a:close/>
                  <a:moveTo>
                    <a:pt x="9040" y="6414"/>
                  </a:moveTo>
                  <a:cubicBezTo>
                    <a:pt x="8970" y="6414"/>
                    <a:pt x="8901" y="6430"/>
                    <a:pt x="8848" y="6460"/>
                  </a:cubicBezTo>
                  <a:lnTo>
                    <a:pt x="7737" y="7102"/>
                  </a:lnTo>
                  <a:cubicBezTo>
                    <a:pt x="7629" y="7164"/>
                    <a:pt x="7629" y="7266"/>
                    <a:pt x="7737" y="7329"/>
                  </a:cubicBezTo>
                  <a:lnTo>
                    <a:pt x="8672" y="7879"/>
                  </a:lnTo>
                  <a:cubicBezTo>
                    <a:pt x="8725" y="7910"/>
                    <a:pt x="8797" y="7926"/>
                    <a:pt x="8868" y="7926"/>
                  </a:cubicBezTo>
                  <a:cubicBezTo>
                    <a:pt x="8938" y="7926"/>
                    <a:pt x="9008" y="7911"/>
                    <a:pt x="9062" y="7880"/>
                  </a:cubicBezTo>
                  <a:lnTo>
                    <a:pt x="10172" y="7239"/>
                  </a:lnTo>
                  <a:cubicBezTo>
                    <a:pt x="10281" y="7176"/>
                    <a:pt x="10281" y="7075"/>
                    <a:pt x="10172" y="7011"/>
                  </a:cubicBezTo>
                  <a:lnTo>
                    <a:pt x="9238" y="6463"/>
                  </a:lnTo>
                  <a:cubicBezTo>
                    <a:pt x="9184" y="6431"/>
                    <a:pt x="9112" y="6414"/>
                    <a:pt x="9040" y="6414"/>
                  </a:cubicBezTo>
                  <a:close/>
                  <a:moveTo>
                    <a:pt x="11845" y="6674"/>
                  </a:moveTo>
                  <a:cubicBezTo>
                    <a:pt x="11775" y="6674"/>
                    <a:pt x="11705" y="6690"/>
                    <a:pt x="11652" y="6720"/>
                  </a:cubicBezTo>
                  <a:lnTo>
                    <a:pt x="10541" y="7362"/>
                  </a:lnTo>
                  <a:cubicBezTo>
                    <a:pt x="10432" y="7424"/>
                    <a:pt x="10432" y="7526"/>
                    <a:pt x="10541" y="7589"/>
                  </a:cubicBezTo>
                  <a:lnTo>
                    <a:pt x="11475" y="8139"/>
                  </a:lnTo>
                  <a:cubicBezTo>
                    <a:pt x="11529" y="8171"/>
                    <a:pt x="11600" y="8186"/>
                    <a:pt x="11671" y="8186"/>
                  </a:cubicBezTo>
                  <a:cubicBezTo>
                    <a:pt x="11741" y="8186"/>
                    <a:pt x="11812" y="8171"/>
                    <a:pt x="11865" y="8140"/>
                  </a:cubicBezTo>
                  <a:lnTo>
                    <a:pt x="12976" y="7499"/>
                  </a:lnTo>
                  <a:cubicBezTo>
                    <a:pt x="13084" y="7436"/>
                    <a:pt x="13084" y="7335"/>
                    <a:pt x="12976" y="7272"/>
                  </a:cubicBezTo>
                  <a:lnTo>
                    <a:pt x="12042" y="6723"/>
                  </a:lnTo>
                  <a:cubicBezTo>
                    <a:pt x="11988" y="6690"/>
                    <a:pt x="11916" y="6674"/>
                    <a:pt x="11845" y="6674"/>
                  </a:cubicBezTo>
                  <a:close/>
                  <a:moveTo>
                    <a:pt x="4998" y="6830"/>
                  </a:moveTo>
                  <a:cubicBezTo>
                    <a:pt x="4929" y="6830"/>
                    <a:pt x="4859" y="6845"/>
                    <a:pt x="4806" y="6875"/>
                  </a:cubicBezTo>
                  <a:lnTo>
                    <a:pt x="3696" y="7517"/>
                  </a:lnTo>
                  <a:cubicBezTo>
                    <a:pt x="3587" y="7579"/>
                    <a:pt x="3587" y="7682"/>
                    <a:pt x="3696" y="7745"/>
                  </a:cubicBezTo>
                  <a:lnTo>
                    <a:pt x="4630" y="8294"/>
                  </a:lnTo>
                  <a:cubicBezTo>
                    <a:pt x="4684" y="8326"/>
                    <a:pt x="4756" y="8342"/>
                    <a:pt x="4828" y="8342"/>
                  </a:cubicBezTo>
                  <a:cubicBezTo>
                    <a:pt x="4897" y="8342"/>
                    <a:pt x="4967" y="8327"/>
                    <a:pt x="5020" y="8296"/>
                  </a:cubicBezTo>
                  <a:lnTo>
                    <a:pt x="6130" y="7654"/>
                  </a:lnTo>
                  <a:cubicBezTo>
                    <a:pt x="6239" y="7592"/>
                    <a:pt x="6239" y="7490"/>
                    <a:pt x="6130" y="7427"/>
                  </a:cubicBezTo>
                  <a:lnTo>
                    <a:pt x="5196" y="6878"/>
                  </a:lnTo>
                  <a:cubicBezTo>
                    <a:pt x="5142" y="6846"/>
                    <a:pt x="5070" y="6830"/>
                    <a:pt x="4998" y="6830"/>
                  </a:cubicBezTo>
                  <a:close/>
                  <a:moveTo>
                    <a:pt x="14092" y="7294"/>
                  </a:moveTo>
                  <a:cubicBezTo>
                    <a:pt x="14022" y="7294"/>
                    <a:pt x="13953" y="7309"/>
                    <a:pt x="13899" y="7340"/>
                  </a:cubicBezTo>
                  <a:lnTo>
                    <a:pt x="12789" y="7981"/>
                  </a:lnTo>
                  <a:cubicBezTo>
                    <a:pt x="12681" y="8043"/>
                    <a:pt x="12681" y="8145"/>
                    <a:pt x="12789" y="8209"/>
                  </a:cubicBezTo>
                  <a:lnTo>
                    <a:pt x="13723" y="8758"/>
                  </a:lnTo>
                  <a:cubicBezTo>
                    <a:pt x="13777" y="8790"/>
                    <a:pt x="13849" y="8806"/>
                    <a:pt x="13920" y="8806"/>
                  </a:cubicBezTo>
                  <a:cubicBezTo>
                    <a:pt x="13990" y="8806"/>
                    <a:pt x="14060" y="8790"/>
                    <a:pt x="14114" y="8759"/>
                  </a:cubicBezTo>
                  <a:lnTo>
                    <a:pt x="15225" y="8119"/>
                  </a:lnTo>
                  <a:cubicBezTo>
                    <a:pt x="15332" y="8055"/>
                    <a:pt x="15332" y="7954"/>
                    <a:pt x="15225" y="7891"/>
                  </a:cubicBezTo>
                  <a:lnTo>
                    <a:pt x="14291" y="7342"/>
                  </a:lnTo>
                  <a:cubicBezTo>
                    <a:pt x="14235" y="7310"/>
                    <a:pt x="14164" y="7294"/>
                    <a:pt x="14092" y="7294"/>
                  </a:cubicBezTo>
                  <a:close/>
                  <a:moveTo>
                    <a:pt x="7248" y="7450"/>
                  </a:moveTo>
                  <a:cubicBezTo>
                    <a:pt x="7178" y="7450"/>
                    <a:pt x="7108" y="7465"/>
                    <a:pt x="7055" y="7496"/>
                  </a:cubicBezTo>
                  <a:lnTo>
                    <a:pt x="5944" y="8138"/>
                  </a:lnTo>
                  <a:cubicBezTo>
                    <a:pt x="5836" y="8200"/>
                    <a:pt x="5836" y="8301"/>
                    <a:pt x="5944" y="8364"/>
                  </a:cubicBezTo>
                  <a:lnTo>
                    <a:pt x="6878" y="8914"/>
                  </a:lnTo>
                  <a:cubicBezTo>
                    <a:pt x="6932" y="8946"/>
                    <a:pt x="7004" y="8962"/>
                    <a:pt x="7075" y="8962"/>
                  </a:cubicBezTo>
                  <a:cubicBezTo>
                    <a:pt x="7145" y="8962"/>
                    <a:pt x="7215" y="8946"/>
                    <a:pt x="7269" y="8915"/>
                  </a:cubicBezTo>
                  <a:lnTo>
                    <a:pt x="8379" y="8275"/>
                  </a:lnTo>
                  <a:cubicBezTo>
                    <a:pt x="8487" y="8212"/>
                    <a:pt x="8487" y="8110"/>
                    <a:pt x="8379" y="8047"/>
                  </a:cubicBezTo>
                  <a:lnTo>
                    <a:pt x="7445" y="7498"/>
                  </a:lnTo>
                  <a:cubicBezTo>
                    <a:pt x="7391" y="7466"/>
                    <a:pt x="7319" y="7450"/>
                    <a:pt x="7248" y="7450"/>
                  </a:cubicBezTo>
                  <a:close/>
                  <a:moveTo>
                    <a:pt x="10052" y="7710"/>
                  </a:moveTo>
                  <a:cubicBezTo>
                    <a:pt x="9982" y="7710"/>
                    <a:pt x="9912" y="7725"/>
                    <a:pt x="9859" y="7756"/>
                  </a:cubicBezTo>
                  <a:lnTo>
                    <a:pt x="8748" y="8398"/>
                  </a:lnTo>
                  <a:cubicBezTo>
                    <a:pt x="8639" y="8460"/>
                    <a:pt x="8639" y="8561"/>
                    <a:pt x="8748" y="8626"/>
                  </a:cubicBezTo>
                  <a:lnTo>
                    <a:pt x="9682" y="9174"/>
                  </a:lnTo>
                  <a:cubicBezTo>
                    <a:pt x="9736" y="9206"/>
                    <a:pt x="9807" y="9222"/>
                    <a:pt x="9878" y="9222"/>
                  </a:cubicBezTo>
                  <a:cubicBezTo>
                    <a:pt x="9948" y="9222"/>
                    <a:pt x="10019" y="9206"/>
                    <a:pt x="10072" y="9176"/>
                  </a:cubicBezTo>
                  <a:lnTo>
                    <a:pt x="11183" y="8535"/>
                  </a:lnTo>
                  <a:cubicBezTo>
                    <a:pt x="11291" y="8472"/>
                    <a:pt x="11291" y="8370"/>
                    <a:pt x="11183" y="8307"/>
                  </a:cubicBezTo>
                  <a:lnTo>
                    <a:pt x="10249" y="7758"/>
                  </a:lnTo>
                  <a:cubicBezTo>
                    <a:pt x="10194" y="7726"/>
                    <a:pt x="10123" y="7710"/>
                    <a:pt x="10052" y="7710"/>
                  </a:cubicBezTo>
                  <a:close/>
                  <a:moveTo>
                    <a:pt x="3205" y="7865"/>
                  </a:moveTo>
                  <a:cubicBezTo>
                    <a:pt x="3136" y="7865"/>
                    <a:pt x="3066" y="7880"/>
                    <a:pt x="3013" y="7911"/>
                  </a:cubicBezTo>
                  <a:lnTo>
                    <a:pt x="1903" y="8553"/>
                  </a:lnTo>
                  <a:cubicBezTo>
                    <a:pt x="1794" y="8615"/>
                    <a:pt x="1794" y="8717"/>
                    <a:pt x="1903" y="8781"/>
                  </a:cubicBezTo>
                  <a:lnTo>
                    <a:pt x="2837" y="9329"/>
                  </a:lnTo>
                  <a:cubicBezTo>
                    <a:pt x="2891" y="9361"/>
                    <a:pt x="2963" y="9378"/>
                    <a:pt x="3035" y="9378"/>
                  </a:cubicBezTo>
                  <a:cubicBezTo>
                    <a:pt x="3104" y="9378"/>
                    <a:pt x="3174" y="9362"/>
                    <a:pt x="3227" y="9332"/>
                  </a:cubicBezTo>
                  <a:lnTo>
                    <a:pt x="4337" y="8690"/>
                  </a:lnTo>
                  <a:cubicBezTo>
                    <a:pt x="4446" y="8628"/>
                    <a:pt x="4446" y="8525"/>
                    <a:pt x="4337" y="8462"/>
                  </a:cubicBezTo>
                  <a:lnTo>
                    <a:pt x="3403" y="7913"/>
                  </a:lnTo>
                  <a:cubicBezTo>
                    <a:pt x="3349" y="7881"/>
                    <a:pt x="3277" y="7865"/>
                    <a:pt x="3205" y="7865"/>
                  </a:cubicBezTo>
                  <a:close/>
                  <a:moveTo>
                    <a:pt x="12298" y="8329"/>
                  </a:moveTo>
                  <a:cubicBezTo>
                    <a:pt x="12229" y="8329"/>
                    <a:pt x="12159" y="8344"/>
                    <a:pt x="12106" y="8375"/>
                  </a:cubicBezTo>
                  <a:lnTo>
                    <a:pt x="10995" y="9017"/>
                  </a:lnTo>
                  <a:cubicBezTo>
                    <a:pt x="10888" y="9079"/>
                    <a:pt x="10888" y="9181"/>
                    <a:pt x="10995" y="9245"/>
                  </a:cubicBezTo>
                  <a:lnTo>
                    <a:pt x="11930" y="9793"/>
                  </a:lnTo>
                  <a:cubicBezTo>
                    <a:pt x="11984" y="9826"/>
                    <a:pt x="12056" y="9842"/>
                    <a:pt x="12128" y="9842"/>
                  </a:cubicBezTo>
                  <a:cubicBezTo>
                    <a:pt x="12197" y="9842"/>
                    <a:pt x="12267" y="9826"/>
                    <a:pt x="12320" y="9796"/>
                  </a:cubicBezTo>
                  <a:lnTo>
                    <a:pt x="12321" y="9795"/>
                  </a:lnTo>
                  <a:lnTo>
                    <a:pt x="13432" y="9154"/>
                  </a:lnTo>
                  <a:cubicBezTo>
                    <a:pt x="13539" y="9092"/>
                    <a:pt x="13539" y="8989"/>
                    <a:pt x="13432" y="8926"/>
                  </a:cubicBezTo>
                  <a:lnTo>
                    <a:pt x="12497" y="8377"/>
                  </a:lnTo>
                  <a:cubicBezTo>
                    <a:pt x="12442" y="8345"/>
                    <a:pt x="12370" y="8329"/>
                    <a:pt x="12298" y="8329"/>
                  </a:cubicBezTo>
                  <a:close/>
                  <a:moveTo>
                    <a:pt x="5455" y="8485"/>
                  </a:moveTo>
                  <a:cubicBezTo>
                    <a:pt x="5385" y="8485"/>
                    <a:pt x="5315" y="8501"/>
                    <a:pt x="5262" y="8531"/>
                  </a:cubicBezTo>
                  <a:lnTo>
                    <a:pt x="4151" y="9173"/>
                  </a:lnTo>
                  <a:cubicBezTo>
                    <a:pt x="4043" y="9235"/>
                    <a:pt x="4043" y="9337"/>
                    <a:pt x="4151" y="9401"/>
                  </a:cubicBezTo>
                  <a:lnTo>
                    <a:pt x="5085" y="9950"/>
                  </a:lnTo>
                  <a:cubicBezTo>
                    <a:pt x="5139" y="9982"/>
                    <a:pt x="5210" y="9997"/>
                    <a:pt x="5281" y="9997"/>
                  </a:cubicBezTo>
                  <a:cubicBezTo>
                    <a:pt x="5351" y="9997"/>
                    <a:pt x="5421" y="9982"/>
                    <a:pt x="5476" y="9951"/>
                  </a:cubicBezTo>
                  <a:lnTo>
                    <a:pt x="6586" y="9310"/>
                  </a:lnTo>
                  <a:cubicBezTo>
                    <a:pt x="6695" y="9247"/>
                    <a:pt x="6695" y="9146"/>
                    <a:pt x="6586" y="9082"/>
                  </a:cubicBezTo>
                  <a:lnTo>
                    <a:pt x="5652" y="8534"/>
                  </a:lnTo>
                  <a:cubicBezTo>
                    <a:pt x="5598" y="8501"/>
                    <a:pt x="5526" y="8485"/>
                    <a:pt x="5455" y="8485"/>
                  </a:cubicBezTo>
                  <a:close/>
                  <a:moveTo>
                    <a:pt x="22298" y="4445"/>
                  </a:moveTo>
                  <a:cubicBezTo>
                    <a:pt x="22228" y="4445"/>
                    <a:pt x="22159" y="4460"/>
                    <a:pt x="22106" y="4491"/>
                  </a:cubicBezTo>
                  <a:lnTo>
                    <a:pt x="13800" y="9286"/>
                  </a:lnTo>
                  <a:cubicBezTo>
                    <a:pt x="13693" y="9348"/>
                    <a:pt x="13693" y="9451"/>
                    <a:pt x="13800" y="9514"/>
                  </a:cubicBezTo>
                  <a:lnTo>
                    <a:pt x="14734" y="10063"/>
                  </a:lnTo>
                  <a:cubicBezTo>
                    <a:pt x="14789" y="10095"/>
                    <a:pt x="14861" y="10111"/>
                    <a:pt x="14933" y="10111"/>
                  </a:cubicBezTo>
                  <a:cubicBezTo>
                    <a:pt x="15003" y="10111"/>
                    <a:pt x="15072" y="10096"/>
                    <a:pt x="15126" y="10065"/>
                  </a:cubicBezTo>
                  <a:lnTo>
                    <a:pt x="23430" y="5270"/>
                  </a:lnTo>
                  <a:cubicBezTo>
                    <a:pt x="23537" y="5206"/>
                    <a:pt x="23537" y="5105"/>
                    <a:pt x="23430" y="5042"/>
                  </a:cubicBezTo>
                  <a:lnTo>
                    <a:pt x="22496" y="4493"/>
                  </a:lnTo>
                  <a:cubicBezTo>
                    <a:pt x="22441" y="4461"/>
                    <a:pt x="22370" y="4445"/>
                    <a:pt x="22298" y="4445"/>
                  </a:cubicBezTo>
                  <a:close/>
                  <a:moveTo>
                    <a:pt x="8259" y="8745"/>
                  </a:moveTo>
                  <a:cubicBezTo>
                    <a:pt x="8189" y="8745"/>
                    <a:pt x="8118" y="8761"/>
                    <a:pt x="8064" y="8791"/>
                  </a:cubicBezTo>
                  <a:lnTo>
                    <a:pt x="6954" y="9432"/>
                  </a:lnTo>
                  <a:cubicBezTo>
                    <a:pt x="6846" y="9495"/>
                    <a:pt x="6846" y="9597"/>
                    <a:pt x="6954" y="9660"/>
                  </a:cubicBezTo>
                  <a:lnTo>
                    <a:pt x="6955" y="9660"/>
                  </a:lnTo>
                  <a:lnTo>
                    <a:pt x="7888" y="10209"/>
                  </a:lnTo>
                  <a:cubicBezTo>
                    <a:pt x="7943" y="10241"/>
                    <a:pt x="8014" y="10257"/>
                    <a:pt x="8086" y="10257"/>
                  </a:cubicBezTo>
                  <a:cubicBezTo>
                    <a:pt x="8156" y="10257"/>
                    <a:pt x="8226" y="10242"/>
                    <a:pt x="8279" y="10211"/>
                  </a:cubicBezTo>
                  <a:lnTo>
                    <a:pt x="9390" y="9569"/>
                  </a:lnTo>
                  <a:cubicBezTo>
                    <a:pt x="9497" y="9507"/>
                    <a:pt x="9497" y="9406"/>
                    <a:pt x="9390" y="9343"/>
                  </a:cubicBezTo>
                  <a:lnTo>
                    <a:pt x="8456" y="8793"/>
                  </a:lnTo>
                  <a:cubicBezTo>
                    <a:pt x="8401" y="8761"/>
                    <a:pt x="8330" y="8745"/>
                    <a:pt x="8259" y="8745"/>
                  </a:cubicBezTo>
                  <a:close/>
                  <a:moveTo>
                    <a:pt x="1412" y="8901"/>
                  </a:moveTo>
                  <a:cubicBezTo>
                    <a:pt x="1342" y="8901"/>
                    <a:pt x="1273" y="8916"/>
                    <a:pt x="1220" y="8946"/>
                  </a:cubicBezTo>
                  <a:lnTo>
                    <a:pt x="109" y="9588"/>
                  </a:lnTo>
                  <a:cubicBezTo>
                    <a:pt x="1" y="9650"/>
                    <a:pt x="1" y="9753"/>
                    <a:pt x="109" y="9816"/>
                  </a:cubicBezTo>
                  <a:lnTo>
                    <a:pt x="1044" y="10365"/>
                  </a:lnTo>
                  <a:cubicBezTo>
                    <a:pt x="1098" y="10397"/>
                    <a:pt x="1170" y="10413"/>
                    <a:pt x="1242" y="10413"/>
                  </a:cubicBezTo>
                  <a:cubicBezTo>
                    <a:pt x="1311" y="10413"/>
                    <a:pt x="1381" y="10398"/>
                    <a:pt x="1434" y="10367"/>
                  </a:cubicBezTo>
                  <a:lnTo>
                    <a:pt x="2544" y="9725"/>
                  </a:lnTo>
                  <a:cubicBezTo>
                    <a:pt x="2653" y="9663"/>
                    <a:pt x="2653" y="9561"/>
                    <a:pt x="2544" y="9498"/>
                  </a:cubicBezTo>
                  <a:lnTo>
                    <a:pt x="1610" y="8949"/>
                  </a:lnTo>
                  <a:cubicBezTo>
                    <a:pt x="1556" y="8917"/>
                    <a:pt x="1484" y="8901"/>
                    <a:pt x="1412" y="8901"/>
                  </a:cubicBezTo>
                  <a:close/>
                  <a:moveTo>
                    <a:pt x="10505" y="9365"/>
                  </a:moveTo>
                  <a:cubicBezTo>
                    <a:pt x="10435" y="9365"/>
                    <a:pt x="10366" y="9380"/>
                    <a:pt x="10313" y="9411"/>
                  </a:cubicBezTo>
                  <a:lnTo>
                    <a:pt x="9202" y="10052"/>
                  </a:lnTo>
                  <a:cubicBezTo>
                    <a:pt x="9094" y="10114"/>
                    <a:pt x="9094" y="10216"/>
                    <a:pt x="9202" y="10280"/>
                  </a:cubicBezTo>
                  <a:lnTo>
                    <a:pt x="10137" y="10829"/>
                  </a:lnTo>
                  <a:cubicBezTo>
                    <a:pt x="10191" y="10861"/>
                    <a:pt x="10262" y="10877"/>
                    <a:pt x="10334" y="10877"/>
                  </a:cubicBezTo>
                  <a:cubicBezTo>
                    <a:pt x="10404" y="10877"/>
                    <a:pt x="10473" y="10862"/>
                    <a:pt x="10527" y="10830"/>
                  </a:cubicBezTo>
                  <a:lnTo>
                    <a:pt x="11637" y="10190"/>
                  </a:lnTo>
                  <a:cubicBezTo>
                    <a:pt x="11746" y="10128"/>
                    <a:pt x="11746" y="10025"/>
                    <a:pt x="11637" y="9962"/>
                  </a:cubicBezTo>
                  <a:lnTo>
                    <a:pt x="10703" y="9413"/>
                  </a:lnTo>
                  <a:cubicBezTo>
                    <a:pt x="10649" y="9381"/>
                    <a:pt x="10577" y="9365"/>
                    <a:pt x="10505" y="9365"/>
                  </a:cubicBezTo>
                  <a:close/>
                  <a:moveTo>
                    <a:pt x="13303" y="9620"/>
                  </a:moveTo>
                  <a:cubicBezTo>
                    <a:pt x="13233" y="9620"/>
                    <a:pt x="13163" y="9636"/>
                    <a:pt x="13109" y="9667"/>
                  </a:cubicBezTo>
                  <a:lnTo>
                    <a:pt x="11999" y="10308"/>
                  </a:lnTo>
                  <a:cubicBezTo>
                    <a:pt x="11891" y="10371"/>
                    <a:pt x="11891" y="10472"/>
                    <a:pt x="11999" y="10536"/>
                  </a:cubicBezTo>
                  <a:lnTo>
                    <a:pt x="12933" y="11084"/>
                  </a:lnTo>
                  <a:cubicBezTo>
                    <a:pt x="12988" y="11116"/>
                    <a:pt x="13060" y="11132"/>
                    <a:pt x="13132" y="11132"/>
                  </a:cubicBezTo>
                  <a:cubicBezTo>
                    <a:pt x="13202" y="11132"/>
                    <a:pt x="13271" y="11117"/>
                    <a:pt x="13324" y="11087"/>
                  </a:cubicBezTo>
                  <a:lnTo>
                    <a:pt x="14435" y="10445"/>
                  </a:lnTo>
                  <a:cubicBezTo>
                    <a:pt x="14542" y="10383"/>
                    <a:pt x="14542" y="10281"/>
                    <a:pt x="14435" y="10217"/>
                  </a:cubicBezTo>
                  <a:lnTo>
                    <a:pt x="13501" y="9668"/>
                  </a:lnTo>
                  <a:cubicBezTo>
                    <a:pt x="13446" y="9636"/>
                    <a:pt x="13374" y="9620"/>
                    <a:pt x="13303" y="9620"/>
                  </a:cubicBezTo>
                  <a:close/>
                  <a:moveTo>
                    <a:pt x="6465" y="9781"/>
                  </a:moveTo>
                  <a:cubicBezTo>
                    <a:pt x="6395" y="9781"/>
                    <a:pt x="6325" y="9796"/>
                    <a:pt x="6271" y="9827"/>
                  </a:cubicBezTo>
                  <a:lnTo>
                    <a:pt x="5161" y="10468"/>
                  </a:lnTo>
                  <a:cubicBezTo>
                    <a:pt x="5053" y="10531"/>
                    <a:pt x="5053" y="10632"/>
                    <a:pt x="5161" y="10695"/>
                  </a:cubicBezTo>
                  <a:lnTo>
                    <a:pt x="6095" y="11244"/>
                  </a:lnTo>
                  <a:cubicBezTo>
                    <a:pt x="6149" y="11277"/>
                    <a:pt x="6220" y="11293"/>
                    <a:pt x="6292" y="11293"/>
                  </a:cubicBezTo>
                  <a:cubicBezTo>
                    <a:pt x="6362" y="11293"/>
                    <a:pt x="6432" y="11277"/>
                    <a:pt x="6485" y="11247"/>
                  </a:cubicBezTo>
                  <a:lnTo>
                    <a:pt x="6486" y="11247"/>
                  </a:lnTo>
                  <a:lnTo>
                    <a:pt x="7597" y="10605"/>
                  </a:lnTo>
                  <a:cubicBezTo>
                    <a:pt x="7704" y="10543"/>
                    <a:pt x="7704" y="10441"/>
                    <a:pt x="7597" y="10378"/>
                  </a:cubicBezTo>
                  <a:lnTo>
                    <a:pt x="6663" y="9828"/>
                  </a:lnTo>
                  <a:cubicBezTo>
                    <a:pt x="6608" y="9796"/>
                    <a:pt x="6537" y="9781"/>
                    <a:pt x="6465" y="9781"/>
                  </a:cubicBezTo>
                  <a:close/>
                  <a:moveTo>
                    <a:pt x="3662" y="9520"/>
                  </a:moveTo>
                  <a:cubicBezTo>
                    <a:pt x="3592" y="9520"/>
                    <a:pt x="3522" y="9536"/>
                    <a:pt x="3468" y="9567"/>
                  </a:cubicBezTo>
                  <a:lnTo>
                    <a:pt x="1780" y="10541"/>
                  </a:lnTo>
                  <a:cubicBezTo>
                    <a:pt x="1671" y="10604"/>
                    <a:pt x="1671" y="10706"/>
                    <a:pt x="1780" y="10769"/>
                  </a:cubicBezTo>
                  <a:lnTo>
                    <a:pt x="2714" y="11318"/>
                  </a:lnTo>
                  <a:cubicBezTo>
                    <a:pt x="2768" y="11350"/>
                    <a:pt x="2840" y="11366"/>
                    <a:pt x="2912" y="11366"/>
                  </a:cubicBezTo>
                  <a:cubicBezTo>
                    <a:pt x="2982" y="11366"/>
                    <a:pt x="3051" y="11351"/>
                    <a:pt x="3104" y="11321"/>
                  </a:cubicBezTo>
                  <a:lnTo>
                    <a:pt x="4793" y="10345"/>
                  </a:lnTo>
                  <a:cubicBezTo>
                    <a:pt x="4900" y="10283"/>
                    <a:pt x="4900" y="10181"/>
                    <a:pt x="4793" y="10117"/>
                  </a:cubicBezTo>
                  <a:lnTo>
                    <a:pt x="3859" y="9568"/>
                  </a:lnTo>
                  <a:cubicBezTo>
                    <a:pt x="3804" y="9536"/>
                    <a:pt x="3733" y="9520"/>
                    <a:pt x="3662" y="9520"/>
                  </a:cubicBezTo>
                  <a:close/>
                  <a:moveTo>
                    <a:pt x="8712" y="10400"/>
                  </a:moveTo>
                  <a:cubicBezTo>
                    <a:pt x="8642" y="10400"/>
                    <a:pt x="8573" y="10415"/>
                    <a:pt x="8520" y="10446"/>
                  </a:cubicBezTo>
                  <a:lnTo>
                    <a:pt x="7409" y="11088"/>
                  </a:lnTo>
                  <a:cubicBezTo>
                    <a:pt x="7301" y="11150"/>
                    <a:pt x="7301" y="11251"/>
                    <a:pt x="7409" y="11315"/>
                  </a:cubicBezTo>
                  <a:lnTo>
                    <a:pt x="7409" y="11316"/>
                  </a:lnTo>
                  <a:lnTo>
                    <a:pt x="8343" y="11865"/>
                  </a:lnTo>
                  <a:cubicBezTo>
                    <a:pt x="8398" y="11896"/>
                    <a:pt x="8469" y="11913"/>
                    <a:pt x="8541" y="11913"/>
                  </a:cubicBezTo>
                  <a:cubicBezTo>
                    <a:pt x="8611" y="11913"/>
                    <a:pt x="8680" y="11897"/>
                    <a:pt x="8734" y="11866"/>
                  </a:cubicBezTo>
                  <a:lnTo>
                    <a:pt x="9844" y="11225"/>
                  </a:lnTo>
                  <a:cubicBezTo>
                    <a:pt x="9953" y="11162"/>
                    <a:pt x="9953" y="11060"/>
                    <a:pt x="9844" y="10997"/>
                  </a:cubicBezTo>
                  <a:lnTo>
                    <a:pt x="8910" y="10448"/>
                  </a:lnTo>
                  <a:cubicBezTo>
                    <a:pt x="8856" y="10416"/>
                    <a:pt x="8784" y="10400"/>
                    <a:pt x="8712" y="10400"/>
                  </a:cubicBezTo>
                  <a:close/>
                  <a:moveTo>
                    <a:pt x="11509" y="10656"/>
                  </a:moveTo>
                  <a:cubicBezTo>
                    <a:pt x="11439" y="10656"/>
                    <a:pt x="11370" y="10671"/>
                    <a:pt x="11316" y="10703"/>
                  </a:cubicBezTo>
                  <a:lnTo>
                    <a:pt x="10206" y="11343"/>
                  </a:lnTo>
                  <a:cubicBezTo>
                    <a:pt x="10098" y="11406"/>
                    <a:pt x="10098" y="11508"/>
                    <a:pt x="10206" y="11571"/>
                  </a:cubicBezTo>
                  <a:lnTo>
                    <a:pt x="11140" y="12120"/>
                  </a:lnTo>
                  <a:cubicBezTo>
                    <a:pt x="11194" y="12152"/>
                    <a:pt x="11266" y="12168"/>
                    <a:pt x="11338" y="12168"/>
                  </a:cubicBezTo>
                  <a:cubicBezTo>
                    <a:pt x="11408" y="12168"/>
                    <a:pt x="11477" y="12153"/>
                    <a:pt x="11530" y="12122"/>
                  </a:cubicBezTo>
                  <a:lnTo>
                    <a:pt x="12641" y="11480"/>
                  </a:lnTo>
                  <a:cubicBezTo>
                    <a:pt x="12749" y="11418"/>
                    <a:pt x="12749" y="11317"/>
                    <a:pt x="12641" y="11253"/>
                  </a:cubicBezTo>
                  <a:lnTo>
                    <a:pt x="11707" y="10704"/>
                  </a:lnTo>
                  <a:cubicBezTo>
                    <a:pt x="11652" y="10672"/>
                    <a:pt x="11581" y="10656"/>
                    <a:pt x="11509" y="10656"/>
                  </a:cubicBezTo>
                  <a:close/>
                  <a:moveTo>
                    <a:pt x="4671" y="10816"/>
                  </a:moveTo>
                  <a:cubicBezTo>
                    <a:pt x="4601" y="10816"/>
                    <a:pt x="4531" y="10831"/>
                    <a:pt x="4478" y="10862"/>
                  </a:cubicBezTo>
                  <a:lnTo>
                    <a:pt x="3368" y="11503"/>
                  </a:lnTo>
                  <a:cubicBezTo>
                    <a:pt x="3259" y="11565"/>
                    <a:pt x="3259" y="11668"/>
                    <a:pt x="3368" y="11731"/>
                  </a:cubicBezTo>
                  <a:lnTo>
                    <a:pt x="4302" y="12280"/>
                  </a:lnTo>
                  <a:cubicBezTo>
                    <a:pt x="4356" y="12312"/>
                    <a:pt x="4428" y="12328"/>
                    <a:pt x="4500" y="12328"/>
                  </a:cubicBezTo>
                  <a:cubicBezTo>
                    <a:pt x="4569" y="12328"/>
                    <a:pt x="4639" y="12313"/>
                    <a:pt x="4692" y="12282"/>
                  </a:cubicBezTo>
                  <a:lnTo>
                    <a:pt x="5802" y="11640"/>
                  </a:lnTo>
                  <a:cubicBezTo>
                    <a:pt x="5911" y="11578"/>
                    <a:pt x="5911" y="11477"/>
                    <a:pt x="5802" y="11412"/>
                  </a:cubicBezTo>
                  <a:lnTo>
                    <a:pt x="4868" y="10864"/>
                  </a:lnTo>
                  <a:cubicBezTo>
                    <a:pt x="4814" y="10832"/>
                    <a:pt x="4743" y="10816"/>
                    <a:pt x="4671" y="10816"/>
                  </a:cubicBezTo>
                  <a:close/>
                  <a:moveTo>
                    <a:pt x="6919" y="11436"/>
                  </a:moveTo>
                  <a:cubicBezTo>
                    <a:pt x="6849" y="11436"/>
                    <a:pt x="6780" y="11451"/>
                    <a:pt x="6727" y="11482"/>
                  </a:cubicBezTo>
                  <a:lnTo>
                    <a:pt x="5038" y="12457"/>
                  </a:lnTo>
                  <a:cubicBezTo>
                    <a:pt x="4930" y="12519"/>
                    <a:pt x="4930" y="12621"/>
                    <a:pt x="5038" y="12684"/>
                  </a:cubicBezTo>
                  <a:lnTo>
                    <a:pt x="5631" y="13032"/>
                  </a:lnTo>
                  <a:lnTo>
                    <a:pt x="6714" y="13032"/>
                  </a:lnTo>
                  <a:lnTo>
                    <a:pt x="8051" y="12261"/>
                  </a:lnTo>
                  <a:cubicBezTo>
                    <a:pt x="8160" y="12199"/>
                    <a:pt x="8160" y="12096"/>
                    <a:pt x="8051" y="12033"/>
                  </a:cubicBezTo>
                  <a:lnTo>
                    <a:pt x="7117" y="11484"/>
                  </a:lnTo>
                  <a:cubicBezTo>
                    <a:pt x="7063" y="11452"/>
                    <a:pt x="6991" y="11436"/>
                    <a:pt x="6919" y="11436"/>
                  </a:cubicBezTo>
                  <a:close/>
                  <a:moveTo>
                    <a:pt x="9716" y="11691"/>
                  </a:moveTo>
                  <a:cubicBezTo>
                    <a:pt x="9646" y="11691"/>
                    <a:pt x="9577" y="11707"/>
                    <a:pt x="9523" y="11738"/>
                  </a:cubicBezTo>
                  <a:lnTo>
                    <a:pt x="8413" y="12379"/>
                  </a:lnTo>
                  <a:cubicBezTo>
                    <a:pt x="8304" y="12441"/>
                    <a:pt x="8304" y="12543"/>
                    <a:pt x="8413" y="12607"/>
                  </a:cubicBezTo>
                  <a:lnTo>
                    <a:pt x="9347" y="13155"/>
                  </a:lnTo>
                  <a:cubicBezTo>
                    <a:pt x="9401" y="13187"/>
                    <a:pt x="9473" y="13204"/>
                    <a:pt x="9545" y="13204"/>
                  </a:cubicBezTo>
                  <a:cubicBezTo>
                    <a:pt x="9615" y="13204"/>
                    <a:pt x="9684" y="13188"/>
                    <a:pt x="9737" y="13158"/>
                  </a:cubicBezTo>
                  <a:lnTo>
                    <a:pt x="10848" y="12516"/>
                  </a:lnTo>
                  <a:cubicBezTo>
                    <a:pt x="10956" y="12454"/>
                    <a:pt x="10956" y="12352"/>
                    <a:pt x="10848" y="12288"/>
                  </a:cubicBezTo>
                  <a:lnTo>
                    <a:pt x="9913" y="11739"/>
                  </a:lnTo>
                  <a:cubicBezTo>
                    <a:pt x="9859" y="11707"/>
                    <a:pt x="9788" y="11691"/>
                    <a:pt x="9716" y="11691"/>
                  </a:cubicBezTo>
                  <a:close/>
                  <a:moveTo>
                    <a:pt x="7924" y="12727"/>
                  </a:moveTo>
                  <a:cubicBezTo>
                    <a:pt x="7854" y="12727"/>
                    <a:pt x="7784" y="12743"/>
                    <a:pt x="7730" y="12774"/>
                  </a:cubicBezTo>
                  <a:lnTo>
                    <a:pt x="7096" y="13140"/>
                  </a:lnTo>
                  <a:lnTo>
                    <a:pt x="8432" y="13912"/>
                  </a:lnTo>
                  <a:lnTo>
                    <a:pt x="9054" y="13551"/>
                  </a:lnTo>
                  <a:cubicBezTo>
                    <a:pt x="9163" y="13489"/>
                    <a:pt x="9163" y="13388"/>
                    <a:pt x="9054" y="13324"/>
                  </a:cubicBezTo>
                  <a:lnTo>
                    <a:pt x="8120" y="12775"/>
                  </a:lnTo>
                  <a:cubicBezTo>
                    <a:pt x="8066" y="12743"/>
                    <a:pt x="7995" y="12727"/>
                    <a:pt x="7924" y="12727"/>
                  </a:cubicBez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Google Shape;1433;p66"/>
            <p:cNvSpPr/>
            <p:nvPr/>
          </p:nvSpPr>
          <p:spPr>
            <a:xfrm>
              <a:off x="6382200" y="3832950"/>
              <a:ext cx="32825" cy="24550"/>
            </a:xfrm>
            <a:custGeom>
              <a:avLst/>
              <a:gdLst/>
              <a:ahLst/>
              <a:cxnLst/>
              <a:rect l="l" t="t" r="r" b="b"/>
              <a:pathLst>
                <a:path w="1313" h="982" extrusionOk="0">
                  <a:moveTo>
                    <a:pt x="98" y="0"/>
                  </a:moveTo>
                  <a:cubicBezTo>
                    <a:pt x="40" y="0"/>
                    <a:pt x="1" y="41"/>
                    <a:pt x="1" y="113"/>
                  </a:cubicBezTo>
                  <a:cubicBezTo>
                    <a:pt x="1" y="220"/>
                    <a:pt x="88" y="357"/>
                    <a:pt x="195" y="420"/>
                  </a:cubicBezTo>
                  <a:lnTo>
                    <a:pt x="1118" y="952"/>
                  </a:lnTo>
                  <a:cubicBezTo>
                    <a:pt x="1154" y="972"/>
                    <a:pt x="1187" y="982"/>
                    <a:pt x="1215" y="982"/>
                  </a:cubicBezTo>
                  <a:cubicBezTo>
                    <a:pt x="1274" y="982"/>
                    <a:pt x="1313" y="941"/>
                    <a:pt x="1313" y="869"/>
                  </a:cubicBezTo>
                  <a:cubicBezTo>
                    <a:pt x="1313" y="762"/>
                    <a:pt x="1226" y="624"/>
                    <a:pt x="1117" y="561"/>
                  </a:cubicBezTo>
                  <a:lnTo>
                    <a:pt x="195" y="31"/>
                  </a:lnTo>
                  <a:cubicBezTo>
                    <a:pt x="160" y="10"/>
                    <a:pt x="127" y="0"/>
                    <a:pt x="9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Google Shape;1434;p66"/>
            <p:cNvSpPr/>
            <p:nvPr/>
          </p:nvSpPr>
          <p:spPr>
            <a:xfrm>
              <a:off x="6482300" y="3891800"/>
              <a:ext cx="34725" cy="26175"/>
            </a:xfrm>
            <a:custGeom>
              <a:avLst/>
              <a:gdLst/>
              <a:ahLst/>
              <a:cxnLst/>
              <a:rect l="l" t="t" r="r" b="b"/>
              <a:pathLst>
                <a:path w="1389" h="1047" extrusionOk="0">
                  <a:moveTo>
                    <a:pt x="0" y="1"/>
                  </a:moveTo>
                  <a:lnTo>
                    <a:pt x="0" y="245"/>
                  </a:lnTo>
                  <a:lnTo>
                    <a:pt x="1389" y="1047"/>
                  </a:lnTo>
                  <a:lnTo>
                    <a:pt x="1389" y="8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Google Shape;1435;p66"/>
            <p:cNvSpPr/>
            <p:nvPr/>
          </p:nvSpPr>
          <p:spPr>
            <a:xfrm>
              <a:off x="6350775" y="2877500"/>
              <a:ext cx="710450" cy="901400"/>
            </a:xfrm>
            <a:custGeom>
              <a:avLst/>
              <a:gdLst/>
              <a:ahLst/>
              <a:cxnLst/>
              <a:rect l="l" t="t" r="r" b="b"/>
              <a:pathLst>
                <a:path w="28418" h="36056" extrusionOk="0">
                  <a:moveTo>
                    <a:pt x="28417" y="0"/>
                  </a:moveTo>
                  <a:lnTo>
                    <a:pt x="3" y="16405"/>
                  </a:lnTo>
                  <a:lnTo>
                    <a:pt x="0" y="35632"/>
                  </a:lnTo>
                  <a:cubicBezTo>
                    <a:pt x="0" y="35904"/>
                    <a:pt x="149" y="36055"/>
                    <a:pt x="371" y="36055"/>
                  </a:cubicBezTo>
                  <a:cubicBezTo>
                    <a:pt x="482" y="36055"/>
                    <a:pt x="611" y="36017"/>
                    <a:pt x="749" y="35938"/>
                  </a:cubicBezTo>
                  <a:lnTo>
                    <a:pt x="27667" y="20397"/>
                  </a:lnTo>
                  <a:cubicBezTo>
                    <a:pt x="28081" y="20158"/>
                    <a:pt x="28415" y="19634"/>
                    <a:pt x="28416" y="19228"/>
                  </a:cubicBezTo>
                  <a:lnTo>
                    <a:pt x="28417" y="0"/>
                  </a:lnTo>
                  <a:close/>
                </a:path>
              </a:pathLst>
            </a:custGeom>
            <a:solidFill>
              <a:srgbClr val="465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Google Shape;1436;p66"/>
            <p:cNvSpPr/>
            <p:nvPr/>
          </p:nvSpPr>
          <p:spPr>
            <a:xfrm>
              <a:off x="6350775" y="3395900"/>
              <a:ext cx="398000" cy="383000"/>
            </a:xfrm>
            <a:custGeom>
              <a:avLst/>
              <a:gdLst/>
              <a:ahLst/>
              <a:cxnLst/>
              <a:rect l="l" t="t" r="r" b="b"/>
              <a:pathLst>
                <a:path w="15920" h="15320" extrusionOk="0">
                  <a:moveTo>
                    <a:pt x="13001" y="1"/>
                  </a:moveTo>
                  <a:lnTo>
                    <a:pt x="4764" y="1103"/>
                  </a:lnTo>
                  <a:lnTo>
                    <a:pt x="1" y="9350"/>
                  </a:lnTo>
                  <a:lnTo>
                    <a:pt x="0" y="14896"/>
                  </a:lnTo>
                  <a:cubicBezTo>
                    <a:pt x="0" y="15168"/>
                    <a:pt x="149" y="15319"/>
                    <a:pt x="371" y="15319"/>
                  </a:cubicBezTo>
                  <a:cubicBezTo>
                    <a:pt x="482" y="15319"/>
                    <a:pt x="611" y="15281"/>
                    <a:pt x="749" y="15202"/>
                  </a:cubicBezTo>
                  <a:lnTo>
                    <a:pt x="15809" y="6507"/>
                  </a:lnTo>
                  <a:lnTo>
                    <a:pt x="15919" y="2103"/>
                  </a:lnTo>
                  <a:lnTo>
                    <a:pt x="13001" y="1"/>
                  </a:ln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Google Shape;1437;p66"/>
            <p:cNvSpPr/>
            <p:nvPr/>
          </p:nvSpPr>
          <p:spPr>
            <a:xfrm>
              <a:off x="6469850" y="3009375"/>
              <a:ext cx="478400" cy="413400"/>
            </a:xfrm>
            <a:custGeom>
              <a:avLst/>
              <a:gdLst/>
              <a:ahLst/>
              <a:cxnLst/>
              <a:rect l="l" t="t" r="r" b="b"/>
              <a:pathLst>
                <a:path w="19136" h="16536" extrusionOk="0">
                  <a:moveTo>
                    <a:pt x="19135" y="1"/>
                  </a:moveTo>
                  <a:lnTo>
                    <a:pt x="1" y="11049"/>
                  </a:lnTo>
                  <a:lnTo>
                    <a:pt x="1" y="16535"/>
                  </a:lnTo>
                  <a:lnTo>
                    <a:pt x="19135" y="5487"/>
                  </a:lnTo>
                  <a:lnTo>
                    <a:pt x="19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Google Shape;1438;p66"/>
            <p:cNvSpPr/>
            <p:nvPr/>
          </p:nvSpPr>
          <p:spPr>
            <a:xfrm>
              <a:off x="6469850" y="3144475"/>
              <a:ext cx="776950" cy="665875"/>
            </a:xfrm>
            <a:custGeom>
              <a:avLst/>
              <a:gdLst/>
              <a:ahLst/>
              <a:cxnLst/>
              <a:rect l="l" t="t" r="r" b="b"/>
              <a:pathLst>
                <a:path w="31078" h="26635" extrusionOk="0">
                  <a:moveTo>
                    <a:pt x="29760" y="15236"/>
                  </a:moveTo>
                  <a:lnTo>
                    <a:pt x="29308" y="14975"/>
                  </a:lnTo>
                  <a:cubicBezTo>
                    <a:pt x="29018" y="14808"/>
                    <a:pt x="28745" y="14573"/>
                    <a:pt x="28501" y="14296"/>
                  </a:cubicBezTo>
                  <a:cubicBezTo>
                    <a:pt x="28210" y="13965"/>
                    <a:pt x="27962" y="13573"/>
                    <a:pt x="27781" y="13164"/>
                  </a:cubicBezTo>
                  <a:cubicBezTo>
                    <a:pt x="27578" y="12704"/>
                    <a:pt x="27459" y="12221"/>
                    <a:pt x="27460" y="11777"/>
                  </a:cubicBezTo>
                  <a:lnTo>
                    <a:pt x="27457" y="7022"/>
                  </a:lnTo>
                  <a:cubicBezTo>
                    <a:pt x="27459" y="6559"/>
                    <a:pt x="27335" y="6056"/>
                    <a:pt x="27123" y="5578"/>
                  </a:cubicBezTo>
                  <a:cubicBezTo>
                    <a:pt x="26936" y="5153"/>
                    <a:pt x="26678" y="4746"/>
                    <a:pt x="26377" y="4403"/>
                  </a:cubicBezTo>
                  <a:cubicBezTo>
                    <a:pt x="26124" y="4114"/>
                    <a:pt x="25839" y="3870"/>
                    <a:pt x="25538" y="3697"/>
                  </a:cubicBezTo>
                  <a:lnTo>
                    <a:pt x="19138" y="1"/>
                  </a:lnTo>
                  <a:lnTo>
                    <a:pt x="1" y="11075"/>
                  </a:lnTo>
                  <a:lnTo>
                    <a:pt x="6401" y="14771"/>
                  </a:lnTo>
                  <a:cubicBezTo>
                    <a:pt x="6702" y="14945"/>
                    <a:pt x="6987" y="15189"/>
                    <a:pt x="7240" y="15477"/>
                  </a:cubicBezTo>
                  <a:cubicBezTo>
                    <a:pt x="7542" y="15821"/>
                    <a:pt x="7799" y="16228"/>
                    <a:pt x="7987" y="16653"/>
                  </a:cubicBezTo>
                  <a:cubicBezTo>
                    <a:pt x="8199" y="17131"/>
                    <a:pt x="8322" y="17633"/>
                    <a:pt x="8321" y="18096"/>
                  </a:cubicBezTo>
                  <a:lnTo>
                    <a:pt x="8324" y="22851"/>
                  </a:lnTo>
                  <a:cubicBezTo>
                    <a:pt x="8323" y="23295"/>
                    <a:pt x="8441" y="23778"/>
                    <a:pt x="8645" y="24239"/>
                  </a:cubicBezTo>
                  <a:cubicBezTo>
                    <a:pt x="8825" y="24648"/>
                    <a:pt x="9074" y="25039"/>
                    <a:pt x="9365" y="25371"/>
                  </a:cubicBezTo>
                  <a:cubicBezTo>
                    <a:pt x="9608" y="25648"/>
                    <a:pt x="9882" y="25883"/>
                    <a:pt x="10171" y="26050"/>
                  </a:cubicBezTo>
                  <a:lnTo>
                    <a:pt x="10623" y="26311"/>
                  </a:lnTo>
                  <a:cubicBezTo>
                    <a:pt x="11137" y="26608"/>
                    <a:pt x="11604" y="26634"/>
                    <a:pt x="11940" y="26439"/>
                  </a:cubicBezTo>
                  <a:lnTo>
                    <a:pt x="31077" y="15364"/>
                  </a:lnTo>
                  <a:cubicBezTo>
                    <a:pt x="30741" y="15560"/>
                    <a:pt x="30274" y="15534"/>
                    <a:pt x="29760" y="15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Google Shape;1439;p66"/>
            <p:cNvSpPr/>
            <p:nvPr/>
          </p:nvSpPr>
          <p:spPr>
            <a:xfrm>
              <a:off x="6707175" y="3684775"/>
              <a:ext cx="168675" cy="123825"/>
            </a:xfrm>
            <a:custGeom>
              <a:avLst/>
              <a:gdLst/>
              <a:ahLst/>
              <a:cxnLst/>
              <a:rect l="l" t="t" r="r" b="b"/>
              <a:pathLst>
                <a:path w="6747" h="4953" extrusionOk="0">
                  <a:moveTo>
                    <a:pt x="6747" y="1"/>
                  </a:moveTo>
                  <a:lnTo>
                    <a:pt x="0" y="3895"/>
                  </a:lnTo>
                  <a:cubicBezTo>
                    <a:pt x="210" y="4113"/>
                    <a:pt x="438" y="4299"/>
                    <a:pt x="678" y="4438"/>
                  </a:cubicBezTo>
                  <a:lnTo>
                    <a:pt x="1130" y="4699"/>
                  </a:lnTo>
                  <a:cubicBezTo>
                    <a:pt x="1427" y="4871"/>
                    <a:pt x="1708" y="4952"/>
                    <a:pt x="1958" y="4952"/>
                  </a:cubicBezTo>
                  <a:cubicBezTo>
                    <a:pt x="2140" y="4952"/>
                    <a:pt x="2305" y="4909"/>
                    <a:pt x="2447" y="4827"/>
                  </a:cubicBezTo>
                  <a:lnTo>
                    <a:pt x="4424" y="3683"/>
                  </a:lnTo>
                  <a:lnTo>
                    <a:pt x="6747" y="1"/>
                  </a:lnTo>
                  <a:close/>
                </a:path>
              </a:pathLst>
            </a:custGeom>
            <a:solidFill>
              <a:srgbClr val="B6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Google Shape;1440;p66"/>
            <p:cNvSpPr/>
            <p:nvPr/>
          </p:nvSpPr>
          <p:spPr>
            <a:xfrm>
              <a:off x="6769650" y="3434850"/>
              <a:ext cx="505750" cy="372850"/>
            </a:xfrm>
            <a:custGeom>
              <a:avLst/>
              <a:gdLst/>
              <a:ahLst/>
              <a:cxnLst/>
              <a:rect l="l" t="t" r="r" b="b"/>
              <a:pathLst>
                <a:path w="20230" h="14914" extrusionOk="0">
                  <a:moveTo>
                    <a:pt x="20229" y="1"/>
                  </a:moveTo>
                  <a:lnTo>
                    <a:pt x="1092" y="11075"/>
                  </a:lnTo>
                  <a:lnTo>
                    <a:pt x="1092" y="11076"/>
                  </a:lnTo>
                  <a:cubicBezTo>
                    <a:pt x="758" y="11270"/>
                    <a:pt x="552" y="11680"/>
                    <a:pt x="551" y="12262"/>
                  </a:cubicBezTo>
                  <a:lnTo>
                    <a:pt x="563" y="13678"/>
                  </a:lnTo>
                  <a:cubicBezTo>
                    <a:pt x="561" y="14284"/>
                    <a:pt x="347" y="14711"/>
                    <a:pt x="1" y="14913"/>
                  </a:cubicBezTo>
                  <a:lnTo>
                    <a:pt x="19138" y="3839"/>
                  </a:lnTo>
                  <a:cubicBezTo>
                    <a:pt x="19483" y="3637"/>
                    <a:pt x="19698" y="3210"/>
                    <a:pt x="19699" y="2604"/>
                  </a:cubicBezTo>
                  <a:lnTo>
                    <a:pt x="19687" y="1188"/>
                  </a:lnTo>
                  <a:cubicBezTo>
                    <a:pt x="19689" y="606"/>
                    <a:pt x="19895" y="195"/>
                    <a:pt x="20229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6" name="Google Shape;1441;p66"/>
            <p:cNvSpPr/>
            <p:nvPr/>
          </p:nvSpPr>
          <p:spPr>
            <a:xfrm>
              <a:off x="6795575" y="3429425"/>
              <a:ext cx="651675" cy="358400"/>
            </a:xfrm>
            <a:custGeom>
              <a:avLst/>
              <a:gdLst/>
              <a:ahLst/>
              <a:cxnLst/>
              <a:rect l="l" t="t" r="r" b="b"/>
              <a:pathLst>
                <a:path w="26067" h="14336" extrusionOk="0">
                  <a:moveTo>
                    <a:pt x="6" y="11202"/>
                  </a:moveTo>
                  <a:cubicBezTo>
                    <a:pt x="4" y="11203"/>
                    <a:pt x="2" y="11204"/>
                    <a:pt x="0" y="11205"/>
                  </a:cubicBezTo>
                  <a:lnTo>
                    <a:pt x="6" y="11202"/>
                  </a:lnTo>
                  <a:close/>
                  <a:moveTo>
                    <a:pt x="19644" y="0"/>
                  </a:moveTo>
                  <a:cubicBezTo>
                    <a:pt x="19455" y="0"/>
                    <a:pt x="19284" y="45"/>
                    <a:pt x="19137" y="131"/>
                  </a:cubicBezTo>
                  <a:lnTo>
                    <a:pt x="6" y="11202"/>
                  </a:lnTo>
                  <a:lnTo>
                    <a:pt x="6" y="11202"/>
                  </a:lnTo>
                  <a:cubicBezTo>
                    <a:pt x="152" y="11118"/>
                    <a:pt x="321" y="11075"/>
                    <a:pt x="507" y="11075"/>
                  </a:cubicBezTo>
                  <a:cubicBezTo>
                    <a:pt x="767" y="11075"/>
                    <a:pt x="1060" y="11160"/>
                    <a:pt x="1370" y="11339"/>
                  </a:cubicBezTo>
                  <a:lnTo>
                    <a:pt x="6929" y="14336"/>
                  </a:lnTo>
                  <a:lnTo>
                    <a:pt x="26066" y="3473"/>
                  </a:lnTo>
                  <a:lnTo>
                    <a:pt x="20507" y="264"/>
                  </a:lnTo>
                  <a:cubicBezTo>
                    <a:pt x="20197" y="85"/>
                    <a:pt x="19904" y="0"/>
                    <a:pt x="19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7" name="Google Shape;1442;p66"/>
            <p:cNvSpPr/>
            <p:nvPr/>
          </p:nvSpPr>
          <p:spPr>
            <a:xfrm>
              <a:off x="6469850" y="3421350"/>
              <a:ext cx="332650" cy="389575"/>
            </a:xfrm>
            <a:custGeom>
              <a:avLst/>
              <a:gdLst/>
              <a:ahLst/>
              <a:cxnLst/>
              <a:rect l="l" t="t" r="r" b="b"/>
              <a:pathLst>
                <a:path w="13306" h="15583" extrusionOk="0">
                  <a:moveTo>
                    <a:pt x="1" y="0"/>
                  </a:moveTo>
                  <a:lnTo>
                    <a:pt x="1" y="85"/>
                  </a:lnTo>
                  <a:lnTo>
                    <a:pt x="6400" y="3780"/>
                  </a:lnTo>
                  <a:cubicBezTo>
                    <a:pt x="7426" y="4371"/>
                    <a:pt x="8250" y="5807"/>
                    <a:pt x="8248" y="6978"/>
                  </a:cubicBezTo>
                  <a:lnTo>
                    <a:pt x="8250" y="11733"/>
                  </a:lnTo>
                  <a:cubicBezTo>
                    <a:pt x="8248" y="12954"/>
                    <a:pt x="9108" y="14445"/>
                    <a:pt x="10170" y="15058"/>
                  </a:cubicBezTo>
                  <a:lnTo>
                    <a:pt x="10623" y="15319"/>
                  </a:lnTo>
                  <a:cubicBezTo>
                    <a:pt x="10933" y="15498"/>
                    <a:pt x="11226" y="15583"/>
                    <a:pt x="11485" y="15583"/>
                  </a:cubicBezTo>
                  <a:cubicBezTo>
                    <a:pt x="12117" y="15583"/>
                    <a:pt x="12552" y="15083"/>
                    <a:pt x="12555" y="14218"/>
                  </a:cubicBezTo>
                  <a:lnTo>
                    <a:pt x="12542" y="12802"/>
                  </a:lnTo>
                  <a:cubicBezTo>
                    <a:pt x="12544" y="12102"/>
                    <a:pt x="12847" y="11657"/>
                    <a:pt x="13305" y="11533"/>
                  </a:cubicBezTo>
                  <a:cubicBezTo>
                    <a:pt x="13287" y="11503"/>
                    <a:pt x="13274" y="11471"/>
                    <a:pt x="13259" y="11441"/>
                  </a:cubicBezTo>
                  <a:cubicBezTo>
                    <a:pt x="12784" y="11571"/>
                    <a:pt x="12471" y="12033"/>
                    <a:pt x="12469" y="12761"/>
                  </a:cubicBezTo>
                  <a:lnTo>
                    <a:pt x="12482" y="14177"/>
                  </a:lnTo>
                  <a:cubicBezTo>
                    <a:pt x="12479" y="15008"/>
                    <a:pt x="12059" y="15489"/>
                    <a:pt x="11451" y="15489"/>
                  </a:cubicBezTo>
                  <a:cubicBezTo>
                    <a:pt x="11202" y="15489"/>
                    <a:pt x="10920" y="15408"/>
                    <a:pt x="10623" y="15236"/>
                  </a:cubicBezTo>
                  <a:lnTo>
                    <a:pt x="10171" y="14975"/>
                  </a:lnTo>
                  <a:cubicBezTo>
                    <a:pt x="9150" y="14385"/>
                    <a:pt x="8321" y="12948"/>
                    <a:pt x="8323" y="11776"/>
                  </a:cubicBezTo>
                  <a:lnTo>
                    <a:pt x="8321" y="7021"/>
                  </a:lnTo>
                  <a:cubicBezTo>
                    <a:pt x="8324" y="5801"/>
                    <a:pt x="7463" y="4309"/>
                    <a:pt x="6401" y="369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8" name="Google Shape;1443;p66"/>
            <p:cNvSpPr/>
            <p:nvPr/>
          </p:nvSpPr>
          <p:spPr>
            <a:xfrm>
              <a:off x="6781475" y="3706300"/>
              <a:ext cx="187325" cy="83625"/>
            </a:xfrm>
            <a:custGeom>
              <a:avLst/>
              <a:gdLst/>
              <a:ahLst/>
              <a:cxnLst/>
              <a:rect l="l" t="t" r="r" b="b"/>
              <a:pathLst>
                <a:path w="7493" h="3345" extrusionOk="0">
                  <a:moveTo>
                    <a:pt x="1071" y="0"/>
                  </a:moveTo>
                  <a:cubicBezTo>
                    <a:pt x="439" y="0"/>
                    <a:pt x="4" y="500"/>
                    <a:pt x="1" y="1365"/>
                  </a:cubicBezTo>
                  <a:lnTo>
                    <a:pt x="0" y="1990"/>
                  </a:lnTo>
                  <a:cubicBezTo>
                    <a:pt x="25" y="1991"/>
                    <a:pt x="48" y="1996"/>
                    <a:pt x="73" y="1997"/>
                  </a:cubicBezTo>
                  <a:lnTo>
                    <a:pt x="74" y="1407"/>
                  </a:lnTo>
                  <a:cubicBezTo>
                    <a:pt x="77" y="576"/>
                    <a:pt x="497" y="94"/>
                    <a:pt x="1105" y="94"/>
                  </a:cubicBezTo>
                  <a:cubicBezTo>
                    <a:pt x="1354" y="94"/>
                    <a:pt x="1636" y="176"/>
                    <a:pt x="1933" y="347"/>
                  </a:cubicBezTo>
                  <a:lnTo>
                    <a:pt x="7492" y="3344"/>
                  </a:lnTo>
                  <a:lnTo>
                    <a:pt x="7492" y="3261"/>
                  </a:lnTo>
                  <a:lnTo>
                    <a:pt x="1933" y="263"/>
                  </a:lnTo>
                  <a:lnTo>
                    <a:pt x="1934" y="264"/>
                  </a:lnTo>
                  <a:cubicBezTo>
                    <a:pt x="1624" y="85"/>
                    <a:pt x="1331" y="0"/>
                    <a:pt x="107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9" name="Google Shape;1444;p66"/>
            <p:cNvSpPr/>
            <p:nvPr/>
          </p:nvSpPr>
          <p:spPr>
            <a:xfrm>
              <a:off x="6968800" y="3516250"/>
              <a:ext cx="478450" cy="273675"/>
            </a:xfrm>
            <a:custGeom>
              <a:avLst/>
              <a:gdLst/>
              <a:ahLst/>
              <a:cxnLst/>
              <a:rect l="l" t="t" r="r" b="b"/>
              <a:pathLst>
                <a:path w="19138" h="10947" extrusionOk="0">
                  <a:moveTo>
                    <a:pt x="19137" y="0"/>
                  </a:moveTo>
                  <a:lnTo>
                    <a:pt x="0" y="10863"/>
                  </a:lnTo>
                  <a:lnTo>
                    <a:pt x="0" y="10946"/>
                  </a:lnTo>
                  <a:lnTo>
                    <a:pt x="19137" y="84"/>
                  </a:lnTo>
                  <a:lnTo>
                    <a:pt x="19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0" name="Google Shape;1445;p66"/>
            <p:cNvSpPr/>
            <p:nvPr/>
          </p:nvSpPr>
          <p:spPr>
            <a:xfrm>
              <a:off x="6369300" y="2845425"/>
              <a:ext cx="710375" cy="462575"/>
            </a:xfrm>
            <a:custGeom>
              <a:avLst/>
              <a:gdLst/>
              <a:ahLst/>
              <a:cxnLst/>
              <a:rect l="l" t="t" r="r" b="b"/>
              <a:pathLst>
                <a:path w="28415" h="18503" extrusionOk="0">
                  <a:moveTo>
                    <a:pt x="28045" y="1"/>
                  </a:moveTo>
                  <a:cubicBezTo>
                    <a:pt x="27934" y="1"/>
                    <a:pt x="27805" y="39"/>
                    <a:pt x="27667" y="119"/>
                  </a:cubicBezTo>
                  <a:lnTo>
                    <a:pt x="749" y="15659"/>
                  </a:lnTo>
                  <a:cubicBezTo>
                    <a:pt x="335" y="15898"/>
                    <a:pt x="0" y="16421"/>
                    <a:pt x="0" y="16829"/>
                  </a:cubicBezTo>
                  <a:lnTo>
                    <a:pt x="0" y="18503"/>
                  </a:lnTo>
                  <a:lnTo>
                    <a:pt x="28415" y="2098"/>
                  </a:lnTo>
                  <a:lnTo>
                    <a:pt x="28415" y="423"/>
                  </a:lnTo>
                  <a:cubicBezTo>
                    <a:pt x="28415" y="152"/>
                    <a:pt x="28266" y="1"/>
                    <a:pt x="28045" y="1"/>
                  </a:cubicBezTo>
                  <a:close/>
                </a:path>
              </a:pathLst>
            </a:custGeom>
            <a:solidFill>
              <a:srgbClr val="465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11" name="Google Shape;1454;p66"/>
            <p:cNvGrpSpPr/>
            <p:nvPr/>
          </p:nvGrpSpPr>
          <p:grpSpPr>
            <a:xfrm>
              <a:off x="6533725" y="3270175"/>
              <a:ext cx="291900" cy="184650"/>
              <a:chOff x="6533725" y="3270175"/>
              <a:chExt cx="291900" cy="184650"/>
            </a:xfrm>
          </p:grpSpPr>
          <p:sp>
            <p:nvSpPr>
              <p:cNvPr id="1136" name="Google Shape;1455;p66"/>
              <p:cNvSpPr/>
              <p:nvPr/>
            </p:nvSpPr>
            <p:spPr>
              <a:xfrm>
                <a:off x="6533725" y="3419500"/>
                <a:ext cx="11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1" h="261" extrusionOk="0">
                    <a:moveTo>
                      <a:pt x="304" y="0"/>
                    </a:moveTo>
                    <a:lnTo>
                      <a:pt x="0" y="176"/>
                    </a:lnTo>
                    <a:lnTo>
                      <a:pt x="148" y="260"/>
                    </a:lnTo>
                    <a:lnTo>
                      <a:pt x="451" y="85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Google Shape;1456;p66"/>
              <p:cNvSpPr/>
              <p:nvPr/>
            </p:nvSpPr>
            <p:spPr>
              <a:xfrm>
                <a:off x="6546250" y="3410250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2" y="85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Google Shape;1457;p66"/>
              <p:cNvSpPr/>
              <p:nvPr/>
            </p:nvSpPr>
            <p:spPr>
              <a:xfrm>
                <a:off x="6562275" y="3389725"/>
                <a:ext cx="34300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792" extrusionOk="0">
                    <a:moveTo>
                      <a:pt x="1224" y="1"/>
                    </a:moveTo>
                    <a:lnTo>
                      <a:pt x="1" y="707"/>
                    </a:lnTo>
                    <a:lnTo>
                      <a:pt x="148" y="792"/>
                    </a:lnTo>
                    <a:lnTo>
                      <a:pt x="1372" y="85"/>
                    </a:lnTo>
                    <a:lnTo>
                      <a:pt x="122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Google Shape;1458;p66"/>
              <p:cNvSpPr/>
              <p:nvPr/>
            </p:nvSpPr>
            <p:spPr>
              <a:xfrm>
                <a:off x="6597800" y="3379900"/>
                <a:ext cx="1580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6" extrusionOk="0">
                    <a:moveTo>
                      <a:pt x="485" y="0"/>
                    </a:moveTo>
                    <a:lnTo>
                      <a:pt x="1" y="280"/>
                    </a:lnTo>
                    <a:lnTo>
                      <a:pt x="147" y="365"/>
                    </a:lnTo>
                    <a:lnTo>
                      <a:pt x="632" y="85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Google Shape;1459;p66"/>
              <p:cNvSpPr/>
              <p:nvPr/>
            </p:nvSpPr>
            <p:spPr>
              <a:xfrm>
                <a:off x="6614875" y="3365700"/>
                <a:ext cx="233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934" h="540" extrusionOk="0">
                    <a:moveTo>
                      <a:pt x="786" y="0"/>
                    </a:moveTo>
                    <a:lnTo>
                      <a:pt x="0" y="455"/>
                    </a:lnTo>
                    <a:lnTo>
                      <a:pt x="147" y="539"/>
                    </a:lnTo>
                    <a:lnTo>
                      <a:pt x="933" y="85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Google Shape;1460;p66"/>
              <p:cNvSpPr/>
              <p:nvPr/>
            </p:nvSpPr>
            <p:spPr>
              <a:xfrm>
                <a:off x="6639450" y="3356500"/>
                <a:ext cx="146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0" extrusionOk="0">
                    <a:moveTo>
                      <a:pt x="439" y="1"/>
                    </a:moveTo>
                    <a:lnTo>
                      <a:pt x="0" y="255"/>
                    </a:lnTo>
                    <a:lnTo>
                      <a:pt x="147" y="340"/>
                    </a:lnTo>
                    <a:lnTo>
                      <a:pt x="586" y="87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Google Shape;1461;p66"/>
              <p:cNvSpPr/>
              <p:nvPr/>
            </p:nvSpPr>
            <p:spPr>
              <a:xfrm>
                <a:off x="6655350" y="3348275"/>
                <a:ext cx="130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2" extrusionOk="0">
                    <a:moveTo>
                      <a:pt x="375" y="0"/>
                    </a:moveTo>
                    <a:lnTo>
                      <a:pt x="0" y="216"/>
                    </a:lnTo>
                    <a:lnTo>
                      <a:pt x="147" y="301"/>
                    </a:lnTo>
                    <a:lnTo>
                      <a:pt x="521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Google Shape;1462;p66"/>
              <p:cNvSpPr/>
              <p:nvPr/>
            </p:nvSpPr>
            <p:spPr>
              <a:xfrm>
                <a:off x="6543700" y="3419800"/>
                <a:ext cx="207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79" extrusionOk="0">
                    <a:moveTo>
                      <a:pt x="682" y="0"/>
                    </a:moveTo>
                    <a:lnTo>
                      <a:pt x="1" y="394"/>
                    </a:lnTo>
                    <a:lnTo>
                      <a:pt x="147" y="479"/>
                    </a:lnTo>
                    <a:lnTo>
                      <a:pt x="830" y="8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Google Shape;1463;p66"/>
              <p:cNvSpPr/>
              <p:nvPr/>
            </p:nvSpPr>
            <p:spPr>
              <a:xfrm>
                <a:off x="6565675" y="3410550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5" y="0"/>
                    </a:moveTo>
                    <a:lnTo>
                      <a:pt x="1" y="257"/>
                    </a:lnTo>
                    <a:lnTo>
                      <a:pt x="148" y="342"/>
                    </a:lnTo>
                    <a:lnTo>
                      <a:pt x="591" y="8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Google Shape;1464;p66"/>
              <p:cNvSpPr/>
              <p:nvPr/>
            </p:nvSpPr>
            <p:spPr>
              <a:xfrm>
                <a:off x="6581725" y="3399850"/>
                <a:ext cx="17275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399" extrusionOk="0">
                    <a:moveTo>
                      <a:pt x="544" y="0"/>
                    </a:moveTo>
                    <a:lnTo>
                      <a:pt x="1" y="314"/>
                    </a:lnTo>
                    <a:lnTo>
                      <a:pt x="147" y="399"/>
                    </a:lnTo>
                    <a:lnTo>
                      <a:pt x="690" y="86"/>
                    </a:lnTo>
                    <a:lnTo>
                      <a:pt x="5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Google Shape;1465;p66"/>
              <p:cNvSpPr/>
              <p:nvPr/>
            </p:nvSpPr>
            <p:spPr>
              <a:xfrm>
                <a:off x="6600225" y="3392150"/>
                <a:ext cx="12125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280" extrusionOk="0">
                    <a:moveTo>
                      <a:pt x="337" y="0"/>
                    </a:moveTo>
                    <a:lnTo>
                      <a:pt x="0" y="195"/>
                    </a:lnTo>
                    <a:lnTo>
                      <a:pt x="148" y="280"/>
                    </a:lnTo>
                    <a:lnTo>
                      <a:pt x="485" y="85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Google Shape;1466;p66"/>
              <p:cNvSpPr/>
              <p:nvPr/>
            </p:nvSpPr>
            <p:spPr>
              <a:xfrm>
                <a:off x="6613575" y="3375300"/>
                <a:ext cx="279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6" extrusionOk="0">
                    <a:moveTo>
                      <a:pt x="972" y="0"/>
                    </a:moveTo>
                    <a:lnTo>
                      <a:pt x="1" y="561"/>
                    </a:lnTo>
                    <a:lnTo>
                      <a:pt x="148" y="646"/>
                    </a:lnTo>
                    <a:lnTo>
                      <a:pt x="1119" y="85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Google Shape;1467;p66"/>
              <p:cNvSpPr/>
              <p:nvPr/>
            </p:nvSpPr>
            <p:spPr>
              <a:xfrm>
                <a:off x="6642775" y="3366850"/>
                <a:ext cx="133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09" extrusionOk="0">
                    <a:moveTo>
                      <a:pt x="386" y="1"/>
                    </a:moveTo>
                    <a:lnTo>
                      <a:pt x="1" y="224"/>
                    </a:lnTo>
                    <a:lnTo>
                      <a:pt x="148" y="309"/>
                    </a:lnTo>
                    <a:lnTo>
                      <a:pt x="534" y="87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Google Shape;1468;p66"/>
              <p:cNvSpPr/>
              <p:nvPr/>
            </p:nvSpPr>
            <p:spPr>
              <a:xfrm>
                <a:off x="6657375" y="3349100"/>
                <a:ext cx="295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83" extrusionOk="0">
                    <a:moveTo>
                      <a:pt x="1033" y="1"/>
                    </a:moveTo>
                    <a:lnTo>
                      <a:pt x="0" y="597"/>
                    </a:lnTo>
                    <a:lnTo>
                      <a:pt x="147" y="682"/>
                    </a:lnTo>
                    <a:lnTo>
                      <a:pt x="1181" y="86"/>
                    </a:lnTo>
                    <a:lnTo>
                      <a:pt x="103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Google Shape;1469;p66"/>
              <p:cNvSpPr/>
              <p:nvPr/>
            </p:nvSpPr>
            <p:spPr>
              <a:xfrm>
                <a:off x="6553675" y="3431000"/>
                <a:ext cx="113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1" extrusionOk="0">
                    <a:moveTo>
                      <a:pt x="304" y="1"/>
                    </a:moveTo>
                    <a:lnTo>
                      <a:pt x="0" y="176"/>
                    </a:lnTo>
                    <a:lnTo>
                      <a:pt x="147" y="261"/>
                    </a:lnTo>
                    <a:lnTo>
                      <a:pt x="451" y="87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Google Shape;1470;p66"/>
              <p:cNvSpPr/>
              <p:nvPr/>
            </p:nvSpPr>
            <p:spPr>
              <a:xfrm>
                <a:off x="6566200" y="3421775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4" y="0"/>
                    </a:moveTo>
                    <a:lnTo>
                      <a:pt x="0" y="256"/>
                    </a:lnTo>
                    <a:lnTo>
                      <a:pt x="147" y="341"/>
                    </a:lnTo>
                    <a:lnTo>
                      <a:pt x="592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Google Shape;1471;p66"/>
              <p:cNvSpPr/>
              <p:nvPr/>
            </p:nvSpPr>
            <p:spPr>
              <a:xfrm>
                <a:off x="6582250" y="3412250"/>
                <a:ext cx="152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52" extrusionOk="0">
                    <a:moveTo>
                      <a:pt x="460" y="0"/>
                    </a:moveTo>
                    <a:lnTo>
                      <a:pt x="0" y="266"/>
                    </a:lnTo>
                    <a:lnTo>
                      <a:pt x="147" y="351"/>
                    </a:lnTo>
                    <a:lnTo>
                      <a:pt x="607" y="85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Google Shape;1472;p66"/>
              <p:cNvSpPr/>
              <p:nvPr/>
            </p:nvSpPr>
            <p:spPr>
              <a:xfrm>
                <a:off x="6598700" y="3391400"/>
                <a:ext cx="34850" cy="201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06" extrusionOk="0">
                    <a:moveTo>
                      <a:pt x="1247" y="1"/>
                    </a:moveTo>
                    <a:lnTo>
                      <a:pt x="1" y="721"/>
                    </a:lnTo>
                    <a:lnTo>
                      <a:pt x="147" y="806"/>
                    </a:lnTo>
                    <a:lnTo>
                      <a:pt x="1394" y="86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Google Shape;1473;p66"/>
              <p:cNvSpPr/>
              <p:nvPr/>
            </p:nvSpPr>
            <p:spPr>
              <a:xfrm>
                <a:off x="6634800" y="3377200"/>
                <a:ext cx="23325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40" extrusionOk="0">
                    <a:moveTo>
                      <a:pt x="786" y="1"/>
                    </a:moveTo>
                    <a:lnTo>
                      <a:pt x="0" y="455"/>
                    </a:lnTo>
                    <a:lnTo>
                      <a:pt x="147" y="540"/>
                    </a:lnTo>
                    <a:lnTo>
                      <a:pt x="933" y="85"/>
                    </a:lnTo>
                    <a:lnTo>
                      <a:pt x="78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Google Shape;1474;p66"/>
              <p:cNvSpPr/>
              <p:nvPr/>
            </p:nvSpPr>
            <p:spPr>
              <a:xfrm>
                <a:off x="6659400" y="3368050"/>
                <a:ext cx="146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9" extrusionOk="0">
                    <a:moveTo>
                      <a:pt x="438" y="0"/>
                    </a:moveTo>
                    <a:lnTo>
                      <a:pt x="0" y="253"/>
                    </a:lnTo>
                    <a:lnTo>
                      <a:pt x="147" y="338"/>
                    </a:lnTo>
                    <a:lnTo>
                      <a:pt x="586" y="85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Google Shape;1475;p66"/>
              <p:cNvSpPr/>
              <p:nvPr/>
            </p:nvSpPr>
            <p:spPr>
              <a:xfrm>
                <a:off x="6675300" y="3359775"/>
                <a:ext cx="130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2" extrusionOk="0">
                    <a:moveTo>
                      <a:pt x="375" y="1"/>
                    </a:moveTo>
                    <a:lnTo>
                      <a:pt x="0" y="217"/>
                    </a:lnTo>
                    <a:lnTo>
                      <a:pt x="147" y="302"/>
                    </a:lnTo>
                    <a:lnTo>
                      <a:pt x="521" y="86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Google Shape;1476;p66"/>
              <p:cNvSpPr/>
              <p:nvPr/>
            </p:nvSpPr>
            <p:spPr>
              <a:xfrm>
                <a:off x="6563625" y="3431300"/>
                <a:ext cx="20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80" extrusionOk="0">
                    <a:moveTo>
                      <a:pt x="683" y="1"/>
                    </a:moveTo>
                    <a:lnTo>
                      <a:pt x="1" y="394"/>
                    </a:lnTo>
                    <a:lnTo>
                      <a:pt x="147" y="479"/>
                    </a:lnTo>
                    <a:lnTo>
                      <a:pt x="830" y="85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Google Shape;1477;p66"/>
              <p:cNvSpPr/>
              <p:nvPr/>
            </p:nvSpPr>
            <p:spPr>
              <a:xfrm>
                <a:off x="6585600" y="3422050"/>
                <a:ext cx="148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3" extrusionOk="0">
                    <a:moveTo>
                      <a:pt x="446" y="1"/>
                    </a:moveTo>
                    <a:lnTo>
                      <a:pt x="1" y="257"/>
                    </a:lnTo>
                    <a:lnTo>
                      <a:pt x="149" y="342"/>
                    </a:lnTo>
                    <a:lnTo>
                      <a:pt x="593" y="86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Google Shape;1478;p66"/>
              <p:cNvSpPr/>
              <p:nvPr/>
            </p:nvSpPr>
            <p:spPr>
              <a:xfrm>
                <a:off x="6601650" y="3411350"/>
                <a:ext cx="173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00" extrusionOk="0">
                    <a:moveTo>
                      <a:pt x="545" y="1"/>
                    </a:moveTo>
                    <a:lnTo>
                      <a:pt x="1" y="314"/>
                    </a:lnTo>
                    <a:lnTo>
                      <a:pt x="149" y="399"/>
                    </a:lnTo>
                    <a:lnTo>
                      <a:pt x="691" y="87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Google Shape;1479;p66"/>
              <p:cNvSpPr/>
              <p:nvPr/>
            </p:nvSpPr>
            <p:spPr>
              <a:xfrm>
                <a:off x="6620175" y="3403650"/>
                <a:ext cx="121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81" extrusionOk="0">
                    <a:moveTo>
                      <a:pt x="337" y="1"/>
                    </a:moveTo>
                    <a:lnTo>
                      <a:pt x="0" y="195"/>
                    </a:lnTo>
                    <a:lnTo>
                      <a:pt x="147" y="280"/>
                    </a:lnTo>
                    <a:lnTo>
                      <a:pt x="484" y="86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Google Shape;1480;p66"/>
              <p:cNvSpPr/>
              <p:nvPr/>
            </p:nvSpPr>
            <p:spPr>
              <a:xfrm>
                <a:off x="6633525" y="3386800"/>
                <a:ext cx="27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47" extrusionOk="0">
                    <a:moveTo>
                      <a:pt x="971" y="1"/>
                    </a:moveTo>
                    <a:lnTo>
                      <a:pt x="1" y="562"/>
                    </a:lnTo>
                    <a:lnTo>
                      <a:pt x="148" y="646"/>
                    </a:lnTo>
                    <a:lnTo>
                      <a:pt x="1118" y="86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Google Shape;1481;p66"/>
              <p:cNvSpPr/>
              <p:nvPr/>
            </p:nvSpPr>
            <p:spPr>
              <a:xfrm>
                <a:off x="6662725" y="3378375"/>
                <a:ext cx="1332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8" extrusionOk="0">
                    <a:moveTo>
                      <a:pt x="386" y="0"/>
                    </a:moveTo>
                    <a:lnTo>
                      <a:pt x="1" y="223"/>
                    </a:lnTo>
                    <a:lnTo>
                      <a:pt x="148" y="308"/>
                    </a:lnTo>
                    <a:lnTo>
                      <a:pt x="533" y="86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Google Shape;1482;p66"/>
              <p:cNvSpPr/>
              <p:nvPr/>
            </p:nvSpPr>
            <p:spPr>
              <a:xfrm>
                <a:off x="6677300" y="3359200"/>
                <a:ext cx="319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739" extrusionOk="0">
                    <a:moveTo>
                      <a:pt x="1132" y="0"/>
                    </a:moveTo>
                    <a:lnTo>
                      <a:pt x="0" y="654"/>
                    </a:lnTo>
                    <a:lnTo>
                      <a:pt x="148" y="739"/>
                    </a:lnTo>
                    <a:lnTo>
                      <a:pt x="1279" y="85"/>
                    </a:lnTo>
                    <a:lnTo>
                      <a:pt x="113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Google Shape;1483;p66"/>
              <p:cNvSpPr/>
              <p:nvPr/>
            </p:nvSpPr>
            <p:spPr>
              <a:xfrm>
                <a:off x="6573625" y="3442525"/>
                <a:ext cx="1125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261" extrusionOk="0">
                    <a:moveTo>
                      <a:pt x="303" y="0"/>
                    </a:moveTo>
                    <a:lnTo>
                      <a:pt x="0" y="176"/>
                    </a:lnTo>
                    <a:lnTo>
                      <a:pt x="147" y="260"/>
                    </a:lnTo>
                    <a:lnTo>
                      <a:pt x="450" y="86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Google Shape;1484;p66"/>
              <p:cNvSpPr/>
              <p:nvPr/>
            </p:nvSpPr>
            <p:spPr>
              <a:xfrm>
                <a:off x="6586150" y="3433275"/>
                <a:ext cx="147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42" extrusionOk="0">
                    <a:moveTo>
                      <a:pt x="444" y="0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Google Shape;1485;p66"/>
              <p:cNvSpPr/>
              <p:nvPr/>
            </p:nvSpPr>
            <p:spPr>
              <a:xfrm>
                <a:off x="6602200" y="3411425"/>
                <a:ext cx="365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845" extrusionOk="0">
                    <a:moveTo>
                      <a:pt x="1316" y="0"/>
                    </a:moveTo>
                    <a:lnTo>
                      <a:pt x="0" y="760"/>
                    </a:lnTo>
                    <a:lnTo>
                      <a:pt x="147" y="845"/>
                    </a:lnTo>
                    <a:lnTo>
                      <a:pt x="1463" y="85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Google Shape;1486;p66"/>
              <p:cNvSpPr/>
              <p:nvPr/>
            </p:nvSpPr>
            <p:spPr>
              <a:xfrm>
                <a:off x="6633350" y="3402925"/>
                <a:ext cx="201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466" extrusionOk="0">
                    <a:moveTo>
                      <a:pt x="658" y="0"/>
                    </a:moveTo>
                    <a:lnTo>
                      <a:pt x="1" y="381"/>
                    </a:lnTo>
                    <a:lnTo>
                      <a:pt x="148" y="465"/>
                    </a:lnTo>
                    <a:lnTo>
                      <a:pt x="805" y="86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Google Shape;1487;p66"/>
              <p:cNvSpPr/>
              <p:nvPr/>
            </p:nvSpPr>
            <p:spPr>
              <a:xfrm>
                <a:off x="6654750" y="3388725"/>
                <a:ext cx="233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934" h="540" extrusionOk="0">
                    <a:moveTo>
                      <a:pt x="786" y="0"/>
                    </a:moveTo>
                    <a:lnTo>
                      <a:pt x="0" y="455"/>
                    </a:lnTo>
                    <a:lnTo>
                      <a:pt x="147" y="539"/>
                    </a:lnTo>
                    <a:lnTo>
                      <a:pt x="933" y="86"/>
                    </a:lnTo>
                    <a:lnTo>
                      <a:pt x="7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Google Shape;1488;p66"/>
              <p:cNvSpPr/>
              <p:nvPr/>
            </p:nvSpPr>
            <p:spPr>
              <a:xfrm>
                <a:off x="6679325" y="3379550"/>
                <a:ext cx="146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39" extrusionOk="0">
                    <a:moveTo>
                      <a:pt x="439" y="1"/>
                    </a:moveTo>
                    <a:lnTo>
                      <a:pt x="0" y="254"/>
                    </a:lnTo>
                    <a:lnTo>
                      <a:pt x="147" y="339"/>
                    </a:lnTo>
                    <a:lnTo>
                      <a:pt x="586" y="8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Google Shape;1489;p66"/>
              <p:cNvSpPr/>
              <p:nvPr/>
            </p:nvSpPr>
            <p:spPr>
              <a:xfrm>
                <a:off x="6695225" y="3371300"/>
                <a:ext cx="13050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2" extrusionOk="0">
                    <a:moveTo>
                      <a:pt x="375" y="0"/>
                    </a:moveTo>
                    <a:lnTo>
                      <a:pt x="0" y="216"/>
                    </a:lnTo>
                    <a:lnTo>
                      <a:pt x="148" y="301"/>
                    </a:lnTo>
                    <a:lnTo>
                      <a:pt x="521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Google Shape;1490;p66"/>
              <p:cNvSpPr/>
              <p:nvPr/>
            </p:nvSpPr>
            <p:spPr>
              <a:xfrm>
                <a:off x="6583575" y="3442825"/>
                <a:ext cx="20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80" extrusionOk="0">
                    <a:moveTo>
                      <a:pt x="683" y="0"/>
                    </a:moveTo>
                    <a:lnTo>
                      <a:pt x="1" y="394"/>
                    </a:lnTo>
                    <a:lnTo>
                      <a:pt x="147" y="480"/>
                    </a:lnTo>
                    <a:lnTo>
                      <a:pt x="830" y="8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Google Shape;1491;p66"/>
              <p:cNvSpPr/>
              <p:nvPr/>
            </p:nvSpPr>
            <p:spPr>
              <a:xfrm>
                <a:off x="6605550" y="3433575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6" y="0"/>
                    </a:moveTo>
                    <a:lnTo>
                      <a:pt x="1" y="257"/>
                    </a:lnTo>
                    <a:lnTo>
                      <a:pt x="148" y="342"/>
                    </a:lnTo>
                    <a:lnTo>
                      <a:pt x="593" y="85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Google Shape;1492;p66"/>
              <p:cNvSpPr/>
              <p:nvPr/>
            </p:nvSpPr>
            <p:spPr>
              <a:xfrm>
                <a:off x="6621600" y="3427350"/>
                <a:ext cx="9525" cy="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20" extrusionOk="0">
                    <a:moveTo>
                      <a:pt x="233" y="0"/>
                    </a:moveTo>
                    <a:lnTo>
                      <a:pt x="1" y="135"/>
                    </a:lnTo>
                    <a:lnTo>
                      <a:pt x="147" y="220"/>
                    </a:lnTo>
                    <a:lnTo>
                      <a:pt x="380" y="86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Google Shape;1493;p66"/>
              <p:cNvSpPr/>
              <p:nvPr/>
            </p:nvSpPr>
            <p:spPr>
              <a:xfrm>
                <a:off x="6632375" y="3415175"/>
                <a:ext cx="19850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459" extrusionOk="0">
                    <a:moveTo>
                      <a:pt x="647" y="0"/>
                    </a:moveTo>
                    <a:lnTo>
                      <a:pt x="0" y="374"/>
                    </a:lnTo>
                    <a:lnTo>
                      <a:pt x="147" y="458"/>
                    </a:lnTo>
                    <a:lnTo>
                      <a:pt x="794" y="85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Google Shape;1494;p66"/>
              <p:cNvSpPr/>
              <p:nvPr/>
            </p:nvSpPr>
            <p:spPr>
              <a:xfrm>
                <a:off x="6653450" y="3398325"/>
                <a:ext cx="279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6" extrusionOk="0">
                    <a:moveTo>
                      <a:pt x="972" y="0"/>
                    </a:moveTo>
                    <a:lnTo>
                      <a:pt x="1" y="561"/>
                    </a:lnTo>
                    <a:lnTo>
                      <a:pt x="148" y="646"/>
                    </a:lnTo>
                    <a:lnTo>
                      <a:pt x="1119" y="85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Google Shape;1495;p66"/>
              <p:cNvSpPr/>
              <p:nvPr/>
            </p:nvSpPr>
            <p:spPr>
              <a:xfrm>
                <a:off x="6682650" y="3389900"/>
                <a:ext cx="133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08" extrusionOk="0">
                    <a:moveTo>
                      <a:pt x="387" y="1"/>
                    </a:moveTo>
                    <a:lnTo>
                      <a:pt x="1" y="223"/>
                    </a:lnTo>
                    <a:lnTo>
                      <a:pt x="148" y="307"/>
                    </a:lnTo>
                    <a:lnTo>
                      <a:pt x="534" y="86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Google Shape;1496;p66"/>
              <p:cNvSpPr/>
              <p:nvPr/>
            </p:nvSpPr>
            <p:spPr>
              <a:xfrm>
                <a:off x="6697250" y="3369300"/>
                <a:ext cx="344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796" extrusionOk="0">
                    <a:moveTo>
                      <a:pt x="1230" y="1"/>
                    </a:moveTo>
                    <a:lnTo>
                      <a:pt x="0" y="710"/>
                    </a:lnTo>
                    <a:lnTo>
                      <a:pt x="147" y="795"/>
                    </a:lnTo>
                    <a:lnTo>
                      <a:pt x="1377" y="85"/>
                    </a:lnTo>
                    <a:lnTo>
                      <a:pt x="123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8" name="Google Shape;1497;p66"/>
              <p:cNvSpPr/>
              <p:nvPr/>
            </p:nvSpPr>
            <p:spPr>
              <a:xfrm>
                <a:off x="6669600" y="3335600"/>
                <a:ext cx="2075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79" extrusionOk="0">
                    <a:moveTo>
                      <a:pt x="683" y="0"/>
                    </a:moveTo>
                    <a:lnTo>
                      <a:pt x="0" y="394"/>
                    </a:lnTo>
                    <a:lnTo>
                      <a:pt x="147" y="479"/>
                    </a:lnTo>
                    <a:lnTo>
                      <a:pt x="829" y="8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9" name="Google Shape;1498;p66"/>
              <p:cNvSpPr/>
              <p:nvPr/>
            </p:nvSpPr>
            <p:spPr>
              <a:xfrm>
                <a:off x="6691600" y="3326325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4" y="0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Google Shape;1499;p66"/>
              <p:cNvSpPr/>
              <p:nvPr/>
            </p:nvSpPr>
            <p:spPr>
              <a:xfrm>
                <a:off x="6707650" y="3305500"/>
                <a:ext cx="3480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805" extrusionOk="0">
                    <a:moveTo>
                      <a:pt x="1245" y="1"/>
                    </a:moveTo>
                    <a:lnTo>
                      <a:pt x="1" y="720"/>
                    </a:lnTo>
                    <a:lnTo>
                      <a:pt x="147" y="805"/>
                    </a:lnTo>
                    <a:lnTo>
                      <a:pt x="1392" y="85"/>
                    </a:lnTo>
                    <a:lnTo>
                      <a:pt x="12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Google Shape;1500;p66"/>
              <p:cNvSpPr/>
              <p:nvPr/>
            </p:nvSpPr>
            <p:spPr>
              <a:xfrm>
                <a:off x="6743675" y="3292125"/>
                <a:ext cx="219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508" extrusionOk="0">
                    <a:moveTo>
                      <a:pt x="731" y="0"/>
                    </a:moveTo>
                    <a:lnTo>
                      <a:pt x="1" y="422"/>
                    </a:lnTo>
                    <a:lnTo>
                      <a:pt x="147" y="507"/>
                    </a:lnTo>
                    <a:lnTo>
                      <a:pt x="878" y="86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Google Shape;1501;p66"/>
              <p:cNvSpPr/>
              <p:nvPr/>
            </p:nvSpPr>
            <p:spPr>
              <a:xfrm>
                <a:off x="6766875" y="3279350"/>
                <a:ext cx="2087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83" extrusionOk="0">
                    <a:moveTo>
                      <a:pt x="688" y="0"/>
                    </a:moveTo>
                    <a:lnTo>
                      <a:pt x="1" y="398"/>
                    </a:lnTo>
                    <a:lnTo>
                      <a:pt x="148" y="482"/>
                    </a:lnTo>
                    <a:lnTo>
                      <a:pt x="835" y="85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Google Shape;1502;p66"/>
              <p:cNvSpPr/>
              <p:nvPr/>
            </p:nvSpPr>
            <p:spPr>
              <a:xfrm>
                <a:off x="6789025" y="3270175"/>
                <a:ext cx="1465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39" extrusionOk="0">
                    <a:moveTo>
                      <a:pt x="439" y="0"/>
                    </a:moveTo>
                    <a:lnTo>
                      <a:pt x="0" y="253"/>
                    </a:lnTo>
                    <a:lnTo>
                      <a:pt x="147" y="339"/>
                    </a:lnTo>
                    <a:lnTo>
                      <a:pt x="586" y="85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Google Shape;1503;p66"/>
              <p:cNvSpPr/>
              <p:nvPr/>
            </p:nvSpPr>
            <p:spPr>
              <a:xfrm>
                <a:off x="6688075" y="3335900"/>
                <a:ext cx="217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869" h="501" extrusionOk="0">
                    <a:moveTo>
                      <a:pt x="721" y="0"/>
                    </a:moveTo>
                    <a:lnTo>
                      <a:pt x="1" y="416"/>
                    </a:lnTo>
                    <a:lnTo>
                      <a:pt x="149" y="500"/>
                    </a:lnTo>
                    <a:lnTo>
                      <a:pt x="868" y="8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Google Shape;1504;p66"/>
              <p:cNvSpPr/>
              <p:nvPr/>
            </p:nvSpPr>
            <p:spPr>
              <a:xfrm>
                <a:off x="6711025" y="3326625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5" y="0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2" y="8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Google Shape;1505;p66"/>
              <p:cNvSpPr/>
              <p:nvPr/>
            </p:nvSpPr>
            <p:spPr>
              <a:xfrm>
                <a:off x="6727075" y="3315950"/>
                <a:ext cx="172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99" extrusionOk="0">
                    <a:moveTo>
                      <a:pt x="543" y="0"/>
                    </a:moveTo>
                    <a:lnTo>
                      <a:pt x="0" y="313"/>
                    </a:lnTo>
                    <a:lnTo>
                      <a:pt x="147" y="399"/>
                    </a:lnTo>
                    <a:lnTo>
                      <a:pt x="690" y="85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7" name="Google Shape;1506;p66"/>
              <p:cNvSpPr/>
              <p:nvPr/>
            </p:nvSpPr>
            <p:spPr>
              <a:xfrm>
                <a:off x="6745600" y="3304375"/>
                <a:ext cx="18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34" extrusionOk="0">
                    <a:moveTo>
                      <a:pt x="604" y="0"/>
                    </a:moveTo>
                    <a:lnTo>
                      <a:pt x="0" y="349"/>
                    </a:lnTo>
                    <a:lnTo>
                      <a:pt x="147" y="433"/>
                    </a:lnTo>
                    <a:lnTo>
                      <a:pt x="750" y="85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Google Shape;1507;p66"/>
              <p:cNvSpPr/>
              <p:nvPr/>
            </p:nvSpPr>
            <p:spPr>
              <a:xfrm>
                <a:off x="6765600" y="3292800"/>
                <a:ext cx="188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35" extrusionOk="0">
                    <a:moveTo>
                      <a:pt x="607" y="1"/>
                    </a:moveTo>
                    <a:lnTo>
                      <a:pt x="1" y="350"/>
                    </a:lnTo>
                    <a:lnTo>
                      <a:pt x="147" y="435"/>
                    </a:lnTo>
                    <a:lnTo>
                      <a:pt x="753" y="85"/>
                    </a:lnTo>
                    <a:lnTo>
                      <a:pt x="60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9" name="Google Shape;1508;p66"/>
              <p:cNvSpPr/>
              <p:nvPr/>
            </p:nvSpPr>
            <p:spPr>
              <a:xfrm>
                <a:off x="6785675" y="3280525"/>
                <a:ext cx="200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2" extrusionOk="0">
                    <a:moveTo>
                      <a:pt x="653" y="0"/>
                    </a:moveTo>
                    <a:lnTo>
                      <a:pt x="0" y="377"/>
                    </a:lnTo>
                    <a:lnTo>
                      <a:pt x="147" y="462"/>
                    </a:lnTo>
                    <a:lnTo>
                      <a:pt x="800" y="85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0" name="Google Shape;1509;p66"/>
              <p:cNvSpPr/>
              <p:nvPr/>
            </p:nvSpPr>
            <p:spPr>
              <a:xfrm>
                <a:off x="6689550" y="3347100"/>
                <a:ext cx="20750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480" extrusionOk="0">
                    <a:moveTo>
                      <a:pt x="683" y="1"/>
                    </a:moveTo>
                    <a:lnTo>
                      <a:pt x="0" y="395"/>
                    </a:lnTo>
                    <a:lnTo>
                      <a:pt x="147" y="479"/>
                    </a:lnTo>
                    <a:lnTo>
                      <a:pt x="830" y="8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1" name="Google Shape;1510;p66"/>
              <p:cNvSpPr/>
              <p:nvPr/>
            </p:nvSpPr>
            <p:spPr>
              <a:xfrm>
                <a:off x="6711525" y="3337825"/>
                <a:ext cx="148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3" extrusionOk="0">
                    <a:moveTo>
                      <a:pt x="446" y="1"/>
                    </a:moveTo>
                    <a:lnTo>
                      <a:pt x="1" y="257"/>
                    </a:lnTo>
                    <a:lnTo>
                      <a:pt x="149" y="342"/>
                    </a:lnTo>
                    <a:lnTo>
                      <a:pt x="592" y="86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Google Shape;1511;p66"/>
              <p:cNvSpPr/>
              <p:nvPr/>
            </p:nvSpPr>
            <p:spPr>
              <a:xfrm>
                <a:off x="6727575" y="3324750"/>
                <a:ext cx="214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96" extrusionOk="0">
                    <a:moveTo>
                      <a:pt x="711" y="0"/>
                    </a:moveTo>
                    <a:lnTo>
                      <a:pt x="0" y="411"/>
                    </a:lnTo>
                    <a:lnTo>
                      <a:pt x="147" y="495"/>
                    </a:lnTo>
                    <a:lnTo>
                      <a:pt x="858" y="85"/>
                    </a:ln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Google Shape;1512;p66"/>
              <p:cNvSpPr/>
              <p:nvPr/>
            </p:nvSpPr>
            <p:spPr>
              <a:xfrm>
                <a:off x="6750300" y="3303650"/>
                <a:ext cx="35275" cy="203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15" extrusionOk="0">
                    <a:moveTo>
                      <a:pt x="1264" y="1"/>
                    </a:moveTo>
                    <a:lnTo>
                      <a:pt x="1" y="730"/>
                    </a:lnTo>
                    <a:lnTo>
                      <a:pt x="147" y="814"/>
                    </a:lnTo>
                    <a:lnTo>
                      <a:pt x="1411" y="85"/>
                    </a:ln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Google Shape;1513;p66"/>
              <p:cNvSpPr/>
              <p:nvPr/>
            </p:nvSpPr>
            <p:spPr>
              <a:xfrm>
                <a:off x="6786800" y="3290850"/>
                <a:ext cx="209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836" h="483" extrusionOk="0">
                    <a:moveTo>
                      <a:pt x="689" y="1"/>
                    </a:moveTo>
                    <a:lnTo>
                      <a:pt x="1" y="398"/>
                    </a:lnTo>
                    <a:lnTo>
                      <a:pt x="147" y="483"/>
                    </a:lnTo>
                    <a:lnTo>
                      <a:pt x="836" y="86"/>
                    </a:lnTo>
                    <a:lnTo>
                      <a:pt x="68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Google Shape;1514;p66"/>
              <p:cNvSpPr/>
              <p:nvPr/>
            </p:nvSpPr>
            <p:spPr>
              <a:xfrm>
                <a:off x="6808925" y="3281675"/>
                <a:ext cx="1467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40" extrusionOk="0">
                    <a:moveTo>
                      <a:pt x="440" y="1"/>
                    </a:moveTo>
                    <a:lnTo>
                      <a:pt x="1" y="255"/>
                    </a:lnTo>
                    <a:lnTo>
                      <a:pt x="148" y="339"/>
                    </a:lnTo>
                    <a:lnTo>
                      <a:pt x="587" y="85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6" name="Google Shape;1515;p66"/>
              <p:cNvSpPr/>
              <p:nvPr/>
            </p:nvSpPr>
            <p:spPr>
              <a:xfrm>
                <a:off x="6710475" y="3347400"/>
                <a:ext cx="192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445" extrusionOk="0">
                    <a:moveTo>
                      <a:pt x="622" y="1"/>
                    </a:moveTo>
                    <a:lnTo>
                      <a:pt x="1" y="360"/>
                    </a:lnTo>
                    <a:lnTo>
                      <a:pt x="148" y="445"/>
                    </a:lnTo>
                    <a:lnTo>
                      <a:pt x="770" y="86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7" name="Google Shape;1516;p66"/>
              <p:cNvSpPr/>
              <p:nvPr/>
            </p:nvSpPr>
            <p:spPr>
              <a:xfrm>
                <a:off x="6730975" y="3338125"/>
                <a:ext cx="147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43" extrusionOk="0">
                    <a:moveTo>
                      <a:pt x="444" y="1"/>
                    </a:moveTo>
                    <a:lnTo>
                      <a:pt x="0" y="257"/>
                    </a:lnTo>
                    <a:lnTo>
                      <a:pt x="147" y="342"/>
                    </a:lnTo>
                    <a:lnTo>
                      <a:pt x="591" y="8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8" name="Google Shape;1517;p66"/>
              <p:cNvSpPr/>
              <p:nvPr/>
            </p:nvSpPr>
            <p:spPr>
              <a:xfrm>
                <a:off x="6747025" y="3325000"/>
                <a:ext cx="2147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98" extrusionOk="0">
                    <a:moveTo>
                      <a:pt x="711" y="1"/>
                    </a:moveTo>
                    <a:lnTo>
                      <a:pt x="0" y="413"/>
                    </a:lnTo>
                    <a:lnTo>
                      <a:pt x="147" y="497"/>
                    </a:lnTo>
                    <a:lnTo>
                      <a:pt x="858" y="86"/>
                    </a:lnTo>
                    <a:lnTo>
                      <a:pt x="71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9" name="Google Shape;1518;p66"/>
              <p:cNvSpPr/>
              <p:nvPr/>
            </p:nvSpPr>
            <p:spPr>
              <a:xfrm>
                <a:off x="6769750" y="3315875"/>
                <a:ext cx="1455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582" h="338" extrusionOk="0">
                    <a:moveTo>
                      <a:pt x="435" y="1"/>
                    </a:moveTo>
                    <a:lnTo>
                      <a:pt x="0" y="253"/>
                    </a:lnTo>
                    <a:lnTo>
                      <a:pt x="147" y="337"/>
                    </a:lnTo>
                    <a:lnTo>
                      <a:pt x="581" y="86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0" name="Google Shape;1519;p66"/>
              <p:cNvSpPr/>
              <p:nvPr/>
            </p:nvSpPr>
            <p:spPr>
              <a:xfrm>
                <a:off x="6785550" y="3304325"/>
                <a:ext cx="188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5" extrusionOk="0">
                    <a:moveTo>
                      <a:pt x="605" y="0"/>
                    </a:moveTo>
                    <a:lnTo>
                      <a:pt x="1" y="350"/>
                    </a:lnTo>
                    <a:lnTo>
                      <a:pt x="147" y="434"/>
                    </a:lnTo>
                    <a:lnTo>
                      <a:pt x="752" y="85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1" name="Google Shape;1520;p66"/>
              <p:cNvSpPr/>
              <p:nvPr/>
            </p:nvSpPr>
            <p:spPr>
              <a:xfrm>
                <a:off x="6805625" y="3292025"/>
                <a:ext cx="200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3" extrusionOk="0">
                    <a:moveTo>
                      <a:pt x="653" y="0"/>
                    </a:moveTo>
                    <a:lnTo>
                      <a:pt x="1" y="377"/>
                    </a:lnTo>
                    <a:lnTo>
                      <a:pt x="147" y="462"/>
                    </a:lnTo>
                    <a:lnTo>
                      <a:pt x="800" y="85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2" name="Google Shape;1521;p66"/>
              <p:cNvSpPr/>
              <p:nvPr/>
            </p:nvSpPr>
            <p:spPr>
              <a:xfrm>
                <a:off x="6709475" y="3358625"/>
                <a:ext cx="20775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479" extrusionOk="0">
                    <a:moveTo>
                      <a:pt x="683" y="0"/>
                    </a:moveTo>
                    <a:lnTo>
                      <a:pt x="0" y="394"/>
                    </a:lnTo>
                    <a:lnTo>
                      <a:pt x="147" y="479"/>
                    </a:lnTo>
                    <a:lnTo>
                      <a:pt x="831" y="85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3" name="Google Shape;1522;p66"/>
              <p:cNvSpPr/>
              <p:nvPr/>
            </p:nvSpPr>
            <p:spPr>
              <a:xfrm>
                <a:off x="6731475" y="3349350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5" y="0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2" y="8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4" name="Google Shape;1523;p66"/>
              <p:cNvSpPr/>
              <p:nvPr/>
            </p:nvSpPr>
            <p:spPr>
              <a:xfrm>
                <a:off x="6747525" y="3333225"/>
                <a:ext cx="267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7" extrusionOk="0">
                    <a:moveTo>
                      <a:pt x="922" y="0"/>
                    </a:moveTo>
                    <a:lnTo>
                      <a:pt x="1" y="532"/>
                    </a:lnTo>
                    <a:lnTo>
                      <a:pt x="147" y="617"/>
                    </a:lnTo>
                    <a:lnTo>
                      <a:pt x="1068" y="85"/>
                    </a:lnTo>
                    <a:lnTo>
                      <a:pt x="92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5" name="Google Shape;1524;p66"/>
              <p:cNvSpPr/>
              <p:nvPr/>
            </p:nvSpPr>
            <p:spPr>
              <a:xfrm>
                <a:off x="6732875" y="3358925"/>
                <a:ext cx="16800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672" h="387" extrusionOk="0">
                    <a:moveTo>
                      <a:pt x="525" y="0"/>
                    </a:moveTo>
                    <a:lnTo>
                      <a:pt x="1" y="302"/>
                    </a:lnTo>
                    <a:lnTo>
                      <a:pt x="148" y="387"/>
                    </a:lnTo>
                    <a:lnTo>
                      <a:pt x="671" y="85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6" name="Google Shape;1525;p66"/>
              <p:cNvSpPr/>
              <p:nvPr/>
            </p:nvSpPr>
            <p:spPr>
              <a:xfrm>
                <a:off x="6750925" y="3349650"/>
                <a:ext cx="1480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2" extrusionOk="0">
                    <a:moveTo>
                      <a:pt x="444" y="0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7" name="Google Shape;1526;p66"/>
              <p:cNvSpPr/>
              <p:nvPr/>
            </p:nvSpPr>
            <p:spPr>
              <a:xfrm>
                <a:off x="6766950" y="3342400"/>
                <a:ext cx="113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262" extrusionOk="0">
                    <a:moveTo>
                      <a:pt x="304" y="0"/>
                    </a:moveTo>
                    <a:lnTo>
                      <a:pt x="0" y="177"/>
                    </a:lnTo>
                    <a:lnTo>
                      <a:pt x="148" y="262"/>
                    </a:lnTo>
                    <a:lnTo>
                      <a:pt x="452" y="85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12" name="Google Shape;1527;p66"/>
            <p:cNvGrpSpPr/>
            <p:nvPr/>
          </p:nvGrpSpPr>
          <p:grpSpPr>
            <a:xfrm>
              <a:off x="6858425" y="3182975"/>
              <a:ext cx="126175" cy="84200"/>
              <a:chOff x="6858425" y="3182975"/>
              <a:chExt cx="126175" cy="84200"/>
            </a:xfrm>
          </p:grpSpPr>
          <p:sp>
            <p:nvSpPr>
              <p:cNvPr id="1110" name="Google Shape;1528;p66"/>
              <p:cNvSpPr/>
              <p:nvPr/>
            </p:nvSpPr>
            <p:spPr>
              <a:xfrm>
                <a:off x="6858425" y="3222325"/>
                <a:ext cx="281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650" extrusionOk="0">
                    <a:moveTo>
                      <a:pt x="978" y="0"/>
                    </a:moveTo>
                    <a:lnTo>
                      <a:pt x="0" y="565"/>
                    </a:lnTo>
                    <a:lnTo>
                      <a:pt x="147" y="649"/>
                    </a:lnTo>
                    <a:lnTo>
                      <a:pt x="1125" y="84"/>
                    </a:lnTo>
                    <a:lnTo>
                      <a:pt x="97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Google Shape;1529;p66"/>
              <p:cNvSpPr/>
              <p:nvPr/>
            </p:nvSpPr>
            <p:spPr>
              <a:xfrm>
                <a:off x="6887800" y="3210325"/>
                <a:ext cx="19500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780" h="451" extrusionOk="0">
                    <a:moveTo>
                      <a:pt x="631" y="1"/>
                    </a:moveTo>
                    <a:lnTo>
                      <a:pt x="0" y="366"/>
                    </a:lnTo>
                    <a:lnTo>
                      <a:pt x="147" y="451"/>
                    </a:lnTo>
                    <a:lnTo>
                      <a:pt x="779" y="87"/>
                    </a:lnTo>
                    <a:lnTo>
                      <a:pt x="63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Google Shape;1530;p66"/>
              <p:cNvSpPr/>
              <p:nvPr/>
            </p:nvSpPr>
            <p:spPr>
              <a:xfrm>
                <a:off x="6908525" y="3198575"/>
                <a:ext cx="191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43" extrusionOk="0">
                    <a:moveTo>
                      <a:pt x="618" y="1"/>
                    </a:moveTo>
                    <a:lnTo>
                      <a:pt x="0" y="358"/>
                    </a:lnTo>
                    <a:lnTo>
                      <a:pt x="147" y="442"/>
                    </a:lnTo>
                    <a:lnTo>
                      <a:pt x="765" y="86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Google Shape;1531;p66"/>
              <p:cNvSpPr/>
              <p:nvPr/>
            </p:nvSpPr>
            <p:spPr>
              <a:xfrm>
                <a:off x="6928900" y="3189400"/>
                <a:ext cx="146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0" extrusionOk="0">
                    <a:moveTo>
                      <a:pt x="439" y="0"/>
                    </a:moveTo>
                    <a:lnTo>
                      <a:pt x="0" y="253"/>
                    </a:lnTo>
                    <a:lnTo>
                      <a:pt x="147" y="339"/>
                    </a:lnTo>
                    <a:lnTo>
                      <a:pt x="586" y="85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Google Shape;1532;p66"/>
              <p:cNvSpPr/>
              <p:nvPr/>
            </p:nvSpPr>
            <p:spPr>
              <a:xfrm>
                <a:off x="6944775" y="3182975"/>
                <a:ext cx="99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29" extrusionOk="0">
                    <a:moveTo>
                      <a:pt x="249" y="1"/>
                    </a:moveTo>
                    <a:lnTo>
                      <a:pt x="1" y="144"/>
                    </a:lnTo>
                    <a:lnTo>
                      <a:pt x="149" y="229"/>
                    </a:lnTo>
                    <a:lnTo>
                      <a:pt x="396" y="86"/>
                    </a:lnTo>
                    <a:lnTo>
                      <a:pt x="24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Google Shape;1533;p66"/>
              <p:cNvSpPr/>
              <p:nvPr/>
            </p:nvSpPr>
            <p:spPr>
              <a:xfrm>
                <a:off x="6868700" y="3234175"/>
                <a:ext cx="1730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99" extrusionOk="0">
                    <a:moveTo>
                      <a:pt x="543" y="0"/>
                    </a:moveTo>
                    <a:lnTo>
                      <a:pt x="1" y="313"/>
                    </a:lnTo>
                    <a:lnTo>
                      <a:pt x="149" y="399"/>
                    </a:lnTo>
                    <a:lnTo>
                      <a:pt x="691" y="85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Google Shape;1534;p66"/>
              <p:cNvSpPr/>
              <p:nvPr/>
            </p:nvSpPr>
            <p:spPr>
              <a:xfrm>
                <a:off x="6887225" y="3222600"/>
                <a:ext cx="18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34" extrusionOk="0">
                    <a:moveTo>
                      <a:pt x="604" y="0"/>
                    </a:moveTo>
                    <a:lnTo>
                      <a:pt x="1" y="349"/>
                    </a:lnTo>
                    <a:lnTo>
                      <a:pt x="147" y="433"/>
                    </a:lnTo>
                    <a:lnTo>
                      <a:pt x="751" y="85"/>
                    </a:lnTo>
                    <a:lnTo>
                      <a:pt x="6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Google Shape;1535;p66"/>
              <p:cNvSpPr/>
              <p:nvPr/>
            </p:nvSpPr>
            <p:spPr>
              <a:xfrm>
                <a:off x="6907250" y="3212025"/>
                <a:ext cx="170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395" extrusionOk="0">
                    <a:moveTo>
                      <a:pt x="536" y="1"/>
                    </a:moveTo>
                    <a:lnTo>
                      <a:pt x="0" y="310"/>
                    </a:lnTo>
                    <a:lnTo>
                      <a:pt x="147" y="395"/>
                    </a:lnTo>
                    <a:lnTo>
                      <a:pt x="682" y="86"/>
                    </a:lnTo>
                    <a:lnTo>
                      <a:pt x="53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Google Shape;1536;p66"/>
              <p:cNvSpPr/>
              <p:nvPr/>
            </p:nvSpPr>
            <p:spPr>
              <a:xfrm>
                <a:off x="6925550" y="3199750"/>
                <a:ext cx="200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463" extrusionOk="0">
                    <a:moveTo>
                      <a:pt x="654" y="0"/>
                    </a:moveTo>
                    <a:lnTo>
                      <a:pt x="1" y="377"/>
                    </a:lnTo>
                    <a:lnTo>
                      <a:pt x="148" y="462"/>
                    </a:lnTo>
                    <a:lnTo>
                      <a:pt x="801" y="85"/>
                    </a:lnTo>
                    <a:lnTo>
                      <a:pt x="65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Google Shape;1537;p66"/>
              <p:cNvSpPr/>
              <p:nvPr/>
            </p:nvSpPr>
            <p:spPr>
              <a:xfrm>
                <a:off x="6946825" y="3188750"/>
                <a:ext cx="17850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14" h="412" extrusionOk="0">
                    <a:moveTo>
                      <a:pt x="567" y="0"/>
                    </a:moveTo>
                    <a:lnTo>
                      <a:pt x="0" y="327"/>
                    </a:lnTo>
                    <a:lnTo>
                      <a:pt x="147" y="412"/>
                    </a:lnTo>
                    <a:lnTo>
                      <a:pt x="714" y="85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Google Shape;1538;p66"/>
              <p:cNvSpPr/>
              <p:nvPr/>
            </p:nvSpPr>
            <p:spPr>
              <a:xfrm>
                <a:off x="6878375" y="3245800"/>
                <a:ext cx="7425" cy="42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71" extrusionOk="0">
                    <a:moveTo>
                      <a:pt x="149" y="0"/>
                    </a:moveTo>
                    <a:lnTo>
                      <a:pt x="0" y="86"/>
                    </a:lnTo>
                    <a:lnTo>
                      <a:pt x="147" y="171"/>
                    </a:lnTo>
                    <a:lnTo>
                      <a:pt x="296" y="85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Google Shape;1539;p66"/>
              <p:cNvSpPr/>
              <p:nvPr/>
            </p:nvSpPr>
            <p:spPr>
              <a:xfrm>
                <a:off x="6887025" y="3221875"/>
                <a:ext cx="40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928" extrusionOk="0">
                    <a:moveTo>
                      <a:pt x="1460" y="1"/>
                    </a:moveTo>
                    <a:lnTo>
                      <a:pt x="0" y="843"/>
                    </a:lnTo>
                    <a:lnTo>
                      <a:pt x="148" y="928"/>
                    </a:lnTo>
                    <a:lnTo>
                      <a:pt x="1607" y="85"/>
                    </a:lnTo>
                    <a:lnTo>
                      <a:pt x="146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Google Shape;1540;p66"/>
              <p:cNvSpPr/>
              <p:nvPr/>
            </p:nvSpPr>
            <p:spPr>
              <a:xfrm>
                <a:off x="6928475" y="3210100"/>
                <a:ext cx="191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764" h="442" extrusionOk="0">
                    <a:moveTo>
                      <a:pt x="617" y="0"/>
                    </a:moveTo>
                    <a:lnTo>
                      <a:pt x="0" y="357"/>
                    </a:lnTo>
                    <a:lnTo>
                      <a:pt x="147" y="442"/>
                    </a:lnTo>
                    <a:lnTo>
                      <a:pt x="764" y="85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Google Shape;1541;p66"/>
              <p:cNvSpPr/>
              <p:nvPr/>
            </p:nvSpPr>
            <p:spPr>
              <a:xfrm>
                <a:off x="6948850" y="3200900"/>
                <a:ext cx="14650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340" extrusionOk="0">
                    <a:moveTo>
                      <a:pt x="439" y="1"/>
                    </a:moveTo>
                    <a:lnTo>
                      <a:pt x="0" y="255"/>
                    </a:lnTo>
                    <a:lnTo>
                      <a:pt x="147" y="340"/>
                    </a:lnTo>
                    <a:lnTo>
                      <a:pt x="586" y="86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Google Shape;1542;p66"/>
              <p:cNvSpPr/>
              <p:nvPr/>
            </p:nvSpPr>
            <p:spPr>
              <a:xfrm>
                <a:off x="6964750" y="3194500"/>
                <a:ext cx="98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229" extrusionOk="0">
                    <a:moveTo>
                      <a:pt x="248" y="0"/>
                    </a:moveTo>
                    <a:lnTo>
                      <a:pt x="0" y="144"/>
                    </a:lnTo>
                    <a:lnTo>
                      <a:pt x="147" y="228"/>
                    </a:lnTo>
                    <a:lnTo>
                      <a:pt x="395" y="8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Google Shape;1543;p66"/>
              <p:cNvSpPr/>
              <p:nvPr/>
            </p:nvSpPr>
            <p:spPr>
              <a:xfrm>
                <a:off x="6888650" y="3245675"/>
                <a:ext cx="172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400" extrusionOk="0">
                    <a:moveTo>
                      <a:pt x="544" y="1"/>
                    </a:moveTo>
                    <a:lnTo>
                      <a:pt x="1" y="313"/>
                    </a:lnTo>
                    <a:lnTo>
                      <a:pt x="148" y="399"/>
                    </a:lnTo>
                    <a:lnTo>
                      <a:pt x="690" y="85"/>
                    </a:lnTo>
                    <a:lnTo>
                      <a:pt x="5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Google Shape;1544;p66"/>
              <p:cNvSpPr/>
              <p:nvPr/>
            </p:nvSpPr>
            <p:spPr>
              <a:xfrm>
                <a:off x="6907175" y="3234100"/>
                <a:ext cx="188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434" extrusionOk="0">
                    <a:moveTo>
                      <a:pt x="603" y="1"/>
                    </a:moveTo>
                    <a:lnTo>
                      <a:pt x="1" y="349"/>
                    </a:lnTo>
                    <a:lnTo>
                      <a:pt x="147" y="434"/>
                    </a:lnTo>
                    <a:lnTo>
                      <a:pt x="751" y="85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Google Shape;1545;p66"/>
              <p:cNvSpPr/>
              <p:nvPr/>
            </p:nvSpPr>
            <p:spPr>
              <a:xfrm>
                <a:off x="6927200" y="3223550"/>
                <a:ext cx="170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395" extrusionOk="0">
                    <a:moveTo>
                      <a:pt x="536" y="0"/>
                    </a:moveTo>
                    <a:lnTo>
                      <a:pt x="0" y="309"/>
                    </a:lnTo>
                    <a:lnTo>
                      <a:pt x="147" y="394"/>
                    </a:lnTo>
                    <a:lnTo>
                      <a:pt x="683" y="85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Google Shape;1546;p66"/>
              <p:cNvSpPr/>
              <p:nvPr/>
            </p:nvSpPr>
            <p:spPr>
              <a:xfrm>
                <a:off x="6945500" y="3211250"/>
                <a:ext cx="200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3" extrusionOk="0">
                    <a:moveTo>
                      <a:pt x="653" y="1"/>
                    </a:moveTo>
                    <a:lnTo>
                      <a:pt x="1" y="378"/>
                    </a:lnTo>
                    <a:lnTo>
                      <a:pt x="147" y="463"/>
                    </a:lnTo>
                    <a:lnTo>
                      <a:pt x="800" y="86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Google Shape;1547;p66"/>
              <p:cNvSpPr/>
              <p:nvPr/>
            </p:nvSpPr>
            <p:spPr>
              <a:xfrm>
                <a:off x="6966775" y="3200250"/>
                <a:ext cx="17825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13" extrusionOk="0">
                    <a:moveTo>
                      <a:pt x="566" y="1"/>
                    </a:moveTo>
                    <a:lnTo>
                      <a:pt x="0" y="328"/>
                    </a:lnTo>
                    <a:lnTo>
                      <a:pt x="147" y="412"/>
                    </a:lnTo>
                    <a:lnTo>
                      <a:pt x="712" y="85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Google Shape;1548;p66"/>
              <p:cNvSpPr/>
              <p:nvPr/>
            </p:nvSpPr>
            <p:spPr>
              <a:xfrm>
                <a:off x="6898300" y="3244225"/>
                <a:ext cx="300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5" extrusionOk="0">
                    <a:moveTo>
                      <a:pt x="1056" y="0"/>
                    </a:moveTo>
                    <a:lnTo>
                      <a:pt x="0" y="610"/>
                    </a:lnTo>
                    <a:lnTo>
                      <a:pt x="147" y="694"/>
                    </a:lnTo>
                    <a:lnTo>
                      <a:pt x="1203" y="85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Google Shape;1549;p66"/>
              <p:cNvSpPr/>
              <p:nvPr/>
            </p:nvSpPr>
            <p:spPr>
              <a:xfrm>
                <a:off x="6929600" y="3233350"/>
                <a:ext cx="17575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407" extrusionOk="0">
                    <a:moveTo>
                      <a:pt x="556" y="1"/>
                    </a:moveTo>
                    <a:lnTo>
                      <a:pt x="1" y="322"/>
                    </a:lnTo>
                    <a:lnTo>
                      <a:pt x="149" y="406"/>
                    </a:lnTo>
                    <a:lnTo>
                      <a:pt x="702" y="87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Google Shape;1550;p66"/>
              <p:cNvSpPr/>
              <p:nvPr/>
            </p:nvSpPr>
            <p:spPr>
              <a:xfrm>
                <a:off x="6948400" y="3221600"/>
                <a:ext cx="19150" cy="11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43" extrusionOk="0">
                    <a:moveTo>
                      <a:pt x="618" y="1"/>
                    </a:moveTo>
                    <a:lnTo>
                      <a:pt x="0" y="358"/>
                    </a:lnTo>
                    <a:lnTo>
                      <a:pt x="147" y="442"/>
                    </a:lnTo>
                    <a:lnTo>
                      <a:pt x="765" y="86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Google Shape;1551;p66"/>
              <p:cNvSpPr/>
              <p:nvPr/>
            </p:nvSpPr>
            <p:spPr>
              <a:xfrm>
                <a:off x="6908600" y="3261100"/>
                <a:ext cx="104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243" extrusionOk="0">
                    <a:moveTo>
                      <a:pt x="272" y="0"/>
                    </a:moveTo>
                    <a:lnTo>
                      <a:pt x="1" y="158"/>
                    </a:lnTo>
                    <a:lnTo>
                      <a:pt x="148" y="243"/>
                    </a:lnTo>
                    <a:lnTo>
                      <a:pt x="418" y="85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Google Shape;1552;p66"/>
              <p:cNvSpPr/>
              <p:nvPr/>
            </p:nvSpPr>
            <p:spPr>
              <a:xfrm>
                <a:off x="6920325" y="3245625"/>
                <a:ext cx="255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591" extrusionOk="0">
                    <a:moveTo>
                      <a:pt x="875" y="0"/>
                    </a:moveTo>
                    <a:lnTo>
                      <a:pt x="1" y="506"/>
                    </a:lnTo>
                    <a:lnTo>
                      <a:pt x="147" y="591"/>
                    </a:lnTo>
                    <a:lnTo>
                      <a:pt x="1022" y="85"/>
                    </a:lnTo>
                    <a:lnTo>
                      <a:pt x="8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Google Shape;1553;p66"/>
              <p:cNvSpPr/>
              <p:nvPr/>
            </p:nvSpPr>
            <p:spPr>
              <a:xfrm>
                <a:off x="6947150" y="3232625"/>
                <a:ext cx="212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92" extrusionOk="0">
                    <a:moveTo>
                      <a:pt x="704" y="0"/>
                    </a:moveTo>
                    <a:lnTo>
                      <a:pt x="0" y="407"/>
                    </a:lnTo>
                    <a:lnTo>
                      <a:pt x="147" y="492"/>
                    </a:lnTo>
                    <a:lnTo>
                      <a:pt x="851" y="85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13" name="Google Shape;1554;p66"/>
            <p:cNvGrpSpPr/>
            <p:nvPr/>
          </p:nvGrpSpPr>
          <p:grpSpPr>
            <a:xfrm>
              <a:off x="6615250" y="3317250"/>
              <a:ext cx="271975" cy="161625"/>
              <a:chOff x="6615250" y="3317250"/>
              <a:chExt cx="271975" cy="161625"/>
            </a:xfrm>
          </p:grpSpPr>
          <p:sp>
            <p:nvSpPr>
              <p:cNvPr id="1084" name="Google Shape;1555;p66"/>
              <p:cNvSpPr/>
              <p:nvPr/>
            </p:nvSpPr>
            <p:spPr>
              <a:xfrm>
                <a:off x="6615250" y="3466600"/>
                <a:ext cx="11300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61" extrusionOk="0">
                    <a:moveTo>
                      <a:pt x="305" y="0"/>
                    </a:moveTo>
                    <a:lnTo>
                      <a:pt x="1" y="175"/>
                    </a:lnTo>
                    <a:lnTo>
                      <a:pt x="147" y="260"/>
                    </a:lnTo>
                    <a:lnTo>
                      <a:pt x="452" y="85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5" name="Google Shape;1556;p66"/>
              <p:cNvSpPr/>
              <p:nvPr/>
            </p:nvSpPr>
            <p:spPr>
              <a:xfrm>
                <a:off x="6627775" y="3457325"/>
                <a:ext cx="1482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2" extrusionOk="0">
                    <a:moveTo>
                      <a:pt x="446" y="0"/>
                    </a:moveTo>
                    <a:lnTo>
                      <a:pt x="1" y="257"/>
                    </a:lnTo>
                    <a:lnTo>
                      <a:pt x="147" y="341"/>
                    </a:lnTo>
                    <a:lnTo>
                      <a:pt x="592" y="85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6" name="Google Shape;1557;p66"/>
              <p:cNvSpPr/>
              <p:nvPr/>
            </p:nvSpPr>
            <p:spPr>
              <a:xfrm>
                <a:off x="6643825" y="3436825"/>
                <a:ext cx="342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792" extrusionOk="0">
                    <a:moveTo>
                      <a:pt x="1223" y="0"/>
                    </a:moveTo>
                    <a:lnTo>
                      <a:pt x="1" y="707"/>
                    </a:lnTo>
                    <a:lnTo>
                      <a:pt x="147" y="791"/>
                    </a:lnTo>
                    <a:lnTo>
                      <a:pt x="1370" y="85"/>
                    </a:lnTo>
                    <a:lnTo>
                      <a:pt x="122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7" name="Google Shape;1558;p66"/>
              <p:cNvSpPr/>
              <p:nvPr/>
            </p:nvSpPr>
            <p:spPr>
              <a:xfrm>
                <a:off x="6679350" y="3426975"/>
                <a:ext cx="15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65" extrusionOk="0">
                    <a:moveTo>
                      <a:pt x="485" y="1"/>
                    </a:moveTo>
                    <a:lnTo>
                      <a:pt x="0" y="280"/>
                    </a:lnTo>
                    <a:lnTo>
                      <a:pt x="147" y="365"/>
                    </a:lnTo>
                    <a:lnTo>
                      <a:pt x="631" y="85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8" name="Google Shape;1559;p66"/>
              <p:cNvSpPr/>
              <p:nvPr/>
            </p:nvSpPr>
            <p:spPr>
              <a:xfrm>
                <a:off x="6696375" y="3412775"/>
                <a:ext cx="23375" cy="1347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39" extrusionOk="0">
                    <a:moveTo>
                      <a:pt x="787" y="1"/>
                    </a:moveTo>
                    <a:lnTo>
                      <a:pt x="1" y="454"/>
                    </a:lnTo>
                    <a:lnTo>
                      <a:pt x="149" y="539"/>
                    </a:lnTo>
                    <a:lnTo>
                      <a:pt x="935" y="86"/>
                    </a:lnTo>
                    <a:lnTo>
                      <a:pt x="78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9" name="Google Shape;1560;p66"/>
              <p:cNvSpPr/>
              <p:nvPr/>
            </p:nvSpPr>
            <p:spPr>
              <a:xfrm>
                <a:off x="6720975" y="3403600"/>
                <a:ext cx="146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9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48" y="338"/>
                    </a:lnTo>
                    <a:lnTo>
                      <a:pt x="587" y="85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0" name="Google Shape;1561;p66"/>
              <p:cNvSpPr/>
              <p:nvPr/>
            </p:nvSpPr>
            <p:spPr>
              <a:xfrm>
                <a:off x="6736875" y="3395350"/>
                <a:ext cx="1305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522" h="301" extrusionOk="0">
                    <a:moveTo>
                      <a:pt x="375" y="0"/>
                    </a:moveTo>
                    <a:lnTo>
                      <a:pt x="1" y="216"/>
                    </a:lnTo>
                    <a:lnTo>
                      <a:pt x="147" y="301"/>
                    </a:lnTo>
                    <a:lnTo>
                      <a:pt x="522" y="85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1" name="Google Shape;1562;p66"/>
              <p:cNvSpPr/>
              <p:nvPr/>
            </p:nvSpPr>
            <p:spPr>
              <a:xfrm>
                <a:off x="6625250" y="3466875"/>
                <a:ext cx="207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480" extrusionOk="0">
                    <a:moveTo>
                      <a:pt x="681" y="1"/>
                    </a:moveTo>
                    <a:lnTo>
                      <a:pt x="0" y="395"/>
                    </a:lnTo>
                    <a:lnTo>
                      <a:pt x="147" y="479"/>
                    </a:lnTo>
                    <a:lnTo>
                      <a:pt x="828" y="86"/>
                    </a:lnTo>
                    <a:lnTo>
                      <a:pt x="68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Google Shape;1563;p66"/>
              <p:cNvSpPr/>
              <p:nvPr/>
            </p:nvSpPr>
            <p:spPr>
              <a:xfrm>
                <a:off x="6647225" y="3457600"/>
                <a:ext cx="1480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43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47" y="342"/>
                    </a:lnTo>
                    <a:lnTo>
                      <a:pt x="591" y="86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Google Shape;1564;p66"/>
              <p:cNvSpPr/>
              <p:nvPr/>
            </p:nvSpPr>
            <p:spPr>
              <a:xfrm>
                <a:off x="6663275" y="3446925"/>
                <a:ext cx="1725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400" extrusionOk="0">
                    <a:moveTo>
                      <a:pt x="543" y="1"/>
                    </a:moveTo>
                    <a:lnTo>
                      <a:pt x="0" y="315"/>
                    </a:lnTo>
                    <a:lnTo>
                      <a:pt x="147" y="399"/>
                    </a:lnTo>
                    <a:lnTo>
                      <a:pt x="690" y="86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4" name="Google Shape;1565;p66"/>
              <p:cNvSpPr/>
              <p:nvPr/>
            </p:nvSpPr>
            <p:spPr>
              <a:xfrm>
                <a:off x="6681775" y="3439200"/>
                <a:ext cx="12100" cy="702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81" extrusionOk="0">
                    <a:moveTo>
                      <a:pt x="336" y="1"/>
                    </a:moveTo>
                    <a:lnTo>
                      <a:pt x="0" y="195"/>
                    </a:lnTo>
                    <a:lnTo>
                      <a:pt x="147" y="280"/>
                    </a:lnTo>
                    <a:lnTo>
                      <a:pt x="483" y="87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5" name="Google Shape;1566;p66"/>
              <p:cNvSpPr/>
              <p:nvPr/>
            </p:nvSpPr>
            <p:spPr>
              <a:xfrm>
                <a:off x="6695125" y="3422350"/>
                <a:ext cx="27975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647" extrusionOk="0">
                    <a:moveTo>
                      <a:pt x="970" y="1"/>
                    </a:moveTo>
                    <a:lnTo>
                      <a:pt x="0" y="562"/>
                    </a:lnTo>
                    <a:lnTo>
                      <a:pt x="147" y="646"/>
                    </a:lnTo>
                    <a:lnTo>
                      <a:pt x="1118" y="86"/>
                    </a:lnTo>
                    <a:lnTo>
                      <a:pt x="97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6" name="Google Shape;1567;p66"/>
              <p:cNvSpPr/>
              <p:nvPr/>
            </p:nvSpPr>
            <p:spPr>
              <a:xfrm>
                <a:off x="6724325" y="3413950"/>
                <a:ext cx="1332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9" extrusionOk="0">
                    <a:moveTo>
                      <a:pt x="386" y="0"/>
                    </a:moveTo>
                    <a:lnTo>
                      <a:pt x="0" y="224"/>
                    </a:lnTo>
                    <a:lnTo>
                      <a:pt x="147" y="308"/>
                    </a:lnTo>
                    <a:lnTo>
                      <a:pt x="532" y="85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7" name="Google Shape;1568;p66"/>
              <p:cNvSpPr/>
              <p:nvPr/>
            </p:nvSpPr>
            <p:spPr>
              <a:xfrm>
                <a:off x="6738900" y="3396175"/>
                <a:ext cx="2955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682" extrusionOk="0">
                    <a:moveTo>
                      <a:pt x="1034" y="0"/>
                    </a:moveTo>
                    <a:lnTo>
                      <a:pt x="1" y="597"/>
                    </a:lnTo>
                    <a:lnTo>
                      <a:pt x="148" y="682"/>
                    </a:lnTo>
                    <a:lnTo>
                      <a:pt x="1182" y="85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8" name="Google Shape;1569;p66"/>
              <p:cNvSpPr/>
              <p:nvPr/>
            </p:nvSpPr>
            <p:spPr>
              <a:xfrm>
                <a:off x="6751125" y="3382650"/>
                <a:ext cx="207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481" extrusionOk="0">
                    <a:moveTo>
                      <a:pt x="683" y="1"/>
                    </a:moveTo>
                    <a:lnTo>
                      <a:pt x="1" y="396"/>
                    </a:lnTo>
                    <a:lnTo>
                      <a:pt x="148" y="481"/>
                    </a:lnTo>
                    <a:lnTo>
                      <a:pt x="830" y="86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Google Shape;1570;p66"/>
              <p:cNvSpPr/>
              <p:nvPr/>
            </p:nvSpPr>
            <p:spPr>
              <a:xfrm>
                <a:off x="6773150" y="3373425"/>
                <a:ext cx="147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42" extrusionOk="0">
                    <a:moveTo>
                      <a:pt x="444" y="0"/>
                    </a:moveTo>
                    <a:lnTo>
                      <a:pt x="0" y="257"/>
                    </a:lnTo>
                    <a:lnTo>
                      <a:pt x="147" y="341"/>
                    </a:lnTo>
                    <a:lnTo>
                      <a:pt x="591" y="85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Google Shape;1571;p66"/>
              <p:cNvSpPr/>
              <p:nvPr/>
            </p:nvSpPr>
            <p:spPr>
              <a:xfrm>
                <a:off x="6789150" y="3352600"/>
                <a:ext cx="3485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04" extrusionOk="0">
                    <a:moveTo>
                      <a:pt x="1246" y="0"/>
                    </a:moveTo>
                    <a:lnTo>
                      <a:pt x="1" y="719"/>
                    </a:lnTo>
                    <a:lnTo>
                      <a:pt x="149" y="803"/>
                    </a:lnTo>
                    <a:lnTo>
                      <a:pt x="1393" y="85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Google Shape;1572;p66"/>
              <p:cNvSpPr/>
              <p:nvPr/>
            </p:nvSpPr>
            <p:spPr>
              <a:xfrm>
                <a:off x="6825225" y="3339200"/>
                <a:ext cx="219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507" extrusionOk="0">
                    <a:moveTo>
                      <a:pt x="730" y="1"/>
                    </a:moveTo>
                    <a:lnTo>
                      <a:pt x="0" y="422"/>
                    </a:lnTo>
                    <a:lnTo>
                      <a:pt x="147" y="507"/>
                    </a:lnTo>
                    <a:lnTo>
                      <a:pt x="877" y="86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Google Shape;1573;p66"/>
              <p:cNvSpPr/>
              <p:nvPr/>
            </p:nvSpPr>
            <p:spPr>
              <a:xfrm>
                <a:off x="6848425" y="3326450"/>
                <a:ext cx="2087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481" extrusionOk="0">
                    <a:moveTo>
                      <a:pt x="688" y="0"/>
                    </a:moveTo>
                    <a:lnTo>
                      <a:pt x="0" y="396"/>
                    </a:lnTo>
                    <a:lnTo>
                      <a:pt x="147" y="481"/>
                    </a:lnTo>
                    <a:lnTo>
                      <a:pt x="834" y="85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Google Shape;1574;p66"/>
              <p:cNvSpPr/>
              <p:nvPr/>
            </p:nvSpPr>
            <p:spPr>
              <a:xfrm>
                <a:off x="6870550" y="3317250"/>
                <a:ext cx="1467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9" extrusionOk="0">
                    <a:moveTo>
                      <a:pt x="438" y="1"/>
                    </a:moveTo>
                    <a:lnTo>
                      <a:pt x="1" y="254"/>
                    </a:lnTo>
                    <a:lnTo>
                      <a:pt x="147" y="338"/>
                    </a:lnTo>
                    <a:lnTo>
                      <a:pt x="586" y="85"/>
                    </a:lnTo>
                    <a:lnTo>
                      <a:pt x="43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Google Shape;1575;p66"/>
              <p:cNvSpPr/>
              <p:nvPr/>
            </p:nvSpPr>
            <p:spPr>
              <a:xfrm>
                <a:off x="6769625" y="3382950"/>
                <a:ext cx="2170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501" extrusionOk="0">
                    <a:moveTo>
                      <a:pt x="721" y="1"/>
                    </a:moveTo>
                    <a:lnTo>
                      <a:pt x="1" y="416"/>
                    </a:lnTo>
                    <a:lnTo>
                      <a:pt x="148" y="501"/>
                    </a:lnTo>
                    <a:lnTo>
                      <a:pt x="868" y="8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Google Shape;1576;p66"/>
              <p:cNvSpPr/>
              <p:nvPr/>
            </p:nvSpPr>
            <p:spPr>
              <a:xfrm>
                <a:off x="6792550" y="3373675"/>
                <a:ext cx="148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344" extrusionOk="0">
                    <a:moveTo>
                      <a:pt x="446" y="1"/>
                    </a:moveTo>
                    <a:lnTo>
                      <a:pt x="1" y="257"/>
                    </a:lnTo>
                    <a:lnTo>
                      <a:pt x="148" y="343"/>
                    </a:lnTo>
                    <a:lnTo>
                      <a:pt x="593" y="87"/>
                    </a:lnTo>
                    <a:lnTo>
                      <a:pt x="4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Google Shape;1577;p66"/>
              <p:cNvSpPr/>
              <p:nvPr/>
            </p:nvSpPr>
            <p:spPr>
              <a:xfrm>
                <a:off x="6808600" y="3363000"/>
                <a:ext cx="17275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400" extrusionOk="0">
                    <a:moveTo>
                      <a:pt x="544" y="1"/>
                    </a:moveTo>
                    <a:lnTo>
                      <a:pt x="1" y="315"/>
                    </a:lnTo>
                    <a:lnTo>
                      <a:pt x="148" y="399"/>
                    </a:lnTo>
                    <a:lnTo>
                      <a:pt x="690" y="86"/>
                    </a:lnTo>
                    <a:lnTo>
                      <a:pt x="5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Google Shape;1578;p66"/>
              <p:cNvSpPr/>
              <p:nvPr/>
            </p:nvSpPr>
            <p:spPr>
              <a:xfrm>
                <a:off x="6827125" y="3351475"/>
                <a:ext cx="188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2" h="434" extrusionOk="0">
                    <a:moveTo>
                      <a:pt x="603" y="0"/>
                    </a:moveTo>
                    <a:lnTo>
                      <a:pt x="1" y="348"/>
                    </a:lnTo>
                    <a:lnTo>
                      <a:pt x="147" y="433"/>
                    </a:lnTo>
                    <a:lnTo>
                      <a:pt x="751" y="85"/>
                    </a:lnTo>
                    <a:lnTo>
                      <a:pt x="60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Google Shape;1579;p66"/>
              <p:cNvSpPr/>
              <p:nvPr/>
            </p:nvSpPr>
            <p:spPr>
              <a:xfrm>
                <a:off x="6847150" y="3339875"/>
                <a:ext cx="1882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5" extrusionOk="0">
                    <a:moveTo>
                      <a:pt x="606" y="0"/>
                    </a:moveTo>
                    <a:lnTo>
                      <a:pt x="0" y="350"/>
                    </a:lnTo>
                    <a:lnTo>
                      <a:pt x="147" y="434"/>
                    </a:lnTo>
                    <a:lnTo>
                      <a:pt x="753" y="85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Google Shape;1580;p66"/>
              <p:cNvSpPr/>
              <p:nvPr/>
            </p:nvSpPr>
            <p:spPr>
              <a:xfrm>
                <a:off x="6867225" y="3327600"/>
                <a:ext cx="20000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463" extrusionOk="0">
                    <a:moveTo>
                      <a:pt x="653" y="1"/>
                    </a:moveTo>
                    <a:lnTo>
                      <a:pt x="0" y="377"/>
                    </a:lnTo>
                    <a:lnTo>
                      <a:pt x="147" y="462"/>
                    </a:lnTo>
                    <a:lnTo>
                      <a:pt x="799" y="85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14" name="Google Shape;1581;p66"/>
            <p:cNvGrpSpPr/>
            <p:nvPr/>
          </p:nvGrpSpPr>
          <p:grpSpPr>
            <a:xfrm>
              <a:off x="6939950" y="3230050"/>
              <a:ext cx="96275" cy="61175"/>
              <a:chOff x="6939950" y="3230050"/>
              <a:chExt cx="96275" cy="61175"/>
            </a:xfrm>
          </p:grpSpPr>
          <p:sp>
            <p:nvSpPr>
              <p:cNvPr id="1076" name="Google Shape;1582;p66"/>
              <p:cNvSpPr/>
              <p:nvPr/>
            </p:nvSpPr>
            <p:spPr>
              <a:xfrm>
                <a:off x="6939950" y="3269400"/>
                <a:ext cx="2815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649" extrusionOk="0">
                    <a:moveTo>
                      <a:pt x="979" y="0"/>
                    </a:moveTo>
                    <a:lnTo>
                      <a:pt x="1" y="564"/>
                    </a:lnTo>
                    <a:lnTo>
                      <a:pt x="147" y="649"/>
                    </a:lnTo>
                    <a:lnTo>
                      <a:pt x="1126" y="85"/>
                    </a:lnTo>
                    <a:lnTo>
                      <a:pt x="97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7" name="Google Shape;1583;p66"/>
              <p:cNvSpPr/>
              <p:nvPr/>
            </p:nvSpPr>
            <p:spPr>
              <a:xfrm>
                <a:off x="6969325" y="3257425"/>
                <a:ext cx="19475" cy="112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450" extrusionOk="0">
                    <a:moveTo>
                      <a:pt x="632" y="1"/>
                    </a:moveTo>
                    <a:lnTo>
                      <a:pt x="1" y="364"/>
                    </a:lnTo>
                    <a:lnTo>
                      <a:pt x="148" y="449"/>
                    </a:lnTo>
                    <a:lnTo>
                      <a:pt x="779" y="85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8" name="Google Shape;1584;p66"/>
              <p:cNvSpPr/>
              <p:nvPr/>
            </p:nvSpPr>
            <p:spPr>
              <a:xfrm>
                <a:off x="6990050" y="3245650"/>
                <a:ext cx="1915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42" extrusionOk="0">
                    <a:moveTo>
                      <a:pt x="619" y="0"/>
                    </a:moveTo>
                    <a:lnTo>
                      <a:pt x="1" y="357"/>
                    </a:lnTo>
                    <a:lnTo>
                      <a:pt x="148" y="442"/>
                    </a:lnTo>
                    <a:lnTo>
                      <a:pt x="766" y="86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9" name="Google Shape;1585;p66"/>
              <p:cNvSpPr/>
              <p:nvPr/>
            </p:nvSpPr>
            <p:spPr>
              <a:xfrm>
                <a:off x="7010425" y="3236500"/>
                <a:ext cx="146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338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48" y="338"/>
                    </a:lnTo>
                    <a:lnTo>
                      <a:pt x="587" y="85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0" name="Google Shape;1586;p66"/>
              <p:cNvSpPr/>
              <p:nvPr/>
            </p:nvSpPr>
            <p:spPr>
              <a:xfrm>
                <a:off x="7026325" y="3230050"/>
                <a:ext cx="99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29" extrusionOk="0">
                    <a:moveTo>
                      <a:pt x="249" y="0"/>
                    </a:moveTo>
                    <a:lnTo>
                      <a:pt x="1" y="144"/>
                    </a:lnTo>
                    <a:lnTo>
                      <a:pt x="147" y="228"/>
                    </a:lnTo>
                    <a:lnTo>
                      <a:pt x="396" y="85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1" name="Google Shape;1587;p66"/>
              <p:cNvSpPr/>
              <p:nvPr/>
            </p:nvSpPr>
            <p:spPr>
              <a:xfrm>
                <a:off x="6950250" y="3281225"/>
                <a:ext cx="173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400" extrusionOk="0">
                    <a:moveTo>
                      <a:pt x="543" y="1"/>
                    </a:moveTo>
                    <a:lnTo>
                      <a:pt x="0" y="314"/>
                    </a:lnTo>
                    <a:lnTo>
                      <a:pt x="147" y="399"/>
                    </a:lnTo>
                    <a:lnTo>
                      <a:pt x="691" y="85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2" name="Google Shape;1588;p66"/>
              <p:cNvSpPr/>
              <p:nvPr/>
            </p:nvSpPr>
            <p:spPr>
              <a:xfrm>
                <a:off x="6968775" y="3269675"/>
                <a:ext cx="18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751" h="434" extrusionOk="0">
                    <a:moveTo>
                      <a:pt x="604" y="1"/>
                    </a:moveTo>
                    <a:lnTo>
                      <a:pt x="0" y="349"/>
                    </a:lnTo>
                    <a:lnTo>
                      <a:pt x="147" y="434"/>
                    </a:lnTo>
                    <a:lnTo>
                      <a:pt x="751" y="86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3" name="Google Shape;1589;p66"/>
              <p:cNvSpPr/>
              <p:nvPr/>
            </p:nvSpPr>
            <p:spPr>
              <a:xfrm>
                <a:off x="6988775" y="3259100"/>
                <a:ext cx="17100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395" extrusionOk="0">
                    <a:moveTo>
                      <a:pt x="536" y="0"/>
                    </a:moveTo>
                    <a:lnTo>
                      <a:pt x="1" y="309"/>
                    </a:lnTo>
                    <a:lnTo>
                      <a:pt x="147" y="394"/>
                    </a:lnTo>
                    <a:lnTo>
                      <a:pt x="683" y="85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5" name="Google Shape;1590;p66"/>
            <p:cNvSpPr/>
            <p:nvPr/>
          </p:nvSpPr>
          <p:spPr>
            <a:xfrm>
              <a:off x="6960125" y="3741850"/>
              <a:ext cx="11250" cy="6525"/>
            </a:xfrm>
            <a:custGeom>
              <a:avLst/>
              <a:gdLst/>
              <a:ahLst/>
              <a:cxnLst/>
              <a:rect l="l" t="t" r="r" b="b"/>
              <a:pathLst>
                <a:path w="450" h="261" extrusionOk="0">
                  <a:moveTo>
                    <a:pt x="303" y="0"/>
                  </a:moveTo>
                  <a:lnTo>
                    <a:pt x="0" y="174"/>
                  </a:lnTo>
                  <a:lnTo>
                    <a:pt x="147" y="260"/>
                  </a:lnTo>
                  <a:lnTo>
                    <a:pt x="450" y="8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Google Shape;1591;p66"/>
            <p:cNvSpPr/>
            <p:nvPr/>
          </p:nvSpPr>
          <p:spPr>
            <a:xfrm>
              <a:off x="6972650" y="3732575"/>
              <a:ext cx="14775" cy="8550"/>
            </a:xfrm>
            <a:custGeom>
              <a:avLst/>
              <a:gdLst/>
              <a:ahLst/>
              <a:cxnLst/>
              <a:rect l="l" t="t" r="r" b="b"/>
              <a:pathLst>
                <a:path w="591" h="342" extrusionOk="0">
                  <a:moveTo>
                    <a:pt x="444" y="0"/>
                  </a:moveTo>
                  <a:lnTo>
                    <a:pt x="0" y="257"/>
                  </a:lnTo>
                  <a:lnTo>
                    <a:pt x="147" y="341"/>
                  </a:lnTo>
                  <a:lnTo>
                    <a:pt x="591" y="8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7" name="Google Shape;1592;p66"/>
            <p:cNvSpPr/>
            <p:nvPr/>
          </p:nvSpPr>
          <p:spPr>
            <a:xfrm>
              <a:off x="6988700" y="3712075"/>
              <a:ext cx="34250" cy="19800"/>
            </a:xfrm>
            <a:custGeom>
              <a:avLst/>
              <a:gdLst/>
              <a:ahLst/>
              <a:cxnLst/>
              <a:rect l="l" t="t" r="r" b="b"/>
              <a:pathLst>
                <a:path w="1370" h="792" extrusionOk="0">
                  <a:moveTo>
                    <a:pt x="1223" y="1"/>
                  </a:moveTo>
                  <a:lnTo>
                    <a:pt x="0" y="706"/>
                  </a:lnTo>
                  <a:lnTo>
                    <a:pt x="147" y="792"/>
                  </a:lnTo>
                  <a:lnTo>
                    <a:pt x="1370" y="85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Google Shape;1593;p66"/>
            <p:cNvSpPr/>
            <p:nvPr/>
          </p:nvSpPr>
          <p:spPr>
            <a:xfrm>
              <a:off x="7024175" y="3702200"/>
              <a:ext cx="15850" cy="9150"/>
            </a:xfrm>
            <a:custGeom>
              <a:avLst/>
              <a:gdLst/>
              <a:ahLst/>
              <a:cxnLst/>
              <a:rect l="l" t="t" r="r" b="b"/>
              <a:pathLst>
                <a:path w="634" h="366" extrusionOk="0">
                  <a:moveTo>
                    <a:pt x="486" y="1"/>
                  </a:moveTo>
                  <a:lnTo>
                    <a:pt x="1" y="281"/>
                  </a:lnTo>
                  <a:lnTo>
                    <a:pt x="147" y="366"/>
                  </a:lnTo>
                  <a:lnTo>
                    <a:pt x="633" y="87"/>
                  </a:lnTo>
                  <a:lnTo>
                    <a:pt x="48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Google Shape;1594;p66"/>
            <p:cNvSpPr/>
            <p:nvPr/>
          </p:nvSpPr>
          <p:spPr>
            <a:xfrm>
              <a:off x="7041250" y="3688050"/>
              <a:ext cx="23350" cy="13475"/>
            </a:xfrm>
            <a:custGeom>
              <a:avLst/>
              <a:gdLst/>
              <a:ahLst/>
              <a:cxnLst/>
              <a:rect l="l" t="t" r="r" b="b"/>
              <a:pathLst>
                <a:path w="934" h="539" extrusionOk="0">
                  <a:moveTo>
                    <a:pt x="786" y="0"/>
                  </a:moveTo>
                  <a:lnTo>
                    <a:pt x="0" y="453"/>
                  </a:lnTo>
                  <a:lnTo>
                    <a:pt x="147" y="538"/>
                  </a:lnTo>
                  <a:lnTo>
                    <a:pt x="933" y="8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Google Shape;1595;p66"/>
            <p:cNvSpPr/>
            <p:nvPr/>
          </p:nvSpPr>
          <p:spPr>
            <a:xfrm>
              <a:off x="7065825" y="3678850"/>
              <a:ext cx="14650" cy="8475"/>
            </a:xfrm>
            <a:custGeom>
              <a:avLst/>
              <a:gdLst/>
              <a:ahLst/>
              <a:cxnLst/>
              <a:rect l="l" t="t" r="r" b="b"/>
              <a:pathLst>
                <a:path w="586" h="339" extrusionOk="0">
                  <a:moveTo>
                    <a:pt x="439" y="1"/>
                  </a:moveTo>
                  <a:lnTo>
                    <a:pt x="0" y="253"/>
                  </a:lnTo>
                  <a:lnTo>
                    <a:pt x="147" y="338"/>
                  </a:lnTo>
                  <a:lnTo>
                    <a:pt x="586" y="85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Google Shape;1596;p66"/>
            <p:cNvSpPr/>
            <p:nvPr/>
          </p:nvSpPr>
          <p:spPr>
            <a:xfrm>
              <a:off x="7081750" y="3670600"/>
              <a:ext cx="13050" cy="7525"/>
            </a:xfrm>
            <a:custGeom>
              <a:avLst/>
              <a:gdLst/>
              <a:ahLst/>
              <a:cxnLst/>
              <a:rect l="l" t="t" r="r" b="b"/>
              <a:pathLst>
                <a:path w="522" h="301" extrusionOk="0">
                  <a:moveTo>
                    <a:pt x="374" y="0"/>
                  </a:moveTo>
                  <a:lnTo>
                    <a:pt x="0" y="216"/>
                  </a:lnTo>
                  <a:lnTo>
                    <a:pt x="147" y="301"/>
                  </a:lnTo>
                  <a:lnTo>
                    <a:pt x="522" y="85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Google Shape;1597;p66"/>
            <p:cNvSpPr/>
            <p:nvPr/>
          </p:nvSpPr>
          <p:spPr>
            <a:xfrm>
              <a:off x="6970075" y="3742100"/>
              <a:ext cx="20750" cy="12025"/>
            </a:xfrm>
            <a:custGeom>
              <a:avLst/>
              <a:gdLst/>
              <a:ahLst/>
              <a:cxnLst/>
              <a:rect l="l" t="t" r="r" b="b"/>
              <a:pathLst>
                <a:path w="830" h="481" extrusionOk="0">
                  <a:moveTo>
                    <a:pt x="683" y="1"/>
                  </a:moveTo>
                  <a:lnTo>
                    <a:pt x="1" y="396"/>
                  </a:lnTo>
                  <a:lnTo>
                    <a:pt x="147" y="480"/>
                  </a:lnTo>
                  <a:lnTo>
                    <a:pt x="830" y="87"/>
                  </a:lnTo>
                  <a:lnTo>
                    <a:pt x="68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Google Shape;1598;p66"/>
            <p:cNvSpPr/>
            <p:nvPr/>
          </p:nvSpPr>
          <p:spPr>
            <a:xfrm>
              <a:off x="6992050" y="3732875"/>
              <a:ext cx="14825" cy="8550"/>
            </a:xfrm>
            <a:custGeom>
              <a:avLst/>
              <a:gdLst/>
              <a:ahLst/>
              <a:cxnLst/>
              <a:rect l="l" t="t" r="r" b="b"/>
              <a:pathLst>
                <a:path w="593" h="342" extrusionOk="0">
                  <a:moveTo>
                    <a:pt x="446" y="0"/>
                  </a:moveTo>
                  <a:lnTo>
                    <a:pt x="1" y="257"/>
                  </a:lnTo>
                  <a:lnTo>
                    <a:pt x="148" y="341"/>
                  </a:lnTo>
                  <a:lnTo>
                    <a:pt x="593" y="8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4" name="Google Shape;1599;p66"/>
            <p:cNvSpPr/>
            <p:nvPr/>
          </p:nvSpPr>
          <p:spPr>
            <a:xfrm>
              <a:off x="7008100" y="3722150"/>
              <a:ext cx="17275" cy="10000"/>
            </a:xfrm>
            <a:custGeom>
              <a:avLst/>
              <a:gdLst/>
              <a:ahLst/>
              <a:cxnLst/>
              <a:rect l="l" t="t" r="r" b="b"/>
              <a:pathLst>
                <a:path w="691" h="400" extrusionOk="0">
                  <a:moveTo>
                    <a:pt x="544" y="1"/>
                  </a:moveTo>
                  <a:lnTo>
                    <a:pt x="1" y="315"/>
                  </a:lnTo>
                  <a:lnTo>
                    <a:pt x="147" y="399"/>
                  </a:lnTo>
                  <a:lnTo>
                    <a:pt x="690" y="8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Google Shape;1600;p66"/>
            <p:cNvSpPr/>
            <p:nvPr/>
          </p:nvSpPr>
          <p:spPr>
            <a:xfrm>
              <a:off x="7026625" y="3714475"/>
              <a:ext cx="12100" cy="7000"/>
            </a:xfrm>
            <a:custGeom>
              <a:avLst/>
              <a:gdLst/>
              <a:ahLst/>
              <a:cxnLst/>
              <a:rect l="l" t="t" r="r" b="b"/>
              <a:pathLst>
                <a:path w="484" h="280" extrusionOk="0">
                  <a:moveTo>
                    <a:pt x="337" y="0"/>
                  </a:moveTo>
                  <a:lnTo>
                    <a:pt x="1" y="194"/>
                  </a:lnTo>
                  <a:lnTo>
                    <a:pt x="147" y="279"/>
                  </a:lnTo>
                  <a:lnTo>
                    <a:pt x="484" y="85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Google Shape;1601;p66"/>
            <p:cNvSpPr/>
            <p:nvPr/>
          </p:nvSpPr>
          <p:spPr>
            <a:xfrm>
              <a:off x="7039950" y="3697600"/>
              <a:ext cx="27975" cy="16175"/>
            </a:xfrm>
            <a:custGeom>
              <a:avLst/>
              <a:gdLst/>
              <a:ahLst/>
              <a:cxnLst/>
              <a:rect l="l" t="t" r="r" b="b"/>
              <a:pathLst>
                <a:path w="1119" h="647" extrusionOk="0">
                  <a:moveTo>
                    <a:pt x="972" y="1"/>
                  </a:moveTo>
                  <a:lnTo>
                    <a:pt x="1" y="562"/>
                  </a:lnTo>
                  <a:lnTo>
                    <a:pt x="148" y="646"/>
                  </a:lnTo>
                  <a:lnTo>
                    <a:pt x="1119" y="86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Google Shape;1602;p66"/>
            <p:cNvSpPr/>
            <p:nvPr/>
          </p:nvSpPr>
          <p:spPr>
            <a:xfrm>
              <a:off x="7069175" y="3689175"/>
              <a:ext cx="13350" cy="7725"/>
            </a:xfrm>
            <a:custGeom>
              <a:avLst/>
              <a:gdLst/>
              <a:ahLst/>
              <a:cxnLst/>
              <a:rect l="l" t="t" r="r" b="b"/>
              <a:pathLst>
                <a:path w="534" h="309" extrusionOk="0">
                  <a:moveTo>
                    <a:pt x="386" y="0"/>
                  </a:moveTo>
                  <a:lnTo>
                    <a:pt x="1" y="223"/>
                  </a:lnTo>
                  <a:lnTo>
                    <a:pt x="148" y="308"/>
                  </a:lnTo>
                  <a:lnTo>
                    <a:pt x="533" y="86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Google Shape;1603;p66"/>
            <p:cNvSpPr/>
            <p:nvPr/>
          </p:nvSpPr>
          <p:spPr>
            <a:xfrm>
              <a:off x="7095975" y="3657925"/>
              <a:ext cx="20775" cy="11975"/>
            </a:xfrm>
            <a:custGeom>
              <a:avLst/>
              <a:gdLst/>
              <a:ahLst/>
              <a:cxnLst/>
              <a:rect l="l" t="t" r="r" b="b"/>
              <a:pathLst>
                <a:path w="831" h="479" extrusionOk="0">
                  <a:moveTo>
                    <a:pt x="684" y="0"/>
                  </a:moveTo>
                  <a:lnTo>
                    <a:pt x="0" y="394"/>
                  </a:lnTo>
                  <a:lnTo>
                    <a:pt x="148" y="478"/>
                  </a:lnTo>
                  <a:lnTo>
                    <a:pt x="831" y="85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Google Shape;1604;p66"/>
            <p:cNvSpPr/>
            <p:nvPr/>
          </p:nvSpPr>
          <p:spPr>
            <a:xfrm>
              <a:off x="7117975" y="3648650"/>
              <a:ext cx="14825" cy="8550"/>
            </a:xfrm>
            <a:custGeom>
              <a:avLst/>
              <a:gdLst/>
              <a:ahLst/>
              <a:cxnLst/>
              <a:rect l="l" t="t" r="r" b="b"/>
              <a:pathLst>
                <a:path w="593" h="342" extrusionOk="0">
                  <a:moveTo>
                    <a:pt x="446" y="0"/>
                  </a:moveTo>
                  <a:lnTo>
                    <a:pt x="1" y="257"/>
                  </a:lnTo>
                  <a:lnTo>
                    <a:pt x="147" y="341"/>
                  </a:lnTo>
                  <a:lnTo>
                    <a:pt x="592" y="85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0" name="Google Shape;1605;p66"/>
            <p:cNvSpPr/>
            <p:nvPr/>
          </p:nvSpPr>
          <p:spPr>
            <a:xfrm>
              <a:off x="7259550" y="3559200"/>
              <a:ext cx="28150" cy="16275"/>
            </a:xfrm>
            <a:custGeom>
              <a:avLst/>
              <a:gdLst/>
              <a:ahLst/>
              <a:cxnLst/>
              <a:rect l="l" t="t" r="r" b="b"/>
              <a:pathLst>
                <a:path w="1126" h="651" extrusionOk="0">
                  <a:moveTo>
                    <a:pt x="979" y="0"/>
                  </a:moveTo>
                  <a:lnTo>
                    <a:pt x="1" y="565"/>
                  </a:lnTo>
                  <a:lnTo>
                    <a:pt x="149" y="650"/>
                  </a:lnTo>
                  <a:lnTo>
                    <a:pt x="1126" y="8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Google Shape;1606;p66"/>
            <p:cNvSpPr/>
            <p:nvPr/>
          </p:nvSpPr>
          <p:spPr>
            <a:xfrm>
              <a:off x="7288975" y="35472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631" y="1"/>
                  </a:moveTo>
                  <a:lnTo>
                    <a:pt x="0" y="366"/>
                  </a:lnTo>
                  <a:lnTo>
                    <a:pt x="147" y="451"/>
                  </a:lnTo>
                  <a:lnTo>
                    <a:pt x="778" y="86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Google Shape;1607;p66"/>
            <p:cNvSpPr/>
            <p:nvPr/>
          </p:nvSpPr>
          <p:spPr>
            <a:xfrm>
              <a:off x="7309675" y="3535475"/>
              <a:ext cx="19125" cy="11075"/>
            </a:xfrm>
            <a:custGeom>
              <a:avLst/>
              <a:gdLst/>
              <a:ahLst/>
              <a:cxnLst/>
              <a:rect l="l" t="t" r="r" b="b"/>
              <a:pathLst>
                <a:path w="765" h="443" extrusionOk="0">
                  <a:moveTo>
                    <a:pt x="618" y="1"/>
                  </a:moveTo>
                  <a:lnTo>
                    <a:pt x="0" y="358"/>
                  </a:lnTo>
                  <a:lnTo>
                    <a:pt x="148" y="442"/>
                  </a:lnTo>
                  <a:lnTo>
                    <a:pt x="765" y="86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Google Shape;1608;p66"/>
            <p:cNvSpPr/>
            <p:nvPr/>
          </p:nvSpPr>
          <p:spPr>
            <a:xfrm>
              <a:off x="7269875" y="3571025"/>
              <a:ext cx="17275" cy="10000"/>
            </a:xfrm>
            <a:custGeom>
              <a:avLst/>
              <a:gdLst/>
              <a:ahLst/>
              <a:cxnLst/>
              <a:rect l="l" t="t" r="r" b="b"/>
              <a:pathLst>
                <a:path w="691" h="400" extrusionOk="0">
                  <a:moveTo>
                    <a:pt x="543" y="1"/>
                  </a:moveTo>
                  <a:lnTo>
                    <a:pt x="1" y="315"/>
                  </a:lnTo>
                  <a:lnTo>
                    <a:pt x="147" y="399"/>
                  </a:lnTo>
                  <a:lnTo>
                    <a:pt x="690" y="86"/>
                  </a:lnTo>
                  <a:lnTo>
                    <a:pt x="54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Google Shape;1609;p66"/>
            <p:cNvSpPr/>
            <p:nvPr/>
          </p:nvSpPr>
          <p:spPr>
            <a:xfrm>
              <a:off x="7288400" y="3559500"/>
              <a:ext cx="18750" cy="10850"/>
            </a:xfrm>
            <a:custGeom>
              <a:avLst/>
              <a:gdLst/>
              <a:ahLst/>
              <a:cxnLst/>
              <a:rect l="l" t="t" r="r" b="b"/>
              <a:pathLst>
                <a:path w="750" h="434" extrusionOk="0">
                  <a:moveTo>
                    <a:pt x="603" y="0"/>
                  </a:moveTo>
                  <a:lnTo>
                    <a:pt x="0" y="349"/>
                  </a:lnTo>
                  <a:lnTo>
                    <a:pt x="147" y="433"/>
                  </a:lnTo>
                  <a:lnTo>
                    <a:pt x="750" y="85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35" name="Google Shape;1610;p66"/>
            <p:cNvGrpSpPr/>
            <p:nvPr/>
          </p:nvGrpSpPr>
          <p:grpSpPr>
            <a:xfrm>
              <a:off x="6709100" y="3502025"/>
              <a:ext cx="266275" cy="187325"/>
              <a:chOff x="6709100" y="3502025"/>
              <a:chExt cx="266275" cy="187325"/>
            </a:xfrm>
          </p:grpSpPr>
          <p:sp>
            <p:nvSpPr>
              <p:cNvPr id="1035" name="Google Shape;1611;p66"/>
              <p:cNvSpPr/>
              <p:nvPr/>
            </p:nvSpPr>
            <p:spPr>
              <a:xfrm>
                <a:off x="6709100" y="3651350"/>
                <a:ext cx="7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305" y="1"/>
                    </a:moveTo>
                    <a:lnTo>
                      <a:pt x="1" y="176"/>
                    </a:lnTo>
                    <a:lnTo>
                      <a:pt x="1" y="323"/>
                    </a:lnTo>
                    <a:lnTo>
                      <a:pt x="305" y="147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6" name="Google Shape;1612;p66"/>
              <p:cNvSpPr/>
              <p:nvPr/>
            </p:nvSpPr>
            <p:spPr>
              <a:xfrm>
                <a:off x="6721650" y="364210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7" name="Google Shape;1613;p66"/>
              <p:cNvSpPr/>
              <p:nvPr/>
            </p:nvSpPr>
            <p:spPr>
              <a:xfrm>
                <a:off x="6737675" y="3621600"/>
                <a:ext cx="306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54" extrusionOk="0">
                    <a:moveTo>
                      <a:pt x="1224" y="0"/>
                    </a:moveTo>
                    <a:lnTo>
                      <a:pt x="1" y="706"/>
                    </a:lnTo>
                    <a:lnTo>
                      <a:pt x="1" y="853"/>
                    </a:lnTo>
                    <a:lnTo>
                      <a:pt x="1224" y="147"/>
                    </a:lnTo>
                    <a:lnTo>
                      <a:pt x="1224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8" name="Google Shape;1614;p66"/>
              <p:cNvSpPr/>
              <p:nvPr/>
            </p:nvSpPr>
            <p:spPr>
              <a:xfrm>
                <a:off x="6773200" y="3611750"/>
                <a:ext cx="12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28" extrusionOk="0">
                    <a:moveTo>
                      <a:pt x="485" y="0"/>
                    </a:moveTo>
                    <a:lnTo>
                      <a:pt x="1" y="281"/>
                    </a:lnTo>
                    <a:lnTo>
                      <a:pt x="1" y="427"/>
                    </a:lnTo>
                    <a:lnTo>
                      <a:pt x="485" y="147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9" name="Google Shape;1615;p66"/>
              <p:cNvSpPr/>
              <p:nvPr/>
            </p:nvSpPr>
            <p:spPr>
              <a:xfrm>
                <a:off x="6790225" y="3597550"/>
                <a:ext cx="197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02" extrusionOk="0">
                    <a:moveTo>
                      <a:pt x="787" y="0"/>
                    </a:moveTo>
                    <a:lnTo>
                      <a:pt x="1" y="455"/>
                    </a:lnTo>
                    <a:lnTo>
                      <a:pt x="1" y="602"/>
                    </a:lnTo>
                    <a:lnTo>
                      <a:pt x="787" y="14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0" name="Google Shape;1616;p66"/>
              <p:cNvSpPr/>
              <p:nvPr/>
            </p:nvSpPr>
            <p:spPr>
              <a:xfrm>
                <a:off x="6814850" y="3588375"/>
                <a:ext cx="110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1" extrusionOk="0">
                    <a:moveTo>
                      <a:pt x="439" y="0"/>
                    </a:moveTo>
                    <a:lnTo>
                      <a:pt x="0" y="254"/>
                    </a:lnTo>
                    <a:lnTo>
                      <a:pt x="0" y="401"/>
                    </a:lnTo>
                    <a:lnTo>
                      <a:pt x="439" y="147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1" name="Google Shape;1617;p66"/>
              <p:cNvSpPr/>
              <p:nvPr/>
            </p:nvSpPr>
            <p:spPr>
              <a:xfrm>
                <a:off x="6830725" y="3580125"/>
                <a:ext cx="940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64" extrusionOk="0">
                    <a:moveTo>
                      <a:pt x="376" y="1"/>
                    </a:moveTo>
                    <a:lnTo>
                      <a:pt x="1" y="217"/>
                    </a:lnTo>
                    <a:lnTo>
                      <a:pt x="1" y="363"/>
                    </a:lnTo>
                    <a:lnTo>
                      <a:pt x="376" y="148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2" name="Google Shape;1618;p66"/>
              <p:cNvSpPr/>
              <p:nvPr/>
            </p:nvSpPr>
            <p:spPr>
              <a:xfrm>
                <a:off x="6709100" y="3655850"/>
                <a:ext cx="171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3" extrusionOk="0">
                    <a:moveTo>
                      <a:pt x="683" y="1"/>
                    </a:moveTo>
                    <a:lnTo>
                      <a:pt x="1" y="396"/>
                    </a:lnTo>
                    <a:lnTo>
                      <a:pt x="1" y="542"/>
                    </a:lnTo>
                    <a:lnTo>
                      <a:pt x="683" y="148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3" name="Google Shape;1619;p66"/>
              <p:cNvSpPr/>
              <p:nvPr/>
            </p:nvSpPr>
            <p:spPr>
              <a:xfrm>
                <a:off x="6731100" y="364660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4" name="Google Shape;1620;p66"/>
              <p:cNvSpPr/>
              <p:nvPr/>
            </p:nvSpPr>
            <p:spPr>
              <a:xfrm>
                <a:off x="6747150" y="3635925"/>
                <a:ext cx="135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1" extrusionOk="0">
                    <a:moveTo>
                      <a:pt x="543" y="1"/>
                    </a:moveTo>
                    <a:lnTo>
                      <a:pt x="0" y="313"/>
                    </a:lnTo>
                    <a:lnTo>
                      <a:pt x="0" y="460"/>
                    </a:lnTo>
                    <a:lnTo>
                      <a:pt x="543" y="148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5" name="Google Shape;1621;p66"/>
              <p:cNvSpPr/>
              <p:nvPr/>
            </p:nvSpPr>
            <p:spPr>
              <a:xfrm>
                <a:off x="6765650" y="3628200"/>
                <a:ext cx="84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3" extrusionOk="0">
                    <a:moveTo>
                      <a:pt x="337" y="1"/>
                    </a:moveTo>
                    <a:lnTo>
                      <a:pt x="1" y="195"/>
                    </a:lnTo>
                    <a:lnTo>
                      <a:pt x="1" y="342"/>
                    </a:lnTo>
                    <a:lnTo>
                      <a:pt x="337" y="148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6" name="Google Shape;1622;p66"/>
              <p:cNvSpPr/>
              <p:nvPr/>
            </p:nvSpPr>
            <p:spPr>
              <a:xfrm>
                <a:off x="6779000" y="3611350"/>
                <a:ext cx="24300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09" extrusionOk="0">
                    <a:moveTo>
                      <a:pt x="971" y="1"/>
                    </a:moveTo>
                    <a:lnTo>
                      <a:pt x="0" y="562"/>
                    </a:lnTo>
                    <a:lnTo>
                      <a:pt x="0" y="708"/>
                    </a:lnTo>
                    <a:lnTo>
                      <a:pt x="971" y="14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7" name="Google Shape;1623;p66"/>
              <p:cNvSpPr/>
              <p:nvPr/>
            </p:nvSpPr>
            <p:spPr>
              <a:xfrm>
                <a:off x="6808225" y="3602950"/>
                <a:ext cx="96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70" extrusionOk="0">
                    <a:moveTo>
                      <a:pt x="386" y="0"/>
                    </a:moveTo>
                    <a:lnTo>
                      <a:pt x="0" y="222"/>
                    </a:lnTo>
                    <a:lnTo>
                      <a:pt x="0" y="369"/>
                    </a:lnTo>
                    <a:lnTo>
                      <a:pt x="386" y="147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8" name="Google Shape;1624;p66"/>
              <p:cNvSpPr/>
              <p:nvPr/>
            </p:nvSpPr>
            <p:spPr>
              <a:xfrm>
                <a:off x="6822775" y="3585175"/>
                <a:ext cx="258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44" extrusionOk="0">
                    <a:moveTo>
                      <a:pt x="1035" y="0"/>
                    </a:moveTo>
                    <a:lnTo>
                      <a:pt x="0" y="597"/>
                    </a:lnTo>
                    <a:lnTo>
                      <a:pt x="0" y="744"/>
                    </a:lnTo>
                    <a:lnTo>
                      <a:pt x="1035" y="147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9" name="Google Shape;1625;p66"/>
              <p:cNvSpPr/>
              <p:nvPr/>
            </p:nvSpPr>
            <p:spPr>
              <a:xfrm>
                <a:off x="6709100" y="3671300"/>
                <a:ext cx="7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305" y="1"/>
                    </a:moveTo>
                    <a:lnTo>
                      <a:pt x="1" y="176"/>
                    </a:lnTo>
                    <a:lnTo>
                      <a:pt x="1" y="323"/>
                    </a:lnTo>
                    <a:lnTo>
                      <a:pt x="305" y="147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0" name="Google Shape;1626;p66"/>
              <p:cNvSpPr/>
              <p:nvPr/>
            </p:nvSpPr>
            <p:spPr>
              <a:xfrm>
                <a:off x="6721650" y="3662025"/>
                <a:ext cx="11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6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5"/>
                    </a:lnTo>
                    <a:lnTo>
                      <a:pt x="445" y="149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1" name="Google Shape;1627;p66"/>
              <p:cNvSpPr/>
              <p:nvPr/>
            </p:nvSpPr>
            <p:spPr>
              <a:xfrm>
                <a:off x="6737675" y="3652550"/>
                <a:ext cx="11550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62" h="414" extrusionOk="0">
                    <a:moveTo>
                      <a:pt x="461" y="0"/>
                    </a:moveTo>
                    <a:lnTo>
                      <a:pt x="1" y="266"/>
                    </a:lnTo>
                    <a:lnTo>
                      <a:pt x="1" y="413"/>
                    </a:lnTo>
                    <a:lnTo>
                      <a:pt x="461" y="147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2" name="Google Shape;1628;p66"/>
              <p:cNvSpPr/>
              <p:nvPr/>
            </p:nvSpPr>
            <p:spPr>
              <a:xfrm>
                <a:off x="6754150" y="3631700"/>
                <a:ext cx="3120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867" extrusionOk="0">
                    <a:moveTo>
                      <a:pt x="1247" y="0"/>
                    </a:moveTo>
                    <a:lnTo>
                      <a:pt x="0" y="720"/>
                    </a:lnTo>
                    <a:lnTo>
                      <a:pt x="0" y="867"/>
                    </a:lnTo>
                    <a:lnTo>
                      <a:pt x="1247" y="147"/>
                    </a:lnTo>
                    <a:lnTo>
                      <a:pt x="124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3" name="Google Shape;1629;p66"/>
              <p:cNvSpPr/>
              <p:nvPr/>
            </p:nvSpPr>
            <p:spPr>
              <a:xfrm>
                <a:off x="6709100" y="3675800"/>
                <a:ext cx="1710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2" extrusionOk="0">
                    <a:moveTo>
                      <a:pt x="683" y="1"/>
                    </a:moveTo>
                    <a:lnTo>
                      <a:pt x="1" y="395"/>
                    </a:lnTo>
                    <a:lnTo>
                      <a:pt x="1" y="541"/>
                    </a:lnTo>
                    <a:lnTo>
                      <a:pt x="683" y="148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4" name="Google Shape;1630;p66"/>
              <p:cNvSpPr/>
              <p:nvPr/>
            </p:nvSpPr>
            <p:spPr>
              <a:xfrm>
                <a:off x="6731100" y="3666575"/>
                <a:ext cx="11150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4" extrusionOk="0">
                    <a:moveTo>
                      <a:pt x="445" y="0"/>
                    </a:moveTo>
                    <a:lnTo>
                      <a:pt x="0" y="255"/>
                    </a:lnTo>
                    <a:lnTo>
                      <a:pt x="0" y="403"/>
                    </a:lnTo>
                    <a:lnTo>
                      <a:pt x="445" y="147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5" name="Google Shape;1631;p66"/>
              <p:cNvSpPr/>
              <p:nvPr/>
            </p:nvSpPr>
            <p:spPr>
              <a:xfrm>
                <a:off x="6747150" y="3655850"/>
                <a:ext cx="1357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2" extrusionOk="0">
                    <a:moveTo>
                      <a:pt x="543" y="1"/>
                    </a:moveTo>
                    <a:lnTo>
                      <a:pt x="0" y="315"/>
                    </a:lnTo>
                    <a:lnTo>
                      <a:pt x="0" y="461"/>
                    </a:lnTo>
                    <a:lnTo>
                      <a:pt x="543" y="148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6" name="Google Shape;1632;p66"/>
              <p:cNvSpPr/>
              <p:nvPr/>
            </p:nvSpPr>
            <p:spPr>
              <a:xfrm>
                <a:off x="6765650" y="3648150"/>
                <a:ext cx="84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3" extrusionOk="0">
                    <a:moveTo>
                      <a:pt x="337" y="1"/>
                    </a:moveTo>
                    <a:lnTo>
                      <a:pt x="1" y="195"/>
                    </a:lnTo>
                    <a:lnTo>
                      <a:pt x="1" y="342"/>
                    </a:lnTo>
                    <a:lnTo>
                      <a:pt x="337" y="148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7" name="Google Shape;1633;p66"/>
              <p:cNvSpPr/>
              <p:nvPr/>
            </p:nvSpPr>
            <p:spPr>
              <a:xfrm>
                <a:off x="6779000" y="3631300"/>
                <a:ext cx="24300" cy="17700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08" extrusionOk="0">
                    <a:moveTo>
                      <a:pt x="971" y="1"/>
                    </a:moveTo>
                    <a:lnTo>
                      <a:pt x="0" y="560"/>
                    </a:lnTo>
                    <a:lnTo>
                      <a:pt x="0" y="707"/>
                    </a:lnTo>
                    <a:lnTo>
                      <a:pt x="971" y="14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8" name="Google Shape;1634;p66"/>
              <p:cNvSpPr/>
              <p:nvPr/>
            </p:nvSpPr>
            <p:spPr>
              <a:xfrm>
                <a:off x="6845000" y="3567425"/>
                <a:ext cx="17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3" extrusionOk="0">
                    <a:moveTo>
                      <a:pt x="683" y="1"/>
                    </a:moveTo>
                    <a:lnTo>
                      <a:pt x="0" y="395"/>
                    </a:lnTo>
                    <a:lnTo>
                      <a:pt x="0" y="542"/>
                    </a:lnTo>
                    <a:lnTo>
                      <a:pt x="683" y="149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9" name="Google Shape;1635;p66"/>
              <p:cNvSpPr/>
              <p:nvPr/>
            </p:nvSpPr>
            <p:spPr>
              <a:xfrm>
                <a:off x="6867000" y="3558175"/>
                <a:ext cx="111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4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4" y="147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0" name="Google Shape;1636;p66"/>
              <p:cNvSpPr/>
              <p:nvPr/>
            </p:nvSpPr>
            <p:spPr>
              <a:xfrm>
                <a:off x="6883025" y="3537375"/>
                <a:ext cx="31150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867" extrusionOk="0">
                    <a:moveTo>
                      <a:pt x="1246" y="0"/>
                    </a:moveTo>
                    <a:lnTo>
                      <a:pt x="0" y="718"/>
                    </a:lnTo>
                    <a:lnTo>
                      <a:pt x="0" y="866"/>
                    </a:lnTo>
                    <a:lnTo>
                      <a:pt x="1246" y="147"/>
                    </a:lnTo>
                    <a:lnTo>
                      <a:pt x="124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1" name="Google Shape;1637;p66"/>
              <p:cNvSpPr/>
              <p:nvPr/>
            </p:nvSpPr>
            <p:spPr>
              <a:xfrm>
                <a:off x="6919075" y="3523975"/>
                <a:ext cx="182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0" extrusionOk="0">
                    <a:moveTo>
                      <a:pt x="731" y="0"/>
                    </a:moveTo>
                    <a:lnTo>
                      <a:pt x="1" y="423"/>
                    </a:lnTo>
                    <a:lnTo>
                      <a:pt x="1" y="569"/>
                    </a:lnTo>
                    <a:lnTo>
                      <a:pt x="731" y="148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2" name="Google Shape;1638;p66"/>
              <p:cNvSpPr/>
              <p:nvPr/>
            </p:nvSpPr>
            <p:spPr>
              <a:xfrm>
                <a:off x="6942275" y="3511200"/>
                <a:ext cx="172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45" extrusionOk="0">
                    <a:moveTo>
                      <a:pt x="688" y="1"/>
                    </a:moveTo>
                    <a:lnTo>
                      <a:pt x="1" y="398"/>
                    </a:lnTo>
                    <a:lnTo>
                      <a:pt x="1" y="545"/>
                    </a:lnTo>
                    <a:lnTo>
                      <a:pt x="688" y="148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3" name="Google Shape;1639;p66"/>
              <p:cNvSpPr/>
              <p:nvPr/>
            </p:nvSpPr>
            <p:spPr>
              <a:xfrm>
                <a:off x="6964375" y="3502025"/>
                <a:ext cx="110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2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" y="401"/>
                    </a:lnTo>
                    <a:lnTo>
                      <a:pt x="440" y="147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4" name="Google Shape;1640;p66"/>
              <p:cNvSpPr/>
              <p:nvPr/>
            </p:nvSpPr>
            <p:spPr>
              <a:xfrm>
                <a:off x="6853525" y="3571950"/>
                <a:ext cx="1800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63" extrusionOk="0">
                    <a:moveTo>
                      <a:pt x="720" y="1"/>
                    </a:moveTo>
                    <a:lnTo>
                      <a:pt x="0" y="416"/>
                    </a:lnTo>
                    <a:lnTo>
                      <a:pt x="0" y="563"/>
                    </a:lnTo>
                    <a:lnTo>
                      <a:pt x="720" y="148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5" name="Google Shape;1641;p66"/>
              <p:cNvSpPr/>
              <p:nvPr/>
            </p:nvSpPr>
            <p:spPr>
              <a:xfrm>
                <a:off x="6876450" y="356267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5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6" name="Google Shape;1642;p66"/>
              <p:cNvSpPr/>
              <p:nvPr/>
            </p:nvSpPr>
            <p:spPr>
              <a:xfrm>
                <a:off x="6892500" y="3552000"/>
                <a:ext cx="136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62" extrusionOk="0">
                    <a:moveTo>
                      <a:pt x="543" y="1"/>
                    </a:moveTo>
                    <a:lnTo>
                      <a:pt x="1" y="315"/>
                    </a:lnTo>
                    <a:lnTo>
                      <a:pt x="1" y="461"/>
                    </a:lnTo>
                    <a:lnTo>
                      <a:pt x="543" y="148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7" name="Google Shape;1643;p66"/>
              <p:cNvSpPr/>
              <p:nvPr/>
            </p:nvSpPr>
            <p:spPr>
              <a:xfrm>
                <a:off x="6911000" y="3540425"/>
                <a:ext cx="151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7" extrusionOk="0">
                    <a:moveTo>
                      <a:pt x="604" y="1"/>
                    </a:moveTo>
                    <a:lnTo>
                      <a:pt x="0" y="349"/>
                    </a:lnTo>
                    <a:lnTo>
                      <a:pt x="0" y="496"/>
                    </a:lnTo>
                    <a:lnTo>
                      <a:pt x="604" y="149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8" name="Google Shape;1644;p66"/>
              <p:cNvSpPr/>
              <p:nvPr/>
            </p:nvSpPr>
            <p:spPr>
              <a:xfrm>
                <a:off x="6931050" y="3528875"/>
                <a:ext cx="15125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97" extrusionOk="0">
                    <a:moveTo>
                      <a:pt x="605" y="0"/>
                    </a:moveTo>
                    <a:lnTo>
                      <a:pt x="0" y="350"/>
                    </a:lnTo>
                    <a:lnTo>
                      <a:pt x="0" y="496"/>
                    </a:lnTo>
                    <a:lnTo>
                      <a:pt x="605" y="147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9" name="Google Shape;1645;p66"/>
              <p:cNvSpPr/>
              <p:nvPr/>
            </p:nvSpPr>
            <p:spPr>
              <a:xfrm>
                <a:off x="6951100" y="3516575"/>
                <a:ext cx="163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25" extrusionOk="0">
                    <a:moveTo>
                      <a:pt x="653" y="1"/>
                    </a:moveTo>
                    <a:lnTo>
                      <a:pt x="1" y="378"/>
                    </a:lnTo>
                    <a:lnTo>
                      <a:pt x="1" y="524"/>
                    </a:lnTo>
                    <a:lnTo>
                      <a:pt x="653" y="148"/>
                    </a:lnTo>
                    <a:lnTo>
                      <a:pt x="65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0" name="Google Shape;1646;p66"/>
              <p:cNvSpPr/>
              <p:nvPr/>
            </p:nvSpPr>
            <p:spPr>
              <a:xfrm>
                <a:off x="6845000" y="3587375"/>
                <a:ext cx="17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3" extrusionOk="0">
                    <a:moveTo>
                      <a:pt x="683" y="1"/>
                    </a:moveTo>
                    <a:lnTo>
                      <a:pt x="0" y="396"/>
                    </a:lnTo>
                    <a:lnTo>
                      <a:pt x="0" y="542"/>
                    </a:lnTo>
                    <a:lnTo>
                      <a:pt x="683" y="147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1" name="Google Shape;1647;p66"/>
              <p:cNvSpPr/>
              <p:nvPr/>
            </p:nvSpPr>
            <p:spPr>
              <a:xfrm>
                <a:off x="6867000" y="357812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4" y="148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2" name="Google Shape;1648;p66"/>
              <p:cNvSpPr/>
              <p:nvPr/>
            </p:nvSpPr>
            <p:spPr>
              <a:xfrm>
                <a:off x="6883025" y="3565000"/>
                <a:ext cx="178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59" extrusionOk="0">
                    <a:moveTo>
                      <a:pt x="711" y="1"/>
                    </a:moveTo>
                    <a:lnTo>
                      <a:pt x="0" y="411"/>
                    </a:lnTo>
                    <a:lnTo>
                      <a:pt x="0" y="558"/>
                    </a:lnTo>
                    <a:lnTo>
                      <a:pt x="711" y="148"/>
                    </a:lnTo>
                    <a:lnTo>
                      <a:pt x="71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3" name="Google Shape;1649;p66"/>
              <p:cNvSpPr/>
              <p:nvPr/>
            </p:nvSpPr>
            <p:spPr>
              <a:xfrm>
                <a:off x="6855975" y="3591875"/>
                <a:ext cx="155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508" extrusionOk="0">
                    <a:moveTo>
                      <a:pt x="622" y="1"/>
                    </a:moveTo>
                    <a:lnTo>
                      <a:pt x="0" y="361"/>
                    </a:lnTo>
                    <a:lnTo>
                      <a:pt x="0" y="508"/>
                    </a:lnTo>
                    <a:lnTo>
                      <a:pt x="622" y="149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4" name="Google Shape;1650;p66"/>
              <p:cNvSpPr/>
              <p:nvPr/>
            </p:nvSpPr>
            <p:spPr>
              <a:xfrm>
                <a:off x="6876450" y="358262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5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5" name="Google Shape;1651;p66"/>
              <p:cNvSpPr/>
              <p:nvPr/>
            </p:nvSpPr>
            <p:spPr>
              <a:xfrm>
                <a:off x="6892500" y="3569525"/>
                <a:ext cx="17800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58" extrusionOk="0">
                    <a:moveTo>
                      <a:pt x="712" y="0"/>
                    </a:moveTo>
                    <a:lnTo>
                      <a:pt x="1" y="410"/>
                    </a:lnTo>
                    <a:lnTo>
                      <a:pt x="1" y="557"/>
                    </a:lnTo>
                    <a:lnTo>
                      <a:pt x="712" y="147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36" name="Google Shape;1652;p66"/>
            <p:cNvGrpSpPr/>
            <p:nvPr/>
          </p:nvGrpSpPr>
          <p:grpSpPr>
            <a:xfrm>
              <a:off x="6709100" y="3463075"/>
              <a:ext cx="266275" cy="167400"/>
              <a:chOff x="6709100" y="3463075"/>
              <a:chExt cx="266275" cy="167400"/>
            </a:xfrm>
          </p:grpSpPr>
          <p:sp>
            <p:nvSpPr>
              <p:cNvPr id="1009" name="Google Shape;1653;p66"/>
              <p:cNvSpPr/>
              <p:nvPr/>
            </p:nvSpPr>
            <p:spPr>
              <a:xfrm>
                <a:off x="6709100" y="3612400"/>
                <a:ext cx="765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23" extrusionOk="0">
                    <a:moveTo>
                      <a:pt x="305" y="1"/>
                    </a:moveTo>
                    <a:lnTo>
                      <a:pt x="1" y="176"/>
                    </a:lnTo>
                    <a:lnTo>
                      <a:pt x="1" y="323"/>
                    </a:lnTo>
                    <a:lnTo>
                      <a:pt x="305" y="147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0" name="Google Shape;1654;p66"/>
              <p:cNvSpPr/>
              <p:nvPr/>
            </p:nvSpPr>
            <p:spPr>
              <a:xfrm>
                <a:off x="6721650" y="360315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1" name="Google Shape;1655;p66"/>
              <p:cNvSpPr/>
              <p:nvPr/>
            </p:nvSpPr>
            <p:spPr>
              <a:xfrm>
                <a:off x="6737675" y="3582625"/>
                <a:ext cx="306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854" extrusionOk="0">
                    <a:moveTo>
                      <a:pt x="1224" y="1"/>
                    </a:moveTo>
                    <a:lnTo>
                      <a:pt x="1" y="707"/>
                    </a:lnTo>
                    <a:lnTo>
                      <a:pt x="1" y="854"/>
                    </a:lnTo>
                    <a:lnTo>
                      <a:pt x="1224" y="148"/>
                    </a:lnTo>
                    <a:lnTo>
                      <a:pt x="122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2" name="Google Shape;1656;p66"/>
              <p:cNvSpPr/>
              <p:nvPr/>
            </p:nvSpPr>
            <p:spPr>
              <a:xfrm>
                <a:off x="6773200" y="3572800"/>
                <a:ext cx="12150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28" extrusionOk="0">
                    <a:moveTo>
                      <a:pt x="485" y="0"/>
                    </a:moveTo>
                    <a:lnTo>
                      <a:pt x="1" y="281"/>
                    </a:lnTo>
                    <a:lnTo>
                      <a:pt x="1" y="427"/>
                    </a:lnTo>
                    <a:lnTo>
                      <a:pt x="485" y="147"/>
                    </a:lnTo>
                    <a:lnTo>
                      <a:pt x="48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3" name="Google Shape;1657;p66"/>
              <p:cNvSpPr/>
              <p:nvPr/>
            </p:nvSpPr>
            <p:spPr>
              <a:xfrm>
                <a:off x="6790225" y="3558600"/>
                <a:ext cx="1970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602" extrusionOk="0">
                    <a:moveTo>
                      <a:pt x="787" y="0"/>
                    </a:moveTo>
                    <a:lnTo>
                      <a:pt x="1" y="455"/>
                    </a:lnTo>
                    <a:lnTo>
                      <a:pt x="1" y="602"/>
                    </a:lnTo>
                    <a:lnTo>
                      <a:pt x="787" y="147"/>
                    </a:ln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4" name="Google Shape;1658;p66"/>
              <p:cNvSpPr/>
              <p:nvPr/>
            </p:nvSpPr>
            <p:spPr>
              <a:xfrm>
                <a:off x="6814850" y="3549425"/>
                <a:ext cx="110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1" extrusionOk="0">
                    <a:moveTo>
                      <a:pt x="439" y="0"/>
                    </a:moveTo>
                    <a:lnTo>
                      <a:pt x="0" y="254"/>
                    </a:lnTo>
                    <a:lnTo>
                      <a:pt x="0" y="401"/>
                    </a:lnTo>
                    <a:lnTo>
                      <a:pt x="439" y="147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5" name="Google Shape;1659;p66"/>
              <p:cNvSpPr/>
              <p:nvPr/>
            </p:nvSpPr>
            <p:spPr>
              <a:xfrm>
                <a:off x="6830725" y="3541150"/>
                <a:ext cx="94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65" extrusionOk="0">
                    <a:moveTo>
                      <a:pt x="376" y="1"/>
                    </a:moveTo>
                    <a:lnTo>
                      <a:pt x="1" y="218"/>
                    </a:lnTo>
                    <a:lnTo>
                      <a:pt x="1" y="364"/>
                    </a:lnTo>
                    <a:lnTo>
                      <a:pt x="376" y="148"/>
                    </a:lnTo>
                    <a:lnTo>
                      <a:pt x="37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6" name="Google Shape;1660;p66"/>
              <p:cNvSpPr/>
              <p:nvPr/>
            </p:nvSpPr>
            <p:spPr>
              <a:xfrm>
                <a:off x="6709100" y="3616900"/>
                <a:ext cx="1710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3" extrusionOk="0">
                    <a:moveTo>
                      <a:pt x="683" y="1"/>
                    </a:moveTo>
                    <a:lnTo>
                      <a:pt x="1" y="394"/>
                    </a:lnTo>
                    <a:lnTo>
                      <a:pt x="1" y="542"/>
                    </a:lnTo>
                    <a:lnTo>
                      <a:pt x="683" y="147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7" name="Google Shape;1661;p66"/>
              <p:cNvSpPr/>
              <p:nvPr/>
            </p:nvSpPr>
            <p:spPr>
              <a:xfrm>
                <a:off x="6731100" y="3607650"/>
                <a:ext cx="111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405" extrusionOk="0">
                    <a:moveTo>
                      <a:pt x="445" y="1"/>
                    </a:moveTo>
                    <a:lnTo>
                      <a:pt x="0" y="257"/>
                    </a:lnTo>
                    <a:lnTo>
                      <a:pt x="0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8" name="Google Shape;1662;p66"/>
              <p:cNvSpPr/>
              <p:nvPr/>
            </p:nvSpPr>
            <p:spPr>
              <a:xfrm>
                <a:off x="6747150" y="3596950"/>
                <a:ext cx="1357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2" extrusionOk="0">
                    <a:moveTo>
                      <a:pt x="543" y="1"/>
                    </a:moveTo>
                    <a:lnTo>
                      <a:pt x="0" y="314"/>
                    </a:lnTo>
                    <a:lnTo>
                      <a:pt x="0" y="461"/>
                    </a:lnTo>
                    <a:lnTo>
                      <a:pt x="543" y="147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9" name="Google Shape;1663;p66"/>
              <p:cNvSpPr/>
              <p:nvPr/>
            </p:nvSpPr>
            <p:spPr>
              <a:xfrm>
                <a:off x="6765650" y="3589250"/>
                <a:ext cx="8450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43" extrusionOk="0">
                    <a:moveTo>
                      <a:pt x="337" y="1"/>
                    </a:moveTo>
                    <a:lnTo>
                      <a:pt x="1" y="195"/>
                    </a:lnTo>
                    <a:lnTo>
                      <a:pt x="1" y="342"/>
                    </a:lnTo>
                    <a:lnTo>
                      <a:pt x="337" y="148"/>
                    </a:lnTo>
                    <a:lnTo>
                      <a:pt x="337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0" name="Google Shape;1664;p66"/>
              <p:cNvSpPr/>
              <p:nvPr/>
            </p:nvSpPr>
            <p:spPr>
              <a:xfrm>
                <a:off x="6779000" y="3572400"/>
                <a:ext cx="24300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972" h="709" extrusionOk="0">
                    <a:moveTo>
                      <a:pt x="971" y="1"/>
                    </a:moveTo>
                    <a:lnTo>
                      <a:pt x="0" y="562"/>
                    </a:lnTo>
                    <a:lnTo>
                      <a:pt x="0" y="708"/>
                    </a:lnTo>
                    <a:lnTo>
                      <a:pt x="971" y="14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1" name="Google Shape;1665;p66"/>
              <p:cNvSpPr/>
              <p:nvPr/>
            </p:nvSpPr>
            <p:spPr>
              <a:xfrm>
                <a:off x="6808225" y="3564000"/>
                <a:ext cx="965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370" extrusionOk="0">
                    <a:moveTo>
                      <a:pt x="386" y="0"/>
                    </a:moveTo>
                    <a:lnTo>
                      <a:pt x="0" y="222"/>
                    </a:lnTo>
                    <a:lnTo>
                      <a:pt x="0" y="369"/>
                    </a:lnTo>
                    <a:lnTo>
                      <a:pt x="386" y="147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2" name="Google Shape;1666;p66"/>
              <p:cNvSpPr/>
              <p:nvPr/>
            </p:nvSpPr>
            <p:spPr>
              <a:xfrm>
                <a:off x="6822775" y="3546225"/>
                <a:ext cx="25875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744" extrusionOk="0">
                    <a:moveTo>
                      <a:pt x="1035" y="0"/>
                    </a:moveTo>
                    <a:lnTo>
                      <a:pt x="0" y="597"/>
                    </a:lnTo>
                    <a:lnTo>
                      <a:pt x="0" y="744"/>
                    </a:lnTo>
                    <a:lnTo>
                      <a:pt x="1035" y="147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3" name="Google Shape;1667;p66"/>
              <p:cNvSpPr/>
              <p:nvPr/>
            </p:nvSpPr>
            <p:spPr>
              <a:xfrm>
                <a:off x="6845000" y="3528475"/>
                <a:ext cx="170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43" extrusionOk="0">
                    <a:moveTo>
                      <a:pt x="683" y="1"/>
                    </a:moveTo>
                    <a:lnTo>
                      <a:pt x="0" y="395"/>
                    </a:lnTo>
                    <a:lnTo>
                      <a:pt x="0" y="542"/>
                    </a:lnTo>
                    <a:lnTo>
                      <a:pt x="683" y="148"/>
                    </a:lnTo>
                    <a:lnTo>
                      <a:pt x="68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4" name="Google Shape;1668;p66"/>
              <p:cNvSpPr/>
              <p:nvPr/>
            </p:nvSpPr>
            <p:spPr>
              <a:xfrm>
                <a:off x="6867000" y="3519225"/>
                <a:ext cx="1112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4" extrusionOk="0">
                    <a:moveTo>
                      <a:pt x="444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4" y="147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5" name="Google Shape;1669;p66"/>
              <p:cNvSpPr/>
              <p:nvPr/>
            </p:nvSpPr>
            <p:spPr>
              <a:xfrm>
                <a:off x="6883025" y="3498400"/>
                <a:ext cx="31150" cy="2165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866" extrusionOk="0">
                    <a:moveTo>
                      <a:pt x="1246" y="1"/>
                    </a:moveTo>
                    <a:lnTo>
                      <a:pt x="0" y="719"/>
                    </a:lnTo>
                    <a:lnTo>
                      <a:pt x="0" y="866"/>
                    </a:lnTo>
                    <a:lnTo>
                      <a:pt x="1246" y="148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6" name="Google Shape;1670;p66"/>
              <p:cNvSpPr/>
              <p:nvPr/>
            </p:nvSpPr>
            <p:spPr>
              <a:xfrm>
                <a:off x="6919075" y="3485025"/>
                <a:ext cx="182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0" extrusionOk="0">
                    <a:moveTo>
                      <a:pt x="731" y="0"/>
                    </a:moveTo>
                    <a:lnTo>
                      <a:pt x="1" y="423"/>
                    </a:lnTo>
                    <a:lnTo>
                      <a:pt x="1" y="569"/>
                    </a:lnTo>
                    <a:lnTo>
                      <a:pt x="731" y="147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7" name="Google Shape;1671;p66"/>
              <p:cNvSpPr/>
              <p:nvPr/>
            </p:nvSpPr>
            <p:spPr>
              <a:xfrm>
                <a:off x="6942275" y="3472250"/>
                <a:ext cx="1720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545" extrusionOk="0">
                    <a:moveTo>
                      <a:pt x="688" y="1"/>
                    </a:moveTo>
                    <a:lnTo>
                      <a:pt x="1" y="398"/>
                    </a:lnTo>
                    <a:lnTo>
                      <a:pt x="1" y="545"/>
                    </a:lnTo>
                    <a:lnTo>
                      <a:pt x="688" y="147"/>
                    </a:lnTo>
                    <a:lnTo>
                      <a:pt x="68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8" name="Google Shape;1672;p66"/>
              <p:cNvSpPr/>
              <p:nvPr/>
            </p:nvSpPr>
            <p:spPr>
              <a:xfrm>
                <a:off x="6964375" y="3463075"/>
                <a:ext cx="110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0" extrusionOk="0">
                    <a:moveTo>
                      <a:pt x="440" y="0"/>
                    </a:moveTo>
                    <a:lnTo>
                      <a:pt x="1" y="253"/>
                    </a:lnTo>
                    <a:lnTo>
                      <a:pt x="1" y="400"/>
                    </a:lnTo>
                    <a:lnTo>
                      <a:pt x="440" y="147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9" name="Google Shape;1673;p66"/>
              <p:cNvSpPr/>
              <p:nvPr/>
            </p:nvSpPr>
            <p:spPr>
              <a:xfrm>
                <a:off x="6853525" y="3533000"/>
                <a:ext cx="18000" cy="14075"/>
              </a:xfrm>
              <a:custGeom>
                <a:avLst/>
                <a:gdLst/>
                <a:ahLst/>
                <a:cxnLst/>
                <a:rect l="l" t="t" r="r" b="b"/>
                <a:pathLst>
                  <a:path w="720" h="563" extrusionOk="0">
                    <a:moveTo>
                      <a:pt x="720" y="1"/>
                    </a:moveTo>
                    <a:lnTo>
                      <a:pt x="0" y="416"/>
                    </a:lnTo>
                    <a:lnTo>
                      <a:pt x="0" y="563"/>
                    </a:lnTo>
                    <a:lnTo>
                      <a:pt x="720" y="148"/>
                    </a:lnTo>
                    <a:lnTo>
                      <a:pt x="72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0" name="Google Shape;1674;p66"/>
              <p:cNvSpPr/>
              <p:nvPr/>
            </p:nvSpPr>
            <p:spPr>
              <a:xfrm>
                <a:off x="6876450" y="3523725"/>
                <a:ext cx="1112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405" extrusionOk="0">
                    <a:moveTo>
                      <a:pt x="445" y="1"/>
                    </a:moveTo>
                    <a:lnTo>
                      <a:pt x="1" y="257"/>
                    </a:lnTo>
                    <a:lnTo>
                      <a:pt x="1" y="404"/>
                    </a:lnTo>
                    <a:lnTo>
                      <a:pt x="445" y="148"/>
                    </a:lnTo>
                    <a:lnTo>
                      <a:pt x="44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1" name="Google Shape;1675;p66"/>
              <p:cNvSpPr/>
              <p:nvPr/>
            </p:nvSpPr>
            <p:spPr>
              <a:xfrm>
                <a:off x="6892500" y="3513050"/>
                <a:ext cx="13600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462" extrusionOk="0">
                    <a:moveTo>
                      <a:pt x="543" y="1"/>
                    </a:moveTo>
                    <a:lnTo>
                      <a:pt x="1" y="315"/>
                    </a:lnTo>
                    <a:lnTo>
                      <a:pt x="1" y="461"/>
                    </a:lnTo>
                    <a:lnTo>
                      <a:pt x="543" y="147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2" name="Google Shape;1676;p66"/>
              <p:cNvSpPr/>
              <p:nvPr/>
            </p:nvSpPr>
            <p:spPr>
              <a:xfrm>
                <a:off x="6911000" y="3501475"/>
                <a:ext cx="1510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604" h="496" extrusionOk="0">
                    <a:moveTo>
                      <a:pt x="604" y="1"/>
                    </a:moveTo>
                    <a:lnTo>
                      <a:pt x="0" y="349"/>
                    </a:lnTo>
                    <a:lnTo>
                      <a:pt x="0" y="496"/>
                    </a:lnTo>
                    <a:lnTo>
                      <a:pt x="604" y="148"/>
                    </a:lnTo>
                    <a:lnTo>
                      <a:pt x="604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3" name="Google Shape;1677;p66"/>
              <p:cNvSpPr/>
              <p:nvPr/>
            </p:nvSpPr>
            <p:spPr>
              <a:xfrm>
                <a:off x="6931050" y="3489900"/>
                <a:ext cx="15125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498" extrusionOk="0">
                    <a:moveTo>
                      <a:pt x="605" y="1"/>
                    </a:moveTo>
                    <a:lnTo>
                      <a:pt x="0" y="351"/>
                    </a:lnTo>
                    <a:lnTo>
                      <a:pt x="0" y="497"/>
                    </a:lnTo>
                    <a:lnTo>
                      <a:pt x="605" y="148"/>
                    </a:lnTo>
                    <a:lnTo>
                      <a:pt x="605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4" name="Google Shape;1678;p66"/>
              <p:cNvSpPr/>
              <p:nvPr/>
            </p:nvSpPr>
            <p:spPr>
              <a:xfrm>
                <a:off x="6951100" y="3477625"/>
                <a:ext cx="163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54" h="525" extrusionOk="0">
                    <a:moveTo>
                      <a:pt x="653" y="0"/>
                    </a:moveTo>
                    <a:lnTo>
                      <a:pt x="1" y="377"/>
                    </a:lnTo>
                    <a:lnTo>
                      <a:pt x="1" y="524"/>
                    </a:lnTo>
                    <a:lnTo>
                      <a:pt x="653" y="147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37" name="Google Shape;1679;p66"/>
            <p:cNvGrpSpPr/>
            <p:nvPr/>
          </p:nvGrpSpPr>
          <p:grpSpPr>
            <a:xfrm>
              <a:off x="7033825" y="3375850"/>
              <a:ext cx="92600" cy="66975"/>
              <a:chOff x="7033825" y="3375850"/>
              <a:chExt cx="92600" cy="66975"/>
            </a:xfrm>
          </p:grpSpPr>
          <p:sp>
            <p:nvSpPr>
              <p:cNvPr id="1001" name="Google Shape;1680;p66"/>
              <p:cNvSpPr/>
              <p:nvPr/>
            </p:nvSpPr>
            <p:spPr>
              <a:xfrm>
                <a:off x="7033825" y="3415200"/>
                <a:ext cx="2447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713" extrusionOk="0">
                    <a:moveTo>
                      <a:pt x="978" y="1"/>
                    </a:moveTo>
                    <a:lnTo>
                      <a:pt x="0" y="566"/>
                    </a:lnTo>
                    <a:lnTo>
                      <a:pt x="0" y="713"/>
                    </a:lnTo>
                    <a:lnTo>
                      <a:pt x="978" y="147"/>
                    </a:lnTo>
                    <a:lnTo>
                      <a:pt x="978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2" name="Google Shape;1681;p66"/>
              <p:cNvSpPr/>
              <p:nvPr/>
            </p:nvSpPr>
            <p:spPr>
              <a:xfrm>
                <a:off x="7063200" y="3403250"/>
                <a:ext cx="158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12" extrusionOk="0">
                    <a:moveTo>
                      <a:pt x="631" y="0"/>
                    </a:moveTo>
                    <a:lnTo>
                      <a:pt x="0" y="365"/>
                    </a:lnTo>
                    <a:lnTo>
                      <a:pt x="0" y="512"/>
                    </a:lnTo>
                    <a:lnTo>
                      <a:pt x="631" y="147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3" name="Google Shape;1682;p66"/>
              <p:cNvSpPr/>
              <p:nvPr/>
            </p:nvSpPr>
            <p:spPr>
              <a:xfrm>
                <a:off x="7083925" y="3391500"/>
                <a:ext cx="154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4" extrusionOk="0">
                    <a:moveTo>
                      <a:pt x="617" y="0"/>
                    </a:moveTo>
                    <a:lnTo>
                      <a:pt x="0" y="357"/>
                    </a:lnTo>
                    <a:lnTo>
                      <a:pt x="0" y="504"/>
                    </a:lnTo>
                    <a:lnTo>
                      <a:pt x="617" y="147"/>
                    </a:lnTo>
                    <a:lnTo>
                      <a:pt x="617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4" name="Google Shape;1683;p66"/>
              <p:cNvSpPr/>
              <p:nvPr/>
            </p:nvSpPr>
            <p:spPr>
              <a:xfrm>
                <a:off x="7104300" y="3382300"/>
                <a:ext cx="110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401" extrusionOk="0">
                    <a:moveTo>
                      <a:pt x="439" y="1"/>
                    </a:moveTo>
                    <a:lnTo>
                      <a:pt x="0" y="254"/>
                    </a:lnTo>
                    <a:lnTo>
                      <a:pt x="0" y="400"/>
                    </a:lnTo>
                    <a:lnTo>
                      <a:pt x="439" y="147"/>
                    </a:lnTo>
                    <a:lnTo>
                      <a:pt x="43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5" name="Google Shape;1684;p66"/>
              <p:cNvSpPr/>
              <p:nvPr/>
            </p:nvSpPr>
            <p:spPr>
              <a:xfrm>
                <a:off x="7120175" y="3375850"/>
                <a:ext cx="625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93" extrusionOk="0">
                    <a:moveTo>
                      <a:pt x="249" y="1"/>
                    </a:moveTo>
                    <a:lnTo>
                      <a:pt x="1" y="144"/>
                    </a:lnTo>
                    <a:lnTo>
                      <a:pt x="1" y="292"/>
                    </a:lnTo>
                    <a:lnTo>
                      <a:pt x="249" y="149"/>
                    </a:lnTo>
                    <a:lnTo>
                      <a:pt x="249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6" name="Google Shape;1685;p66"/>
              <p:cNvSpPr/>
              <p:nvPr/>
            </p:nvSpPr>
            <p:spPr>
              <a:xfrm>
                <a:off x="7034150" y="3431275"/>
                <a:ext cx="1357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462" extrusionOk="0">
                    <a:moveTo>
                      <a:pt x="543" y="1"/>
                    </a:moveTo>
                    <a:lnTo>
                      <a:pt x="0" y="314"/>
                    </a:lnTo>
                    <a:lnTo>
                      <a:pt x="0" y="461"/>
                    </a:lnTo>
                    <a:lnTo>
                      <a:pt x="543" y="147"/>
                    </a:lnTo>
                    <a:lnTo>
                      <a:pt x="54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7" name="Google Shape;1686;p66"/>
              <p:cNvSpPr/>
              <p:nvPr/>
            </p:nvSpPr>
            <p:spPr>
              <a:xfrm>
                <a:off x="7052675" y="3419700"/>
                <a:ext cx="15075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96" extrusionOk="0">
                    <a:moveTo>
                      <a:pt x="603" y="1"/>
                    </a:moveTo>
                    <a:lnTo>
                      <a:pt x="0" y="349"/>
                    </a:lnTo>
                    <a:lnTo>
                      <a:pt x="0" y="496"/>
                    </a:lnTo>
                    <a:lnTo>
                      <a:pt x="603" y="147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8" name="Google Shape;1687;p66"/>
              <p:cNvSpPr/>
              <p:nvPr/>
            </p:nvSpPr>
            <p:spPr>
              <a:xfrm>
                <a:off x="7072675" y="3409150"/>
                <a:ext cx="134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57" extrusionOk="0">
                    <a:moveTo>
                      <a:pt x="536" y="0"/>
                    </a:moveTo>
                    <a:lnTo>
                      <a:pt x="1" y="309"/>
                    </a:lnTo>
                    <a:lnTo>
                      <a:pt x="1" y="456"/>
                    </a:lnTo>
                    <a:lnTo>
                      <a:pt x="536" y="147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38" name="Google Shape;1688;p66"/>
            <p:cNvSpPr/>
            <p:nvPr/>
          </p:nvSpPr>
          <p:spPr>
            <a:xfrm>
              <a:off x="7236075" y="3496800"/>
              <a:ext cx="132675" cy="76575"/>
            </a:xfrm>
            <a:custGeom>
              <a:avLst/>
              <a:gdLst/>
              <a:ahLst/>
              <a:cxnLst/>
              <a:rect l="l" t="t" r="r" b="b"/>
              <a:pathLst>
                <a:path w="5307" h="3063" extrusionOk="0">
                  <a:moveTo>
                    <a:pt x="5233" y="1"/>
                  </a:moveTo>
                  <a:lnTo>
                    <a:pt x="1" y="3021"/>
                  </a:lnTo>
                  <a:lnTo>
                    <a:pt x="75" y="3063"/>
                  </a:lnTo>
                  <a:lnTo>
                    <a:pt x="5306" y="42"/>
                  </a:lnTo>
                  <a:lnTo>
                    <a:pt x="5233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Google Shape;1689;p66"/>
            <p:cNvSpPr/>
            <p:nvPr/>
          </p:nvSpPr>
          <p:spPr>
            <a:xfrm>
              <a:off x="6948850" y="3632300"/>
              <a:ext cx="185200" cy="106950"/>
            </a:xfrm>
            <a:custGeom>
              <a:avLst/>
              <a:gdLst/>
              <a:ahLst/>
              <a:cxnLst/>
              <a:rect l="l" t="t" r="r" b="b"/>
              <a:pathLst>
                <a:path w="7408" h="4278" extrusionOk="0">
                  <a:moveTo>
                    <a:pt x="7335" y="0"/>
                  </a:moveTo>
                  <a:lnTo>
                    <a:pt x="0" y="4234"/>
                  </a:lnTo>
                  <a:lnTo>
                    <a:pt x="74" y="4277"/>
                  </a:lnTo>
                  <a:lnTo>
                    <a:pt x="7408" y="43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40" name="Google Shape;1690;p66"/>
            <p:cNvGrpSpPr/>
            <p:nvPr/>
          </p:nvGrpSpPr>
          <p:grpSpPr>
            <a:xfrm>
              <a:off x="6682400" y="3387875"/>
              <a:ext cx="254450" cy="172000"/>
              <a:chOff x="6682400" y="3387875"/>
              <a:chExt cx="254450" cy="172000"/>
            </a:xfrm>
          </p:grpSpPr>
          <p:sp>
            <p:nvSpPr>
              <p:cNvPr id="949" name="Google Shape;1691;p66"/>
              <p:cNvSpPr/>
              <p:nvPr/>
            </p:nvSpPr>
            <p:spPr>
              <a:xfrm>
                <a:off x="6682400" y="3522475"/>
                <a:ext cx="92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0" extrusionOk="0">
                    <a:moveTo>
                      <a:pt x="272" y="1"/>
                    </a:moveTo>
                    <a:cubicBezTo>
                      <a:pt x="164" y="64"/>
                      <a:pt x="109" y="95"/>
                      <a:pt x="0" y="159"/>
                    </a:cubicBezTo>
                    <a:cubicBezTo>
                      <a:pt x="38" y="210"/>
                      <a:pt x="57" y="236"/>
                      <a:pt x="96" y="289"/>
                    </a:cubicBezTo>
                    <a:cubicBezTo>
                      <a:pt x="204" y="226"/>
                      <a:pt x="259" y="194"/>
                      <a:pt x="368" y="130"/>
                    </a:cubicBezTo>
                    <a:cubicBezTo>
                      <a:pt x="329" y="76"/>
                      <a:pt x="310" y="50"/>
                      <a:pt x="272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0" name="Google Shape;1692;p66"/>
              <p:cNvSpPr/>
              <p:nvPr/>
            </p:nvSpPr>
            <p:spPr>
              <a:xfrm>
                <a:off x="6693600" y="3514125"/>
                <a:ext cx="12375" cy="90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360" extrusionOk="0">
                    <a:moveTo>
                      <a:pt x="399" y="1"/>
                    </a:moveTo>
                    <a:cubicBezTo>
                      <a:pt x="239" y="93"/>
                      <a:pt x="160" y="139"/>
                      <a:pt x="1" y="232"/>
                    </a:cubicBezTo>
                    <a:cubicBezTo>
                      <a:pt x="39" y="281"/>
                      <a:pt x="58" y="306"/>
                      <a:pt x="96" y="360"/>
                    </a:cubicBezTo>
                    <a:cubicBezTo>
                      <a:pt x="256" y="267"/>
                      <a:pt x="335" y="220"/>
                      <a:pt x="495" y="127"/>
                    </a:cubicBezTo>
                    <a:cubicBezTo>
                      <a:pt x="456" y="73"/>
                      <a:pt x="436" y="48"/>
                      <a:pt x="39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1" name="Google Shape;1693;p66"/>
              <p:cNvSpPr/>
              <p:nvPr/>
            </p:nvSpPr>
            <p:spPr>
              <a:xfrm>
                <a:off x="6707975" y="3495600"/>
                <a:ext cx="298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765" extrusionOk="0">
                    <a:moveTo>
                      <a:pt x="1097" y="1"/>
                    </a:moveTo>
                    <a:cubicBezTo>
                      <a:pt x="658" y="256"/>
                      <a:pt x="438" y="384"/>
                      <a:pt x="1" y="638"/>
                    </a:cubicBezTo>
                    <a:cubicBezTo>
                      <a:pt x="39" y="686"/>
                      <a:pt x="58" y="711"/>
                      <a:pt x="96" y="764"/>
                    </a:cubicBezTo>
                    <a:cubicBezTo>
                      <a:pt x="535" y="508"/>
                      <a:pt x="755" y="379"/>
                      <a:pt x="1192" y="123"/>
                    </a:cubicBezTo>
                    <a:cubicBezTo>
                      <a:pt x="1153" y="70"/>
                      <a:pt x="1134" y="45"/>
                      <a:pt x="1097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2" name="Google Shape;1694;p66"/>
              <p:cNvSpPr/>
              <p:nvPr/>
            </p:nvSpPr>
            <p:spPr>
              <a:xfrm>
                <a:off x="6739800" y="3486750"/>
                <a:ext cx="133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373" extrusionOk="0">
                    <a:moveTo>
                      <a:pt x="435" y="1"/>
                    </a:moveTo>
                    <a:cubicBezTo>
                      <a:pt x="261" y="101"/>
                      <a:pt x="174" y="151"/>
                      <a:pt x="1" y="252"/>
                    </a:cubicBezTo>
                    <a:cubicBezTo>
                      <a:pt x="38" y="295"/>
                      <a:pt x="57" y="320"/>
                      <a:pt x="96" y="373"/>
                    </a:cubicBezTo>
                    <a:cubicBezTo>
                      <a:pt x="270" y="271"/>
                      <a:pt x="357" y="220"/>
                      <a:pt x="531" y="119"/>
                    </a:cubicBezTo>
                    <a:cubicBezTo>
                      <a:pt x="491" y="66"/>
                      <a:pt x="471" y="42"/>
                      <a:pt x="43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3" name="Google Shape;1695;p66"/>
              <p:cNvSpPr/>
              <p:nvPr/>
            </p:nvSpPr>
            <p:spPr>
              <a:xfrm>
                <a:off x="6755075" y="3473925"/>
                <a:ext cx="200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803" h="528" extrusionOk="0">
                    <a:moveTo>
                      <a:pt x="704" y="1"/>
                    </a:moveTo>
                    <a:cubicBezTo>
                      <a:pt x="423" y="165"/>
                      <a:pt x="282" y="246"/>
                      <a:pt x="0" y="410"/>
                    </a:cubicBezTo>
                    <a:cubicBezTo>
                      <a:pt x="37" y="451"/>
                      <a:pt x="56" y="477"/>
                      <a:pt x="97" y="528"/>
                    </a:cubicBezTo>
                    <a:cubicBezTo>
                      <a:pt x="379" y="363"/>
                      <a:pt x="519" y="280"/>
                      <a:pt x="802" y="115"/>
                    </a:cubicBezTo>
                    <a:cubicBezTo>
                      <a:pt x="760" y="64"/>
                      <a:pt x="741" y="40"/>
                      <a:pt x="70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4" name="Google Shape;1696;p66"/>
              <p:cNvSpPr/>
              <p:nvPr/>
            </p:nvSpPr>
            <p:spPr>
              <a:xfrm>
                <a:off x="6777125" y="3465675"/>
                <a:ext cx="12275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42" extrusionOk="0">
                    <a:moveTo>
                      <a:pt x="392" y="0"/>
                    </a:moveTo>
                    <a:cubicBezTo>
                      <a:pt x="235" y="91"/>
                      <a:pt x="156" y="136"/>
                      <a:pt x="0" y="228"/>
                    </a:cubicBezTo>
                    <a:cubicBezTo>
                      <a:pt x="36" y="266"/>
                      <a:pt x="56" y="290"/>
                      <a:pt x="97" y="341"/>
                    </a:cubicBezTo>
                    <a:cubicBezTo>
                      <a:pt x="254" y="249"/>
                      <a:pt x="333" y="203"/>
                      <a:pt x="490" y="111"/>
                    </a:cubicBezTo>
                    <a:cubicBezTo>
                      <a:pt x="449" y="60"/>
                      <a:pt x="428" y="37"/>
                      <a:pt x="39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5" name="Google Shape;1697;p66"/>
              <p:cNvSpPr/>
              <p:nvPr/>
            </p:nvSpPr>
            <p:spPr>
              <a:xfrm>
                <a:off x="6791350" y="3458200"/>
                <a:ext cx="10850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7" extrusionOk="0">
                    <a:moveTo>
                      <a:pt x="335" y="1"/>
                    </a:moveTo>
                    <a:cubicBezTo>
                      <a:pt x="202" y="78"/>
                      <a:pt x="135" y="118"/>
                      <a:pt x="0" y="195"/>
                    </a:cubicBezTo>
                    <a:cubicBezTo>
                      <a:pt x="36" y="233"/>
                      <a:pt x="56" y="256"/>
                      <a:pt x="98" y="306"/>
                    </a:cubicBezTo>
                    <a:cubicBezTo>
                      <a:pt x="231" y="228"/>
                      <a:pt x="299" y="188"/>
                      <a:pt x="433" y="109"/>
                    </a:cubicBezTo>
                    <a:cubicBezTo>
                      <a:pt x="391" y="59"/>
                      <a:pt x="372" y="37"/>
                      <a:pt x="33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6" name="Google Shape;1698;p66"/>
              <p:cNvSpPr/>
              <p:nvPr/>
            </p:nvSpPr>
            <p:spPr>
              <a:xfrm>
                <a:off x="6688700" y="3526725"/>
                <a:ext cx="174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90" extrusionOk="0">
                    <a:moveTo>
                      <a:pt x="615" y="0"/>
                    </a:moveTo>
                    <a:cubicBezTo>
                      <a:pt x="370" y="142"/>
                      <a:pt x="247" y="214"/>
                      <a:pt x="1" y="357"/>
                    </a:cubicBezTo>
                    <a:cubicBezTo>
                      <a:pt x="32" y="407"/>
                      <a:pt x="48" y="433"/>
                      <a:pt x="79" y="489"/>
                    </a:cubicBezTo>
                    <a:cubicBezTo>
                      <a:pt x="327" y="347"/>
                      <a:pt x="450" y="277"/>
                      <a:pt x="696" y="135"/>
                    </a:cubicBezTo>
                    <a:cubicBezTo>
                      <a:pt x="665" y="79"/>
                      <a:pt x="649" y="51"/>
                      <a:pt x="615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7" name="Google Shape;1699;p66"/>
              <p:cNvSpPr/>
              <p:nvPr/>
            </p:nvSpPr>
            <p:spPr>
              <a:xfrm>
                <a:off x="6708550" y="3518300"/>
                <a:ext cx="121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85" h="370" extrusionOk="0">
                    <a:moveTo>
                      <a:pt x="400" y="1"/>
                    </a:moveTo>
                    <a:cubicBezTo>
                      <a:pt x="240" y="94"/>
                      <a:pt x="160" y="140"/>
                      <a:pt x="0" y="233"/>
                    </a:cubicBezTo>
                    <a:cubicBezTo>
                      <a:pt x="32" y="286"/>
                      <a:pt x="49" y="312"/>
                      <a:pt x="82" y="369"/>
                    </a:cubicBezTo>
                    <a:lnTo>
                      <a:pt x="82" y="369"/>
                    </a:lnTo>
                    <a:cubicBezTo>
                      <a:pt x="243" y="276"/>
                      <a:pt x="324" y="231"/>
                      <a:pt x="485" y="138"/>
                    </a:cubicBezTo>
                    <a:cubicBezTo>
                      <a:pt x="451" y="82"/>
                      <a:pt x="435" y="54"/>
                      <a:pt x="400" y="1"/>
                    </a:cubicBezTo>
                    <a:close/>
                    <a:moveTo>
                      <a:pt x="82" y="369"/>
                    </a:moveTo>
                    <a:lnTo>
                      <a:pt x="82" y="369"/>
                    </a:lnTo>
                    <a:cubicBezTo>
                      <a:pt x="82" y="369"/>
                      <a:pt x="82" y="369"/>
                      <a:pt x="81" y="369"/>
                    </a:cubicBezTo>
                    <a:lnTo>
                      <a:pt x="83" y="369"/>
                    </a:lnTo>
                    <a:cubicBezTo>
                      <a:pt x="83" y="369"/>
                      <a:pt x="82" y="369"/>
                      <a:pt x="82" y="369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8" name="Google Shape;1700;p66"/>
              <p:cNvSpPr/>
              <p:nvPr/>
            </p:nvSpPr>
            <p:spPr>
              <a:xfrm>
                <a:off x="6723000" y="3508650"/>
                <a:ext cx="14450" cy="105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22" extrusionOk="0">
                    <a:moveTo>
                      <a:pt x="490" y="0"/>
                    </a:moveTo>
                    <a:cubicBezTo>
                      <a:pt x="294" y="114"/>
                      <a:pt x="197" y="170"/>
                      <a:pt x="1" y="284"/>
                    </a:cubicBezTo>
                    <a:cubicBezTo>
                      <a:pt x="36" y="337"/>
                      <a:pt x="52" y="364"/>
                      <a:pt x="86" y="421"/>
                    </a:cubicBezTo>
                    <a:cubicBezTo>
                      <a:pt x="282" y="309"/>
                      <a:pt x="380" y="252"/>
                      <a:pt x="577" y="140"/>
                    </a:cubicBezTo>
                    <a:cubicBezTo>
                      <a:pt x="544" y="81"/>
                      <a:pt x="526" y="54"/>
                      <a:pt x="49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9" name="Google Shape;1701;p66"/>
              <p:cNvSpPr/>
              <p:nvPr/>
            </p:nvSpPr>
            <p:spPr>
              <a:xfrm>
                <a:off x="6739675" y="3501675"/>
                <a:ext cx="987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17" extrusionOk="0">
                    <a:moveTo>
                      <a:pt x="305" y="0"/>
                    </a:moveTo>
                    <a:cubicBezTo>
                      <a:pt x="183" y="70"/>
                      <a:pt x="122" y="105"/>
                      <a:pt x="1" y="175"/>
                    </a:cubicBezTo>
                    <a:cubicBezTo>
                      <a:pt x="37" y="230"/>
                      <a:pt x="54" y="258"/>
                      <a:pt x="89" y="316"/>
                    </a:cubicBezTo>
                    <a:cubicBezTo>
                      <a:pt x="211" y="246"/>
                      <a:pt x="272" y="211"/>
                      <a:pt x="394" y="141"/>
                    </a:cubicBezTo>
                    <a:cubicBezTo>
                      <a:pt x="359" y="82"/>
                      <a:pt x="341" y="54"/>
                      <a:pt x="305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0" name="Google Shape;1702;p66"/>
              <p:cNvSpPr/>
              <p:nvPr/>
            </p:nvSpPr>
            <p:spPr>
              <a:xfrm>
                <a:off x="6751725" y="3486375"/>
                <a:ext cx="24250" cy="1627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1" extrusionOk="0">
                    <a:moveTo>
                      <a:pt x="876" y="0"/>
                    </a:moveTo>
                    <a:cubicBezTo>
                      <a:pt x="526" y="204"/>
                      <a:pt x="350" y="305"/>
                      <a:pt x="1" y="508"/>
                    </a:cubicBezTo>
                    <a:cubicBezTo>
                      <a:pt x="38" y="563"/>
                      <a:pt x="56" y="592"/>
                      <a:pt x="90" y="650"/>
                    </a:cubicBezTo>
                    <a:cubicBezTo>
                      <a:pt x="442" y="449"/>
                      <a:pt x="619" y="347"/>
                      <a:pt x="969" y="146"/>
                    </a:cubicBezTo>
                    <a:cubicBezTo>
                      <a:pt x="934" y="86"/>
                      <a:pt x="915" y="57"/>
                      <a:pt x="87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1" name="Google Shape;1703;p66"/>
              <p:cNvSpPr/>
              <p:nvPr/>
            </p:nvSpPr>
            <p:spPr>
              <a:xfrm>
                <a:off x="6778075" y="3478725"/>
                <a:ext cx="1115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49" extrusionOk="0">
                    <a:moveTo>
                      <a:pt x="347" y="1"/>
                    </a:moveTo>
                    <a:cubicBezTo>
                      <a:pt x="209" y="82"/>
                      <a:pt x="140" y="122"/>
                      <a:pt x="0" y="202"/>
                    </a:cubicBezTo>
                    <a:cubicBezTo>
                      <a:pt x="40" y="259"/>
                      <a:pt x="59" y="289"/>
                      <a:pt x="96" y="349"/>
                    </a:cubicBezTo>
                    <a:cubicBezTo>
                      <a:pt x="235" y="269"/>
                      <a:pt x="304" y="228"/>
                      <a:pt x="445" y="149"/>
                    </a:cubicBezTo>
                    <a:cubicBezTo>
                      <a:pt x="407" y="89"/>
                      <a:pt x="388" y="58"/>
                      <a:pt x="347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2" name="Google Shape;1704;p66"/>
              <p:cNvSpPr/>
              <p:nvPr/>
            </p:nvSpPr>
            <p:spPr>
              <a:xfrm>
                <a:off x="6791225" y="3462625"/>
                <a:ext cx="258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690" extrusionOk="0">
                    <a:moveTo>
                      <a:pt x="932" y="0"/>
                    </a:moveTo>
                    <a:cubicBezTo>
                      <a:pt x="559" y="218"/>
                      <a:pt x="372" y="325"/>
                      <a:pt x="0" y="542"/>
                    </a:cubicBezTo>
                    <a:cubicBezTo>
                      <a:pt x="40" y="599"/>
                      <a:pt x="60" y="629"/>
                      <a:pt x="97" y="690"/>
                    </a:cubicBezTo>
                    <a:cubicBezTo>
                      <a:pt x="472" y="475"/>
                      <a:pt x="659" y="368"/>
                      <a:pt x="1033" y="153"/>
                    </a:cubicBezTo>
                    <a:cubicBezTo>
                      <a:pt x="995" y="91"/>
                      <a:pt x="974" y="60"/>
                      <a:pt x="932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3" name="Google Shape;1705;p66"/>
              <p:cNvSpPr/>
              <p:nvPr/>
            </p:nvSpPr>
            <p:spPr>
              <a:xfrm>
                <a:off x="6693925" y="3541550"/>
                <a:ext cx="8500" cy="780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12" extrusionOk="0">
                    <a:moveTo>
                      <a:pt x="276" y="0"/>
                    </a:moveTo>
                    <a:cubicBezTo>
                      <a:pt x="165" y="63"/>
                      <a:pt x="111" y="95"/>
                      <a:pt x="1" y="159"/>
                    </a:cubicBezTo>
                    <a:cubicBezTo>
                      <a:pt x="31" y="226"/>
                      <a:pt x="40" y="249"/>
                      <a:pt x="64" y="311"/>
                    </a:cubicBezTo>
                    <a:cubicBezTo>
                      <a:pt x="174" y="248"/>
                      <a:pt x="229" y="216"/>
                      <a:pt x="340" y="153"/>
                    </a:cubicBezTo>
                    <a:cubicBezTo>
                      <a:pt x="315" y="90"/>
                      <a:pt x="305" y="67"/>
                      <a:pt x="27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4" name="Google Shape;1706;p66"/>
              <p:cNvSpPr/>
              <p:nvPr/>
            </p:nvSpPr>
            <p:spPr>
              <a:xfrm>
                <a:off x="6705300" y="3533200"/>
                <a:ext cx="116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85" extrusionOk="0">
                    <a:moveTo>
                      <a:pt x="404" y="0"/>
                    </a:moveTo>
                    <a:cubicBezTo>
                      <a:pt x="242" y="92"/>
                      <a:pt x="161" y="138"/>
                      <a:pt x="0" y="231"/>
                    </a:cubicBezTo>
                    <a:cubicBezTo>
                      <a:pt x="30" y="297"/>
                      <a:pt x="40" y="321"/>
                      <a:pt x="64" y="384"/>
                    </a:cubicBezTo>
                    <a:cubicBezTo>
                      <a:pt x="223" y="291"/>
                      <a:pt x="304" y="245"/>
                      <a:pt x="466" y="152"/>
                    </a:cubicBezTo>
                    <a:cubicBezTo>
                      <a:pt x="442" y="88"/>
                      <a:pt x="432" y="64"/>
                      <a:pt x="40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5" name="Google Shape;1707;p66"/>
              <p:cNvSpPr/>
              <p:nvPr/>
            </p:nvSpPr>
            <p:spPr>
              <a:xfrm>
                <a:off x="6719875" y="3524600"/>
                <a:ext cx="12000" cy="9800"/>
              </a:xfrm>
              <a:custGeom>
                <a:avLst/>
                <a:gdLst/>
                <a:ahLst/>
                <a:cxnLst/>
                <a:rect l="l" t="t" r="r" b="b"/>
                <a:pathLst>
                  <a:path w="480" h="392" extrusionOk="0">
                    <a:moveTo>
                      <a:pt x="418" y="0"/>
                    </a:moveTo>
                    <a:lnTo>
                      <a:pt x="1" y="240"/>
                    </a:lnTo>
                    <a:cubicBezTo>
                      <a:pt x="29" y="306"/>
                      <a:pt x="38" y="329"/>
                      <a:pt x="61" y="392"/>
                    </a:cubicBezTo>
                    <a:cubicBezTo>
                      <a:pt x="229" y="295"/>
                      <a:pt x="312" y="247"/>
                      <a:pt x="479" y="151"/>
                    </a:cubicBezTo>
                    <a:cubicBezTo>
                      <a:pt x="456" y="88"/>
                      <a:pt x="447" y="65"/>
                      <a:pt x="41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6" name="Google Shape;1708;p66"/>
              <p:cNvSpPr/>
              <p:nvPr/>
            </p:nvSpPr>
            <p:spPr>
              <a:xfrm>
                <a:off x="6734800" y="3505775"/>
                <a:ext cx="29775" cy="2000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800" extrusionOk="0">
                    <a:moveTo>
                      <a:pt x="1133" y="1"/>
                    </a:moveTo>
                    <a:cubicBezTo>
                      <a:pt x="680" y="261"/>
                      <a:pt x="453" y="391"/>
                      <a:pt x="0" y="651"/>
                    </a:cubicBezTo>
                    <a:cubicBezTo>
                      <a:pt x="29" y="714"/>
                      <a:pt x="38" y="737"/>
                      <a:pt x="61" y="800"/>
                    </a:cubicBezTo>
                    <a:cubicBezTo>
                      <a:pt x="512" y="539"/>
                      <a:pt x="739" y="409"/>
                      <a:pt x="1191" y="147"/>
                    </a:cubicBezTo>
                    <a:cubicBezTo>
                      <a:pt x="1169" y="84"/>
                      <a:pt x="1160" y="62"/>
                      <a:pt x="113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7" name="Google Shape;1709;p66"/>
              <p:cNvSpPr/>
              <p:nvPr/>
            </p:nvSpPr>
            <p:spPr>
              <a:xfrm>
                <a:off x="6767600" y="3492975"/>
                <a:ext cx="19250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770" h="557" extrusionOk="0">
                    <a:moveTo>
                      <a:pt x="714" y="1"/>
                    </a:moveTo>
                    <a:cubicBezTo>
                      <a:pt x="429" y="164"/>
                      <a:pt x="286" y="247"/>
                      <a:pt x="0" y="410"/>
                    </a:cubicBezTo>
                    <a:cubicBezTo>
                      <a:pt x="28" y="471"/>
                      <a:pt x="36" y="494"/>
                      <a:pt x="58" y="557"/>
                    </a:cubicBezTo>
                    <a:cubicBezTo>
                      <a:pt x="343" y="392"/>
                      <a:pt x="485" y="310"/>
                      <a:pt x="770" y="145"/>
                    </a:cubicBezTo>
                    <a:cubicBezTo>
                      <a:pt x="750" y="82"/>
                      <a:pt x="741" y="59"/>
                      <a:pt x="71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8" name="Google Shape;1710;p66"/>
              <p:cNvSpPr/>
              <p:nvPr/>
            </p:nvSpPr>
            <p:spPr>
              <a:xfrm>
                <a:off x="6789925" y="3484700"/>
                <a:ext cx="113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73" extrusionOk="0">
                    <a:moveTo>
                      <a:pt x="399" y="0"/>
                    </a:moveTo>
                    <a:cubicBezTo>
                      <a:pt x="240" y="92"/>
                      <a:pt x="160" y="137"/>
                      <a:pt x="1" y="229"/>
                    </a:cubicBezTo>
                    <a:cubicBezTo>
                      <a:pt x="27" y="288"/>
                      <a:pt x="36" y="309"/>
                      <a:pt x="56" y="372"/>
                    </a:cubicBezTo>
                    <a:cubicBezTo>
                      <a:pt x="215" y="281"/>
                      <a:pt x="294" y="234"/>
                      <a:pt x="453" y="143"/>
                    </a:cubicBezTo>
                    <a:lnTo>
                      <a:pt x="453" y="143"/>
                    </a:lnTo>
                    <a:cubicBezTo>
                      <a:pt x="453" y="143"/>
                      <a:pt x="453" y="143"/>
                      <a:pt x="453" y="143"/>
                    </a:cubicBezTo>
                    <a:lnTo>
                      <a:pt x="454" y="142"/>
                    </a:lnTo>
                    <a:lnTo>
                      <a:pt x="454" y="142"/>
                    </a:lnTo>
                    <a:cubicBezTo>
                      <a:pt x="454" y="142"/>
                      <a:pt x="453" y="143"/>
                      <a:pt x="453" y="143"/>
                    </a:cubicBezTo>
                    <a:lnTo>
                      <a:pt x="453" y="143"/>
                    </a:lnTo>
                    <a:cubicBezTo>
                      <a:pt x="433" y="80"/>
                      <a:pt x="426" y="59"/>
                      <a:pt x="39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9" name="Google Shape;1711;p66"/>
              <p:cNvSpPr/>
              <p:nvPr/>
            </p:nvSpPr>
            <p:spPr>
              <a:xfrm>
                <a:off x="6804375" y="3477275"/>
                <a:ext cx="9875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37" extrusionOk="0">
                    <a:moveTo>
                      <a:pt x="340" y="0"/>
                    </a:moveTo>
                    <a:cubicBezTo>
                      <a:pt x="204" y="78"/>
                      <a:pt x="136" y="117"/>
                      <a:pt x="0" y="195"/>
                    </a:cubicBezTo>
                    <a:cubicBezTo>
                      <a:pt x="27" y="252"/>
                      <a:pt x="34" y="273"/>
                      <a:pt x="54" y="337"/>
                    </a:cubicBezTo>
                    <a:cubicBezTo>
                      <a:pt x="190" y="258"/>
                      <a:pt x="258" y="218"/>
                      <a:pt x="394" y="141"/>
                    </a:cubicBezTo>
                    <a:cubicBezTo>
                      <a:pt x="374" y="78"/>
                      <a:pt x="367" y="56"/>
                      <a:pt x="340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0" name="Google Shape;1712;p66"/>
              <p:cNvSpPr/>
              <p:nvPr/>
            </p:nvSpPr>
            <p:spPr>
              <a:xfrm>
                <a:off x="6697900" y="3547225"/>
                <a:ext cx="16400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06" extrusionOk="0">
                    <a:moveTo>
                      <a:pt x="615" y="1"/>
                    </a:moveTo>
                    <a:cubicBezTo>
                      <a:pt x="369" y="144"/>
                      <a:pt x="246" y="214"/>
                      <a:pt x="0" y="358"/>
                    </a:cubicBezTo>
                    <a:cubicBezTo>
                      <a:pt x="20" y="420"/>
                      <a:pt x="29" y="449"/>
                      <a:pt x="43" y="506"/>
                    </a:cubicBezTo>
                    <a:cubicBezTo>
                      <a:pt x="289" y="364"/>
                      <a:pt x="411" y="293"/>
                      <a:pt x="655" y="151"/>
                    </a:cubicBezTo>
                    <a:cubicBezTo>
                      <a:pt x="642" y="94"/>
                      <a:pt x="634" y="64"/>
                      <a:pt x="61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1" name="Google Shape;1713;p66"/>
              <p:cNvSpPr/>
              <p:nvPr/>
            </p:nvSpPr>
            <p:spPr>
              <a:xfrm>
                <a:off x="6717700" y="3538850"/>
                <a:ext cx="1100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84" extrusionOk="0">
                    <a:moveTo>
                      <a:pt x="401" y="1"/>
                    </a:moveTo>
                    <a:cubicBezTo>
                      <a:pt x="240" y="94"/>
                      <a:pt x="160" y="140"/>
                      <a:pt x="1" y="233"/>
                    </a:cubicBezTo>
                    <a:cubicBezTo>
                      <a:pt x="20" y="297"/>
                      <a:pt x="27" y="326"/>
                      <a:pt x="41" y="384"/>
                    </a:cubicBezTo>
                    <a:cubicBezTo>
                      <a:pt x="201" y="292"/>
                      <a:pt x="281" y="245"/>
                      <a:pt x="440" y="153"/>
                    </a:cubicBezTo>
                    <a:cubicBezTo>
                      <a:pt x="426" y="95"/>
                      <a:pt x="418" y="64"/>
                      <a:pt x="40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2" name="Google Shape;1714;p66"/>
              <p:cNvSpPr/>
              <p:nvPr/>
            </p:nvSpPr>
            <p:spPr>
              <a:xfrm>
                <a:off x="6732175" y="3529200"/>
                <a:ext cx="1315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37" extrusionOk="0">
                    <a:moveTo>
                      <a:pt x="489" y="0"/>
                    </a:moveTo>
                    <a:cubicBezTo>
                      <a:pt x="294" y="113"/>
                      <a:pt x="196" y="171"/>
                      <a:pt x="0" y="284"/>
                    </a:cubicBezTo>
                    <a:cubicBezTo>
                      <a:pt x="17" y="347"/>
                      <a:pt x="25" y="378"/>
                      <a:pt x="38" y="437"/>
                    </a:cubicBezTo>
                    <a:cubicBezTo>
                      <a:pt x="233" y="323"/>
                      <a:pt x="331" y="267"/>
                      <a:pt x="525" y="154"/>
                    </a:cubicBezTo>
                    <a:cubicBezTo>
                      <a:pt x="513" y="96"/>
                      <a:pt x="506" y="65"/>
                      <a:pt x="48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3" name="Google Shape;1715;p66"/>
              <p:cNvSpPr/>
              <p:nvPr/>
            </p:nvSpPr>
            <p:spPr>
              <a:xfrm>
                <a:off x="6748850" y="3522250"/>
                <a:ext cx="84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30" extrusionOk="0">
                    <a:moveTo>
                      <a:pt x="303" y="0"/>
                    </a:moveTo>
                    <a:cubicBezTo>
                      <a:pt x="183" y="69"/>
                      <a:pt x="122" y="105"/>
                      <a:pt x="0" y="176"/>
                    </a:cubicBezTo>
                    <a:cubicBezTo>
                      <a:pt x="17" y="239"/>
                      <a:pt x="24" y="271"/>
                      <a:pt x="36" y="329"/>
                    </a:cubicBezTo>
                    <a:cubicBezTo>
                      <a:pt x="156" y="260"/>
                      <a:pt x="217" y="224"/>
                      <a:pt x="338" y="155"/>
                    </a:cubicBezTo>
                    <a:cubicBezTo>
                      <a:pt x="326" y="96"/>
                      <a:pt x="320" y="63"/>
                      <a:pt x="30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4" name="Google Shape;1716;p66"/>
              <p:cNvSpPr/>
              <p:nvPr/>
            </p:nvSpPr>
            <p:spPr>
              <a:xfrm>
                <a:off x="6760900" y="3506975"/>
                <a:ext cx="226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664" extrusionOk="0">
                    <a:moveTo>
                      <a:pt x="874" y="0"/>
                    </a:moveTo>
                    <a:cubicBezTo>
                      <a:pt x="525" y="203"/>
                      <a:pt x="350" y="305"/>
                      <a:pt x="0" y="507"/>
                    </a:cubicBezTo>
                    <a:cubicBezTo>
                      <a:pt x="16" y="572"/>
                      <a:pt x="21" y="604"/>
                      <a:pt x="32" y="664"/>
                    </a:cubicBezTo>
                    <a:cubicBezTo>
                      <a:pt x="382" y="462"/>
                      <a:pt x="556" y="361"/>
                      <a:pt x="904" y="159"/>
                    </a:cubicBezTo>
                    <a:cubicBezTo>
                      <a:pt x="895" y="98"/>
                      <a:pt x="889" y="66"/>
                      <a:pt x="87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5" name="Google Shape;1717;p66"/>
              <p:cNvSpPr/>
              <p:nvPr/>
            </p:nvSpPr>
            <p:spPr>
              <a:xfrm>
                <a:off x="6787200" y="3499375"/>
                <a:ext cx="942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61" extrusionOk="0">
                    <a:moveTo>
                      <a:pt x="349" y="0"/>
                    </a:moveTo>
                    <a:cubicBezTo>
                      <a:pt x="209" y="80"/>
                      <a:pt x="140" y="121"/>
                      <a:pt x="0" y="202"/>
                    </a:cubicBezTo>
                    <a:cubicBezTo>
                      <a:pt x="15" y="266"/>
                      <a:pt x="21" y="298"/>
                      <a:pt x="29" y="360"/>
                    </a:cubicBezTo>
                    <a:cubicBezTo>
                      <a:pt x="168" y="281"/>
                      <a:pt x="238" y="240"/>
                      <a:pt x="376" y="160"/>
                    </a:cubicBezTo>
                    <a:cubicBezTo>
                      <a:pt x="368" y="98"/>
                      <a:pt x="362" y="65"/>
                      <a:pt x="349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6" name="Google Shape;1718;p66"/>
              <p:cNvSpPr/>
              <p:nvPr/>
            </p:nvSpPr>
            <p:spPr>
              <a:xfrm>
                <a:off x="6800350" y="3482000"/>
                <a:ext cx="261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753" extrusionOk="0">
                    <a:moveTo>
                      <a:pt x="1020" y="1"/>
                    </a:moveTo>
                    <a:cubicBezTo>
                      <a:pt x="612" y="237"/>
                      <a:pt x="408" y="355"/>
                      <a:pt x="0" y="591"/>
                    </a:cubicBezTo>
                    <a:cubicBezTo>
                      <a:pt x="13" y="657"/>
                      <a:pt x="19" y="689"/>
                      <a:pt x="27" y="752"/>
                    </a:cubicBezTo>
                    <a:cubicBezTo>
                      <a:pt x="433" y="517"/>
                      <a:pt x="636" y="399"/>
                      <a:pt x="1043" y="164"/>
                    </a:cubicBezTo>
                    <a:cubicBezTo>
                      <a:pt x="1037" y="100"/>
                      <a:pt x="1032" y="66"/>
                      <a:pt x="102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7" name="Google Shape;1719;p66"/>
              <p:cNvSpPr/>
              <p:nvPr/>
            </p:nvSpPr>
            <p:spPr>
              <a:xfrm>
                <a:off x="6804100" y="3446775"/>
                <a:ext cx="1777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11" h="465" extrusionOk="0">
                    <a:moveTo>
                      <a:pt x="613" y="1"/>
                    </a:moveTo>
                    <a:cubicBezTo>
                      <a:pt x="368" y="143"/>
                      <a:pt x="245" y="214"/>
                      <a:pt x="1" y="356"/>
                    </a:cubicBezTo>
                    <a:cubicBezTo>
                      <a:pt x="36" y="392"/>
                      <a:pt x="57" y="415"/>
                      <a:pt x="98" y="465"/>
                    </a:cubicBezTo>
                    <a:cubicBezTo>
                      <a:pt x="343" y="321"/>
                      <a:pt x="466" y="249"/>
                      <a:pt x="710" y="106"/>
                    </a:cubicBezTo>
                    <a:cubicBezTo>
                      <a:pt x="669" y="57"/>
                      <a:pt x="648" y="34"/>
                      <a:pt x="61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8" name="Google Shape;1720;p66"/>
              <p:cNvSpPr/>
              <p:nvPr/>
            </p:nvSpPr>
            <p:spPr>
              <a:xfrm>
                <a:off x="6823850" y="3438425"/>
                <a:ext cx="12400" cy="842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337" extrusionOk="0">
                    <a:moveTo>
                      <a:pt x="398" y="1"/>
                    </a:moveTo>
                    <a:cubicBezTo>
                      <a:pt x="239" y="94"/>
                      <a:pt x="159" y="139"/>
                      <a:pt x="0" y="232"/>
                    </a:cubicBezTo>
                    <a:cubicBezTo>
                      <a:pt x="35" y="265"/>
                      <a:pt x="55" y="287"/>
                      <a:pt x="97" y="336"/>
                    </a:cubicBezTo>
                    <a:cubicBezTo>
                      <a:pt x="257" y="243"/>
                      <a:pt x="337" y="197"/>
                      <a:pt x="496" y="103"/>
                    </a:cubicBezTo>
                    <a:cubicBezTo>
                      <a:pt x="453" y="55"/>
                      <a:pt x="432" y="33"/>
                      <a:pt x="398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9" name="Google Shape;1721;p66"/>
              <p:cNvSpPr/>
              <p:nvPr/>
            </p:nvSpPr>
            <p:spPr>
              <a:xfrm>
                <a:off x="6838225" y="3419700"/>
                <a:ext cx="30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749" extrusionOk="0">
                    <a:moveTo>
                      <a:pt x="1115" y="1"/>
                    </a:moveTo>
                    <a:cubicBezTo>
                      <a:pt x="669" y="258"/>
                      <a:pt x="445" y="388"/>
                      <a:pt x="0" y="647"/>
                    </a:cubicBezTo>
                    <a:cubicBezTo>
                      <a:pt x="35" y="678"/>
                      <a:pt x="55" y="700"/>
                      <a:pt x="97" y="749"/>
                    </a:cubicBezTo>
                    <a:cubicBezTo>
                      <a:pt x="543" y="487"/>
                      <a:pt x="766" y="357"/>
                      <a:pt x="1213" y="96"/>
                    </a:cubicBezTo>
                    <a:cubicBezTo>
                      <a:pt x="1170" y="48"/>
                      <a:pt x="1149" y="28"/>
                      <a:pt x="1115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0" name="Google Shape;1722;p66"/>
              <p:cNvSpPr/>
              <p:nvPr/>
            </p:nvSpPr>
            <p:spPr>
              <a:xfrm>
                <a:off x="6870525" y="3407650"/>
                <a:ext cx="188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75" extrusionOk="0">
                    <a:moveTo>
                      <a:pt x="654" y="1"/>
                    </a:moveTo>
                    <a:cubicBezTo>
                      <a:pt x="393" y="152"/>
                      <a:pt x="262" y="227"/>
                      <a:pt x="0" y="380"/>
                    </a:cubicBezTo>
                    <a:cubicBezTo>
                      <a:pt x="34" y="406"/>
                      <a:pt x="54" y="427"/>
                      <a:pt x="97" y="474"/>
                    </a:cubicBezTo>
                    <a:lnTo>
                      <a:pt x="98" y="474"/>
                    </a:lnTo>
                    <a:cubicBezTo>
                      <a:pt x="360" y="320"/>
                      <a:pt x="491" y="244"/>
                      <a:pt x="752" y="91"/>
                    </a:cubicBezTo>
                    <a:cubicBezTo>
                      <a:pt x="708" y="44"/>
                      <a:pt x="688" y="25"/>
                      <a:pt x="65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1" name="Google Shape;1723;p66"/>
              <p:cNvSpPr/>
              <p:nvPr/>
            </p:nvSpPr>
            <p:spPr>
              <a:xfrm>
                <a:off x="6891275" y="3396150"/>
                <a:ext cx="17900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716" h="448" extrusionOk="0">
                    <a:moveTo>
                      <a:pt x="618" y="0"/>
                    </a:moveTo>
                    <a:cubicBezTo>
                      <a:pt x="371" y="143"/>
                      <a:pt x="248" y="215"/>
                      <a:pt x="1" y="357"/>
                    </a:cubicBezTo>
                    <a:cubicBezTo>
                      <a:pt x="34" y="381"/>
                      <a:pt x="54" y="401"/>
                      <a:pt x="99" y="448"/>
                    </a:cubicBezTo>
                    <a:cubicBezTo>
                      <a:pt x="346" y="303"/>
                      <a:pt x="468" y="230"/>
                      <a:pt x="715" y="86"/>
                    </a:cubicBezTo>
                    <a:cubicBezTo>
                      <a:pt x="671" y="41"/>
                      <a:pt x="650" y="22"/>
                      <a:pt x="618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2" name="Google Shape;1724;p66"/>
              <p:cNvSpPr/>
              <p:nvPr/>
            </p:nvSpPr>
            <p:spPr>
              <a:xfrm>
                <a:off x="6911125" y="3387875"/>
                <a:ext cx="1227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491" h="315" extrusionOk="0">
                    <a:moveTo>
                      <a:pt x="394" y="1"/>
                    </a:moveTo>
                    <a:cubicBezTo>
                      <a:pt x="236" y="91"/>
                      <a:pt x="158" y="137"/>
                      <a:pt x="0" y="229"/>
                    </a:cubicBezTo>
                    <a:cubicBezTo>
                      <a:pt x="32" y="250"/>
                      <a:pt x="54" y="268"/>
                      <a:pt x="98" y="315"/>
                    </a:cubicBezTo>
                    <a:cubicBezTo>
                      <a:pt x="255" y="221"/>
                      <a:pt x="334" y="176"/>
                      <a:pt x="490" y="84"/>
                    </a:cubicBezTo>
                    <a:cubicBezTo>
                      <a:pt x="446" y="39"/>
                      <a:pt x="426" y="20"/>
                      <a:pt x="39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3" name="Google Shape;1725;p66"/>
              <p:cNvSpPr/>
              <p:nvPr/>
            </p:nvSpPr>
            <p:spPr>
              <a:xfrm>
                <a:off x="6818900" y="3450625"/>
                <a:ext cx="189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531" extrusionOk="0">
                    <a:moveTo>
                      <a:pt x="649" y="1"/>
                    </a:moveTo>
                    <a:cubicBezTo>
                      <a:pt x="390" y="152"/>
                      <a:pt x="260" y="227"/>
                      <a:pt x="0" y="378"/>
                    </a:cubicBezTo>
                    <a:cubicBezTo>
                      <a:pt x="43" y="437"/>
                      <a:pt x="65" y="470"/>
                      <a:pt x="104" y="531"/>
                    </a:cubicBezTo>
                    <a:cubicBezTo>
                      <a:pt x="364" y="381"/>
                      <a:pt x="495" y="306"/>
                      <a:pt x="756" y="157"/>
                    </a:cubicBezTo>
                    <a:cubicBezTo>
                      <a:pt x="715" y="94"/>
                      <a:pt x="694" y="62"/>
                      <a:pt x="64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4" name="Google Shape;1726;p66"/>
              <p:cNvSpPr/>
              <p:nvPr/>
            </p:nvSpPr>
            <p:spPr>
              <a:xfrm>
                <a:off x="6839600" y="3442250"/>
                <a:ext cx="127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90" extrusionOk="0">
                    <a:moveTo>
                      <a:pt x="400" y="1"/>
                    </a:moveTo>
                    <a:lnTo>
                      <a:pt x="0" y="233"/>
                    </a:lnTo>
                    <a:cubicBezTo>
                      <a:pt x="44" y="294"/>
                      <a:pt x="66" y="326"/>
                      <a:pt x="106" y="390"/>
                    </a:cubicBezTo>
                    <a:cubicBezTo>
                      <a:pt x="268" y="296"/>
                      <a:pt x="349" y="250"/>
                      <a:pt x="509" y="158"/>
                    </a:cubicBezTo>
                    <a:cubicBezTo>
                      <a:pt x="468" y="95"/>
                      <a:pt x="445" y="63"/>
                      <a:pt x="40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5" name="Google Shape;1727;p66"/>
              <p:cNvSpPr/>
              <p:nvPr/>
            </p:nvSpPr>
            <p:spPr>
              <a:xfrm>
                <a:off x="6854025" y="3432550"/>
                <a:ext cx="15050" cy="111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444" extrusionOk="0">
                    <a:moveTo>
                      <a:pt x="490" y="1"/>
                    </a:moveTo>
                    <a:cubicBezTo>
                      <a:pt x="294" y="114"/>
                      <a:pt x="196" y="171"/>
                      <a:pt x="1" y="285"/>
                    </a:cubicBezTo>
                    <a:cubicBezTo>
                      <a:pt x="46" y="347"/>
                      <a:pt x="69" y="379"/>
                      <a:pt x="110" y="443"/>
                    </a:cubicBezTo>
                    <a:cubicBezTo>
                      <a:pt x="307" y="330"/>
                      <a:pt x="405" y="274"/>
                      <a:pt x="602" y="161"/>
                    </a:cubicBezTo>
                    <a:cubicBezTo>
                      <a:pt x="560" y="96"/>
                      <a:pt x="536" y="63"/>
                      <a:pt x="49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6" name="Google Shape;1728;p66"/>
              <p:cNvSpPr/>
              <p:nvPr/>
            </p:nvSpPr>
            <p:spPr>
              <a:xfrm>
                <a:off x="6870725" y="3422050"/>
                <a:ext cx="16500" cy="119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479" extrusionOk="0">
                    <a:moveTo>
                      <a:pt x="544" y="1"/>
                    </a:moveTo>
                    <a:cubicBezTo>
                      <a:pt x="326" y="127"/>
                      <a:pt x="218" y="191"/>
                      <a:pt x="1" y="317"/>
                    </a:cubicBezTo>
                    <a:cubicBezTo>
                      <a:pt x="47" y="380"/>
                      <a:pt x="71" y="414"/>
                      <a:pt x="113" y="478"/>
                    </a:cubicBezTo>
                    <a:cubicBezTo>
                      <a:pt x="331" y="353"/>
                      <a:pt x="441" y="290"/>
                      <a:pt x="659" y="164"/>
                    </a:cubicBezTo>
                    <a:cubicBezTo>
                      <a:pt x="616" y="99"/>
                      <a:pt x="591" y="65"/>
                      <a:pt x="544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7" name="Google Shape;1729;p66"/>
              <p:cNvSpPr/>
              <p:nvPr/>
            </p:nvSpPr>
            <p:spPr>
              <a:xfrm>
                <a:off x="6888775" y="3411525"/>
                <a:ext cx="1665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483" extrusionOk="0">
                    <a:moveTo>
                      <a:pt x="546" y="1"/>
                    </a:moveTo>
                    <a:cubicBezTo>
                      <a:pt x="327" y="128"/>
                      <a:pt x="218" y="192"/>
                      <a:pt x="1" y="318"/>
                    </a:cubicBezTo>
                    <a:cubicBezTo>
                      <a:pt x="48" y="383"/>
                      <a:pt x="72" y="417"/>
                      <a:pt x="116" y="483"/>
                    </a:cubicBezTo>
                    <a:cubicBezTo>
                      <a:pt x="336" y="356"/>
                      <a:pt x="446" y="294"/>
                      <a:pt x="665" y="168"/>
                    </a:cubicBezTo>
                    <a:cubicBezTo>
                      <a:pt x="620" y="101"/>
                      <a:pt x="595" y="66"/>
                      <a:pt x="546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8" name="Google Shape;1730;p66"/>
              <p:cNvSpPr/>
              <p:nvPr/>
            </p:nvSpPr>
            <p:spPr>
              <a:xfrm>
                <a:off x="6906850" y="3400400"/>
                <a:ext cx="17800" cy="1277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511" extrusionOk="0">
                    <a:moveTo>
                      <a:pt x="589" y="1"/>
                    </a:moveTo>
                    <a:cubicBezTo>
                      <a:pt x="354" y="138"/>
                      <a:pt x="236" y="206"/>
                      <a:pt x="1" y="343"/>
                    </a:cubicBezTo>
                    <a:cubicBezTo>
                      <a:pt x="51" y="409"/>
                      <a:pt x="74" y="443"/>
                      <a:pt x="120" y="510"/>
                    </a:cubicBezTo>
                    <a:cubicBezTo>
                      <a:pt x="356" y="374"/>
                      <a:pt x="474" y="306"/>
                      <a:pt x="712" y="170"/>
                    </a:cubicBezTo>
                    <a:cubicBezTo>
                      <a:pt x="665" y="103"/>
                      <a:pt x="639" y="68"/>
                      <a:pt x="58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9" name="Google Shape;1731;p66"/>
              <p:cNvSpPr/>
              <p:nvPr/>
            </p:nvSpPr>
            <p:spPr>
              <a:xfrm>
                <a:off x="6817325" y="3465850"/>
                <a:ext cx="16800" cy="124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496" extrusionOk="0">
                    <a:moveTo>
                      <a:pt x="621" y="0"/>
                    </a:moveTo>
                    <a:cubicBezTo>
                      <a:pt x="372" y="142"/>
                      <a:pt x="248" y="213"/>
                      <a:pt x="0" y="355"/>
                    </a:cubicBezTo>
                    <a:cubicBezTo>
                      <a:pt x="25" y="411"/>
                      <a:pt x="34" y="432"/>
                      <a:pt x="53" y="495"/>
                    </a:cubicBezTo>
                    <a:cubicBezTo>
                      <a:pt x="301" y="352"/>
                      <a:pt x="424" y="281"/>
                      <a:pt x="672" y="137"/>
                    </a:cubicBezTo>
                    <a:cubicBezTo>
                      <a:pt x="653" y="74"/>
                      <a:pt x="646" y="55"/>
                      <a:pt x="62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0" name="Google Shape;1732;p66"/>
              <p:cNvSpPr/>
              <p:nvPr/>
            </p:nvSpPr>
            <p:spPr>
              <a:xfrm>
                <a:off x="6837300" y="3457500"/>
                <a:ext cx="113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69" extrusionOk="0">
                    <a:moveTo>
                      <a:pt x="404" y="0"/>
                    </a:moveTo>
                    <a:cubicBezTo>
                      <a:pt x="243" y="92"/>
                      <a:pt x="162" y="139"/>
                      <a:pt x="0" y="230"/>
                    </a:cubicBezTo>
                    <a:lnTo>
                      <a:pt x="0" y="232"/>
                    </a:lnTo>
                    <a:cubicBezTo>
                      <a:pt x="26" y="285"/>
                      <a:pt x="33" y="306"/>
                      <a:pt x="52" y="369"/>
                    </a:cubicBezTo>
                    <a:cubicBezTo>
                      <a:pt x="213" y="276"/>
                      <a:pt x="294" y="229"/>
                      <a:pt x="455" y="136"/>
                    </a:cubicBezTo>
                    <a:cubicBezTo>
                      <a:pt x="436" y="73"/>
                      <a:pt x="429" y="54"/>
                      <a:pt x="404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1" name="Google Shape;1733;p66"/>
              <p:cNvSpPr/>
              <p:nvPr/>
            </p:nvSpPr>
            <p:spPr>
              <a:xfrm>
                <a:off x="6851850" y="3445675"/>
                <a:ext cx="17425" cy="12650"/>
              </a:xfrm>
              <a:custGeom>
                <a:avLst/>
                <a:gdLst/>
                <a:ahLst/>
                <a:cxnLst/>
                <a:rect l="l" t="t" r="r" b="b"/>
                <a:pathLst>
                  <a:path w="697" h="506" extrusionOk="0">
                    <a:moveTo>
                      <a:pt x="647" y="1"/>
                    </a:moveTo>
                    <a:cubicBezTo>
                      <a:pt x="388" y="149"/>
                      <a:pt x="260" y="223"/>
                      <a:pt x="1" y="371"/>
                    </a:cubicBezTo>
                    <a:cubicBezTo>
                      <a:pt x="26" y="423"/>
                      <a:pt x="33" y="442"/>
                      <a:pt x="52" y="505"/>
                    </a:cubicBezTo>
                    <a:lnTo>
                      <a:pt x="696" y="133"/>
                    </a:lnTo>
                    <a:cubicBezTo>
                      <a:pt x="677" y="70"/>
                      <a:pt x="671" y="52"/>
                      <a:pt x="647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2" name="Google Shape;1734;p66"/>
              <p:cNvSpPr/>
              <p:nvPr/>
            </p:nvSpPr>
            <p:spPr>
              <a:xfrm>
                <a:off x="6872500" y="3426675"/>
                <a:ext cx="29875" cy="197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791" extrusionOk="0">
                    <a:moveTo>
                      <a:pt x="1148" y="1"/>
                    </a:moveTo>
                    <a:cubicBezTo>
                      <a:pt x="689" y="263"/>
                      <a:pt x="459" y="395"/>
                      <a:pt x="0" y="658"/>
                    </a:cubicBezTo>
                    <a:cubicBezTo>
                      <a:pt x="25" y="709"/>
                      <a:pt x="31" y="727"/>
                      <a:pt x="49" y="791"/>
                    </a:cubicBezTo>
                    <a:cubicBezTo>
                      <a:pt x="507" y="526"/>
                      <a:pt x="736" y="393"/>
                      <a:pt x="1194" y="128"/>
                    </a:cubicBezTo>
                    <a:cubicBezTo>
                      <a:pt x="1178" y="65"/>
                      <a:pt x="1173" y="50"/>
                      <a:pt x="1148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3" name="Google Shape;1735;p66"/>
              <p:cNvSpPr/>
              <p:nvPr/>
            </p:nvSpPr>
            <p:spPr>
              <a:xfrm>
                <a:off x="6905675" y="3415175"/>
                <a:ext cx="167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86" extrusionOk="0">
                    <a:moveTo>
                      <a:pt x="626" y="0"/>
                    </a:moveTo>
                    <a:cubicBezTo>
                      <a:pt x="376" y="144"/>
                      <a:pt x="250" y="215"/>
                      <a:pt x="1" y="358"/>
                    </a:cubicBezTo>
                    <a:cubicBezTo>
                      <a:pt x="25" y="407"/>
                      <a:pt x="30" y="421"/>
                      <a:pt x="46" y="486"/>
                    </a:cubicBezTo>
                    <a:cubicBezTo>
                      <a:pt x="296" y="342"/>
                      <a:pt x="421" y="269"/>
                      <a:pt x="670" y="126"/>
                    </a:cubicBezTo>
                    <a:cubicBezTo>
                      <a:pt x="654" y="62"/>
                      <a:pt x="649" y="48"/>
                      <a:pt x="626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4" name="Google Shape;1736;p66"/>
              <p:cNvSpPr/>
              <p:nvPr/>
            </p:nvSpPr>
            <p:spPr>
              <a:xfrm>
                <a:off x="6925800" y="3406875"/>
                <a:ext cx="11050" cy="885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54" extrusionOk="0">
                    <a:moveTo>
                      <a:pt x="399" y="1"/>
                    </a:moveTo>
                    <a:cubicBezTo>
                      <a:pt x="239" y="93"/>
                      <a:pt x="159" y="138"/>
                      <a:pt x="0" y="230"/>
                    </a:cubicBezTo>
                    <a:cubicBezTo>
                      <a:pt x="24" y="276"/>
                      <a:pt x="27" y="291"/>
                      <a:pt x="44" y="354"/>
                    </a:cubicBezTo>
                    <a:cubicBezTo>
                      <a:pt x="203" y="262"/>
                      <a:pt x="283" y="215"/>
                      <a:pt x="441" y="125"/>
                    </a:cubicBezTo>
                    <a:cubicBezTo>
                      <a:pt x="426" y="60"/>
                      <a:pt x="422" y="48"/>
                      <a:pt x="399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5" name="Google Shape;1737;p66"/>
              <p:cNvSpPr/>
              <p:nvPr/>
            </p:nvSpPr>
            <p:spPr>
              <a:xfrm>
                <a:off x="6830250" y="3471325"/>
                <a:ext cx="1452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90" extrusionOk="0">
                    <a:moveTo>
                      <a:pt x="562" y="1"/>
                    </a:moveTo>
                    <a:cubicBezTo>
                      <a:pt x="337" y="131"/>
                      <a:pt x="225" y="195"/>
                      <a:pt x="1" y="325"/>
                    </a:cubicBezTo>
                    <a:cubicBezTo>
                      <a:pt x="13" y="392"/>
                      <a:pt x="16" y="424"/>
                      <a:pt x="22" y="490"/>
                    </a:cubicBezTo>
                    <a:cubicBezTo>
                      <a:pt x="245" y="361"/>
                      <a:pt x="358" y="295"/>
                      <a:pt x="581" y="167"/>
                    </a:cubicBezTo>
                    <a:cubicBezTo>
                      <a:pt x="576" y="101"/>
                      <a:pt x="572" y="68"/>
                      <a:pt x="562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6" name="Google Shape;1738;p66"/>
              <p:cNvSpPr/>
              <p:nvPr/>
            </p:nvSpPr>
            <p:spPr>
              <a:xfrm>
                <a:off x="6848725" y="3462950"/>
                <a:ext cx="104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99" extrusionOk="0">
                    <a:moveTo>
                      <a:pt x="401" y="1"/>
                    </a:moveTo>
                    <a:cubicBezTo>
                      <a:pt x="241" y="94"/>
                      <a:pt x="161" y="140"/>
                      <a:pt x="0" y="232"/>
                    </a:cubicBezTo>
                    <a:cubicBezTo>
                      <a:pt x="11" y="299"/>
                      <a:pt x="15" y="332"/>
                      <a:pt x="19" y="399"/>
                    </a:cubicBezTo>
                    <a:cubicBezTo>
                      <a:pt x="179" y="306"/>
                      <a:pt x="259" y="261"/>
                      <a:pt x="418" y="168"/>
                    </a:cubicBezTo>
                    <a:cubicBezTo>
                      <a:pt x="414" y="101"/>
                      <a:pt x="411" y="67"/>
                      <a:pt x="401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7" name="Google Shape;1739;p66"/>
              <p:cNvSpPr/>
              <p:nvPr/>
            </p:nvSpPr>
            <p:spPr>
              <a:xfrm>
                <a:off x="6863175" y="3451075"/>
                <a:ext cx="1645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40" extrusionOk="0">
                    <a:moveTo>
                      <a:pt x="643" y="1"/>
                    </a:moveTo>
                    <a:cubicBezTo>
                      <a:pt x="386" y="149"/>
                      <a:pt x="259" y="224"/>
                      <a:pt x="1" y="372"/>
                    </a:cubicBezTo>
                    <a:cubicBezTo>
                      <a:pt x="11" y="440"/>
                      <a:pt x="14" y="473"/>
                      <a:pt x="18" y="540"/>
                    </a:cubicBezTo>
                    <a:cubicBezTo>
                      <a:pt x="273" y="392"/>
                      <a:pt x="401" y="318"/>
                      <a:pt x="657" y="170"/>
                    </a:cubicBezTo>
                    <a:cubicBezTo>
                      <a:pt x="655" y="102"/>
                      <a:pt x="651" y="68"/>
                      <a:pt x="643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8" name="Google Shape;1740;p66"/>
              <p:cNvSpPr/>
              <p:nvPr/>
            </p:nvSpPr>
            <p:spPr>
              <a:xfrm>
                <a:off x="6883675" y="3442825"/>
                <a:ext cx="1012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98" extrusionOk="0">
                    <a:moveTo>
                      <a:pt x="393" y="0"/>
                    </a:moveTo>
                    <a:cubicBezTo>
                      <a:pt x="237" y="91"/>
                      <a:pt x="158" y="136"/>
                      <a:pt x="1" y="227"/>
                    </a:cubicBezTo>
                    <a:cubicBezTo>
                      <a:pt x="9" y="295"/>
                      <a:pt x="11" y="328"/>
                      <a:pt x="14" y="398"/>
                    </a:cubicBezTo>
                    <a:cubicBezTo>
                      <a:pt x="170" y="307"/>
                      <a:pt x="249" y="262"/>
                      <a:pt x="405" y="171"/>
                    </a:cubicBezTo>
                    <a:cubicBezTo>
                      <a:pt x="403" y="102"/>
                      <a:pt x="400" y="68"/>
                      <a:pt x="393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9" name="Google Shape;1741;p66"/>
              <p:cNvSpPr/>
              <p:nvPr/>
            </p:nvSpPr>
            <p:spPr>
              <a:xfrm>
                <a:off x="6897925" y="3432325"/>
                <a:ext cx="139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89" extrusionOk="0">
                    <a:moveTo>
                      <a:pt x="547" y="0"/>
                    </a:moveTo>
                    <a:cubicBezTo>
                      <a:pt x="329" y="127"/>
                      <a:pt x="219" y="190"/>
                      <a:pt x="1" y="318"/>
                    </a:cubicBezTo>
                    <a:lnTo>
                      <a:pt x="1" y="318"/>
                    </a:lnTo>
                    <a:cubicBezTo>
                      <a:pt x="1" y="317"/>
                      <a:pt x="1" y="317"/>
                      <a:pt x="1" y="316"/>
                    </a:cubicBezTo>
                    <a:lnTo>
                      <a:pt x="1" y="318"/>
                    </a:lnTo>
                    <a:cubicBezTo>
                      <a:pt x="1" y="318"/>
                      <a:pt x="1" y="318"/>
                      <a:pt x="1" y="318"/>
                    </a:cubicBezTo>
                    <a:lnTo>
                      <a:pt x="1" y="318"/>
                    </a:lnTo>
                    <a:cubicBezTo>
                      <a:pt x="8" y="385"/>
                      <a:pt x="10" y="419"/>
                      <a:pt x="12" y="488"/>
                    </a:cubicBezTo>
                    <a:cubicBezTo>
                      <a:pt x="230" y="363"/>
                      <a:pt x="338" y="300"/>
                      <a:pt x="556" y="173"/>
                    </a:cubicBezTo>
                    <a:cubicBezTo>
                      <a:pt x="556" y="103"/>
                      <a:pt x="554" y="68"/>
                      <a:pt x="547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0" name="Google Shape;1742;p66"/>
              <p:cNvSpPr/>
              <p:nvPr/>
            </p:nvSpPr>
            <p:spPr>
              <a:xfrm>
                <a:off x="6916025" y="3421225"/>
                <a:ext cx="14925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515" extrusionOk="0">
                    <a:moveTo>
                      <a:pt x="590" y="1"/>
                    </a:moveTo>
                    <a:cubicBezTo>
                      <a:pt x="354" y="137"/>
                      <a:pt x="237" y="205"/>
                      <a:pt x="1" y="342"/>
                    </a:cubicBezTo>
                    <a:cubicBezTo>
                      <a:pt x="8" y="410"/>
                      <a:pt x="9" y="444"/>
                      <a:pt x="9" y="515"/>
                    </a:cubicBezTo>
                    <a:cubicBezTo>
                      <a:pt x="244" y="379"/>
                      <a:pt x="361" y="311"/>
                      <a:pt x="595" y="176"/>
                    </a:cubicBezTo>
                    <a:cubicBezTo>
                      <a:pt x="596" y="104"/>
                      <a:pt x="595" y="69"/>
                      <a:pt x="59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41" name="Google Shape;1743;p66"/>
            <p:cNvSpPr/>
            <p:nvPr/>
          </p:nvSpPr>
          <p:spPr>
            <a:xfrm>
              <a:off x="6930925" y="3714525"/>
              <a:ext cx="22125" cy="14625"/>
            </a:xfrm>
            <a:custGeom>
              <a:avLst/>
              <a:gdLst/>
              <a:ahLst/>
              <a:cxnLst/>
              <a:rect l="l" t="t" r="r" b="b"/>
              <a:pathLst>
                <a:path w="885" h="585" extrusionOk="0">
                  <a:moveTo>
                    <a:pt x="379" y="249"/>
                  </a:moveTo>
                  <a:cubicBezTo>
                    <a:pt x="433" y="249"/>
                    <a:pt x="491" y="262"/>
                    <a:pt x="543" y="291"/>
                  </a:cubicBezTo>
                  <a:cubicBezTo>
                    <a:pt x="647" y="352"/>
                    <a:pt x="635" y="426"/>
                    <a:pt x="560" y="469"/>
                  </a:cubicBezTo>
                  <a:cubicBezTo>
                    <a:pt x="523" y="490"/>
                    <a:pt x="473" y="503"/>
                    <a:pt x="419" y="503"/>
                  </a:cubicBezTo>
                  <a:cubicBezTo>
                    <a:pt x="363" y="503"/>
                    <a:pt x="304" y="489"/>
                    <a:pt x="251" y="459"/>
                  </a:cubicBezTo>
                  <a:cubicBezTo>
                    <a:pt x="147" y="399"/>
                    <a:pt x="163" y="326"/>
                    <a:pt x="236" y="283"/>
                  </a:cubicBezTo>
                  <a:cubicBezTo>
                    <a:pt x="274" y="262"/>
                    <a:pt x="324" y="249"/>
                    <a:pt x="379" y="249"/>
                  </a:cubicBezTo>
                  <a:close/>
                  <a:moveTo>
                    <a:pt x="239" y="0"/>
                  </a:moveTo>
                  <a:lnTo>
                    <a:pt x="139" y="59"/>
                  </a:lnTo>
                  <a:lnTo>
                    <a:pt x="370" y="192"/>
                  </a:lnTo>
                  <a:cubicBezTo>
                    <a:pt x="362" y="192"/>
                    <a:pt x="354" y="192"/>
                    <a:pt x="346" y="192"/>
                  </a:cubicBezTo>
                  <a:cubicBezTo>
                    <a:pt x="271" y="192"/>
                    <a:pt x="186" y="212"/>
                    <a:pt x="130" y="245"/>
                  </a:cubicBezTo>
                  <a:cubicBezTo>
                    <a:pt x="3" y="318"/>
                    <a:pt x="0" y="432"/>
                    <a:pt x="148" y="518"/>
                  </a:cubicBezTo>
                  <a:cubicBezTo>
                    <a:pt x="225" y="563"/>
                    <a:pt x="317" y="584"/>
                    <a:pt x="405" y="584"/>
                  </a:cubicBezTo>
                  <a:cubicBezTo>
                    <a:pt x="487" y="584"/>
                    <a:pt x="565" y="566"/>
                    <a:pt x="625" y="531"/>
                  </a:cubicBezTo>
                  <a:cubicBezTo>
                    <a:pt x="704" y="486"/>
                    <a:pt x="724" y="432"/>
                    <a:pt x="711" y="389"/>
                  </a:cubicBezTo>
                  <a:lnTo>
                    <a:pt x="711" y="389"/>
                  </a:lnTo>
                  <a:lnTo>
                    <a:pt x="784" y="431"/>
                  </a:lnTo>
                  <a:lnTo>
                    <a:pt x="884" y="373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Google Shape;1744;p66"/>
            <p:cNvSpPr/>
            <p:nvPr/>
          </p:nvSpPr>
          <p:spPr>
            <a:xfrm>
              <a:off x="6945675" y="3708375"/>
              <a:ext cx="22125" cy="12225"/>
            </a:xfrm>
            <a:custGeom>
              <a:avLst/>
              <a:gdLst/>
              <a:ahLst/>
              <a:cxnLst/>
              <a:rect l="l" t="t" r="r" b="b"/>
              <a:pathLst>
                <a:path w="885" h="489" extrusionOk="0">
                  <a:moveTo>
                    <a:pt x="380" y="153"/>
                  </a:moveTo>
                  <a:cubicBezTo>
                    <a:pt x="435" y="153"/>
                    <a:pt x="493" y="166"/>
                    <a:pt x="545" y="196"/>
                  </a:cubicBezTo>
                  <a:cubicBezTo>
                    <a:pt x="649" y="256"/>
                    <a:pt x="635" y="331"/>
                    <a:pt x="561" y="374"/>
                  </a:cubicBezTo>
                  <a:cubicBezTo>
                    <a:pt x="525" y="395"/>
                    <a:pt x="475" y="407"/>
                    <a:pt x="421" y="407"/>
                  </a:cubicBezTo>
                  <a:cubicBezTo>
                    <a:pt x="365" y="407"/>
                    <a:pt x="304" y="394"/>
                    <a:pt x="251" y="363"/>
                  </a:cubicBezTo>
                  <a:cubicBezTo>
                    <a:pt x="148" y="304"/>
                    <a:pt x="163" y="230"/>
                    <a:pt x="238" y="188"/>
                  </a:cubicBezTo>
                  <a:cubicBezTo>
                    <a:pt x="275" y="166"/>
                    <a:pt x="326" y="153"/>
                    <a:pt x="380" y="153"/>
                  </a:cubicBezTo>
                  <a:close/>
                  <a:moveTo>
                    <a:pt x="405" y="1"/>
                  </a:moveTo>
                  <a:lnTo>
                    <a:pt x="305" y="58"/>
                  </a:lnTo>
                  <a:lnTo>
                    <a:pt x="374" y="98"/>
                  </a:lnTo>
                  <a:cubicBezTo>
                    <a:pt x="363" y="97"/>
                    <a:pt x="351" y="97"/>
                    <a:pt x="339" y="97"/>
                  </a:cubicBezTo>
                  <a:cubicBezTo>
                    <a:pt x="276" y="97"/>
                    <a:pt x="199" y="111"/>
                    <a:pt x="131" y="150"/>
                  </a:cubicBezTo>
                  <a:cubicBezTo>
                    <a:pt x="4" y="223"/>
                    <a:pt x="1" y="337"/>
                    <a:pt x="150" y="423"/>
                  </a:cubicBezTo>
                  <a:cubicBezTo>
                    <a:pt x="228" y="467"/>
                    <a:pt x="320" y="489"/>
                    <a:pt x="408" y="489"/>
                  </a:cubicBezTo>
                  <a:cubicBezTo>
                    <a:pt x="488" y="489"/>
                    <a:pt x="565" y="471"/>
                    <a:pt x="625" y="437"/>
                  </a:cubicBezTo>
                  <a:cubicBezTo>
                    <a:pt x="705" y="391"/>
                    <a:pt x="724" y="336"/>
                    <a:pt x="713" y="294"/>
                  </a:cubicBezTo>
                  <a:lnTo>
                    <a:pt x="713" y="294"/>
                  </a:lnTo>
                  <a:lnTo>
                    <a:pt x="785" y="336"/>
                  </a:lnTo>
                  <a:lnTo>
                    <a:pt x="885" y="277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Google Shape;1745;p66"/>
            <p:cNvSpPr/>
            <p:nvPr/>
          </p:nvSpPr>
          <p:spPr>
            <a:xfrm>
              <a:off x="6956475" y="3703075"/>
              <a:ext cx="20425" cy="9175"/>
            </a:xfrm>
            <a:custGeom>
              <a:avLst/>
              <a:gdLst/>
              <a:ahLst/>
              <a:cxnLst/>
              <a:rect l="l" t="t" r="r" b="b"/>
              <a:pathLst>
                <a:path w="817" h="367" extrusionOk="0">
                  <a:moveTo>
                    <a:pt x="101" y="0"/>
                  </a:moveTo>
                  <a:lnTo>
                    <a:pt x="1" y="59"/>
                  </a:lnTo>
                  <a:lnTo>
                    <a:pt x="120" y="128"/>
                  </a:lnTo>
                  <a:lnTo>
                    <a:pt x="63" y="160"/>
                  </a:lnTo>
                  <a:lnTo>
                    <a:pt x="144" y="207"/>
                  </a:lnTo>
                  <a:lnTo>
                    <a:pt x="200" y="175"/>
                  </a:lnTo>
                  <a:lnTo>
                    <a:pt x="466" y="328"/>
                  </a:lnTo>
                  <a:cubicBezTo>
                    <a:pt x="512" y="355"/>
                    <a:pt x="555" y="366"/>
                    <a:pt x="598" y="366"/>
                  </a:cubicBezTo>
                  <a:cubicBezTo>
                    <a:pt x="646" y="366"/>
                    <a:pt x="693" y="351"/>
                    <a:pt x="738" y="325"/>
                  </a:cubicBezTo>
                  <a:lnTo>
                    <a:pt x="817" y="279"/>
                  </a:lnTo>
                  <a:lnTo>
                    <a:pt x="734" y="232"/>
                  </a:lnTo>
                  <a:lnTo>
                    <a:pt x="673" y="268"/>
                  </a:lnTo>
                  <a:cubicBezTo>
                    <a:pt x="652" y="280"/>
                    <a:pt x="634" y="285"/>
                    <a:pt x="617" y="285"/>
                  </a:cubicBezTo>
                  <a:cubicBezTo>
                    <a:pt x="600" y="285"/>
                    <a:pt x="584" y="280"/>
                    <a:pt x="566" y="270"/>
                  </a:cubicBezTo>
                  <a:lnTo>
                    <a:pt x="301" y="116"/>
                  </a:lnTo>
                  <a:lnTo>
                    <a:pt x="417" y="49"/>
                  </a:lnTo>
                  <a:lnTo>
                    <a:pt x="337" y="3"/>
                  </a:lnTo>
                  <a:lnTo>
                    <a:pt x="220" y="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Google Shape;1746;p66"/>
            <p:cNvSpPr/>
            <p:nvPr/>
          </p:nvSpPr>
          <p:spPr>
            <a:xfrm>
              <a:off x="6968550" y="3697200"/>
              <a:ext cx="19175" cy="10175"/>
            </a:xfrm>
            <a:custGeom>
              <a:avLst/>
              <a:gdLst/>
              <a:ahLst/>
              <a:cxnLst/>
              <a:rect l="l" t="t" r="r" b="b"/>
              <a:pathLst>
                <a:path w="767" h="407" extrusionOk="0">
                  <a:moveTo>
                    <a:pt x="361" y="76"/>
                  </a:moveTo>
                  <a:cubicBezTo>
                    <a:pt x="403" y="76"/>
                    <a:pt x="444" y="85"/>
                    <a:pt x="479" y="104"/>
                  </a:cubicBezTo>
                  <a:lnTo>
                    <a:pt x="213" y="257"/>
                  </a:lnTo>
                  <a:cubicBezTo>
                    <a:pt x="148" y="208"/>
                    <a:pt x="156" y="151"/>
                    <a:pt x="224" y="111"/>
                  </a:cubicBezTo>
                  <a:cubicBezTo>
                    <a:pt x="264" y="88"/>
                    <a:pt x="313" y="76"/>
                    <a:pt x="361" y="76"/>
                  </a:cubicBezTo>
                  <a:close/>
                  <a:moveTo>
                    <a:pt x="377" y="1"/>
                  </a:moveTo>
                  <a:cubicBezTo>
                    <a:pt x="294" y="1"/>
                    <a:pt x="212" y="21"/>
                    <a:pt x="144" y="60"/>
                  </a:cubicBezTo>
                  <a:cubicBezTo>
                    <a:pt x="2" y="142"/>
                    <a:pt x="1" y="254"/>
                    <a:pt x="152" y="341"/>
                  </a:cubicBezTo>
                  <a:cubicBezTo>
                    <a:pt x="228" y="385"/>
                    <a:pt x="317" y="407"/>
                    <a:pt x="404" y="407"/>
                  </a:cubicBezTo>
                  <a:cubicBezTo>
                    <a:pt x="488" y="407"/>
                    <a:pt x="572" y="386"/>
                    <a:pt x="640" y="347"/>
                  </a:cubicBezTo>
                  <a:cubicBezTo>
                    <a:pt x="757" y="279"/>
                    <a:pt x="767" y="196"/>
                    <a:pt x="709" y="133"/>
                  </a:cubicBezTo>
                  <a:lnTo>
                    <a:pt x="709" y="133"/>
                  </a:lnTo>
                  <a:lnTo>
                    <a:pt x="602" y="195"/>
                  </a:lnTo>
                  <a:cubicBezTo>
                    <a:pt x="621" y="227"/>
                    <a:pt x="618" y="263"/>
                    <a:pt x="557" y="299"/>
                  </a:cubicBezTo>
                  <a:cubicBezTo>
                    <a:pt x="517" y="321"/>
                    <a:pt x="469" y="333"/>
                    <a:pt x="419" y="333"/>
                  </a:cubicBezTo>
                  <a:cubicBezTo>
                    <a:pt x="376" y="333"/>
                    <a:pt x="332" y="324"/>
                    <a:pt x="292" y="304"/>
                  </a:cubicBezTo>
                  <a:lnTo>
                    <a:pt x="659" y="92"/>
                  </a:lnTo>
                  <a:cubicBezTo>
                    <a:pt x="645" y="81"/>
                    <a:pt x="631" y="72"/>
                    <a:pt x="614" y="62"/>
                  </a:cubicBezTo>
                  <a:cubicBezTo>
                    <a:pt x="543" y="21"/>
                    <a:pt x="460" y="1"/>
                    <a:pt x="377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Google Shape;1747;p66"/>
            <p:cNvSpPr/>
            <p:nvPr/>
          </p:nvSpPr>
          <p:spPr>
            <a:xfrm>
              <a:off x="7217600" y="3553900"/>
              <a:ext cx="18750" cy="9825"/>
            </a:xfrm>
            <a:custGeom>
              <a:avLst/>
              <a:gdLst/>
              <a:ahLst/>
              <a:cxnLst/>
              <a:rect l="l" t="t" r="r" b="b"/>
              <a:pathLst>
                <a:path w="750" h="393" extrusionOk="0">
                  <a:moveTo>
                    <a:pt x="315" y="1"/>
                  </a:moveTo>
                  <a:cubicBezTo>
                    <a:pt x="250" y="1"/>
                    <a:pt x="183" y="19"/>
                    <a:pt x="123" y="54"/>
                  </a:cubicBezTo>
                  <a:cubicBezTo>
                    <a:pt x="10" y="119"/>
                    <a:pt x="0" y="196"/>
                    <a:pt x="77" y="240"/>
                  </a:cubicBezTo>
                  <a:cubicBezTo>
                    <a:pt x="114" y="262"/>
                    <a:pt x="155" y="270"/>
                    <a:pt x="195" y="270"/>
                  </a:cubicBezTo>
                  <a:cubicBezTo>
                    <a:pt x="319" y="270"/>
                    <a:pt x="447" y="194"/>
                    <a:pt x="529" y="194"/>
                  </a:cubicBezTo>
                  <a:cubicBezTo>
                    <a:pt x="545" y="194"/>
                    <a:pt x="560" y="197"/>
                    <a:pt x="572" y="204"/>
                  </a:cubicBezTo>
                  <a:cubicBezTo>
                    <a:pt x="605" y="223"/>
                    <a:pt x="598" y="254"/>
                    <a:pt x="541" y="287"/>
                  </a:cubicBezTo>
                  <a:cubicBezTo>
                    <a:pt x="509" y="306"/>
                    <a:pt x="472" y="315"/>
                    <a:pt x="439" y="315"/>
                  </a:cubicBezTo>
                  <a:cubicBezTo>
                    <a:pt x="414" y="315"/>
                    <a:pt x="392" y="310"/>
                    <a:pt x="374" y="302"/>
                  </a:cubicBezTo>
                  <a:lnTo>
                    <a:pt x="271" y="361"/>
                  </a:lnTo>
                  <a:cubicBezTo>
                    <a:pt x="310" y="382"/>
                    <a:pt x="360" y="392"/>
                    <a:pt x="413" y="392"/>
                  </a:cubicBezTo>
                  <a:cubicBezTo>
                    <a:pt x="484" y="392"/>
                    <a:pt x="561" y="373"/>
                    <a:pt x="627" y="335"/>
                  </a:cubicBezTo>
                  <a:cubicBezTo>
                    <a:pt x="740" y="270"/>
                    <a:pt x="749" y="193"/>
                    <a:pt x="668" y="147"/>
                  </a:cubicBezTo>
                  <a:cubicBezTo>
                    <a:pt x="630" y="126"/>
                    <a:pt x="591" y="118"/>
                    <a:pt x="551" y="118"/>
                  </a:cubicBezTo>
                  <a:cubicBezTo>
                    <a:pt x="428" y="118"/>
                    <a:pt x="303" y="192"/>
                    <a:pt x="221" y="192"/>
                  </a:cubicBezTo>
                  <a:cubicBezTo>
                    <a:pt x="204" y="192"/>
                    <a:pt x="189" y="189"/>
                    <a:pt x="176" y="181"/>
                  </a:cubicBezTo>
                  <a:cubicBezTo>
                    <a:pt x="143" y="163"/>
                    <a:pt x="149" y="135"/>
                    <a:pt x="203" y="104"/>
                  </a:cubicBezTo>
                  <a:cubicBezTo>
                    <a:pt x="233" y="86"/>
                    <a:pt x="266" y="78"/>
                    <a:pt x="296" y="78"/>
                  </a:cubicBezTo>
                  <a:cubicBezTo>
                    <a:pt x="320" y="78"/>
                    <a:pt x="343" y="83"/>
                    <a:pt x="363" y="93"/>
                  </a:cubicBezTo>
                  <a:lnTo>
                    <a:pt x="463" y="36"/>
                  </a:lnTo>
                  <a:cubicBezTo>
                    <a:pt x="418" y="12"/>
                    <a:pt x="367" y="1"/>
                    <a:pt x="31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Google Shape;1748;p66"/>
            <p:cNvSpPr/>
            <p:nvPr/>
          </p:nvSpPr>
          <p:spPr>
            <a:xfrm>
              <a:off x="7223925" y="3547150"/>
              <a:ext cx="18925" cy="10825"/>
            </a:xfrm>
            <a:custGeom>
              <a:avLst/>
              <a:gdLst/>
              <a:ahLst/>
              <a:cxnLst/>
              <a:rect l="l" t="t" r="r" b="b"/>
              <a:pathLst>
                <a:path w="757" h="433" extrusionOk="0">
                  <a:moveTo>
                    <a:pt x="99" y="1"/>
                  </a:moveTo>
                  <a:cubicBezTo>
                    <a:pt x="77" y="1"/>
                    <a:pt x="54" y="6"/>
                    <a:pt x="36" y="16"/>
                  </a:cubicBezTo>
                  <a:cubicBezTo>
                    <a:pt x="0" y="36"/>
                    <a:pt x="0" y="68"/>
                    <a:pt x="36" y="89"/>
                  </a:cubicBezTo>
                  <a:lnTo>
                    <a:pt x="36" y="90"/>
                  </a:lnTo>
                  <a:cubicBezTo>
                    <a:pt x="54" y="100"/>
                    <a:pt x="77" y="105"/>
                    <a:pt x="100" y="105"/>
                  </a:cubicBezTo>
                  <a:cubicBezTo>
                    <a:pt x="123" y="105"/>
                    <a:pt x="146" y="100"/>
                    <a:pt x="164" y="90"/>
                  </a:cubicBezTo>
                  <a:cubicBezTo>
                    <a:pt x="198" y="70"/>
                    <a:pt x="198" y="37"/>
                    <a:pt x="162" y="16"/>
                  </a:cubicBezTo>
                  <a:cubicBezTo>
                    <a:pt x="145" y="6"/>
                    <a:pt x="122" y="1"/>
                    <a:pt x="99" y="1"/>
                  </a:cubicBezTo>
                  <a:close/>
                  <a:moveTo>
                    <a:pt x="276" y="98"/>
                  </a:moveTo>
                  <a:lnTo>
                    <a:pt x="177" y="155"/>
                  </a:lnTo>
                  <a:lnTo>
                    <a:pt x="658" y="432"/>
                  </a:lnTo>
                  <a:lnTo>
                    <a:pt x="757" y="375"/>
                  </a:lnTo>
                  <a:lnTo>
                    <a:pt x="276" y="9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Google Shape;1749;p66"/>
            <p:cNvSpPr/>
            <p:nvPr/>
          </p:nvSpPr>
          <p:spPr>
            <a:xfrm>
              <a:off x="7235500" y="3541050"/>
              <a:ext cx="25925" cy="15475"/>
            </a:xfrm>
            <a:custGeom>
              <a:avLst/>
              <a:gdLst/>
              <a:ahLst/>
              <a:cxnLst/>
              <a:rect l="l" t="t" r="r" b="b"/>
              <a:pathLst>
                <a:path w="1037" h="619" extrusionOk="0">
                  <a:moveTo>
                    <a:pt x="379" y="154"/>
                  </a:moveTo>
                  <a:cubicBezTo>
                    <a:pt x="433" y="154"/>
                    <a:pt x="492" y="167"/>
                    <a:pt x="544" y="197"/>
                  </a:cubicBezTo>
                  <a:cubicBezTo>
                    <a:pt x="648" y="256"/>
                    <a:pt x="635" y="331"/>
                    <a:pt x="561" y="374"/>
                  </a:cubicBezTo>
                  <a:cubicBezTo>
                    <a:pt x="524" y="395"/>
                    <a:pt x="474" y="408"/>
                    <a:pt x="420" y="408"/>
                  </a:cubicBezTo>
                  <a:cubicBezTo>
                    <a:pt x="364" y="408"/>
                    <a:pt x="304" y="394"/>
                    <a:pt x="251" y="364"/>
                  </a:cubicBezTo>
                  <a:cubicBezTo>
                    <a:pt x="147" y="304"/>
                    <a:pt x="162" y="230"/>
                    <a:pt x="237" y="188"/>
                  </a:cubicBezTo>
                  <a:cubicBezTo>
                    <a:pt x="274" y="166"/>
                    <a:pt x="325" y="154"/>
                    <a:pt x="379" y="154"/>
                  </a:cubicBezTo>
                  <a:close/>
                  <a:moveTo>
                    <a:pt x="404" y="1"/>
                  </a:moveTo>
                  <a:lnTo>
                    <a:pt x="304" y="58"/>
                  </a:lnTo>
                  <a:lnTo>
                    <a:pt x="373" y="99"/>
                  </a:lnTo>
                  <a:cubicBezTo>
                    <a:pt x="362" y="98"/>
                    <a:pt x="349" y="97"/>
                    <a:pt x="336" y="97"/>
                  </a:cubicBezTo>
                  <a:cubicBezTo>
                    <a:pt x="272" y="97"/>
                    <a:pt x="195" y="112"/>
                    <a:pt x="130" y="150"/>
                  </a:cubicBezTo>
                  <a:cubicBezTo>
                    <a:pt x="4" y="223"/>
                    <a:pt x="0" y="337"/>
                    <a:pt x="149" y="423"/>
                  </a:cubicBezTo>
                  <a:cubicBezTo>
                    <a:pt x="227" y="468"/>
                    <a:pt x="319" y="489"/>
                    <a:pt x="407" y="489"/>
                  </a:cubicBezTo>
                  <a:cubicBezTo>
                    <a:pt x="487" y="489"/>
                    <a:pt x="565" y="471"/>
                    <a:pt x="625" y="436"/>
                  </a:cubicBezTo>
                  <a:cubicBezTo>
                    <a:pt x="704" y="391"/>
                    <a:pt x="722" y="335"/>
                    <a:pt x="712" y="294"/>
                  </a:cubicBezTo>
                  <a:lnTo>
                    <a:pt x="712" y="294"/>
                  </a:lnTo>
                  <a:lnTo>
                    <a:pt x="792" y="340"/>
                  </a:lnTo>
                  <a:cubicBezTo>
                    <a:pt x="888" y="396"/>
                    <a:pt x="877" y="455"/>
                    <a:pt x="801" y="501"/>
                  </a:cubicBezTo>
                  <a:cubicBezTo>
                    <a:pt x="754" y="527"/>
                    <a:pt x="700" y="541"/>
                    <a:pt x="650" y="541"/>
                  </a:cubicBezTo>
                  <a:cubicBezTo>
                    <a:pt x="625" y="541"/>
                    <a:pt x="601" y="537"/>
                    <a:pt x="580" y="531"/>
                  </a:cubicBezTo>
                  <a:lnTo>
                    <a:pt x="481" y="588"/>
                  </a:lnTo>
                  <a:cubicBezTo>
                    <a:pt x="528" y="609"/>
                    <a:pt x="580" y="619"/>
                    <a:pt x="635" y="619"/>
                  </a:cubicBezTo>
                  <a:cubicBezTo>
                    <a:pt x="720" y="619"/>
                    <a:pt x="809" y="595"/>
                    <a:pt x="886" y="550"/>
                  </a:cubicBezTo>
                  <a:cubicBezTo>
                    <a:pt x="1037" y="464"/>
                    <a:pt x="1022" y="358"/>
                    <a:pt x="892" y="283"/>
                  </a:cubicBezTo>
                  <a:lnTo>
                    <a:pt x="4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Google Shape;1750;p66"/>
            <p:cNvSpPr/>
            <p:nvPr/>
          </p:nvSpPr>
          <p:spPr>
            <a:xfrm>
              <a:off x="7248875" y="3534275"/>
              <a:ext cx="23000" cy="11850"/>
            </a:xfrm>
            <a:custGeom>
              <a:avLst/>
              <a:gdLst/>
              <a:ahLst/>
              <a:cxnLst/>
              <a:rect l="l" t="t" r="r" b="b"/>
              <a:pathLst>
                <a:path w="920" h="474" extrusionOk="0">
                  <a:moveTo>
                    <a:pt x="430" y="0"/>
                  </a:moveTo>
                  <a:cubicBezTo>
                    <a:pt x="359" y="0"/>
                    <a:pt x="291" y="19"/>
                    <a:pt x="235" y="51"/>
                  </a:cubicBezTo>
                  <a:cubicBezTo>
                    <a:pt x="177" y="85"/>
                    <a:pt x="147" y="129"/>
                    <a:pt x="155" y="171"/>
                  </a:cubicBezTo>
                  <a:lnTo>
                    <a:pt x="100" y="138"/>
                  </a:lnTo>
                  <a:lnTo>
                    <a:pt x="1" y="196"/>
                  </a:lnTo>
                  <a:lnTo>
                    <a:pt x="480" y="474"/>
                  </a:lnTo>
                  <a:lnTo>
                    <a:pt x="579" y="416"/>
                  </a:lnTo>
                  <a:lnTo>
                    <a:pt x="311" y="261"/>
                  </a:lnTo>
                  <a:cubicBezTo>
                    <a:pt x="224" y="210"/>
                    <a:pt x="226" y="156"/>
                    <a:pt x="299" y="114"/>
                  </a:cubicBezTo>
                  <a:cubicBezTo>
                    <a:pt x="334" y="94"/>
                    <a:pt x="374" y="83"/>
                    <a:pt x="416" y="83"/>
                  </a:cubicBezTo>
                  <a:cubicBezTo>
                    <a:pt x="461" y="83"/>
                    <a:pt x="508" y="95"/>
                    <a:pt x="553" y="122"/>
                  </a:cubicBezTo>
                  <a:lnTo>
                    <a:pt x="822" y="277"/>
                  </a:lnTo>
                  <a:lnTo>
                    <a:pt x="919" y="219"/>
                  </a:lnTo>
                  <a:lnTo>
                    <a:pt x="637" y="56"/>
                  </a:lnTo>
                  <a:cubicBezTo>
                    <a:pt x="570" y="18"/>
                    <a:pt x="499" y="0"/>
                    <a:pt x="43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80" name="Group 1479"/>
          <p:cNvGrpSpPr/>
          <p:nvPr/>
        </p:nvGrpSpPr>
        <p:grpSpPr>
          <a:xfrm>
            <a:off x="2645342" y="3113730"/>
            <a:ext cx="2239310" cy="1991482"/>
            <a:chOff x="92344" y="1456937"/>
            <a:chExt cx="4371575" cy="3797095"/>
          </a:xfrm>
        </p:grpSpPr>
        <p:grpSp>
          <p:nvGrpSpPr>
            <p:cNvPr id="1208" name="Google Shape;2531;p46"/>
            <p:cNvGrpSpPr/>
            <p:nvPr/>
          </p:nvGrpSpPr>
          <p:grpSpPr>
            <a:xfrm>
              <a:off x="92344" y="2272956"/>
              <a:ext cx="1090502" cy="1018186"/>
              <a:chOff x="4694531" y="2250235"/>
              <a:chExt cx="1090502" cy="1018186"/>
            </a:xfrm>
          </p:grpSpPr>
          <p:sp>
            <p:nvSpPr>
              <p:cNvPr id="1209" name="Google Shape;2532;p46"/>
              <p:cNvSpPr/>
              <p:nvPr/>
            </p:nvSpPr>
            <p:spPr>
              <a:xfrm>
                <a:off x="4694531" y="2250235"/>
                <a:ext cx="1090502" cy="1018186"/>
              </a:xfrm>
              <a:custGeom>
                <a:avLst/>
                <a:gdLst/>
                <a:ahLst/>
                <a:cxnLst/>
                <a:rect l="l" t="t" r="r" b="b"/>
                <a:pathLst>
                  <a:path w="24565" h="22936" extrusionOk="0">
                    <a:moveTo>
                      <a:pt x="12304" y="1"/>
                    </a:moveTo>
                    <a:cubicBezTo>
                      <a:pt x="11753" y="1"/>
                      <a:pt x="11196" y="40"/>
                      <a:pt x="10635" y="122"/>
                    </a:cubicBezTo>
                    <a:cubicBezTo>
                      <a:pt x="4354" y="1033"/>
                      <a:pt x="0" y="6855"/>
                      <a:pt x="912" y="13122"/>
                    </a:cubicBezTo>
                    <a:cubicBezTo>
                      <a:pt x="1738" y="18828"/>
                      <a:pt x="6647" y="22935"/>
                      <a:pt x="12259" y="22935"/>
                    </a:cubicBezTo>
                    <a:cubicBezTo>
                      <a:pt x="12812" y="22935"/>
                      <a:pt x="13371" y="22895"/>
                      <a:pt x="13934" y="22813"/>
                    </a:cubicBezTo>
                    <a:cubicBezTo>
                      <a:pt x="20211" y="21901"/>
                      <a:pt x="24565" y="16083"/>
                      <a:pt x="23657" y="9816"/>
                    </a:cubicBezTo>
                    <a:cubicBezTo>
                      <a:pt x="22827" y="4109"/>
                      <a:pt x="17918" y="1"/>
                      <a:pt x="12304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Google Shape;2533;p46"/>
              <p:cNvSpPr/>
              <p:nvPr/>
            </p:nvSpPr>
            <p:spPr>
              <a:xfrm>
                <a:off x="4824199" y="2371334"/>
                <a:ext cx="831161" cy="775937"/>
              </a:xfrm>
              <a:custGeom>
                <a:avLst/>
                <a:gdLst/>
                <a:ahLst/>
                <a:cxnLst/>
                <a:rect l="l" t="t" r="r" b="b"/>
                <a:pathLst>
                  <a:path w="18723" h="17479" extrusionOk="0">
                    <a:moveTo>
                      <a:pt x="9375" y="1"/>
                    </a:moveTo>
                    <a:cubicBezTo>
                      <a:pt x="8956" y="1"/>
                      <a:pt x="8532" y="31"/>
                      <a:pt x="8106" y="92"/>
                    </a:cubicBezTo>
                    <a:cubicBezTo>
                      <a:pt x="3320" y="789"/>
                      <a:pt x="0" y="5226"/>
                      <a:pt x="697" y="9999"/>
                    </a:cubicBezTo>
                    <a:cubicBezTo>
                      <a:pt x="1328" y="14348"/>
                      <a:pt x="5067" y="17478"/>
                      <a:pt x="9342" y="17478"/>
                    </a:cubicBezTo>
                    <a:cubicBezTo>
                      <a:pt x="9763" y="17478"/>
                      <a:pt x="10189" y="17448"/>
                      <a:pt x="10617" y="17386"/>
                    </a:cubicBezTo>
                    <a:cubicBezTo>
                      <a:pt x="15406" y="16690"/>
                      <a:pt x="18723" y="12257"/>
                      <a:pt x="18029" y="7479"/>
                    </a:cubicBezTo>
                    <a:cubicBezTo>
                      <a:pt x="17395" y="3131"/>
                      <a:pt x="13655" y="1"/>
                      <a:pt x="9375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Google Shape;2534;p46"/>
              <p:cNvSpPr/>
              <p:nvPr/>
            </p:nvSpPr>
            <p:spPr>
              <a:xfrm>
                <a:off x="4841911" y="2356596"/>
                <a:ext cx="782507" cy="470782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10605" extrusionOk="0">
                    <a:moveTo>
                      <a:pt x="8959" y="0"/>
                    </a:moveTo>
                    <a:cubicBezTo>
                      <a:pt x="8916" y="0"/>
                      <a:pt x="8873" y="1"/>
                      <a:pt x="8830" y="1"/>
                    </a:cubicBezTo>
                    <a:cubicBezTo>
                      <a:pt x="8348" y="12"/>
                      <a:pt x="7864" y="55"/>
                      <a:pt x="7379" y="141"/>
                    </a:cubicBezTo>
                    <a:cubicBezTo>
                      <a:pt x="6895" y="227"/>
                      <a:pt x="6421" y="353"/>
                      <a:pt x="5969" y="511"/>
                    </a:cubicBezTo>
                    <a:cubicBezTo>
                      <a:pt x="5513" y="665"/>
                      <a:pt x="5083" y="866"/>
                      <a:pt x="4673" y="1085"/>
                    </a:cubicBezTo>
                    <a:cubicBezTo>
                      <a:pt x="4264" y="1301"/>
                      <a:pt x="3880" y="1556"/>
                      <a:pt x="3524" y="1824"/>
                    </a:cubicBezTo>
                    <a:cubicBezTo>
                      <a:pt x="3169" y="2094"/>
                      <a:pt x="2843" y="2384"/>
                      <a:pt x="2545" y="2689"/>
                    </a:cubicBezTo>
                    <a:cubicBezTo>
                      <a:pt x="1949" y="3296"/>
                      <a:pt x="1478" y="3964"/>
                      <a:pt x="1112" y="4620"/>
                    </a:cubicBezTo>
                    <a:cubicBezTo>
                      <a:pt x="750" y="5281"/>
                      <a:pt x="499" y="5941"/>
                      <a:pt x="334" y="6559"/>
                    </a:cubicBezTo>
                    <a:cubicBezTo>
                      <a:pt x="0" y="7793"/>
                      <a:pt x="14" y="8842"/>
                      <a:pt x="90" y="9538"/>
                    </a:cubicBezTo>
                    <a:cubicBezTo>
                      <a:pt x="172" y="10235"/>
                      <a:pt x="303" y="10604"/>
                      <a:pt x="340" y="10604"/>
                    </a:cubicBezTo>
                    <a:cubicBezTo>
                      <a:pt x="341" y="10604"/>
                      <a:pt x="341" y="10604"/>
                      <a:pt x="341" y="10604"/>
                    </a:cubicBezTo>
                    <a:cubicBezTo>
                      <a:pt x="395" y="10593"/>
                      <a:pt x="352" y="10209"/>
                      <a:pt x="352" y="9524"/>
                    </a:cubicBezTo>
                    <a:cubicBezTo>
                      <a:pt x="355" y="8842"/>
                      <a:pt x="416" y="7844"/>
                      <a:pt x="786" y="6691"/>
                    </a:cubicBezTo>
                    <a:cubicBezTo>
                      <a:pt x="973" y="6118"/>
                      <a:pt x="1235" y="5503"/>
                      <a:pt x="1594" y="4894"/>
                    </a:cubicBezTo>
                    <a:cubicBezTo>
                      <a:pt x="1960" y="4291"/>
                      <a:pt x="2416" y="3680"/>
                      <a:pt x="2982" y="3124"/>
                    </a:cubicBezTo>
                    <a:cubicBezTo>
                      <a:pt x="3266" y="2848"/>
                      <a:pt x="3575" y="2578"/>
                      <a:pt x="3908" y="2338"/>
                    </a:cubicBezTo>
                    <a:cubicBezTo>
                      <a:pt x="4246" y="2090"/>
                      <a:pt x="4601" y="1860"/>
                      <a:pt x="4985" y="1663"/>
                    </a:cubicBezTo>
                    <a:cubicBezTo>
                      <a:pt x="5366" y="1462"/>
                      <a:pt x="5764" y="1282"/>
                      <a:pt x="6188" y="1139"/>
                    </a:cubicBezTo>
                    <a:cubicBezTo>
                      <a:pt x="6608" y="996"/>
                      <a:pt x="7046" y="880"/>
                      <a:pt x="7495" y="798"/>
                    </a:cubicBezTo>
                    <a:cubicBezTo>
                      <a:pt x="7947" y="722"/>
                      <a:pt x="8396" y="679"/>
                      <a:pt x="8840" y="669"/>
                    </a:cubicBezTo>
                    <a:cubicBezTo>
                      <a:pt x="8899" y="668"/>
                      <a:pt x="8958" y="667"/>
                      <a:pt x="9016" y="667"/>
                    </a:cubicBezTo>
                    <a:cubicBezTo>
                      <a:pt x="9401" y="667"/>
                      <a:pt x="9780" y="698"/>
                      <a:pt x="10150" y="744"/>
                    </a:cubicBezTo>
                    <a:cubicBezTo>
                      <a:pt x="10578" y="798"/>
                      <a:pt x="10994" y="895"/>
                      <a:pt x="11393" y="1009"/>
                    </a:cubicBezTo>
                    <a:cubicBezTo>
                      <a:pt x="11791" y="1121"/>
                      <a:pt x="12171" y="1268"/>
                      <a:pt x="12531" y="1430"/>
                    </a:cubicBezTo>
                    <a:cubicBezTo>
                      <a:pt x="13255" y="1753"/>
                      <a:pt x="13894" y="2169"/>
                      <a:pt x="14447" y="2614"/>
                    </a:cubicBezTo>
                    <a:cubicBezTo>
                      <a:pt x="14993" y="3063"/>
                      <a:pt x="15448" y="3547"/>
                      <a:pt x="15821" y="4021"/>
                    </a:cubicBezTo>
                    <a:cubicBezTo>
                      <a:pt x="16568" y="4976"/>
                      <a:pt x="16970" y="5895"/>
                      <a:pt x="17207" y="6534"/>
                    </a:cubicBezTo>
                    <a:cubicBezTo>
                      <a:pt x="17442" y="7171"/>
                      <a:pt x="17536" y="7543"/>
                      <a:pt x="17586" y="7543"/>
                    </a:cubicBezTo>
                    <a:cubicBezTo>
                      <a:pt x="17586" y="7543"/>
                      <a:pt x="17587" y="7543"/>
                      <a:pt x="17587" y="7542"/>
                    </a:cubicBezTo>
                    <a:cubicBezTo>
                      <a:pt x="17627" y="7535"/>
                      <a:pt x="17623" y="7144"/>
                      <a:pt x="17458" y="6454"/>
                    </a:cubicBezTo>
                    <a:cubicBezTo>
                      <a:pt x="17290" y="5773"/>
                      <a:pt x="16941" y="4786"/>
                      <a:pt x="16205" y="3741"/>
                    </a:cubicBezTo>
                    <a:cubicBezTo>
                      <a:pt x="15836" y="3221"/>
                      <a:pt x="15373" y="2686"/>
                      <a:pt x="14806" y="2190"/>
                    </a:cubicBezTo>
                    <a:cubicBezTo>
                      <a:pt x="14235" y="1699"/>
                      <a:pt x="13564" y="1236"/>
                      <a:pt x="12792" y="870"/>
                    </a:cubicBezTo>
                    <a:cubicBezTo>
                      <a:pt x="12408" y="686"/>
                      <a:pt x="12002" y="525"/>
                      <a:pt x="11575" y="396"/>
                    </a:cubicBezTo>
                    <a:cubicBezTo>
                      <a:pt x="11148" y="267"/>
                      <a:pt x="10703" y="159"/>
                      <a:pt x="10243" y="95"/>
                    </a:cubicBezTo>
                    <a:cubicBezTo>
                      <a:pt x="9825" y="36"/>
                      <a:pt x="9395" y="0"/>
                      <a:pt x="8959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2" name="Google Shape;2535;p46"/>
              <p:cNvSpPr/>
              <p:nvPr/>
            </p:nvSpPr>
            <p:spPr>
              <a:xfrm>
                <a:off x="5058586" y="2488083"/>
                <a:ext cx="386747" cy="570799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12858" extrusionOk="0">
                    <a:moveTo>
                      <a:pt x="3209" y="3500"/>
                    </a:moveTo>
                    <a:lnTo>
                      <a:pt x="3518" y="5409"/>
                    </a:lnTo>
                    <a:cubicBezTo>
                      <a:pt x="2894" y="5316"/>
                      <a:pt x="2452" y="5122"/>
                      <a:pt x="2377" y="4652"/>
                    </a:cubicBezTo>
                    <a:cubicBezTo>
                      <a:pt x="2304" y="4211"/>
                      <a:pt x="2524" y="3772"/>
                      <a:pt x="3209" y="3500"/>
                    </a:cubicBezTo>
                    <a:close/>
                    <a:moveTo>
                      <a:pt x="5233" y="7506"/>
                    </a:moveTo>
                    <a:cubicBezTo>
                      <a:pt x="5844" y="7617"/>
                      <a:pt x="6275" y="7807"/>
                      <a:pt x="6350" y="8277"/>
                    </a:cubicBezTo>
                    <a:cubicBezTo>
                      <a:pt x="6418" y="8708"/>
                      <a:pt x="6177" y="9106"/>
                      <a:pt x="5528" y="9361"/>
                    </a:cubicBezTo>
                    <a:lnTo>
                      <a:pt x="5233" y="7506"/>
                    </a:lnTo>
                    <a:close/>
                    <a:moveTo>
                      <a:pt x="4032" y="0"/>
                    </a:moveTo>
                    <a:lnTo>
                      <a:pt x="2685" y="216"/>
                    </a:lnTo>
                    <a:lnTo>
                      <a:pt x="2925" y="1708"/>
                    </a:lnTo>
                    <a:cubicBezTo>
                      <a:pt x="840" y="2290"/>
                      <a:pt x="0" y="3683"/>
                      <a:pt x="227" y="5108"/>
                    </a:cubicBezTo>
                    <a:cubicBezTo>
                      <a:pt x="535" y="7032"/>
                      <a:pt x="2283" y="7261"/>
                      <a:pt x="3833" y="7384"/>
                    </a:cubicBezTo>
                    <a:lnTo>
                      <a:pt x="4193" y="9630"/>
                    </a:lnTo>
                    <a:cubicBezTo>
                      <a:pt x="4079" y="9637"/>
                      <a:pt x="3965" y="9641"/>
                      <a:pt x="3850" y="9641"/>
                    </a:cubicBezTo>
                    <a:cubicBezTo>
                      <a:pt x="2975" y="9641"/>
                      <a:pt x="2096" y="9438"/>
                      <a:pt x="1433" y="9092"/>
                    </a:cubicBezTo>
                    <a:lnTo>
                      <a:pt x="955" y="10854"/>
                    </a:lnTo>
                    <a:cubicBezTo>
                      <a:pt x="1623" y="11223"/>
                      <a:pt x="2619" y="11432"/>
                      <a:pt x="3681" y="11432"/>
                    </a:cubicBezTo>
                    <a:cubicBezTo>
                      <a:pt x="3943" y="11432"/>
                      <a:pt x="4210" y="11419"/>
                      <a:pt x="4476" y="11393"/>
                    </a:cubicBezTo>
                    <a:lnTo>
                      <a:pt x="4709" y="12857"/>
                    </a:lnTo>
                    <a:lnTo>
                      <a:pt x="6056" y="12642"/>
                    </a:lnTo>
                    <a:lnTo>
                      <a:pt x="5815" y="11138"/>
                    </a:lnTo>
                    <a:cubicBezTo>
                      <a:pt x="7882" y="10542"/>
                      <a:pt x="8712" y="9171"/>
                      <a:pt x="8489" y="7771"/>
                    </a:cubicBezTo>
                    <a:cubicBezTo>
                      <a:pt x="8184" y="5876"/>
                      <a:pt x="6465" y="5639"/>
                      <a:pt x="4915" y="5528"/>
                    </a:cubicBezTo>
                    <a:lnTo>
                      <a:pt x="4548" y="3242"/>
                    </a:lnTo>
                    <a:cubicBezTo>
                      <a:pt x="4611" y="3239"/>
                      <a:pt x="4673" y="3238"/>
                      <a:pt x="4736" y="3238"/>
                    </a:cubicBezTo>
                    <a:cubicBezTo>
                      <a:pt x="5367" y="3238"/>
                      <a:pt x="6038" y="3357"/>
                      <a:pt x="6719" y="3611"/>
                    </a:cubicBezTo>
                    <a:lnTo>
                      <a:pt x="7125" y="1849"/>
                    </a:lnTo>
                    <a:cubicBezTo>
                      <a:pt x="6479" y="1570"/>
                      <a:pt x="5703" y="1442"/>
                      <a:pt x="4899" y="1442"/>
                    </a:cubicBezTo>
                    <a:cubicBezTo>
                      <a:pt x="4689" y="1442"/>
                      <a:pt x="4476" y="1451"/>
                      <a:pt x="4264" y="1468"/>
                    </a:cubicBezTo>
                    <a:lnTo>
                      <a:pt x="4032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13" name="Google Shape;2538;p46"/>
            <p:cNvGrpSpPr/>
            <p:nvPr/>
          </p:nvGrpSpPr>
          <p:grpSpPr>
            <a:xfrm rot="756199">
              <a:off x="3961523" y="2275416"/>
              <a:ext cx="502396" cy="423275"/>
              <a:chOff x="2681574" y="1237063"/>
              <a:chExt cx="340338" cy="314998"/>
            </a:xfrm>
          </p:grpSpPr>
          <p:sp>
            <p:nvSpPr>
              <p:cNvPr id="1214" name="Google Shape;2539;p46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5" name="Google Shape;2540;p46"/>
              <p:cNvSpPr/>
              <p:nvPr/>
            </p:nvSpPr>
            <p:spPr>
              <a:xfrm>
                <a:off x="2798758" y="1347238"/>
                <a:ext cx="136733" cy="114897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15" extrusionOk="0">
                    <a:moveTo>
                      <a:pt x="2035" y="1"/>
                    </a:moveTo>
                    <a:cubicBezTo>
                      <a:pt x="1894" y="1"/>
                      <a:pt x="1751" y="21"/>
                      <a:pt x="1608" y="63"/>
                    </a:cubicBezTo>
                    <a:cubicBezTo>
                      <a:pt x="813" y="299"/>
                      <a:pt x="1" y="1239"/>
                      <a:pt x="232" y="2035"/>
                    </a:cubicBezTo>
                    <a:cubicBezTo>
                      <a:pt x="409" y="2631"/>
                      <a:pt x="1028" y="3114"/>
                      <a:pt x="1736" y="3114"/>
                    </a:cubicBezTo>
                    <a:cubicBezTo>
                      <a:pt x="1972" y="3114"/>
                      <a:pt x="2218" y="3061"/>
                      <a:pt x="2461" y="2939"/>
                    </a:cubicBezTo>
                    <a:cubicBezTo>
                      <a:pt x="3200" y="2568"/>
                      <a:pt x="3706" y="1868"/>
                      <a:pt x="3470" y="1077"/>
                    </a:cubicBezTo>
                    <a:cubicBezTo>
                      <a:pt x="3276" y="424"/>
                      <a:pt x="2682" y="1"/>
                      <a:pt x="20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Google Shape;2541;p46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Google Shape;2542;p46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18" name="Google Shape;2543;p46"/>
            <p:cNvGrpSpPr/>
            <p:nvPr/>
          </p:nvGrpSpPr>
          <p:grpSpPr>
            <a:xfrm>
              <a:off x="2327514" y="1822549"/>
              <a:ext cx="1000385" cy="883233"/>
              <a:chOff x="6472501" y="1326053"/>
              <a:chExt cx="1000385" cy="883233"/>
            </a:xfrm>
          </p:grpSpPr>
          <p:sp>
            <p:nvSpPr>
              <p:cNvPr id="1219" name="Google Shape;2544;p46"/>
              <p:cNvSpPr/>
              <p:nvPr/>
            </p:nvSpPr>
            <p:spPr>
              <a:xfrm>
                <a:off x="6472501" y="1326053"/>
                <a:ext cx="1000385" cy="883233"/>
              </a:xfrm>
              <a:custGeom>
                <a:avLst/>
                <a:gdLst/>
                <a:ahLst/>
                <a:cxnLst/>
                <a:rect l="l" t="t" r="r" b="b"/>
                <a:pathLst>
                  <a:path w="22535" h="19896" extrusionOk="0">
                    <a:moveTo>
                      <a:pt x="11255" y="0"/>
                    </a:moveTo>
                    <a:cubicBezTo>
                      <a:pt x="8227" y="0"/>
                      <a:pt x="5239" y="1376"/>
                      <a:pt x="3289" y="3985"/>
                    </a:cubicBezTo>
                    <a:cubicBezTo>
                      <a:pt x="1" y="8378"/>
                      <a:pt x="913" y="14612"/>
                      <a:pt x="5316" y="17907"/>
                    </a:cubicBezTo>
                    <a:cubicBezTo>
                      <a:pt x="7110" y="19248"/>
                      <a:pt x="9206" y="19895"/>
                      <a:pt x="11284" y="19895"/>
                    </a:cubicBezTo>
                    <a:cubicBezTo>
                      <a:pt x="14312" y="19895"/>
                      <a:pt x="17299" y="18520"/>
                      <a:pt x="19247" y="15912"/>
                    </a:cubicBezTo>
                    <a:cubicBezTo>
                      <a:pt x="22535" y="11515"/>
                      <a:pt x="21627" y="5281"/>
                      <a:pt x="17219" y="1986"/>
                    </a:cubicBezTo>
                    <a:cubicBezTo>
                      <a:pt x="15426" y="647"/>
                      <a:pt x="13331" y="0"/>
                      <a:pt x="11255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Google Shape;2545;p46"/>
              <p:cNvSpPr/>
              <p:nvPr/>
            </p:nvSpPr>
            <p:spPr>
              <a:xfrm>
                <a:off x="6591559" y="1431083"/>
                <a:ext cx="762308" cy="673123"/>
              </a:xfrm>
              <a:custGeom>
                <a:avLst/>
                <a:gdLst/>
                <a:ahLst/>
                <a:cxnLst/>
                <a:rect l="l" t="t" r="r" b="b"/>
                <a:pathLst>
                  <a:path w="17172" h="15163" extrusionOk="0">
                    <a:moveTo>
                      <a:pt x="8574" y="0"/>
                    </a:moveTo>
                    <a:cubicBezTo>
                      <a:pt x="6268" y="0"/>
                      <a:pt x="3991" y="1048"/>
                      <a:pt x="2505" y="3036"/>
                    </a:cubicBezTo>
                    <a:cubicBezTo>
                      <a:pt x="0" y="6385"/>
                      <a:pt x="693" y="11138"/>
                      <a:pt x="4052" y="13646"/>
                    </a:cubicBezTo>
                    <a:cubicBezTo>
                      <a:pt x="5418" y="14669"/>
                      <a:pt x="7014" y="15162"/>
                      <a:pt x="8596" y="15162"/>
                    </a:cubicBezTo>
                    <a:cubicBezTo>
                      <a:pt x="10903" y="15162"/>
                      <a:pt x="13180" y="14113"/>
                      <a:pt x="14666" y="12124"/>
                    </a:cubicBezTo>
                    <a:cubicBezTo>
                      <a:pt x="17171" y="8776"/>
                      <a:pt x="16479" y="4023"/>
                      <a:pt x="13119" y="1515"/>
                    </a:cubicBezTo>
                    <a:cubicBezTo>
                      <a:pt x="11753" y="494"/>
                      <a:pt x="10157" y="0"/>
                      <a:pt x="8574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Google Shape;2546;p46"/>
              <p:cNvSpPr/>
              <p:nvPr/>
            </p:nvSpPr>
            <p:spPr>
              <a:xfrm>
                <a:off x="6695435" y="1419230"/>
                <a:ext cx="625446" cy="541722"/>
              </a:xfrm>
              <a:custGeom>
                <a:avLst/>
                <a:gdLst/>
                <a:ahLst/>
                <a:cxnLst/>
                <a:rect l="l" t="t" r="r" b="b"/>
                <a:pathLst>
                  <a:path w="14089" h="12203" extrusionOk="0">
                    <a:moveTo>
                      <a:pt x="6307" y="1"/>
                    </a:moveTo>
                    <a:cubicBezTo>
                      <a:pt x="6282" y="1"/>
                      <a:pt x="6257" y="1"/>
                      <a:pt x="6231" y="1"/>
                    </a:cubicBezTo>
                    <a:cubicBezTo>
                      <a:pt x="5492" y="8"/>
                      <a:pt x="4795" y="127"/>
                      <a:pt x="4167" y="306"/>
                    </a:cubicBezTo>
                    <a:cubicBezTo>
                      <a:pt x="3539" y="490"/>
                      <a:pt x="2983" y="737"/>
                      <a:pt x="2502" y="1013"/>
                    </a:cubicBezTo>
                    <a:cubicBezTo>
                      <a:pt x="1540" y="1566"/>
                      <a:pt x="909" y="2216"/>
                      <a:pt x="528" y="2690"/>
                    </a:cubicBezTo>
                    <a:cubicBezTo>
                      <a:pt x="147" y="3170"/>
                      <a:pt x="1" y="3480"/>
                      <a:pt x="29" y="3497"/>
                    </a:cubicBezTo>
                    <a:cubicBezTo>
                      <a:pt x="31" y="3498"/>
                      <a:pt x="33" y="3499"/>
                      <a:pt x="35" y="3499"/>
                    </a:cubicBezTo>
                    <a:cubicBezTo>
                      <a:pt x="85" y="3499"/>
                      <a:pt x="292" y="3245"/>
                      <a:pt x="693" y="2844"/>
                    </a:cubicBezTo>
                    <a:cubicBezTo>
                      <a:pt x="1116" y="2428"/>
                      <a:pt x="1767" y="1853"/>
                      <a:pt x="2700" y="1376"/>
                    </a:cubicBezTo>
                    <a:cubicBezTo>
                      <a:pt x="3166" y="1136"/>
                      <a:pt x="3701" y="924"/>
                      <a:pt x="4297" y="770"/>
                    </a:cubicBezTo>
                    <a:cubicBezTo>
                      <a:pt x="4863" y="630"/>
                      <a:pt x="5480" y="539"/>
                      <a:pt x="6128" y="539"/>
                    </a:cubicBezTo>
                    <a:cubicBezTo>
                      <a:pt x="6162" y="539"/>
                      <a:pt x="6197" y="539"/>
                      <a:pt x="6231" y="540"/>
                    </a:cubicBezTo>
                    <a:cubicBezTo>
                      <a:pt x="6576" y="543"/>
                      <a:pt x="6928" y="565"/>
                      <a:pt x="7283" y="622"/>
                    </a:cubicBezTo>
                    <a:cubicBezTo>
                      <a:pt x="7638" y="680"/>
                      <a:pt x="7997" y="755"/>
                      <a:pt x="8357" y="869"/>
                    </a:cubicBezTo>
                    <a:cubicBezTo>
                      <a:pt x="8712" y="981"/>
                      <a:pt x="9067" y="1114"/>
                      <a:pt x="9412" y="1286"/>
                    </a:cubicBezTo>
                    <a:cubicBezTo>
                      <a:pt x="9760" y="1459"/>
                      <a:pt x="10097" y="1656"/>
                      <a:pt x="10424" y="1882"/>
                    </a:cubicBezTo>
                    <a:cubicBezTo>
                      <a:pt x="10747" y="2112"/>
                      <a:pt x="11049" y="2360"/>
                      <a:pt x="11324" y="2625"/>
                    </a:cubicBezTo>
                    <a:cubicBezTo>
                      <a:pt x="11604" y="2890"/>
                      <a:pt x="11856" y="3182"/>
                      <a:pt x="12082" y="3475"/>
                    </a:cubicBezTo>
                    <a:cubicBezTo>
                      <a:pt x="12311" y="3773"/>
                      <a:pt x="12505" y="4083"/>
                      <a:pt x="12678" y="4398"/>
                    </a:cubicBezTo>
                    <a:cubicBezTo>
                      <a:pt x="12853" y="4714"/>
                      <a:pt x="12997" y="5034"/>
                      <a:pt x="13120" y="5357"/>
                    </a:cubicBezTo>
                    <a:cubicBezTo>
                      <a:pt x="13363" y="5999"/>
                      <a:pt x="13499" y="6645"/>
                      <a:pt x="13564" y="7255"/>
                    </a:cubicBezTo>
                    <a:cubicBezTo>
                      <a:pt x="13625" y="7865"/>
                      <a:pt x="13607" y="8443"/>
                      <a:pt x="13547" y="8960"/>
                    </a:cubicBezTo>
                    <a:cubicBezTo>
                      <a:pt x="13418" y="10005"/>
                      <a:pt x="13098" y="10812"/>
                      <a:pt x="12853" y="11351"/>
                    </a:cubicBezTo>
                    <a:cubicBezTo>
                      <a:pt x="12603" y="11889"/>
                      <a:pt x="12430" y="12176"/>
                      <a:pt x="12466" y="12202"/>
                    </a:cubicBezTo>
                    <a:cubicBezTo>
                      <a:pt x="12467" y="12202"/>
                      <a:pt x="12468" y="12202"/>
                      <a:pt x="12469" y="12202"/>
                    </a:cubicBezTo>
                    <a:cubicBezTo>
                      <a:pt x="12511" y="12202"/>
                      <a:pt x="12743" y="11961"/>
                      <a:pt x="13055" y="11455"/>
                    </a:cubicBezTo>
                    <a:cubicBezTo>
                      <a:pt x="13367" y="10934"/>
                      <a:pt x="13762" y="10116"/>
                      <a:pt x="13952" y="9025"/>
                    </a:cubicBezTo>
                    <a:cubicBezTo>
                      <a:pt x="14046" y="8479"/>
                      <a:pt x="14089" y="7869"/>
                      <a:pt x="14046" y="7216"/>
                    </a:cubicBezTo>
                    <a:cubicBezTo>
                      <a:pt x="13999" y="6566"/>
                      <a:pt x="13873" y="5870"/>
                      <a:pt x="13622" y="5173"/>
                    </a:cubicBezTo>
                    <a:cubicBezTo>
                      <a:pt x="13499" y="4829"/>
                      <a:pt x="13353" y="4477"/>
                      <a:pt x="13169" y="4136"/>
                    </a:cubicBezTo>
                    <a:cubicBezTo>
                      <a:pt x="12987" y="3795"/>
                      <a:pt x="12782" y="3458"/>
                      <a:pt x="12538" y="3135"/>
                    </a:cubicBezTo>
                    <a:cubicBezTo>
                      <a:pt x="12293" y="2815"/>
                      <a:pt x="12028" y="2499"/>
                      <a:pt x="11730" y="2212"/>
                    </a:cubicBezTo>
                    <a:cubicBezTo>
                      <a:pt x="11429" y="1921"/>
                      <a:pt x="11102" y="1652"/>
                      <a:pt x="10754" y="1404"/>
                    </a:cubicBezTo>
                    <a:cubicBezTo>
                      <a:pt x="10403" y="1164"/>
                      <a:pt x="10040" y="949"/>
                      <a:pt x="9663" y="766"/>
                    </a:cubicBezTo>
                    <a:cubicBezTo>
                      <a:pt x="9290" y="583"/>
                      <a:pt x="8905" y="443"/>
                      <a:pt x="8518" y="324"/>
                    </a:cubicBezTo>
                    <a:cubicBezTo>
                      <a:pt x="8134" y="206"/>
                      <a:pt x="7746" y="127"/>
                      <a:pt x="7362" y="73"/>
                    </a:cubicBezTo>
                    <a:cubicBezTo>
                      <a:pt x="7005" y="23"/>
                      <a:pt x="6653" y="1"/>
                      <a:pt x="6307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2" name="Google Shape;2547;p46"/>
              <p:cNvSpPr/>
              <p:nvPr/>
            </p:nvSpPr>
            <p:spPr>
              <a:xfrm>
                <a:off x="6758560" y="1569362"/>
                <a:ext cx="413028" cy="429586"/>
              </a:xfrm>
              <a:custGeom>
                <a:avLst/>
                <a:gdLst/>
                <a:ahLst/>
                <a:cxnLst/>
                <a:rect l="l" t="t" r="r" b="b"/>
                <a:pathLst>
                  <a:path w="9304" h="9677" extrusionOk="0">
                    <a:moveTo>
                      <a:pt x="5325" y="2199"/>
                    </a:moveTo>
                    <a:cubicBezTo>
                      <a:pt x="5490" y="2199"/>
                      <a:pt x="5679" y="2241"/>
                      <a:pt x="5893" y="2333"/>
                    </a:cubicBezTo>
                    <a:lnTo>
                      <a:pt x="4910" y="3690"/>
                    </a:lnTo>
                    <a:cubicBezTo>
                      <a:pt x="4587" y="3252"/>
                      <a:pt x="4429" y="2861"/>
                      <a:pt x="4673" y="2527"/>
                    </a:cubicBezTo>
                    <a:cubicBezTo>
                      <a:pt x="4819" y="2326"/>
                      <a:pt x="5035" y="2199"/>
                      <a:pt x="5325" y="2199"/>
                    </a:cubicBezTo>
                    <a:close/>
                    <a:moveTo>
                      <a:pt x="4673" y="6027"/>
                    </a:moveTo>
                    <a:cubicBezTo>
                      <a:pt x="4978" y="6468"/>
                      <a:pt x="5126" y="6849"/>
                      <a:pt x="4881" y="7186"/>
                    </a:cubicBezTo>
                    <a:cubicBezTo>
                      <a:pt x="4747" y="7373"/>
                      <a:pt x="4548" y="7482"/>
                      <a:pt x="4286" y="7482"/>
                    </a:cubicBezTo>
                    <a:cubicBezTo>
                      <a:pt x="4121" y="7482"/>
                      <a:pt x="3930" y="7438"/>
                      <a:pt x="3715" y="7344"/>
                    </a:cubicBezTo>
                    <a:lnTo>
                      <a:pt x="4673" y="6027"/>
                    </a:lnTo>
                    <a:close/>
                    <a:moveTo>
                      <a:pt x="7584" y="0"/>
                    </a:moveTo>
                    <a:lnTo>
                      <a:pt x="6816" y="1059"/>
                    </a:lnTo>
                    <a:cubicBezTo>
                      <a:pt x="6155" y="686"/>
                      <a:pt x="5538" y="519"/>
                      <a:pt x="4989" y="519"/>
                    </a:cubicBezTo>
                    <a:cubicBezTo>
                      <a:pt x="4180" y="519"/>
                      <a:pt x="3518" y="883"/>
                      <a:pt x="3080" y="1486"/>
                    </a:cubicBezTo>
                    <a:cubicBezTo>
                      <a:pt x="2089" y="2854"/>
                      <a:pt x="3015" y="4067"/>
                      <a:pt x="3890" y="5094"/>
                    </a:cubicBezTo>
                    <a:lnTo>
                      <a:pt x="2731" y="6691"/>
                    </a:lnTo>
                    <a:cubicBezTo>
                      <a:pt x="2093" y="6123"/>
                      <a:pt x="1594" y="5366"/>
                      <a:pt x="1371" y="4667"/>
                    </a:cubicBezTo>
                    <a:lnTo>
                      <a:pt x="0" y="5452"/>
                    </a:lnTo>
                    <a:cubicBezTo>
                      <a:pt x="226" y="6246"/>
                      <a:pt x="918" y="7200"/>
                      <a:pt x="1823" y="7944"/>
                    </a:cubicBezTo>
                    <a:lnTo>
                      <a:pt x="1069" y="8984"/>
                    </a:lnTo>
                    <a:lnTo>
                      <a:pt x="2024" y="9677"/>
                    </a:lnTo>
                    <a:lnTo>
                      <a:pt x="2800" y="8608"/>
                    </a:lnTo>
                    <a:cubicBezTo>
                      <a:pt x="3458" y="8973"/>
                      <a:pt x="4071" y="9136"/>
                      <a:pt x="4614" y="9136"/>
                    </a:cubicBezTo>
                    <a:cubicBezTo>
                      <a:pt x="5419" y="9136"/>
                      <a:pt x="6073" y="8778"/>
                      <a:pt x="6504" y="8187"/>
                    </a:cubicBezTo>
                    <a:cubicBezTo>
                      <a:pt x="7480" y="6838"/>
                      <a:pt x="6572" y="5639"/>
                      <a:pt x="5692" y="4620"/>
                    </a:cubicBezTo>
                    <a:lnTo>
                      <a:pt x="6870" y="2997"/>
                    </a:lnTo>
                    <a:cubicBezTo>
                      <a:pt x="7308" y="3399"/>
                      <a:pt x="7684" y="3923"/>
                      <a:pt x="7972" y="4556"/>
                    </a:cubicBezTo>
                    <a:lnTo>
                      <a:pt x="9304" y="3726"/>
                    </a:lnTo>
                    <a:cubicBezTo>
                      <a:pt x="9019" y="3008"/>
                      <a:pt x="8459" y="2311"/>
                      <a:pt x="7785" y="1734"/>
                    </a:cubicBezTo>
                    <a:lnTo>
                      <a:pt x="8539" y="693"/>
                    </a:lnTo>
                    <a:lnTo>
                      <a:pt x="758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35" name="Google Shape;2560;p46"/>
            <p:cNvGrpSpPr/>
            <p:nvPr/>
          </p:nvGrpSpPr>
          <p:grpSpPr>
            <a:xfrm>
              <a:off x="835445" y="1456937"/>
              <a:ext cx="773384" cy="715644"/>
              <a:chOff x="2681574" y="1237063"/>
              <a:chExt cx="340338" cy="314998"/>
            </a:xfrm>
          </p:grpSpPr>
          <p:sp>
            <p:nvSpPr>
              <p:cNvPr id="1236" name="Google Shape;2561;p46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8" name="Google Shape;2563;p46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9" name="Google Shape;2564;p46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40" name="Google Shape;2571;p46"/>
            <p:cNvGrpSpPr/>
            <p:nvPr/>
          </p:nvGrpSpPr>
          <p:grpSpPr>
            <a:xfrm rot="-721003">
              <a:off x="709797" y="2071636"/>
              <a:ext cx="1961438" cy="2825117"/>
              <a:chOff x="4937611" y="1161749"/>
              <a:chExt cx="1961412" cy="2825079"/>
            </a:xfrm>
          </p:grpSpPr>
          <p:sp>
            <p:nvSpPr>
              <p:cNvPr id="1241" name="Google Shape;2572;p46"/>
              <p:cNvSpPr/>
              <p:nvPr/>
            </p:nvSpPr>
            <p:spPr>
              <a:xfrm>
                <a:off x="5456776" y="1161749"/>
                <a:ext cx="1117961" cy="499117"/>
              </a:xfrm>
              <a:custGeom>
                <a:avLst/>
                <a:gdLst/>
                <a:ahLst/>
                <a:cxnLst/>
                <a:rect l="l" t="t" r="r" b="b"/>
                <a:pathLst>
                  <a:path w="34909" h="15584" extrusionOk="0">
                    <a:moveTo>
                      <a:pt x="1" y="0"/>
                    </a:moveTo>
                    <a:cubicBezTo>
                      <a:pt x="8550" y="5252"/>
                      <a:pt x="8348" y="15583"/>
                      <a:pt x="8348" y="15583"/>
                    </a:cubicBezTo>
                    <a:lnTo>
                      <a:pt x="34909" y="15583"/>
                    </a:lnTo>
                    <a:cubicBezTo>
                      <a:pt x="34846" y="6279"/>
                      <a:pt x="27099" y="0"/>
                      <a:pt x="27099" y="0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2" name="Google Shape;2573;p46"/>
              <p:cNvSpPr/>
              <p:nvPr/>
            </p:nvSpPr>
            <p:spPr>
              <a:xfrm>
                <a:off x="5815749" y="1280498"/>
                <a:ext cx="442746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3825" h="121" extrusionOk="0">
                    <a:moveTo>
                      <a:pt x="6910" y="1"/>
                    </a:moveTo>
                    <a:cubicBezTo>
                      <a:pt x="3093" y="1"/>
                      <a:pt x="1" y="27"/>
                      <a:pt x="1" y="61"/>
                    </a:cubicBezTo>
                    <a:cubicBezTo>
                      <a:pt x="1" y="94"/>
                      <a:pt x="3093" y="120"/>
                      <a:pt x="6910" y="120"/>
                    </a:cubicBezTo>
                    <a:cubicBezTo>
                      <a:pt x="10728" y="120"/>
                      <a:pt x="13825" y="94"/>
                      <a:pt x="13825" y="61"/>
                    </a:cubicBezTo>
                    <a:cubicBezTo>
                      <a:pt x="13825" y="27"/>
                      <a:pt x="10728" y="1"/>
                      <a:pt x="691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3" name="Google Shape;2574;p46"/>
              <p:cNvSpPr/>
              <p:nvPr/>
            </p:nvSpPr>
            <p:spPr>
              <a:xfrm>
                <a:off x="5766462" y="1340321"/>
                <a:ext cx="586762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21" extrusionOk="0">
                    <a:moveTo>
                      <a:pt x="9159" y="0"/>
                    </a:moveTo>
                    <a:cubicBezTo>
                      <a:pt x="4102" y="0"/>
                      <a:pt x="1" y="27"/>
                      <a:pt x="1" y="60"/>
                    </a:cubicBezTo>
                    <a:cubicBezTo>
                      <a:pt x="1" y="94"/>
                      <a:pt x="4102" y="120"/>
                      <a:pt x="9159" y="120"/>
                    </a:cubicBezTo>
                    <a:cubicBezTo>
                      <a:pt x="14221" y="120"/>
                      <a:pt x="18322" y="94"/>
                      <a:pt x="18322" y="60"/>
                    </a:cubicBezTo>
                    <a:cubicBezTo>
                      <a:pt x="18322" y="27"/>
                      <a:pt x="14221" y="0"/>
                      <a:pt x="91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4" name="Google Shape;2575;p46"/>
              <p:cNvSpPr/>
              <p:nvPr/>
            </p:nvSpPr>
            <p:spPr>
              <a:xfrm>
                <a:off x="5815749" y="1491737"/>
                <a:ext cx="586762" cy="400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25" extrusionOk="0">
                    <a:moveTo>
                      <a:pt x="9160" y="1"/>
                    </a:moveTo>
                    <a:cubicBezTo>
                      <a:pt x="4102" y="1"/>
                      <a:pt x="1" y="31"/>
                      <a:pt x="1" y="65"/>
                    </a:cubicBezTo>
                    <a:cubicBezTo>
                      <a:pt x="1" y="95"/>
                      <a:pt x="4102" y="125"/>
                      <a:pt x="9160" y="125"/>
                    </a:cubicBezTo>
                    <a:cubicBezTo>
                      <a:pt x="14220" y="125"/>
                      <a:pt x="18321" y="95"/>
                      <a:pt x="18321" y="65"/>
                    </a:cubicBezTo>
                    <a:cubicBezTo>
                      <a:pt x="18321" y="31"/>
                      <a:pt x="14220" y="1"/>
                      <a:pt x="91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5" name="Google Shape;2576;p46"/>
              <p:cNvSpPr/>
              <p:nvPr/>
            </p:nvSpPr>
            <p:spPr>
              <a:xfrm>
                <a:off x="5790033" y="1409368"/>
                <a:ext cx="305903" cy="3843"/>
              </a:xfrm>
              <a:custGeom>
                <a:avLst/>
                <a:gdLst/>
                <a:ahLst/>
                <a:cxnLst/>
                <a:rect l="l" t="t" r="r" b="b"/>
                <a:pathLst>
                  <a:path w="9552" h="120" extrusionOk="0">
                    <a:moveTo>
                      <a:pt x="4778" y="0"/>
                    </a:moveTo>
                    <a:cubicBezTo>
                      <a:pt x="3459" y="0"/>
                      <a:pt x="2264" y="7"/>
                      <a:pt x="1402" y="18"/>
                    </a:cubicBezTo>
                    <a:cubicBezTo>
                      <a:pt x="983" y="26"/>
                      <a:pt x="640" y="30"/>
                      <a:pt x="378" y="37"/>
                    </a:cubicBezTo>
                    <a:cubicBezTo>
                      <a:pt x="135" y="45"/>
                      <a:pt x="1" y="52"/>
                      <a:pt x="1" y="59"/>
                    </a:cubicBezTo>
                    <a:cubicBezTo>
                      <a:pt x="1" y="67"/>
                      <a:pt x="135" y="75"/>
                      <a:pt x="378" y="82"/>
                    </a:cubicBezTo>
                    <a:cubicBezTo>
                      <a:pt x="640" y="90"/>
                      <a:pt x="983" y="93"/>
                      <a:pt x="1402" y="101"/>
                    </a:cubicBezTo>
                    <a:cubicBezTo>
                      <a:pt x="2264" y="112"/>
                      <a:pt x="3459" y="119"/>
                      <a:pt x="4778" y="119"/>
                    </a:cubicBezTo>
                    <a:cubicBezTo>
                      <a:pt x="6096" y="119"/>
                      <a:pt x="7291" y="112"/>
                      <a:pt x="8154" y="101"/>
                    </a:cubicBezTo>
                    <a:cubicBezTo>
                      <a:pt x="8569" y="93"/>
                      <a:pt x="8916" y="90"/>
                      <a:pt x="9178" y="82"/>
                    </a:cubicBezTo>
                    <a:cubicBezTo>
                      <a:pt x="9420" y="75"/>
                      <a:pt x="9551" y="67"/>
                      <a:pt x="9551" y="59"/>
                    </a:cubicBezTo>
                    <a:cubicBezTo>
                      <a:pt x="9551" y="52"/>
                      <a:pt x="9420" y="45"/>
                      <a:pt x="9178" y="37"/>
                    </a:cubicBezTo>
                    <a:cubicBezTo>
                      <a:pt x="8916" y="30"/>
                      <a:pt x="8569" y="26"/>
                      <a:pt x="8154" y="18"/>
                    </a:cubicBezTo>
                    <a:cubicBezTo>
                      <a:pt x="7291" y="7"/>
                      <a:pt x="6096" y="0"/>
                      <a:pt x="47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6" name="Google Shape;2577;p46"/>
              <p:cNvSpPr/>
              <p:nvPr/>
            </p:nvSpPr>
            <p:spPr>
              <a:xfrm>
                <a:off x="6127260" y="1409368"/>
                <a:ext cx="225968" cy="3843"/>
              </a:xfrm>
              <a:custGeom>
                <a:avLst/>
                <a:gdLst/>
                <a:ahLst/>
                <a:cxnLst/>
                <a:rect l="l" t="t" r="r" b="b"/>
                <a:pathLst>
                  <a:path w="7056" h="120" extrusionOk="0">
                    <a:moveTo>
                      <a:pt x="3526" y="0"/>
                    </a:moveTo>
                    <a:cubicBezTo>
                      <a:pt x="2551" y="0"/>
                      <a:pt x="1669" y="7"/>
                      <a:pt x="1031" y="18"/>
                    </a:cubicBezTo>
                    <a:cubicBezTo>
                      <a:pt x="732" y="26"/>
                      <a:pt x="478" y="30"/>
                      <a:pt x="276" y="37"/>
                    </a:cubicBezTo>
                    <a:cubicBezTo>
                      <a:pt x="97" y="45"/>
                      <a:pt x="0" y="52"/>
                      <a:pt x="0" y="59"/>
                    </a:cubicBezTo>
                    <a:cubicBezTo>
                      <a:pt x="0" y="67"/>
                      <a:pt x="97" y="75"/>
                      <a:pt x="276" y="82"/>
                    </a:cubicBezTo>
                    <a:cubicBezTo>
                      <a:pt x="478" y="90"/>
                      <a:pt x="732" y="93"/>
                      <a:pt x="1031" y="101"/>
                    </a:cubicBezTo>
                    <a:cubicBezTo>
                      <a:pt x="1669" y="112"/>
                      <a:pt x="2551" y="119"/>
                      <a:pt x="3526" y="119"/>
                    </a:cubicBezTo>
                    <a:cubicBezTo>
                      <a:pt x="4501" y="119"/>
                      <a:pt x="5382" y="112"/>
                      <a:pt x="6021" y="101"/>
                    </a:cubicBezTo>
                    <a:cubicBezTo>
                      <a:pt x="6320" y="93"/>
                      <a:pt x="6574" y="90"/>
                      <a:pt x="6775" y="82"/>
                    </a:cubicBezTo>
                    <a:cubicBezTo>
                      <a:pt x="6954" y="75"/>
                      <a:pt x="7056" y="67"/>
                      <a:pt x="7056" y="59"/>
                    </a:cubicBezTo>
                    <a:cubicBezTo>
                      <a:pt x="7056" y="52"/>
                      <a:pt x="6954" y="45"/>
                      <a:pt x="6775" y="37"/>
                    </a:cubicBezTo>
                    <a:cubicBezTo>
                      <a:pt x="6574" y="30"/>
                      <a:pt x="6320" y="26"/>
                      <a:pt x="6021" y="18"/>
                    </a:cubicBezTo>
                    <a:cubicBezTo>
                      <a:pt x="5382" y="7"/>
                      <a:pt x="4501" y="0"/>
                      <a:pt x="35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7" name="Google Shape;2578;p46"/>
              <p:cNvSpPr/>
              <p:nvPr/>
            </p:nvSpPr>
            <p:spPr>
              <a:xfrm>
                <a:off x="5844476" y="1572985"/>
                <a:ext cx="305871" cy="3971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24" extrusionOk="0">
                    <a:moveTo>
                      <a:pt x="4777" y="1"/>
                    </a:moveTo>
                    <a:cubicBezTo>
                      <a:pt x="3459" y="1"/>
                      <a:pt x="2264" y="8"/>
                      <a:pt x="1400" y="19"/>
                    </a:cubicBezTo>
                    <a:cubicBezTo>
                      <a:pt x="983" y="27"/>
                      <a:pt x="638" y="34"/>
                      <a:pt x="378" y="38"/>
                    </a:cubicBezTo>
                    <a:cubicBezTo>
                      <a:pt x="135" y="46"/>
                      <a:pt x="0" y="53"/>
                      <a:pt x="0" y="60"/>
                    </a:cubicBezTo>
                    <a:cubicBezTo>
                      <a:pt x="0" y="72"/>
                      <a:pt x="135" y="79"/>
                      <a:pt x="378" y="86"/>
                    </a:cubicBezTo>
                    <a:cubicBezTo>
                      <a:pt x="638" y="90"/>
                      <a:pt x="983" y="98"/>
                      <a:pt x="1400" y="105"/>
                    </a:cubicBezTo>
                    <a:cubicBezTo>
                      <a:pt x="2264" y="116"/>
                      <a:pt x="3459" y="124"/>
                      <a:pt x="4777" y="124"/>
                    </a:cubicBezTo>
                    <a:cubicBezTo>
                      <a:pt x="6096" y="124"/>
                      <a:pt x="7287" y="116"/>
                      <a:pt x="8154" y="105"/>
                    </a:cubicBezTo>
                    <a:cubicBezTo>
                      <a:pt x="8568" y="98"/>
                      <a:pt x="8912" y="90"/>
                      <a:pt x="9177" y="86"/>
                    </a:cubicBezTo>
                    <a:cubicBezTo>
                      <a:pt x="9416" y="79"/>
                      <a:pt x="9551" y="72"/>
                      <a:pt x="9551" y="60"/>
                    </a:cubicBezTo>
                    <a:cubicBezTo>
                      <a:pt x="9551" y="53"/>
                      <a:pt x="9416" y="46"/>
                      <a:pt x="9177" y="38"/>
                    </a:cubicBezTo>
                    <a:cubicBezTo>
                      <a:pt x="8912" y="34"/>
                      <a:pt x="8568" y="27"/>
                      <a:pt x="8154" y="19"/>
                    </a:cubicBezTo>
                    <a:cubicBezTo>
                      <a:pt x="7287" y="8"/>
                      <a:pt x="6096" y="1"/>
                      <a:pt x="477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8" name="Google Shape;2579;p46"/>
              <p:cNvSpPr/>
              <p:nvPr/>
            </p:nvSpPr>
            <p:spPr>
              <a:xfrm>
                <a:off x="6181672" y="1572985"/>
                <a:ext cx="225840" cy="3971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124" extrusionOk="0">
                    <a:moveTo>
                      <a:pt x="3526" y="1"/>
                    </a:moveTo>
                    <a:cubicBezTo>
                      <a:pt x="2552" y="1"/>
                      <a:pt x="1670" y="8"/>
                      <a:pt x="1032" y="19"/>
                    </a:cubicBezTo>
                    <a:cubicBezTo>
                      <a:pt x="732" y="27"/>
                      <a:pt x="478" y="34"/>
                      <a:pt x="277" y="38"/>
                    </a:cubicBezTo>
                    <a:cubicBezTo>
                      <a:pt x="97" y="46"/>
                      <a:pt x="1" y="53"/>
                      <a:pt x="1" y="60"/>
                    </a:cubicBezTo>
                    <a:cubicBezTo>
                      <a:pt x="1" y="72"/>
                      <a:pt x="97" y="79"/>
                      <a:pt x="277" y="86"/>
                    </a:cubicBezTo>
                    <a:cubicBezTo>
                      <a:pt x="478" y="90"/>
                      <a:pt x="732" y="98"/>
                      <a:pt x="1032" y="105"/>
                    </a:cubicBezTo>
                    <a:cubicBezTo>
                      <a:pt x="1670" y="116"/>
                      <a:pt x="2552" y="124"/>
                      <a:pt x="3526" y="124"/>
                    </a:cubicBezTo>
                    <a:cubicBezTo>
                      <a:pt x="4502" y="124"/>
                      <a:pt x="5383" y="116"/>
                      <a:pt x="6021" y="105"/>
                    </a:cubicBezTo>
                    <a:cubicBezTo>
                      <a:pt x="6320" y="98"/>
                      <a:pt x="6574" y="90"/>
                      <a:pt x="6776" y="86"/>
                    </a:cubicBezTo>
                    <a:cubicBezTo>
                      <a:pt x="6955" y="79"/>
                      <a:pt x="7052" y="72"/>
                      <a:pt x="7052" y="60"/>
                    </a:cubicBezTo>
                    <a:cubicBezTo>
                      <a:pt x="7052" y="53"/>
                      <a:pt x="6955" y="46"/>
                      <a:pt x="6776" y="38"/>
                    </a:cubicBezTo>
                    <a:cubicBezTo>
                      <a:pt x="6574" y="34"/>
                      <a:pt x="6320" y="27"/>
                      <a:pt x="6021" y="19"/>
                    </a:cubicBezTo>
                    <a:cubicBezTo>
                      <a:pt x="5383" y="8"/>
                      <a:pt x="4502" y="1"/>
                      <a:pt x="352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9" name="Google Shape;2580;p46"/>
              <p:cNvSpPr/>
              <p:nvPr/>
            </p:nvSpPr>
            <p:spPr>
              <a:xfrm>
                <a:off x="4937611" y="1651447"/>
                <a:ext cx="1961307" cy="2335381"/>
              </a:xfrm>
              <a:custGeom>
                <a:avLst/>
                <a:gdLst/>
                <a:ahLst/>
                <a:cxnLst/>
                <a:rect l="l" t="t" r="r" b="b"/>
                <a:pathLst>
                  <a:path w="61243" h="72918" extrusionOk="0">
                    <a:moveTo>
                      <a:pt x="19020" y="1"/>
                    </a:moveTo>
                    <a:cubicBezTo>
                      <a:pt x="740" y="1"/>
                      <a:pt x="192" y="14190"/>
                      <a:pt x="192" y="14190"/>
                    </a:cubicBezTo>
                    <a:cubicBezTo>
                      <a:pt x="1" y="27323"/>
                      <a:pt x="11856" y="31629"/>
                      <a:pt x="11856" y="31629"/>
                    </a:cubicBezTo>
                    <a:lnTo>
                      <a:pt x="13780" y="70740"/>
                    </a:lnTo>
                    <a:cubicBezTo>
                      <a:pt x="13840" y="71958"/>
                      <a:pt x="14845" y="72918"/>
                      <a:pt x="16066" y="72918"/>
                    </a:cubicBezTo>
                    <a:lnTo>
                      <a:pt x="57638" y="72918"/>
                    </a:lnTo>
                    <a:cubicBezTo>
                      <a:pt x="59636" y="72918"/>
                      <a:pt x="61242" y="71263"/>
                      <a:pt x="61178" y="69265"/>
                    </a:cubicBezTo>
                    <a:lnTo>
                      <a:pt x="59001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0" name="Google Shape;2581;p46"/>
              <p:cNvSpPr/>
              <p:nvPr/>
            </p:nvSpPr>
            <p:spPr>
              <a:xfrm>
                <a:off x="5560026" y="1651447"/>
                <a:ext cx="1338997" cy="2335029"/>
              </a:xfrm>
              <a:custGeom>
                <a:avLst/>
                <a:gdLst/>
                <a:ahLst/>
                <a:cxnLst/>
                <a:rect l="l" t="t" r="r" b="b"/>
                <a:pathLst>
                  <a:path w="41811" h="72907" extrusionOk="0">
                    <a:moveTo>
                      <a:pt x="0" y="1"/>
                    </a:moveTo>
                    <a:lnTo>
                      <a:pt x="1744" y="72810"/>
                    </a:lnTo>
                    <a:lnTo>
                      <a:pt x="38688" y="72906"/>
                    </a:lnTo>
                    <a:cubicBezTo>
                      <a:pt x="38693" y="72906"/>
                      <a:pt x="38697" y="72906"/>
                      <a:pt x="38701" y="72906"/>
                    </a:cubicBezTo>
                    <a:cubicBezTo>
                      <a:pt x="40428" y="72906"/>
                      <a:pt x="41811" y="71475"/>
                      <a:pt x="41759" y="69746"/>
                    </a:cubicBezTo>
                    <a:lnTo>
                      <a:pt x="41016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1" name="Google Shape;2582;p46"/>
              <p:cNvSpPr/>
              <p:nvPr/>
            </p:nvSpPr>
            <p:spPr>
              <a:xfrm>
                <a:off x="5668848" y="1786497"/>
                <a:ext cx="1096088" cy="1085892"/>
              </a:xfrm>
              <a:custGeom>
                <a:avLst/>
                <a:gdLst/>
                <a:ahLst/>
                <a:cxnLst/>
                <a:rect l="l" t="t" r="r" b="b"/>
                <a:pathLst>
                  <a:path w="34226" h="33905" extrusionOk="0">
                    <a:moveTo>
                      <a:pt x="1" y="0"/>
                    </a:moveTo>
                    <a:lnTo>
                      <a:pt x="834" y="33904"/>
                    </a:lnTo>
                    <a:lnTo>
                      <a:pt x="34225" y="33904"/>
                    </a:lnTo>
                    <a:lnTo>
                      <a:pt x="33777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2" name="Google Shape;2583;p46"/>
              <p:cNvSpPr/>
              <p:nvPr/>
            </p:nvSpPr>
            <p:spPr>
              <a:xfrm>
                <a:off x="5777959" y="1899130"/>
                <a:ext cx="200380" cy="36992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155" extrusionOk="0">
                    <a:moveTo>
                      <a:pt x="2918" y="0"/>
                    </a:moveTo>
                    <a:cubicBezTo>
                      <a:pt x="2003" y="0"/>
                      <a:pt x="1095" y="65"/>
                      <a:pt x="291" y="283"/>
                    </a:cubicBezTo>
                    <a:cubicBezTo>
                      <a:pt x="0" y="361"/>
                      <a:pt x="0" y="794"/>
                      <a:pt x="291" y="872"/>
                    </a:cubicBezTo>
                    <a:cubicBezTo>
                      <a:pt x="1094" y="1090"/>
                      <a:pt x="2002" y="1154"/>
                      <a:pt x="2917" y="1154"/>
                    </a:cubicBezTo>
                    <a:cubicBezTo>
                      <a:pt x="3858" y="1154"/>
                      <a:pt x="4807" y="1086"/>
                      <a:pt x="5656" y="1045"/>
                    </a:cubicBezTo>
                    <a:cubicBezTo>
                      <a:pt x="6256" y="1014"/>
                      <a:pt x="6256" y="140"/>
                      <a:pt x="5656" y="110"/>
                    </a:cubicBezTo>
                    <a:cubicBezTo>
                      <a:pt x="4806" y="69"/>
                      <a:pt x="3858" y="0"/>
                      <a:pt x="2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3" name="Google Shape;2584;p46"/>
              <p:cNvSpPr/>
              <p:nvPr/>
            </p:nvSpPr>
            <p:spPr>
              <a:xfrm>
                <a:off x="6041336" y="1896984"/>
                <a:ext cx="197914" cy="37632"/>
              </a:xfrm>
              <a:custGeom>
                <a:avLst/>
                <a:gdLst/>
                <a:ahLst/>
                <a:cxnLst/>
                <a:rect l="l" t="t" r="r" b="b"/>
                <a:pathLst>
                  <a:path w="6180" h="1175" extrusionOk="0">
                    <a:moveTo>
                      <a:pt x="3181" y="0"/>
                    </a:moveTo>
                    <a:cubicBezTo>
                      <a:pt x="2172" y="0"/>
                      <a:pt x="1156" y="80"/>
                      <a:pt x="281" y="305"/>
                    </a:cubicBezTo>
                    <a:cubicBezTo>
                      <a:pt x="1" y="376"/>
                      <a:pt x="1" y="801"/>
                      <a:pt x="281" y="872"/>
                    </a:cubicBezTo>
                    <a:cubicBezTo>
                      <a:pt x="1159" y="1095"/>
                      <a:pt x="2177" y="1175"/>
                      <a:pt x="3186" y="1175"/>
                    </a:cubicBezTo>
                    <a:cubicBezTo>
                      <a:pt x="4019" y="1175"/>
                      <a:pt x="4847" y="1120"/>
                      <a:pt x="5585" y="1048"/>
                    </a:cubicBezTo>
                    <a:cubicBezTo>
                      <a:pt x="6179" y="991"/>
                      <a:pt x="6179" y="181"/>
                      <a:pt x="5585" y="125"/>
                    </a:cubicBezTo>
                    <a:cubicBezTo>
                      <a:pt x="4844" y="54"/>
                      <a:pt x="4015" y="0"/>
                      <a:pt x="318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4" name="Google Shape;2585;p46"/>
              <p:cNvSpPr/>
              <p:nvPr/>
            </p:nvSpPr>
            <p:spPr>
              <a:xfrm>
                <a:off x="6301767" y="1896088"/>
                <a:ext cx="183888" cy="32060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001" extrusionOk="0">
                    <a:moveTo>
                      <a:pt x="4094" y="2"/>
                    </a:moveTo>
                    <a:cubicBezTo>
                      <a:pt x="3650" y="2"/>
                      <a:pt x="3206" y="22"/>
                      <a:pt x="2764" y="30"/>
                    </a:cubicBezTo>
                    <a:cubicBezTo>
                      <a:pt x="1928" y="41"/>
                      <a:pt x="1061" y="0"/>
                      <a:pt x="254" y="243"/>
                    </a:cubicBezTo>
                    <a:cubicBezTo>
                      <a:pt x="0" y="321"/>
                      <a:pt x="0" y="680"/>
                      <a:pt x="254" y="754"/>
                    </a:cubicBezTo>
                    <a:cubicBezTo>
                      <a:pt x="1061" y="1001"/>
                      <a:pt x="1928" y="956"/>
                      <a:pt x="2764" y="971"/>
                    </a:cubicBezTo>
                    <a:cubicBezTo>
                      <a:pt x="3201" y="979"/>
                      <a:pt x="3640" y="997"/>
                      <a:pt x="4079" y="997"/>
                    </a:cubicBezTo>
                    <a:cubicBezTo>
                      <a:pt x="4495" y="997"/>
                      <a:pt x="4910" y="981"/>
                      <a:pt x="5323" y="923"/>
                    </a:cubicBezTo>
                    <a:cubicBezTo>
                      <a:pt x="5741" y="863"/>
                      <a:pt x="5741" y="138"/>
                      <a:pt x="5323" y="78"/>
                    </a:cubicBezTo>
                    <a:cubicBezTo>
                      <a:pt x="4915" y="19"/>
                      <a:pt x="4505" y="2"/>
                      <a:pt x="4094" y="2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5" name="Google Shape;2586;p46"/>
              <p:cNvSpPr/>
              <p:nvPr/>
            </p:nvSpPr>
            <p:spPr>
              <a:xfrm>
                <a:off x="6540869" y="1896600"/>
                <a:ext cx="139981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969" extrusionOk="0">
                    <a:moveTo>
                      <a:pt x="3171" y="1"/>
                    </a:moveTo>
                    <a:cubicBezTo>
                      <a:pt x="2824" y="1"/>
                      <a:pt x="2471" y="35"/>
                      <a:pt x="2133" y="43"/>
                    </a:cubicBezTo>
                    <a:cubicBezTo>
                      <a:pt x="1514" y="55"/>
                      <a:pt x="909" y="85"/>
                      <a:pt x="300" y="186"/>
                    </a:cubicBezTo>
                    <a:cubicBezTo>
                      <a:pt x="1" y="231"/>
                      <a:pt x="1" y="734"/>
                      <a:pt x="300" y="783"/>
                    </a:cubicBezTo>
                    <a:cubicBezTo>
                      <a:pt x="909" y="884"/>
                      <a:pt x="1514" y="910"/>
                      <a:pt x="2133" y="925"/>
                    </a:cubicBezTo>
                    <a:cubicBezTo>
                      <a:pt x="2471" y="933"/>
                      <a:pt x="2824" y="968"/>
                      <a:pt x="3171" y="968"/>
                    </a:cubicBezTo>
                    <a:cubicBezTo>
                      <a:pt x="3451" y="968"/>
                      <a:pt x="3727" y="946"/>
                      <a:pt x="3990" y="869"/>
                    </a:cubicBezTo>
                    <a:cubicBezTo>
                      <a:pt x="4371" y="760"/>
                      <a:pt x="4371" y="208"/>
                      <a:pt x="3990" y="100"/>
                    </a:cubicBezTo>
                    <a:cubicBezTo>
                      <a:pt x="3727" y="23"/>
                      <a:pt x="3451" y="1"/>
                      <a:pt x="317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6" name="Google Shape;2587;p46"/>
              <p:cNvSpPr/>
              <p:nvPr/>
            </p:nvSpPr>
            <p:spPr>
              <a:xfrm>
                <a:off x="5695782" y="3001343"/>
                <a:ext cx="310066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9682" y="6918"/>
                    </a:ln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7" name="Google Shape;2588;p46"/>
              <p:cNvSpPr/>
              <p:nvPr/>
            </p:nvSpPr>
            <p:spPr>
              <a:xfrm>
                <a:off x="5695782" y="3001343"/>
                <a:ext cx="56140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8" name="Google Shape;2589;p46"/>
              <p:cNvSpPr/>
              <p:nvPr/>
            </p:nvSpPr>
            <p:spPr>
              <a:xfrm>
                <a:off x="6075443" y="3001343"/>
                <a:ext cx="309970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9679" y="6918"/>
                    </a:lnTo>
                    <a:lnTo>
                      <a:pt x="9679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9" name="Google Shape;2590;p46"/>
              <p:cNvSpPr/>
              <p:nvPr/>
            </p:nvSpPr>
            <p:spPr>
              <a:xfrm>
                <a:off x="6072209" y="3001343"/>
                <a:ext cx="56012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49" y="6918"/>
                    </a:lnTo>
                    <a:lnTo>
                      <a:pt x="1749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0" name="Google Shape;2591;p46"/>
              <p:cNvSpPr/>
              <p:nvPr/>
            </p:nvSpPr>
            <p:spPr>
              <a:xfrm>
                <a:off x="6455009" y="3001343"/>
                <a:ext cx="309938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9677" y="6918"/>
                    </a:lnTo>
                    <a:lnTo>
                      <a:pt x="9677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1" name="Google Shape;2592;p46"/>
              <p:cNvSpPr/>
              <p:nvPr/>
            </p:nvSpPr>
            <p:spPr>
              <a:xfrm>
                <a:off x="6446138" y="3001343"/>
                <a:ext cx="56140" cy="221566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8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2" name="Google Shape;2593;p46"/>
              <p:cNvSpPr/>
              <p:nvPr/>
            </p:nvSpPr>
            <p:spPr>
              <a:xfrm>
                <a:off x="6455009" y="3296071"/>
                <a:ext cx="309938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6919" extrusionOk="0">
                    <a:moveTo>
                      <a:pt x="1" y="0"/>
                    </a:moveTo>
                    <a:lnTo>
                      <a:pt x="1" y="6918"/>
                    </a:lnTo>
                    <a:lnTo>
                      <a:pt x="9677" y="6918"/>
                    </a:lnTo>
                    <a:lnTo>
                      <a:pt x="967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3" name="Google Shape;2594;p46"/>
              <p:cNvSpPr/>
              <p:nvPr/>
            </p:nvSpPr>
            <p:spPr>
              <a:xfrm>
                <a:off x="6455009" y="3296071"/>
                <a:ext cx="57805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6919" extrusionOk="0">
                    <a:moveTo>
                      <a:pt x="1" y="0"/>
                    </a:moveTo>
                    <a:lnTo>
                      <a:pt x="1" y="6918"/>
                    </a:lnTo>
                    <a:lnTo>
                      <a:pt x="1804" y="6918"/>
                    </a:lnTo>
                    <a:lnTo>
                      <a:pt x="1804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4" name="Google Shape;2595;p46"/>
              <p:cNvSpPr/>
              <p:nvPr/>
            </p:nvSpPr>
            <p:spPr>
              <a:xfrm>
                <a:off x="5695782" y="329607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1" y="0"/>
                    </a:moveTo>
                    <a:lnTo>
                      <a:pt x="1" y="6918"/>
                    </a:lnTo>
                    <a:lnTo>
                      <a:pt x="9682" y="6918"/>
                    </a:lnTo>
                    <a:lnTo>
                      <a:pt x="968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5" name="Google Shape;2596;p46"/>
              <p:cNvSpPr/>
              <p:nvPr/>
            </p:nvSpPr>
            <p:spPr>
              <a:xfrm>
                <a:off x="5695782" y="3295719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6" name="Google Shape;2597;p46"/>
              <p:cNvSpPr/>
              <p:nvPr/>
            </p:nvSpPr>
            <p:spPr>
              <a:xfrm>
                <a:off x="5695782" y="358782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82" y="6919"/>
                    </a:ln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7" name="Google Shape;2598;p46"/>
              <p:cNvSpPr/>
              <p:nvPr/>
            </p:nvSpPr>
            <p:spPr>
              <a:xfrm>
                <a:off x="5695782" y="358782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82" y="6919"/>
                    </a:lnTo>
                    <a:lnTo>
                      <a:pt x="9682" y="1"/>
                    </a:lnTo>
                    <a:close/>
                  </a:path>
                </a:pathLst>
              </a:custGeom>
              <a:solidFill>
                <a:srgbClr val="BEA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8" name="Google Shape;2599;p46"/>
              <p:cNvSpPr/>
              <p:nvPr/>
            </p:nvSpPr>
            <p:spPr>
              <a:xfrm>
                <a:off x="5695782" y="3587821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1752" y="6919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9" name="Google Shape;2600;p46"/>
              <p:cNvSpPr/>
              <p:nvPr/>
            </p:nvSpPr>
            <p:spPr>
              <a:xfrm>
                <a:off x="6073650" y="3296071"/>
                <a:ext cx="310066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82" h="6919" extrusionOk="0">
                    <a:moveTo>
                      <a:pt x="0" y="0"/>
                    </a:moveTo>
                    <a:lnTo>
                      <a:pt x="0" y="6918"/>
                    </a:lnTo>
                    <a:lnTo>
                      <a:pt x="9682" y="6918"/>
                    </a:lnTo>
                    <a:lnTo>
                      <a:pt x="9682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0" name="Google Shape;2601;p46"/>
              <p:cNvSpPr/>
              <p:nvPr/>
            </p:nvSpPr>
            <p:spPr>
              <a:xfrm>
                <a:off x="6073650" y="3295719"/>
                <a:ext cx="56108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6919" extrusionOk="0">
                    <a:moveTo>
                      <a:pt x="0" y="1"/>
                    </a:moveTo>
                    <a:lnTo>
                      <a:pt x="0" y="6918"/>
                    </a:lnTo>
                    <a:lnTo>
                      <a:pt x="1752" y="6918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1" name="Google Shape;2602;p46"/>
              <p:cNvSpPr/>
              <p:nvPr/>
            </p:nvSpPr>
            <p:spPr>
              <a:xfrm>
                <a:off x="6075443" y="3587821"/>
                <a:ext cx="30997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79" y="6919"/>
                    </a:lnTo>
                    <a:lnTo>
                      <a:pt x="9679" y="1"/>
                    </a:ln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2" name="Google Shape;2603;p46"/>
              <p:cNvSpPr/>
              <p:nvPr/>
            </p:nvSpPr>
            <p:spPr>
              <a:xfrm>
                <a:off x="6075443" y="3587821"/>
                <a:ext cx="30997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79" y="6919"/>
                    </a:lnTo>
                    <a:lnTo>
                      <a:pt x="9679" y="1"/>
                    </a:lnTo>
                    <a:close/>
                  </a:path>
                </a:pathLst>
              </a:custGeom>
              <a:solidFill>
                <a:srgbClr val="BEA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3" name="Google Shape;2604;p46"/>
              <p:cNvSpPr/>
              <p:nvPr/>
            </p:nvSpPr>
            <p:spPr>
              <a:xfrm>
                <a:off x="6075443" y="3587821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1752" y="6919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4" name="Google Shape;2605;p46"/>
              <p:cNvSpPr/>
              <p:nvPr/>
            </p:nvSpPr>
            <p:spPr>
              <a:xfrm>
                <a:off x="6455009" y="3587821"/>
                <a:ext cx="309938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9678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9677" y="6919"/>
                    </a:lnTo>
                    <a:lnTo>
                      <a:pt x="9677" y="1"/>
                    </a:lnTo>
                    <a:close/>
                  </a:path>
                </a:pathLst>
              </a:custGeom>
              <a:solidFill>
                <a:srgbClr val="BEA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5" name="Google Shape;2606;p46"/>
              <p:cNvSpPr/>
              <p:nvPr/>
            </p:nvSpPr>
            <p:spPr>
              <a:xfrm>
                <a:off x="6455009" y="3587821"/>
                <a:ext cx="56140" cy="221598"/>
              </a:xfrm>
              <a:custGeom>
                <a:avLst/>
                <a:gdLst/>
                <a:ahLst/>
                <a:cxnLst/>
                <a:rect l="l" t="t" r="r" b="b"/>
                <a:pathLst>
                  <a:path w="1753" h="6919" extrusionOk="0">
                    <a:moveTo>
                      <a:pt x="1" y="1"/>
                    </a:moveTo>
                    <a:lnTo>
                      <a:pt x="1" y="6919"/>
                    </a:lnTo>
                    <a:lnTo>
                      <a:pt x="1752" y="6919"/>
                    </a:lnTo>
                    <a:lnTo>
                      <a:pt x="175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6" name="Google Shape;2607;p46"/>
              <p:cNvSpPr/>
              <p:nvPr/>
            </p:nvSpPr>
            <p:spPr>
              <a:xfrm>
                <a:off x="5440987" y="1651447"/>
                <a:ext cx="78269" cy="233538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72918" extrusionOk="0">
                    <a:moveTo>
                      <a:pt x="165" y="1"/>
                    </a:moveTo>
                    <a:cubicBezTo>
                      <a:pt x="165" y="1"/>
                      <a:pt x="165" y="1"/>
                      <a:pt x="165" y="1"/>
                    </a:cubicBezTo>
                    <a:cubicBezTo>
                      <a:pt x="1" y="4"/>
                      <a:pt x="337" y="16331"/>
                      <a:pt x="923" y="36470"/>
                    </a:cubicBezTo>
                    <a:cubicBezTo>
                      <a:pt x="1506" y="56601"/>
                      <a:pt x="2111" y="72918"/>
                      <a:pt x="2279" y="72918"/>
                    </a:cubicBezTo>
                    <a:cubicBezTo>
                      <a:pt x="2279" y="72918"/>
                      <a:pt x="2279" y="72918"/>
                      <a:pt x="2279" y="72918"/>
                    </a:cubicBezTo>
                    <a:cubicBezTo>
                      <a:pt x="2444" y="72910"/>
                      <a:pt x="2107" y="56584"/>
                      <a:pt x="1521" y="36451"/>
                    </a:cubicBezTo>
                    <a:cubicBezTo>
                      <a:pt x="939" y="16314"/>
                      <a:pt x="329" y="1"/>
                      <a:pt x="165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7" name="Google Shape;2608;p46"/>
              <p:cNvSpPr/>
              <p:nvPr/>
            </p:nvSpPr>
            <p:spPr>
              <a:xfrm>
                <a:off x="5374246" y="3717620"/>
                <a:ext cx="133640" cy="105659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3299" extrusionOk="0">
                    <a:moveTo>
                      <a:pt x="4083" y="1"/>
                    </a:moveTo>
                    <a:lnTo>
                      <a:pt x="60" y="1378"/>
                    </a:lnTo>
                    <a:lnTo>
                      <a:pt x="1" y="3299"/>
                    </a:lnTo>
                    <a:lnTo>
                      <a:pt x="4173" y="1830"/>
                    </a:lnTo>
                    <a:lnTo>
                      <a:pt x="408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78" name="Google Shape;2609;p46"/>
            <p:cNvGrpSpPr/>
            <p:nvPr/>
          </p:nvGrpSpPr>
          <p:grpSpPr>
            <a:xfrm rot="-721003">
              <a:off x="282173" y="3397699"/>
              <a:ext cx="1122199" cy="1561317"/>
              <a:chOff x="4165807" y="3024617"/>
              <a:chExt cx="1122184" cy="1561296"/>
            </a:xfrm>
          </p:grpSpPr>
          <p:sp>
            <p:nvSpPr>
              <p:cNvPr id="1279" name="Google Shape;2610;p46"/>
              <p:cNvSpPr/>
              <p:nvPr/>
            </p:nvSpPr>
            <p:spPr>
              <a:xfrm>
                <a:off x="4165807" y="3024617"/>
                <a:ext cx="1115475" cy="1561296"/>
              </a:xfrm>
              <a:custGeom>
                <a:avLst/>
                <a:gdLst/>
                <a:ahLst/>
                <a:cxnLst/>
                <a:rect l="l" t="t" r="r" b="b"/>
                <a:pathLst>
                  <a:path w="27215" h="38092" extrusionOk="0">
                    <a:moveTo>
                      <a:pt x="9103" y="6253"/>
                    </a:moveTo>
                    <a:lnTo>
                      <a:pt x="10441" y="10485"/>
                    </a:lnTo>
                    <a:lnTo>
                      <a:pt x="9663" y="10728"/>
                    </a:lnTo>
                    <a:lnTo>
                      <a:pt x="8326" y="6499"/>
                    </a:lnTo>
                    <a:lnTo>
                      <a:pt x="9103" y="6253"/>
                    </a:lnTo>
                    <a:close/>
                    <a:moveTo>
                      <a:pt x="11848" y="5334"/>
                    </a:moveTo>
                    <a:lnTo>
                      <a:pt x="14680" y="14298"/>
                    </a:lnTo>
                    <a:lnTo>
                      <a:pt x="13903" y="14541"/>
                    </a:lnTo>
                    <a:lnTo>
                      <a:pt x="11072" y="5581"/>
                    </a:lnTo>
                    <a:lnTo>
                      <a:pt x="11848" y="5334"/>
                    </a:lnTo>
                    <a:close/>
                    <a:moveTo>
                      <a:pt x="6555" y="7225"/>
                    </a:moveTo>
                    <a:lnTo>
                      <a:pt x="8849" y="14482"/>
                    </a:lnTo>
                    <a:lnTo>
                      <a:pt x="8072" y="14729"/>
                    </a:lnTo>
                    <a:lnTo>
                      <a:pt x="5779" y="7471"/>
                    </a:lnTo>
                    <a:lnTo>
                      <a:pt x="6555" y="7225"/>
                    </a:lnTo>
                    <a:close/>
                    <a:moveTo>
                      <a:pt x="10900" y="11621"/>
                    </a:moveTo>
                    <a:lnTo>
                      <a:pt x="12237" y="15849"/>
                    </a:lnTo>
                    <a:lnTo>
                      <a:pt x="11460" y="16096"/>
                    </a:lnTo>
                    <a:lnTo>
                      <a:pt x="10122" y="11864"/>
                    </a:lnTo>
                    <a:lnTo>
                      <a:pt x="10900" y="11621"/>
                    </a:lnTo>
                    <a:close/>
                    <a:moveTo>
                      <a:pt x="12696" y="16984"/>
                    </a:moveTo>
                    <a:lnTo>
                      <a:pt x="16394" y="28694"/>
                    </a:lnTo>
                    <a:lnTo>
                      <a:pt x="15621" y="28941"/>
                    </a:lnTo>
                    <a:lnTo>
                      <a:pt x="11920" y="17227"/>
                    </a:lnTo>
                    <a:lnTo>
                      <a:pt x="12696" y="16984"/>
                    </a:lnTo>
                    <a:close/>
                    <a:moveTo>
                      <a:pt x="15072" y="15774"/>
                    </a:moveTo>
                    <a:lnTo>
                      <a:pt x="19957" y="31227"/>
                    </a:lnTo>
                    <a:lnTo>
                      <a:pt x="19181" y="31469"/>
                    </a:lnTo>
                    <a:lnTo>
                      <a:pt x="14295" y="16017"/>
                    </a:lnTo>
                    <a:lnTo>
                      <a:pt x="15072" y="15774"/>
                    </a:lnTo>
                    <a:close/>
                    <a:moveTo>
                      <a:pt x="16756" y="29803"/>
                    </a:moveTo>
                    <a:lnTo>
                      <a:pt x="17548" y="32309"/>
                    </a:lnTo>
                    <a:lnTo>
                      <a:pt x="16771" y="32552"/>
                    </a:lnTo>
                    <a:lnTo>
                      <a:pt x="15980" y="30050"/>
                    </a:lnTo>
                    <a:lnTo>
                      <a:pt x="16756" y="29803"/>
                    </a:lnTo>
                    <a:close/>
                    <a:moveTo>
                      <a:pt x="19252" y="0"/>
                    </a:moveTo>
                    <a:cubicBezTo>
                      <a:pt x="19027" y="12"/>
                      <a:pt x="18814" y="86"/>
                      <a:pt x="18594" y="162"/>
                    </a:cubicBezTo>
                    <a:cubicBezTo>
                      <a:pt x="17716" y="457"/>
                      <a:pt x="16842" y="752"/>
                      <a:pt x="15976" y="1039"/>
                    </a:cubicBezTo>
                    <a:cubicBezTo>
                      <a:pt x="14242" y="1622"/>
                      <a:pt x="12532" y="2193"/>
                      <a:pt x="10855" y="2757"/>
                    </a:cubicBezTo>
                    <a:cubicBezTo>
                      <a:pt x="7497" y="3882"/>
                      <a:pt x="4259" y="4965"/>
                      <a:pt x="1173" y="5999"/>
                    </a:cubicBezTo>
                    <a:cubicBezTo>
                      <a:pt x="789" y="6108"/>
                      <a:pt x="453" y="6343"/>
                      <a:pt x="244" y="6675"/>
                    </a:cubicBezTo>
                    <a:cubicBezTo>
                      <a:pt x="82" y="6930"/>
                      <a:pt x="1" y="7225"/>
                      <a:pt x="1" y="7520"/>
                    </a:cubicBezTo>
                    <a:cubicBezTo>
                      <a:pt x="1" y="7609"/>
                      <a:pt x="8" y="7699"/>
                      <a:pt x="23" y="7789"/>
                    </a:cubicBezTo>
                    <a:cubicBezTo>
                      <a:pt x="56" y="7975"/>
                      <a:pt x="132" y="8158"/>
                      <a:pt x="191" y="8349"/>
                    </a:cubicBezTo>
                    <a:cubicBezTo>
                      <a:pt x="254" y="8535"/>
                      <a:pt x="318" y="8718"/>
                      <a:pt x="378" y="8905"/>
                    </a:cubicBezTo>
                    <a:cubicBezTo>
                      <a:pt x="501" y="9275"/>
                      <a:pt x="625" y="9645"/>
                      <a:pt x="748" y="10011"/>
                    </a:cubicBezTo>
                    <a:cubicBezTo>
                      <a:pt x="1237" y="11471"/>
                      <a:pt x="1711" y="12891"/>
                      <a:pt x="2171" y="14262"/>
                    </a:cubicBezTo>
                    <a:cubicBezTo>
                      <a:pt x="3090" y="17007"/>
                      <a:pt x="3941" y="19561"/>
                      <a:pt x="4721" y="21892"/>
                    </a:cubicBezTo>
                    <a:cubicBezTo>
                      <a:pt x="6279" y="26562"/>
                      <a:pt x="7538" y="30337"/>
                      <a:pt x="8408" y="32949"/>
                    </a:cubicBezTo>
                    <a:cubicBezTo>
                      <a:pt x="8841" y="34252"/>
                      <a:pt x="9178" y="35268"/>
                      <a:pt x="9405" y="35955"/>
                    </a:cubicBezTo>
                    <a:cubicBezTo>
                      <a:pt x="9517" y="36299"/>
                      <a:pt x="9603" y="36560"/>
                      <a:pt x="9663" y="36740"/>
                    </a:cubicBezTo>
                    <a:cubicBezTo>
                      <a:pt x="9719" y="36915"/>
                      <a:pt x="9746" y="37005"/>
                      <a:pt x="9746" y="37005"/>
                    </a:cubicBezTo>
                    <a:lnTo>
                      <a:pt x="9746" y="37009"/>
                    </a:lnTo>
                    <a:lnTo>
                      <a:pt x="9749" y="37009"/>
                    </a:lnTo>
                    <a:cubicBezTo>
                      <a:pt x="9753" y="37009"/>
                      <a:pt x="9775" y="37102"/>
                      <a:pt x="9865" y="37262"/>
                    </a:cubicBezTo>
                    <a:cubicBezTo>
                      <a:pt x="9955" y="37419"/>
                      <a:pt x="10115" y="37655"/>
                      <a:pt x="10422" y="37848"/>
                    </a:cubicBezTo>
                    <a:cubicBezTo>
                      <a:pt x="10634" y="37983"/>
                      <a:pt x="10934" y="38091"/>
                      <a:pt x="11273" y="38091"/>
                    </a:cubicBezTo>
                    <a:cubicBezTo>
                      <a:pt x="11408" y="38091"/>
                      <a:pt x="11553" y="38076"/>
                      <a:pt x="11699" y="38031"/>
                    </a:cubicBezTo>
                    <a:cubicBezTo>
                      <a:pt x="12203" y="37871"/>
                      <a:pt x="12778" y="37669"/>
                      <a:pt x="13432" y="37453"/>
                    </a:cubicBezTo>
                    <a:cubicBezTo>
                      <a:pt x="15774" y="36664"/>
                      <a:pt x="19050" y="35559"/>
                      <a:pt x="23065" y="34207"/>
                    </a:cubicBezTo>
                    <a:lnTo>
                      <a:pt x="22896" y="33680"/>
                    </a:lnTo>
                    <a:lnTo>
                      <a:pt x="12797" y="2115"/>
                    </a:lnTo>
                    <a:lnTo>
                      <a:pt x="17937" y="393"/>
                    </a:lnTo>
                    <a:lnTo>
                      <a:pt x="27215" y="28821"/>
                    </a:lnTo>
                    <a:lnTo>
                      <a:pt x="26808" y="18930"/>
                    </a:lnTo>
                    <a:cubicBezTo>
                      <a:pt x="26677" y="18542"/>
                      <a:pt x="26546" y="18153"/>
                      <a:pt x="26415" y="17761"/>
                    </a:cubicBezTo>
                    <a:cubicBezTo>
                      <a:pt x="24828" y="13025"/>
                      <a:pt x="23136" y="7979"/>
                      <a:pt x="21377" y="2734"/>
                    </a:cubicBezTo>
                    <a:cubicBezTo>
                      <a:pt x="21190" y="2179"/>
                      <a:pt x="21003" y="1626"/>
                      <a:pt x="20817" y="1065"/>
                    </a:cubicBezTo>
                    <a:cubicBezTo>
                      <a:pt x="20674" y="632"/>
                      <a:pt x="20331" y="277"/>
                      <a:pt x="19912" y="109"/>
                    </a:cubicBezTo>
                    <a:cubicBezTo>
                      <a:pt x="19729" y="34"/>
                      <a:pt x="19535" y="0"/>
                      <a:pt x="19341" y="0"/>
                    </a:cubicBezTo>
                    <a:close/>
                  </a:path>
                </a:pathLst>
              </a:custGeom>
              <a:solidFill>
                <a:srgbClr val="BEA3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0" name="Google Shape;2611;p46"/>
              <p:cNvSpPr/>
              <p:nvPr/>
            </p:nvSpPr>
            <p:spPr>
              <a:xfrm>
                <a:off x="4751709" y="3671092"/>
                <a:ext cx="232112" cy="643381"/>
              </a:xfrm>
              <a:custGeom>
                <a:avLst/>
                <a:gdLst/>
                <a:ahLst/>
                <a:cxnLst/>
                <a:rect l="l" t="t" r="r" b="b"/>
                <a:pathLst>
                  <a:path w="5663" h="15697" extrusionOk="0">
                    <a:moveTo>
                      <a:pt x="777" y="1"/>
                    </a:moveTo>
                    <a:lnTo>
                      <a:pt x="0" y="244"/>
                    </a:lnTo>
                    <a:lnTo>
                      <a:pt x="4886" y="15696"/>
                    </a:lnTo>
                    <a:lnTo>
                      <a:pt x="5662" y="15454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1" name="Google Shape;2612;p46"/>
              <p:cNvSpPr/>
              <p:nvPr/>
            </p:nvSpPr>
            <p:spPr>
              <a:xfrm>
                <a:off x="4619569" y="3243237"/>
                <a:ext cx="147924" cy="377413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9208" extrusionOk="0">
                    <a:moveTo>
                      <a:pt x="777" y="0"/>
                    </a:moveTo>
                    <a:lnTo>
                      <a:pt x="1" y="247"/>
                    </a:lnTo>
                    <a:lnTo>
                      <a:pt x="2832" y="9207"/>
                    </a:lnTo>
                    <a:lnTo>
                      <a:pt x="3609" y="8964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2" name="Google Shape;2613;p46"/>
              <p:cNvSpPr/>
              <p:nvPr/>
            </p:nvSpPr>
            <p:spPr>
              <a:xfrm>
                <a:off x="4507020" y="3280863"/>
                <a:ext cx="86730" cy="18346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4476" extrusionOk="0">
                    <a:moveTo>
                      <a:pt x="778" y="1"/>
                    </a:moveTo>
                    <a:lnTo>
                      <a:pt x="1" y="247"/>
                    </a:lnTo>
                    <a:lnTo>
                      <a:pt x="1338" y="4476"/>
                    </a:lnTo>
                    <a:lnTo>
                      <a:pt x="2116" y="4233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3" name="Google Shape;2614;p46"/>
              <p:cNvSpPr/>
              <p:nvPr/>
            </p:nvSpPr>
            <p:spPr>
              <a:xfrm>
                <a:off x="4402668" y="3320701"/>
                <a:ext cx="125873" cy="30761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7505" extrusionOk="0">
                    <a:moveTo>
                      <a:pt x="776" y="1"/>
                    </a:moveTo>
                    <a:lnTo>
                      <a:pt x="0" y="247"/>
                    </a:lnTo>
                    <a:lnTo>
                      <a:pt x="2293" y="7505"/>
                    </a:lnTo>
                    <a:lnTo>
                      <a:pt x="3070" y="7258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4" name="Google Shape;2615;p46"/>
              <p:cNvSpPr/>
              <p:nvPr/>
            </p:nvSpPr>
            <p:spPr>
              <a:xfrm>
                <a:off x="4820731" y="4246129"/>
                <a:ext cx="64350" cy="112716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750" extrusionOk="0">
                    <a:moveTo>
                      <a:pt x="777" y="0"/>
                    </a:moveTo>
                    <a:lnTo>
                      <a:pt x="1" y="247"/>
                    </a:lnTo>
                    <a:lnTo>
                      <a:pt x="792" y="2749"/>
                    </a:lnTo>
                    <a:lnTo>
                      <a:pt x="1569" y="2506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5" name="Google Shape;2616;p46"/>
              <p:cNvSpPr/>
              <p:nvPr/>
            </p:nvSpPr>
            <p:spPr>
              <a:xfrm>
                <a:off x="4580673" y="3500877"/>
                <a:ext cx="86730" cy="18346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4476" extrusionOk="0">
                    <a:moveTo>
                      <a:pt x="778" y="1"/>
                    </a:moveTo>
                    <a:lnTo>
                      <a:pt x="0" y="244"/>
                    </a:lnTo>
                    <a:lnTo>
                      <a:pt x="1338" y="4476"/>
                    </a:lnTo>
                    <a:lnTo>
                      <a:pt x="2115" y="4229"/>
                    </a:lnTo>
                    <a:lnTo>
                      <a:pt x="778" y="1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6" name="Google Shape;2617;p46"/>
              <p:cNvSpPr/>
              <p:nvPr/>
            </p:nvSpPr>
            <p:spPr>
              <a:xfrm>
                <a:off x="4654325" y="3720727"/>
                <a:ext cx="183419" cy="490088"/>
              </a:xfrm>
              <a:custGeom>
                <a:avLst/>
                <a:gdLst/>
                <a:ahLst/>
                <a:cxnLst/>
                <a:rect l="l" t="t" r="r" b="b"/>
                <a:pathLst>
                  <a:path w="4475" h="11957" extrusionOk="0">
                    <a:moveTo>
                      <a:pt x="777" y="0"/>
                    </a:moveTo>
                    <a:lnTo>
                      <a:pt x="1" y="243"/>
                    </a:lnTo>
                    <a:lnTo>
                      <a:pt x="3702" y="11957"/>
                    </a:lnTo>
                    <a:lnTo>
                      <a:pt x="4475" y="1171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7" name="Google Shape;2618;p46"/>
              <p:cNvSpPr/>
              <p:nvPr/>
            </p:nvSpPr>
            <p:spPr>
              <a:xfrm>
                <a:off x="4690311" y="3040725"/>
                <a:ext cx="597680" cy="1387345"/>
              </a:xfrm>
              <a:custGeom>
                <a:avLst/>
                <a:gdLst/>
                <a:ahLst/>
                <a:cxnLst/>
                <a:rect l="l" t="t" r="r" b="b"/>
                <a:pathLst>
                  <a:path w="14582" h="33848" extrusionOk="0">
                    <a:moveTo>
                      <a:pt x="5140" y="0"/>
                    </a:moveTo>
                    <a:lnTo>
                      <a:pt x="0" y="1722"/>
                    </a:lnTo>
                    <a:lnTo>
                      <a:pt x="10268" y="33814"/>
                    </a:lnTo>
                    <a:lnTo>
                      <a:pt x="10279" y="33847"/>
                    </a:lnTo>
                    <a:lnTo>
                      <a:pt x="14582" y="32406"/>
                    </a:lnTo>
                    <a:lnTo>
                      <a:pt x="14418" y="28428"/>
                    </a:lnTo>
                    <a:lnTo>
                      <a:pt x="514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88" name="Google Shape;2620;p46"/>
            <p:cNvGrpSpPr/>
            <p:nvPr/>
          </p:nvGrpSpPr>
          <p:grpSpPr>
            <a:xfrm>
              <a:off x="1674052" y="1456946"/>
              <a:ext cx="2355173" cy="3797086"/>
              <a:chOff x="5819039" y="912475"/>
              <a:chExt cx="2355173" cy="3797086"/>
            </a:xfrm>
          </p:grpSpPr>
          <p:sp>
            <p:nvSpPr>
              <p:cNvPr id="1289" name="Google Shape;2621;p46"/>
              <p:cNvSpPr/>
              <p:nvPr/>
            </p:nvSpPr>
            <p:spPr>
              <a:xfrm>
                <a:off x="7402881" y="2309654"/>
                <a:ext cx="45988" cy="10862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65" extrusionOk="0">
                    <a:moveTo>
                      <a:pt x="1052" y="1"/>
                    </a:moveTo>
                    <a:cubicBezTo>
                      <a:pt x="958" y="1"/>
                      <a:pt x="765" y="27"/>
                      <a:pt x="546" y="72"/>
                    </a:cubicBezTo>
                    <a:cubicBezTo>
                      <a:pt x="244" y="140"/>
                      <a:pt x="1" y="219"/>
                      <a:pt x="4" y="252"/>
                    </a:cubicBezTo>
                    <a:cubicBezTo>
                      <a:pt x="6" y="260"/>
                      <a:pt x="28" y="264"/>
                      <a:pt x="64" y="264"/>
                    </a:cubicBezTo>
                    <a:cubicBezTo>
                      <a:pt x="158" y="264"/>
                      <a:pt x="352" y="238"/>
                      <a:pt x="572" y="193"/>
                    </a:cubicBezTo>
                    <a:cubicBezTo>
                      <a:pt x="878" y="125"/>
                      <a:pt x="1121" y="46"/>
                      <a:pt x="1114" y="13"/>
                    </a:cubicBezTo>
                    <a:cubicBezTo>
                      <a:pt x="1112" y="5"/>
                      <a:pt x="1090" y="1"/>
                      <a:pt x="105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0" name="Google Shape;2622;p46"/>
              <p:cNvSpPr/>
              <p:nvPr/>
            </p:nvSpPr>
            <p:spPr>
              <a:xfrm>
                <a:off x="7492765" y="2281537"/>
                <a:ext cx="44717" cy="16354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399" extrusionOk="0">
                    <a:moveTo>
                      <a:pt x="1051" y="0"/>
                    </a:moveTo>
                    <a:cubicBezTo>
                      <a:pt x="976" y="0"/>
                      <a:pt x="766" y="56"/>
                      <a:pt x="523" y="143"/>
                    </a:cubicBezTo>
                    <a:cubicBezTo>
                      <a:pt x="232" y="247"/>
                      <a:pt x="0" y="359"/>
                      <a:pt x="11" y="389"/>
                    </a:cubicBezTo>
                    <a:cubicBezTo>
                      <a:pt x="13" y="395"/>
                      <a:pt x="24" y="398"/>
                      <a:pt x="42" y="398"/>
                    </a:cubicBezTo>
                    <a:cubicBezTo>
                      <a:pt x="117" y="398"/>
                      <a:pt x="325" y="343"/>
                      <a:pt x="564" y="258"/>
                    </a:cubicBezTo>
                    <a:cubicBezTo>
                      <a:pt x="859" y="150"/>
                      <a:pt x="1090" y="41"/>
                      <a:pt x="1080" y="8"/>
                    </a:cubicBezTo>
                    <a:cubicBezTo>
                      <a:pt x="1077" y="3"/>
                      <a:pt x="1067" y="0"/>
                      <a:pt x="10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1" name="Google Shape;2623;p46"/>
              <p:cNvSpPr/>
              <p:nvPr/>
            </p:nvSpPr>
            <p:spPr>
              <a:xfrm>
                <a:off x="7578959" y="2241699"/>
                <a:ext cx="42586" cy="21887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534" extrusionOk="0">
                    <a:moveTo>
                      <a:pt x="1006" y="1"/>
                    </a:moveTo>
                    <a:cubicBezTo>
                      <a:pt x="950" y="1"/>
                      <a:pt x="735" y="88"/>
                      <a:pt x="489" y="215"/>
                    </a:cubicBezTo>
                    <a:cubicBezTo>
                      <a:pt x="213" y="360"/>
                      <a:pt x="0" y="498"/>
                      <a:pt x="15" y="528"/>
                    </a:cubicBezTo>
                    <a:cubicBezTo>
                      <a:pt x="17" y="532"/>
                      <a:pt x="22" y="534"/>
                      <a:pt x="30" y="534"/>
                    </a:cubicBezTo>
                    <a:cubicBezTo>
                      <a:pt x="89" y="534"/>
                      <a:pt x="300" y="447"/>
                      <a:pt x="545" y="322"/>
                    </a:cubicBezTo>
                    <a:cubicBezTo>
                      <a:pt x="825" y="177"/>
                      <a:pt x="1038" y="35"/>
                      <a:pt x="1020" y="5"/>
                    </a:cubicBezTo>
                    <a:cubicBezTo>
                      <a:pt x="1018" y="2"/>
                      <a:pt x="1013" y="1"/>
                      <a:pt x="100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2" name="Google Shape;2624;p46"/>
              <p:cNvSpPr/>
              <p:nvPr/>
            </p:nvSpPr>
            <p:spPr>
              <a:xfrm>
                <a:off x="7659621" y="2190302"/>
                <a:ext cx="39225" cy="27462"/>
              </a:xfrm>
              <a:custGeom>
                <a:avLst/>
                <a:gdLst/>
                <a:ahLst/>
                <a:cxnLst/>
                <a:rect l="l" t="t" r="r" b="b"/>
                <a:pathLst>
                  <a:path w="957" h="670" extrusionOk="0">
                    <a:moveTo>
                      <a:pt x="927" y="0"/>
                    </a:moveTo>
                    <a:cubicBezTo>
                      <a:pt x="877" y="0"/>
                      <a:pt x="673" y="121"/>
                      <a:pt x="441" y="284"/>
                    </a:cubicBezTo>
                    <a:cubicBezTo>
                      <a:pt x="191" y="467"/>
                      <a:pt x="0" y="639"/>
                      <a:pt x="19" y="665"/>
                    </a:cubicBezTo>
                    <a:cubicBezTo>
                      <a:pt x="21" y="668"/>
                      <a:pt x="24" y="670"/>
                      <a:pt x="30" y="670"/>
                    </a:cubicBezTo>
                    <a:cubicBezTo>
                      <a:pt x="81" y="670"/>
                      <a:pt x="283" y="550"/>
                      <a:pt x="512" y="381"/>
                    </a:cubicBezTo>
                    <a:cubicBezTo>
                      <a:pt x="766" y="198"/>
                      <a:pt x="957" y="26"/>
                      <a:pt x="938" y="4"/>
                    </a:cubicBezTo>
                    <a:cubicBezTo>
                      <a:pt x="936" y="2"/>
                      <a:pt x="932" y="0"/>
                      <a:pt x="9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3" name="Google Shape;2625;p46"/>
              <p:cNvSpPr/>
              <p:nvPr/>
            </p:nvSpPr>
            <p:spPr>
              <a:xfrm>
                <a:off x="7732495" y="2127347"/>
                <a:ext cx="34798" cy="33077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07" extrusionOk="0">
                    <a:moveTo>
                      <a:pt x="816" y="0"/>
                    </a:moveTo>
                    <a:cubicBezTo>
                      <a:pt x="778" y="0"/>
                      <a:pt x="590" y="152"/>
                      <a:pt x="382" y="360"/>
                    </a:cubicBezTo>
                    <a:cubicBezTo>
                      <a:pt x="161" y="580"/>
                      <a:pt x="1" y="778"/>
                      <a:pt x="23" y="804"/>
                    </a:cubicBezTo>
                    <a:cubicBezTo>
                      <a:pt x="25" y="806"/>
                      <a:pt x="27" y="807"/>
                      <a:pt x="31" y="807"/>
                    </a:cubicBezTo>
                    <a:cubicBezTo>
                      <a:pt x="75" y="807"/>
                      <a:pt x="260" y="653"/>
                      <a:pt x="468" y="445"/>
                    </a:cubicBezTo>
                    <a:cubicBezTo>
                      <a:pt x="687" y="226"/>
                      <a:pt x="849" y="24"/>
                      <a:pt x="822" y="2"/>
                    </a:cubicBezTo>
                    <a:cubicBezTo>
                      <a:pt x="820" y="1"/>
                      <a:pt x="819" y="0"/>
                      <a:pt x="8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4" name="Google Shape;2626;p46"/>
              <p:cNvSpPr/>
              <p:nvPr/>
            </p:nvSpPr>
            <p:spPr>
              <a:xfrm>
                <a:off x="7795122" y="2053695"/>
                <a:ext cx="28773" cy="38282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34" extrusionOk="0">
                    <a:moveTo>
                      <a:pt x="669" y="0"/>
                    </a:moveTo>
                    <a:cubicBezTo>
                      <a:pt x="634" y="0"/>
                      <a:pt x="472" y="186"/>
                      <a:pt x="299" y="432"/>
                    </a:cubicBezTo>
                    <a:cubicBezTo>
                      <a:pt x="123" y="689"/>
                      <a:pt x="0" y="913"/>
                      <a:pt x="26" y="932"/>
                    </a:cubicBezTo>
                    <a:cubicBezTo>
                      <a:pt x="27" y="933"/>
                      <a:pt x="29" y="934"/>
                      <a:pt x="31" y="934"/>
                    </a:cubicBezTo>
                    <a:cubicBezTo>
                      <a:pt x="70" y="934"/>
                      <a:pt x="230" y="746"/>
                      <a:pt x="400" y="502"/>
                    </a:cubicBezTo>
                    <a:cubicBezTo>
                      <a:pt x="579" y="244"/>
                      <a:pt x="702" y="20"/>
                      <a:pt x="672" y="1"/>
                    </a:cubicBezTo>
                    <a:cubicBezTo>
                      <a:pt x="671" y="1"/>
                      <a:pt x="670" y="0"/>
                      <a:pt x="66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5" name="Google Shape;2627;p46"/>
              <p:cNvSpPr/>
              <p:nvPr/>
            </p:nvSpPr>
            <p:spPr>
              <a:xfrm>
                <a:off x="7844429" y="1970739"/>
                <a:ext cx="21150" cy="42668"/>
              </a:xfrm>
              <a:custGeom>
                <a:avLst/>
                <a:gdLst/>
                <a:ahLst/>
                <a:cxnLst/>
                <a:rect l="l" t="t" r="r" b="b"/>
                <a:pathLst>
                  <a:path w="516" h="1041" extrusionOk="0">
                    <a:moveTo>
                      <a:pt x="483" y="1"/>
                    </a:moveTo>
                    <a:cubicBezTo>
                      <a:pt x="446" y="1"/>
                      <a:pt x="325" y="221"/>
                      <a:pt x="202" y="498"/>
                    </a:cubicBezTo>
                    <a:cubicBezTo>
                      <a:pt x="78" y="782"/>
                      <a:pt x="0" y="1025"/>
                      <a:pt x="30" y="1039"/>
                    </a:cubicBezTo>
                    <a:cubicBezTo>
                      <a:pt x="31" y="1040"/>
                      <a:pt x="32" y="1040"/>
                      <a:pt x="34" y="1040"/>
                    </a:cubicBezTo>
                    <a:cubicBezTo>
                      <a:pt x="69" y="1040"/>
                      <a:pt x="192" y="823"/>
                      <a:pt x="314" y="546"/>
                    </a:cubicBezTo>
                    <a:cubicBezTo>
                      <a:pt x="437" y="259"/>
                      <a:pt x="516" y="16"/>
                      <a:pt x="485" y="1"/>
                    </a:cubicBezTo>
                    <a:cubicBezTo>
                      <a:pt x="484" y="1"/>
                      <a:pt x="483" y="1"/>
                      <a:pt x="48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6" name="Google Shape;2628;p46"/>
              <p:cNvSpPr/>
              <p:nvPr/>
            </p:nvSpPr>
            <p:spPr>
              <a:xfrm>
                <a:off x="7877300" y="1881348"/>
                <a:ext cx="12911" cy="45373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107" extrusionOk="0">
                    <a:moveTo>
                      <a:pt x="279" y="1"/>
                    </a:moveTo>
                    <a:cubicBezTo>
                      <a:pt x="249" y="1"/>
                      <a:pt x="168" y="241"/>
                      <a:pt x="98" y="539"/>
                    </a:cubicBezTo>
                    <a:cubicBezTo>
                      <a:pt x="31" y="845"/>
                      <a:pt x="0" y="1096"/>
                      <a:pt x="31" y="1106"/>
                    </a:cubicBezTo>
                    <a:cubicBezTo>
                      <a:pt x="31" y="1107"/>
                      <a:pt x="32" y="1107"/>
                      <a:pt x="32" y="1107"/>
                    </a:cubicBezTo>
                    <a:cubicBezTo>
                      <a:pt x="66" y="1107"/>
                      <a:pt x="147" y="871"/>
                      <a:pt x="214" y="569"/>
                    </a:cubicBezTo>
                    <a:cubicBezTo>
                      <a:pt x="285" y="258"/>
                      <a:pt x="314" y="8"/>
                      <a:pt x="281" y="1"/>
                    </a:cubicBezTo>
                    <a:cubicBezTo>
                      <a:pt x="280" y="1"/>
                      <a:pt x="280" y="1"/>
                      <a:pt x="27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7" name="Google Shape;2629;p46"/>
              <p:cNvSpPr/>
              <p:nvPr/>
            </p:nvSpPr>
            <p:spPr>
              <a:xfrm>
                <a:off x="7893531" y="1789047"/>
                <a:ext cx="6640" cy="46439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133" extrusionOk="0">
                    <a:moveTo>
                      <a:pt x="116" y="0"/>
                    </a:moveTo>
                    <a:cubicBezTo>
                      <a:pt x="87" y="0"/>
                      <a:pt x="42" y="250"/>
                      <a:pt x="23" y="561"/>
                    </a:cubicBezTo>
                    <a:cubicBezTo>
                      <a:pt x="1" y="871"/>
                      <a:pt x="12" y="1129"/>
                      <a:pt x="45" y="1133"/>
                    </a:cubicBezTo>
                    <a:cubicBezTo>
                      <a:pt x="46" y="1133"/>
                      <a:pt x="46" y="1133"/>
                      <a:pt x="46" y="1133"/>
                    </a:cubicBezTo>
                    <a:cubicBezTo>
                      <a:pt x="80" y="1133"/>
                      <a:pt x="124" y="880"/>
                      <a:pt x="142" y="569"/>
                    </a:cubicBezTo>
                    <a:cubicBezTo>
                      <a:pt x="161" y="255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8" name="Google Shape;2630;p46"/>
              <p:cNvSpPr/>
              <p:nvPr/>
            </p:nvSpPr>
            <p:spPr>
              <a:xfrm>
                <a:off x="7892178" y="1696254"/>
                <a:ext cx="7214" cy="4648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134" extrusionOk="0">
                    <a:moveTo>
                      <a:pt x="38" y="1"/>
                    </a:moveTo>
                    <a:cubicBezTo>
                      <a:pt x="38" y="1"/>
                      <a:pt x="37" y="1"/>
                      <a:pt x="37" y="1"/>
                    </a:cubicBezTo>
                    <a:cubicBezTo>
                      <a:pt x="4" y="9"/>
                      <a:pt x="0" y="263"/>
                      <a:pt x="26" y="573"/>
                    </a:cubicBezTo>
                    <a:cubicBezTo>
                      <a:pt x="56" y="883"/>
                      <a:pt x="104" y="1133"/>
                      <a:pt x="138" y="1133"/>
                    </a:cubicBezTo>
                    <a:cubicBezTo>
                      <a:pt x="172" y="1130"/>
                      <a:pt x="175" y="875"/>
                      <a:pt x="146" y="561"/>
                    </a:cubicBezTo>
                    <a:cubicBezTo>
                      <a:pt x="120" y="250"/>
                      <a:pt x="72" y="1"/>
                      <a:pt x="3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9" name="Google Shape;2631;p46"/>
              <p:cNvSpPr/>
              <p:nvPr/>
            </p:nvSpPr>
            <p:spPr>
              <a:xfrm>
                <a:off x="7873612" y="1605347"/>
                <a:ext cx="13813" cy="45209"/>
              </a:xfrm>
              <a:custGeom>
                <a:avLst/>
                <a:gdLst/>
                <a:ahLst/>
                <a:cxnLst/>
                <a:rect l="l" t="t" r="r" b="b"/>
                <a:pathLst>
                  <a:path w="337" h="1103" extrusionOk="0">
                    <a:moveTo>
                      <a:pt x="33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1" y="12"/>
                      <a:pt x="35" y="266"/>
                      <a:pt x="109" y="569"/>
                    </a:cubicBezTo>
                    <a:cubicBezTo>
                      <a:pt x="183" y="866"/>
                      <a:pt x="271" y="1102"/>
                      <a:pt x="306" y="1102"/>
                    </a:cubicBezTo>
                    <a:cubicBezTo>
                      <a:pt x="306" y="1102"/>
                      <a:pt x="307" y="1102"/>
                      <a:pt x="307" y="1102"/>
                    </a:cubicBezTo>
                    <a:cubicBezTo>
                      <a:pt x="337" y="1095"/>
                      <a:pt x="304" y="845"/>
                      <a:pt x="225" y="538"/>
                    </a:cubicBezTo>
                    <a:cubicBezTo>
                      <a:pt x="152" y="237"/>
                      <a:pt x="67" y="0"/>
                      <a:pt x="3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0" name="Google Shape;2632;p46"/>
              <p:cNvSpPr/>
              <p:nvPr/>
            </p:nvSpPr>
            <p:spPr>
              <a:xfrm>
                <a:off x="7839962" y="1518948"/>
                <a:ext cx="21313" cy="42504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037" extrusionOk="0">
                    <a:moveTo>
                      <a:pt x="33" y="1"/>
                    </a:moveTo>
                    <a:cubicBezTo>
                      <a:pt x="32" y="1"/>
                      <a:pt x="31" y="1"/>
                      <a:pt x="30" y="2"/>
                    </a:cubicBezTo>
                    <a:cubicBezTo>
                      <a:pt x="1" y="17"/>
                      <a:pt x="79" y="260"/>
                      <a:pt x="206" y="543"/>
                    </a:cubicBezTo>
                    <a:cubicBezTo>
                      <a:pt x="326" y="820"/>
                      <a:pt x="450" y="1037"/>
                      <a:pt x="487" y="1037"/>
                    </a:cubicBezTo>
                    <a:cubicBezTo>
                      <a:pt x="488" y="1037"/>
                      <a:pt x="489" y="1036"/>
                      <a:pt x="490" y="1036"/>
                    </a:cubicBezTo>
                    <a:cubicBezTo>
                      <a:pt x="520" y="1025"/>
                      <a:pt x="441" y="782"/>
                      <a:pt x="314" y="495"/>
                    </a:cubicBezTo>
                    <a:cubicBezTo>
                      <a:pt x="191" y="216"/>
                      <a:pt x="68" y="1"/>
                      <a:pt x="3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1" name="Google Shape;2633;p46"/>
              <p:cNvSpPr/>
              <p:nvPr/>
            </p:nvSpPr>
            <p:spPr>
              <a:xfrm>
                <a:off x="7790819" y="1440295"/>
                <a:ext cx="28978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932" extrusionOk="0">
                    <a:moveTo>
                      <a:pt x="31" y="0"/>
                    </a:moveTo>
                    <a:cubicBezTo>
                      <a:pt x="29" y="0"/>
                      <a:pt x="27" y="1"/>
                      <a:pt x="26" y="1"/>
                    </a:cubicBezTo>
                    <a:cubicBezTo>
                      <a:pt x="0" y="24"/>
                      <a:pt x="124" y="243"/>
                      <a:pt x="303" y="502"/>
                    </a:cubicBezTo>
                    <a:cubicBezTo>
                      <a:pt x="476" y="746"/>
                      <a:pt x="634" y="932"/>
                      <a:pt x="672" y="932"/>
                    </a:cubicBezTo>
                    <a:cubicBezTo>
                      <a:pt x="674" y="932"/>
                      <a:pt x="675" y="932"/>
                      <a:pt x="676" y="931"/>
                    </a:cubicBezTo>
                    <a:cubicBezTo>
                      <a:pt x="707" y="912"/>
                      <a:pt x="583" y="688"/>
                      <a:pt x="400" y="431"/>
                    </a:cubicBezTo>
                    <a:cubicBezTo>
                      <a:pt x="229" y="184"/>
                      <a:pt x="68" y="0"/>
                      <a:pt x="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2" name="Google Shape;2634;p46"/>
              <p:cNvSpPr/>
              <p:nvPr/>
            </p:nvSpPr>
            <p:spPr>
              <a:xfrm>
                <a:off x="7726347" y="1373611"/>
                <a:ext cx="36192" cy="3176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775" extrusionOk="0">
                    <a:moveTo>
                      <a:pt x="31" y="1"/>
                    </a:moveTo>
                    <a:cubicBezTo>
                      <a:pt x="27" y="1"/>
                      <a:pt x="25" y="2"/>
                      <a:pt x="23" y="3"/>
                    </a:cubicBezTo>
                    <a:cubicBezTo>
                      <a:pt x="1" y="29"/>
                      <a:pt x="180" y="208"/>
                      <a:pt x="411" y="422"/>
                    </a:cubicBezTo>
                    <a:cubicBezTo>
                      <a:pt x="626" y="618"/>
                      <a:pt x="810" y="774"/>
                      <a:pt x="850" y="774"/>
                    </a:cubicBezTo>
                    <a:cubicBezTo>
                      <a:pt x="853" y="774"/>
                      <a:pt x="855" y="774"/>
                      <a:pt x="856" y="772"/>
                    </a:cubicBezTo>
                    <a:cubicBezTo>
                      <a:pt x="882" y="750"/>
                      <a:pt x="725" y="548"/>
                      <a:pt x="490" y="332"/>
                    </a:cubicBezTo>
                    <a:cubicBezTo>
                      <a:pt x="275" y="134"/>
                      <a:pt x="76" y="1"/>
                      <a:pt x="3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3" name="Google Shape;2635;p46"/>
              <p:cNvSpPr/>
              <p:nvPr/>
            </p:nvSpPr>
            <p:spPr>
              <a:xfrm>
                <a:off x="7668802" y="1333526"/>
                <a:ext cx="21641" cy="13116"/>
              </a:xfrm>
              <a:custGeom>
                <a:avLst/>
                <a:gdLst/>
                <a:ahLst/>
                <a:cxnLst/>
                <a:rect l="l" t="t" r="r" b="b"/>
                <a:pathLst>
                  <a:path w="528" h="320" extrusionOk="0">
                    <a:moveTo>
                      <a:pt x="42" y="1"/>
                    </a:moveTo>
                    <a:cubicBezTo>
                      <a:pt x="30" y="1"/>
                      <a:pt x="22" y="4"/>
                      <a:pt x="19" y="10"/>
                    </a:cubicBezTo>
                    <a:cubicBezTo>
                      <a:pt x="0" y="40"/>
                      <a:pt x="98" y="130"/>
                      <a:pt x="232" y="212"/>
                    </a:cubicBezTo>
                    <a:cubicBezTo>
                      <a:pt x="341" y="278"/>
                      <a:pt x="444" y="320"/>
                      <a:pt x="488" y="320"/>
                    </a:cubicBezTo>
                    <a:cubicBezTo>
                      <a:pt x="498" y="320"/>
                      <a:pt x="505" y="317"/>
                      <a:pt x="508" y="312"/>
                    </a:cubicBezTo>
                    <a:cubicBezTo>
                      <a:pt x="527" y="283"/>
                      <a:pt x="434" y="193"/>
                      <a:pt x="296" y="111"/>
                    </a:cubicBezTo>
                    <a:cubicBezTo>
                      <a:pt x="187" y="43"/>
                      <a:pt x="87" y="1"/>
                      <a:pt x="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4" name="Google Shape;2636;p46"/>
              <p:cNvSpPr/>
              <p:nvPr/>
            </p:nvSpPr>
            <p:spPr>
              <a:xfrm>
                <a:off x="7085687" y="912475"/>
                <a:ext cx="654980" cy="654980"/>
              </a:xfrm>
              <a:custGeom>
                <a:avLst/>
                <a:gdLst/>
                <a:ahLst/>
                <a:cxnLst/>
                <a:rect l="l" t="t" r="r" b="b"/>
                <a:pathLst>
                  <a:path w="15980" h="15980" extrusionOk="0">
                    <a:moveTo>
                      <a:pt x="7990" y="0"/>
                    </a:moveTo>
                    <a:cubicBezTo>
                      <a:pt x="3578" y="0"/>
                      <a:pt x="1" y="3579"/>
                      <a:pt x="1" y="7989"/>
                    </a:cubicBezTo>
                    <a:cubicBezTo>
                      <a:pt x="1" y="12404"/>
                      <a:pt x="3578" y="15979"/>
                      <a:pt x="7990" y="15979"/>
                    </a:cubicBezTo>
                    <a:cubicBezTo>
                      <a:pt x="12405" y="15979"/>
                      <a:pt x="15980" y="12404"/>
                      <a:pt x="15980" y="7989"/>
                    </a:cubicBezTo>
                    <a:cubicBezTo>
                      <a:pt x="15980" y="3579"/>
                      <a:pt x="12405" y="0"/>
                      <a:pt x="79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5" name="Google Shape;2637;p46"/>
              <p:cNvSpPr/>
              <p:nvPr/>
            </p:nvSpPr>
            <p:spPr>
              <a:xfrm>
                <a:off x="7219467" y="1115480"/>
                <a:ext cx="387373" cy="282322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6888" extrusionOk="0">
                    <a:moveTo>
                      <a:pt x="8304" y="0"/>
                    </a:moveTo>
                    <a:lnTo>
                      <a:pt x="3621" y="4505"/>
                    </a:lnTo>
                    <a:lnTo>
                      <a:pt x="1237" y="2383"/>
                    </a:lnTo>
                    <a:lnTo>
                      <a:pt x="1" y="3619"/>
                    </a:lnTo>
                    <a:lnTo>
                      <a:pt x="3445" y="6887"/>
                    </a:lnTo>
                    <a:lnTo>
                      <a:pt x="9451" y="1236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9" name="Google Shape;2641;p46"/>
              <p:cNvSpPr/>
              <p:nvPr/>
            </p:nvSpPr>
            <p:spPr>
              <a:xfrm>
                <a:off x="7610428" y="4293623"/>
                <a:ext cx="197166" cy="21142"/>
              </a:xfrm>
              <a:custGeom>
                <a:avLst/>
                <a:gdLst/>
                <a:ahLst/>
                <a:cxnLst/>
                <a:rect l="l" t="t" r="r" b="b"/>
                <a:pathLst>
                  <a:path w="5241" h="562" extrusionOk="0">
                    <a:moveTo>
                      <a:pt x="912" y="0"/>
                    </a:moveTo>
                    <a:cubicBezTo>
                      <a:pt x="912" y="0"/>
                      <a:pt x="0" y="243"/>
                      <a:pt x="109" y="396"/>
                    </a:cubicBezTo>
                    <a:cubicBezTo>
                      <a:pt x="184" y="497"/>
                      <a:pt x="1787" y="562"/>
                      <a:pt x="3296" y="562"/>
                    </a:cubicBezTo>
                    <a:cubicBezTo>
                      <a:pt x="4028" y="562"/>
                      <a:pt x="4738" y="546"/>
                      <a:pt x="5241" y="512"/>
                    </a:cubicBezTo>
                    <a:lnTo>
                      <a:pt x="5237" y="441"/>
                    </a:lnTo>
                    <a:lnTo>
                      <a:pt x="1174" y="396"/>
                    </a:lnTo>
                    <a:cubicBezTo>
                      <a:pt x="1174" y="396"/>
                      <a:pt x="1091" y="11"/>
                      <a:pt x="912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1" name="Google Shape;2643;p46"/>
              <p:cNvSpPr/>
              <p:nvPr/>
            </p:nvSpPr>
            <p:spPr>
              <a:xfrm>
                <a:off x="7643721" y="4292155"/>
                <a:ext cx="11700" cy="18246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85" extrusionOk="0">
                    <a:moveTo>
                      <a:pt x="7" y="1"/>
                    </a:moveTo>
                    <a:cubicBezTo>
                      <a:pt x="6" y="1"/>
                      <a:pt x="5" y="1"/>
                      <a:pt x="5" y="2"/>
                    </a:cubicBezTo>
                    <a:cubicBezTo>
                      <a:pt x="1" y="9"/>
                      <a:pt x="113" y="81"/>
                      <a:pt x="191" y="219"/>
                    </a:cubicBezTo>
                    <a:cubicBezTo>
                      <a:pt x="273" y="353"/>
                      <a:pt x="277" y="484"/>
                      <a:pt x="289" y="484"/>
                    </a:cubicBezTo>
                    <a:cubicBezTo>
                      <a:pt x="289" y="484"/>
                      <a:pt x="289" y="484"/>
                      <a:pt x="289" y="484"/>
                    </a:cubicBezTo>
                    <a:cubicBezTo>
                      <a:pt x="300" y="484"/>
                      <a:pt x="310" y="340"/>
                      <a:pt x="221" y="200"/>
                    </a:cubicBezTo>
                    <a:cubicBezTo>
                      <a:pt x="145" y="62"/>
                      <a:pt x="28" y="1"/>
                      <a:pt x="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2" name="Google Shape;2644;p46"/>
              <p:cNvSpPr/>
              <p:nvPr/>
            </p:nvSpPr>
            <p:spPr>
              <a:xfrm>
                <a:off x="7638021" y="4680869"/>
                <a:ext cx="7255" cy="1049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56" extrusionOk="0">
                    <a:moveTo>
                      <a:pt x="14" y="1"/>
                    </a:moveTo>
                    <a:cubicBezTo>
                      <a:pt x="13" y="1"/>
                      <a:pt x="12" y="1"/>
                      <a:pt x="12" y="1"/>
                    </a:cubicBezTo>
                    <a:cubicBezTo>
                      <a:pt x="1" y="5"/>
                      <a:pt x="30" y="69"/>
                      <a:pt x="72" y="139"/>
                    </a:cubicBezTo>
                    <a:cubicBezTo>
                      <a:pt x="114" y="206"/>
                      <a:pt x="153" y="256"/>
                      <a:pt x="166" y="256"/>
                    </a:cubicBezTo>
                    <a:cubicBezTo>
                      <a:pt x="167" y="256"/>
                      <a:pt x="168" y="256"/>
                      <a:pt x="168" y="255"/>
                    </a:cubicBezTo>
                    <a:cubicBezTo>
                      <a:pt x="177" y="251"/>
                      <a:pt x="151" y="188"/>
                      <a:pt x="106" y="117"/>
                    </a:cubicBezTo>
                    <a:cubicBezTo>
                      <a:pt x="64" y="51"/>
                      <a:pt x="25" y="1"/>
                      <a:pt x="1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3" name="Google Shape;2645;p46"/>
              <p:cNvSpPr/>
              <p:nvPr/>
            </p:nvSpPr>
            <p:spPr>
              <a:xfrm>
                <a:off x="7647202" y="4679025"/>
                <a:ext cx="8198" cy="7296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78" extrusionOk="0">
                    <a:moveTo>
                      <a:pt x="8" y="0"/>
                    </a:moveTo>
                    <a:cubicBezTo>
                      <a:pt x="6" y="0"/>
                      <a:pt x="5" y="1"/>
                      <a:pt x="5" y="2"/>
                    </a:cubicBezTo>
                    <a:cubicBezTo>
                      <a:pt x="1" y="9"/>
                      <a:pt x="34" y="54"/>
                      <a:pt x="87" y="102"/>
                    </a:cubicBezTo>
                    <a:cubicBezTo>
                      <a:pt x="134" y="146"/>
                      <a:pt x="178" y="178"/>
                      <a:pt x="189" y="178"/>
                    </a:cubicBezTo>
                    <a:cubicBezTo>
                      <a:pt x="190" y="178"/>
                      <a:pt x="191" y="177"/>
                      <a:pt x="191" y="176"/>
                    </a:cubicBezTo>
                    <a:cubicBezTo>
                      <a:pt x="199" y="169"/>
                      <a:pt x="165" y="124"/>
                      <a:pt x="113" y="76"/>
                    </a:cubicBezTo>
                    <a:cubicBezTo>
                      <a:pt x="66" y="32"/>
                      <a:pt x="21" y="0"/>
                      <a:pt x="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4" name="Google Shape;2646;p46"/>
              <p:cNvSpPr/>
              <p:nvPr/>
            </p:nvSpPr>
            <p:spPr>
              <a:xfrm>
                <a:off x="7648596" y="4673697"/>
                <a:ext cx="13198" cy="155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8" extrusionOk="0">
                    <a:moveTo>
                      <a:pt x="161" y="1"/>
                    </a:moveTo>
                    <a:cubicBezTo>
                      <a:pt x="75" y="1"/>
                      <a:pt x="0" y="8"/>
                      <a:pt x="0" y="19"/>
                    </a:cubicBezTo>
                    <a:cubicBezTo>
                      <a:pt x="0" y="27"/>
                      <a:pt x="72" y="37"/>
                      <a:pt x="161" y="37"/>
                    </a:cubicBezTo>
                    <a:cubicBezTo>
                      <a:pt x="251" y="37"/>
                      <a:pt x="322" y="30"/>
                      <a:pt x="322" y="19"/>
                    </a:cubicBezTo>
                    <a:cubicBezTo>
                      <a:pt x="322" y="11"/>
                      <a:pt x="251" y="1"/>
                      <a:pt x="1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5" name="Google Shape;2647;p46"/>
              <p:cNvSpPr/>
              <p:nvPr/>
            </p:nvSpPr>
            <p:spPr>
              <a:xfrm>
                <a:off x="7649210" y="4666114"/>
                <a:ext cx="15042" cy="217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53" extrusionOk="0">
                    <a:moveTo>
                      <a:pt x="351" y="0"/>
                    </a:moveTo>
                    <a:cubicBezTo>
                      <a:pt x="326" y="0"/>
                      <a:pt x="261" y="11"/>
                      <a:pt x="183" y="14"/>
                    </a:cubicBezTo>
                    <a:cubicBezTo>
                      <a:pt x="83" y="21"/>
                      <a:pt x="4" y="14"/>
                      <a:pt x="0" y="25"/>
                    </a:cubicBezTo>
                    <a:cubicBezTo>
                      <a:pt x="0" y="32"/>
                      <a:pt x="64" y="52"/>
                      <a:pt x="148" y="52"/>
                    </a:cubicBezTo>
                    <a:cubicBezTo>
                      <a:pt x="160" y="52"/>
                      <a:pt x="171" y="52"/>
                      <a:pt x="183" y="51"/>
                    </a:cubicBezTo>
                    <a:cubicBezTo>
                      <a:pt x="288" y="48"/>
                      <a:pt x="366" y="14"/>
                      <a:pt x="363" y="3"/>
                    </a:cubicBezTo>
                    <a:cubicBezTo>
                      <a:pt x="362" y="1"/>
                      <a:pt x="358" y="0"/>
                      <a:pt x="35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6" name="Google Shape;2648;p46"/>
              <p:cNvSpPr/>
              <p:nvPr/>
            </p:nvSpPr>
            <p:spPr>
              <a:xfrm>
                <a:off x="7617200" y="4668860"/>
                <a:ext cx="23650" cy="13731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35" extrusionOk="0">
                    <a:moveTo>
                      <a:pt x="181" y="36"/>
                    </a:moveTo>
                    <a:cubicBezTo>
                      <a:pt x="221" y="36"/>
                      <a:pt x="261" y="42"/>
                      <a:pt x="295" y="51"/>
                    </a:cubicBezTo>
                    <a:cubicBezTo>
                      <a:pt x="367" y="77"/>
                      <a:pt x="423" y="119"/>
                      <a:pt x="460" y="163"/>
                    </a:cubicBezTo>
                    <a:cubicBezTo>
                      <a:pt x="493" y="205"/>
                      <a:pt x="513" y="243"/>
                      <a:pt x="524" y="273"/>
                    </a:cubicBezTo>
                    <a:lnTo>
                      <a:pt x="524" y="273"/>
                    </a:lnTo>
                    <a:cubicBezTo>
                      <a:pt x="491" y="269"/>
                      <a:pt x="443" y="263"/>
                      <a:pt x="385" y="250"/>
                    </a:cubicBezTo>
                    <a:cubicBezTo>
                      <a:pt x="326" y="238"/>
                      <a:pt x="259" y="219"/>
                      <a:pt x="183" y="193"/>
                    </a:cubicBezTo>
                    <a:cubicBezTo>
                      <a:pt x="150" y="178"/>
                      <a:pt x="109" y="167"/>
                      <a:pt x="76" y="145"/>
                    </a:cubicBezTo>
                    <a:cubicBezTo>
                      <a:pt x="42" y="122"/>
                      <a:pt x="31" y="85"/>
                      <a:pt x="61" y="62"/>
                    </a:cubicBezTo>
                    <a:cubicBezTo>
                      <a:pt x="95" y="43"/>
                      <a:pt x="138" y="36"/>
                      <a:pt x="181" y="36"/>
                    </a:cubicBezTo>
                    <a:close/>
                    <a:moveTo>
                      <a:pt x="189" y="1"/>
                    </a:moveTo>
                    <a:cubicBezTo>
                      <a:pt x="140" y="1"/>
                      <a:pt x="89" y="11"/>
                      <a:pt x="38" y="36"/>
                    </a:cubicBezTo>
                    <a:cubicBezTo>
                      <a:pt x="16" y="51"/>
                      <a:pt x="1" y="85"/>
                      <a:pt x="9" y="111"/>
                    </a:cubicBezTo>
                    <a:cubicBezTo>
                      <a:pt x="16" y="141"/>
                      <a:pt x="35" y="160"/>
                      <a:pt x="57" y="174"/>
                    </a:cubicBezTo>
                    <a:cubicBezTo>
                      <a:pt x="94" y="200"/>
                      <a:pt x="135" y="212"/>
                      <a:pt x="173" y="227"/>
                    </a:cubicBezTo>
                    <a:cubicBezTo>
                      <a:pt x="251" y="253"/>
                      <a:pt x="322" y="267"/>
                      <a:pt x="382" y="276"/>
                    </a:cubicBezTo>
                    <a:cubicBezTo>
                      <a:pt x="440" y="285"/>
                      <a:pt x="488" y="288"/>
                      <a:pt x="522" y="288"/>
                    </a:cubicBezTo>
                    <a:cubicBezTo>
                      <a:pt x="525" y="288"/>
                      <a:pt x="527" y="288"/>
                      <a:pt x="530" y="287"/>
                    </a:cubicBezTo>
                    <a:lnTo>
                      <a:pt x="530" y="287"/>
                    </a:lnTo>
                    <a:cubicBezTo>
                      <a:pt x="540" y="317"/>
                      <a:pt x="543" y="335"/>
                      <a:pt x="546" y="335"/>
                    </a:cubicBezTo>
                    <a:cubicBezTo>
                      <a:pt x="550" y="335"/>
                      <a:pt x="550" y="319"/>
                      <a:pt x="544" y="287"/>
                    </a:cubicBezTo>
                    <a:lnTo>
                      <a:pt x="544" y="287"/>
                    </a:lnTo>
                    <a:cubicBezTo>
                      <a:pt x="565" y="286"/>
                      <a:pt x="576" y="284"/>
                      <a:pt x="576" y="283"/>
                    </a:cubicBezTo>
                    <a:cubicBezTo>
                      <a:pt x="576" y="280"/>
                      <a:pt x="564" y="278"/>
                      <a:pt x="541" y="275"/>
                    </a:cubicBezTo>
                    <a:lnTo>
                      <a:pt x="541" y="275"/>
                    </a:lnTo>
                    <a:cubicBezTo>
                      <a:pt x="534" y="245"/>
                      <a:pt x="518" y="198"/>
                      <a:pt x="483" y="148"/>
                    </a:cubicBezTo>
                    <a:cubicBezTo>
                      <a:pt x="434" y="78"/>
                      <a:pt x="321" y="1"/>
                      <a:pt x="18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7" name="Google Shape;2649;p46"/>
              <p:cNvSpPr/>
              <p:nvPr/>
            </p:nvSpPr>
            <p:spPr>
              <a:xfrm>
                <a:off x="7637447" y="4665295"/>
                <a:ext cx="12255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78" extrusionOk="0">
                    <a:moveTo>
                      <a:pt x="226" y="0"/>
                    </a:moveTo>
                    <a:cubicBezTo>
                      <a:pt x="146" y="0"/>
                      <a:pt x="103" y="57"/>
                      <a:pt x="67" y="97"/>
                    </a:cubicBezTo>
                    <a:cubicBezTo>
                      <a:pt x="34" y="146"/>
                      <a:pt x="18" y="198"/>
                      <a:pt x="11" y="239"/>
                    </a:cubicBezTo>
                    <a:cubicBezTo>
                      <a:pt x="0" y="325"/>
                      <a:pt x="28" y="377"/>
                      <a:pt x="33" y="377"/>
                    </a:cubicBezTo>
                    <a:cubicBezTo>
                      <a:pt x="33" y="377"/>
                      <a:pt x="34" y="377"/>
                      <a:pt x="34" y="377"/>
                    </a:cubicBezTo>
                    <a:cubicBezTo>
                      <a:pt x="37" y="377"/>
                      <a:pt x="22" y="325"/>
                      <a:pt x="37" y="247"/>
                    </a:cubicBezTo>
                    <a:cubicBezTo>
                      <a:pt x="44" y="206"/>
                      <a:pt x="63" y="161"/>
                      <a:pt x="97" y="120"/>
                    </a:cubicBezTo>
                    <a:cubicBezTo>
                      <a:pt x="126" y="80"/>
                      <a:pt x="175" y="37"/>
                      <a:pt x="222" y="37"/>
                    </a:cubicBezTo>
                    <a:cubicBezTo>
                      <a:pt x="224" y="37"/>
                      <a:pt x="225" y="37"/>
                      <a:pt x="227" y="37"/>
                    </a:cubicBezTo>
                    <a:cubicBezTo>
                      <a:pt x="277" y="49"/>
                      <a:pt x="258" y="123"/>
                      <a:pt x="227" y="164"/>
                    </a:cubicBezTo>
                    <a:cubicBezTo>
                      <a:pt x="201" y="209"/>
                      <a:pt x="172" y="247"/>
                      <a:pt x="146" y="280"/>
                    </a:cubicBezTo>
                    <a:cubicBezTo>
                      <a:pt x="89" y="340"/>
                      <a:pt x="44" y="370"/>
                      <a:pt x="48" y="373"/>
                    </a:cubicBezTo>
                    <a:cubicBezTo>
                      <a:pt x="48" y="374"/>
                      <a:pt x="49" y="374"/>
                      <a:pt x="50" y="374"/>
                    </a:cubicBezTo>
                    <a:cubicBezTo>
                      <a:pt x="59" y="374"/>
                      <a:pt x="105" y="351"/>
                      <a:pt x="165" y="299"/>
                    </a:cubicBezTo>
                    <a:cubicBezTo>
                      <a:pt x="194" y="269"/>
                      <a:pt x="227" y="228"/>
                      <a:pt x="258" y="180"/>
                    </a:cubicBezTo>
                    <a:cubicBezTo>
                      <a:pt x="272" y="157"/>
                      <a:pt x="287" y="127"/>
                      <a:pt x="291" y="94"/>
                    </a:cubicBezTo>
                    <a:cubicBezTo>
                      <a:pt x="299" y="60"/>
                      <a:pt x="280" y="8"/>
                      <a:pt x="235" y="0"/>
                    </a:cubicBezTo>
                    <a:cubicBezTo>
                      <a:pt x="232" y="0"/>
                      <a:pt x="229" y="0"/>
                      <a:pt x="2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9" name="Google Shape;2651;p46"/>
              <p:cNvSpPr/>
              <p:nvPr/>
            </p:nvSpPr>
            <p:spPr>
              <a:xfrm>
                <a:off x="7761267" y="4622710"/>
                <a:ext cx="1721" cy="5131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252" extrusionOk="0">
                    <a:moveTo>
                      <a:pt x="26" y="0"/>
                    </a:moveTo>
                    <a:cubicBezTo>
                      <a:pt x="16" y="0"/>
                      <a:pt x="4" y="281"/>
                      <a:pt x="4" y="628"/>
                    </a:cubicBezTo>
                    <a:cubicBezTo>
                      <a:pt x="0" y="972"/>
                      <a:pt x="8" y="1252"/>
                      <a:pt x="16" y="1252"/>
                    </a:cubicBezTo>
                    <a:cubicBezTo>
                      <a:pt x="16" y="1252"/>
                      <a:pt x="16" y="1252"/>
                      <a:pt x="16" y="1252"/>
                    </a:cubicBezTo>
                    <a:cubicBezTo>
                      <a:pt x="27" y="1252"/>
                      <a:pt x="38" y="970"/>
                      <a:pt x="38" y="628"/>
                    </a:cubicBezTo>
                    <a:cubicBezTo>
                      <a:pt x="42" y="281"/>
                      <a:pt x="35" y="0"/>
                      <a:pt x="2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0" name="Google Shape;2652;p46"/>
              <p:cNvSpPr/>
              <p:nvPr/>
            </p:nvSpPr>
            <p:spPr>
              <a:xfrm>
                <a:off x="7718206" y="4299077"/>
                <a:ext cx="33632" cy="188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0" extrusionOk="0">
                    <a:moveTo>
                      <a:pt x="28" y="1"/>
                    </a:moveTo>
                    <a:cubicBezTo>
                      <a:pt x="10" y="1"/>
                      <a:pt x="0" y="2"/>
                      <a:pt x="0" y="4"/>
                    </a:cubicBezTo>
                    <a:cubicBezTo>
                      <a:pt x="0" y="16"/>
                      <a:pt x="198" y="46"/>
                      <a:pt x="445" y="49"/>
                    </a:cubicBezTo>
                    <a:cubicBezTo>
                      <a:pt x="462" y="49"/>
                      <a:pt x="479" y="50"/>
                      <a:pt x="495" y="50"/>
                    </a:cubicBezTo>
                    <a:cubicBezTo>
                      <a:pt x="721" y="50"/>
                      <a:pt x="893" y="23"/>
                      <a:pt x="893" y="16"/>
                    </a:cubicBezTo>
                    <a:cubicBezTo>
                      <a:pt x="893" y="12"/>
                      <a:pt x="868" y="11"/>
                      <a:pt x="825" y="11"/>
                    </a:cubicBezTo>
                    <a:cubicBezTo>
                      <a:pt x="763" y="11"/>
                      <a:pt x="665" y="13"/>
                      <a:pt x="550" y="13"/>
                    </a:cubicBezTo>
                    <a:cubicBezTo>
                      <a:pt x="517" y="13"/>
                      <a:pt x="483" y="13"/>
                      <a:pt x="448" y="12"/>
                    </a:cubicBezTo>
                    <a:cubicBezTo>
                      <a:pt x="257" y="12"/>
                      <a:pt x="92" y="1"/>
                      <a:pt x="2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1" name="Google Shape;2653;p46"/>
              <p:cNvSpPr/>
              <p:nvPr/>
            </p:nvSpPr>
            <p:spPr>
              <a:xfrm>
                <a:off x="7770609" y="4299905"/>
                <a:ext cx="3988" cy="6546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74" extrusionOk="0">
                    <a:moveTo>
                      <a:pt x="95" y="0"/>
                    </a:moveTo>
                    <a:cubicBezTo>
                      <a:pt x="82" y="0"/>
                      <a:pt x="47" y="29"/>
                      <a:pt x="27" y="76"/>
                    </a:cubicBezTo>
                    <a:cubicBezTo>
                      <a:pt x="0" y="125"/>
                      <a:pt x="5" y="173"/>
                      <a:pt x="16" y="173"/>
                    </a:cubicBezTo>
                    <a:cubicBezTo>
                      <a:pt x="16" y="173"/>
                      <a:pt x="17" y="173"/>
                      <a:pt x="17" y="173"/>
                    </a:cubicBezTo>
                    <a:cubicBezTo>
                      <a:pt x="28" y="173"/>
                      <a:pt x="39" y="134"/>
                      <a:pt x="60" y="91"/>
                    </a:cubicBezTo>
                    <a:cubicBezTo>
                      <a:pt x="79" y="46"/>
                      <a:pt x="105" y="9"/>
                      <a:pt x="98" y="1"/>
                    </a:cubicBezTo>
                    <a:cubicBezTo>
                      <a:pt x="97" y="0"/>
                      <a:pt x="96" y="0"/>
                      <a:pt x="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2" name="Google Shape;2654;p46"/>
              <p:cNvSpPr/>
              <p:nvPr/>
            </p:nvSpPr>
            <p:spPr>
              <a:xfrm>
                <a:off x="7742455" y="4686812"/>
                <a:ext cx="5369" cy="4755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16" extrusionOk="0">
                    <a:moveTo>
                      <a:pt x="119" y="0"/>
                    </a:moveTo>
                    <a:cubicBezTo>
                      <a:pt x="106" y="0"/>
                      <a:pt x="78" y="18"/>
                      <a:pt x="52" y="43"/>
                    </a:cubicBezTo>
                    <a:cubicBezTo>
                      <a:pt x="18" y="76"/>
                      <a:pt x="0" y="106"/>
                      <a:pt x="8" y="114"/>
                    </a:cubicBezTo>
                    <a:cubicBezTo>
                      <a:pt x="8" y="115"/>
                      <a:pt x="9" y="115"/>
                      <a:pt x="11" y="115"/>
                    </a:cubicBezTo>
                    <a:cubicBezTo>
                      <a:pt x="21" y="115"/>
                      <a:pt x="50" y="98"/>
                      <a:pt x="78" y="69"/>
                    </a:cubicBezTo>
                    <a:cubicBezTo>
                      <a:pt x="108" y="39"/>
                      <a:pt x="130" y="9"/>
                      <a:pt x="123" y="2"/>
                    </a:cubicBezTo>
                    <a:cubicBezTo>
                      <a:pt x="122" y="1"/>
                      <a:pt x="121" y="0"/>
                      <a:pt x="1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3" name="Google Shape;2655;p46"/>
              <p:cNvSpPr/>
              <p:nvPr/>
            </p:nvSpPr>
            <p:spPr>
              <a:xfrm>
                <a:off x="7753275" y="4681033"/>
                <a:ext cx="7706" cy="3156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7" extrusionOk="0">
                    <a:moveTo>
                      <a:pt x="132" y="0"/>
                    </a:moveTo>
                    <a:cubicBezTo>
                      <a:pt x="117" y="0"/>
                      <a:pt x="101" y="2"/>
                      <a:pt x="83" y="8"/>
                    </a:cubicBezTo>
                    <a:cubicBezTo>
                      <a:pt x="28" y="27"/>
                      <a:pt x="1" y="68"/>
                      <a:pt x="9" y="75"/>
                    </a:cubicBezTo>
                    <a:cubicBezTo>
                      <a:pt x="10" y="76"/>
                      <a:pt x="11" y="77"/>
                      <a:pt x="13" y="77"/>
                    </a:cubicBezTo>
                    <a:cubicBezTo>
                      <a:pt x="24" y="77"/>
                      <a:pt x="56" y="55"/>
                      <a:pt x="95" y="42"/>
                    </a:cubicBezTo>
                    <a:cubicBezTo>
                      <a:pt x="140" y="27"/>
                      <a:pt x="180" y="31"/>
                      <a:pt x="185" y="20"/>
                    </a:cubicBezTo>
                    <a:cubicBezTo>
                      <a:pt x="187" y="12"/>
                      <a:pt x="165" y="0"/>
                      <a:pt x="13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8" name="Google Shape;2660;p46"/>
              <p:cNvSpPr/>
              <p:nvPr/>
            </p:nvSpPr>
            <p:spPr>
              <a:xfrm>
                <a:off x="7940045" y="4306488"/>
                <a:ext cx="194796" cy="481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128" extrusionOk="0">
                    <a:moveTo>
                      <a:pt x="25" y="0"/>
                    </a:moveTo>
                    <a:cubicBezTo>
                      <a:pt x="9" y="0"/>
                      <a:pt x="1" y="2"/>
                      <a:pt x="1" y="2"/>
                    </a:cubicBezTo>
                    <a:cubicBezTo>
                      <a:pt x="1" y="2"/>
                      <a:pt x="20" y="5"/>
                      <a:pt x="54" y="9"/>
                    </a:cubicBezTo>
                    <a:cubicBezTo>
                      <a:pt x="99" y="13"/>
                      <a:pt x="151" y="17"/>
                      <a:pt x="207" y="21"/>
                    </a:cubicBezTo>
                    <a:cubicBezTo>
                      <a:pt x="356" y="28"/>
                      <a:pt x="539" y="39"/>
                      <a:pt x="759" y="54"/>
                    </a:cubicBezTo>
                    <a:cubicBezTo>
                      <a:pt x="1226" y="81"/>
                      <a:pt x="1873" y="107"/>
                      <a:pt x="2590" y="117"/>
                    </a:cubicBezTo>
                    <a:cubicBezTo>
                      <a:pt x="2947" y="125"/>
                      <a:pt x="3287" y="128"/>
                      <a:pt x="3597" y="128"/>
                    </a:cubicBezTo>
                    <a:cubicBezTo>
                      <a:pt x="3908" y="128"/>
                      <a:pt x="4187" y="125"/>
                      <a:pt x="4420" y="121"/>
                    </a:cubicBezTo>
                    <a:cubicBezTo>
                      <a:pt x="4640" y="117"/>
                      <a:pt x="4824" y="114"/>
                      <a:pt x="4976" y="110"/>
                    </a:cubicBezTo>
                    <a:cubicBezTo>
                      <a:pt x="5033" y="107"/>
                      <a:pt x="5081" y="107"/>
                      <a:pt x="5126" y="103"/>
                    </a:cubicBezTo>
                    <a:cubicBezTo>
                      <a:pt x="5160" y="103"/>
                      <a:pt x="5178" y="99"/>
                      <a:pt x="5178" y="99"/>
                    </a:cubicBezTo>
                    <a:cubicBezTo>
                      <a:pt x="5178" y="99"/>
                      <a:pt x="5160" y="95"/>
                      <a:pt x="5126" y="95"/>
                    </a:cubicBezTo>
                    <a:lnTo>
                      <a:pt x="4420" y="95"/>
                    </a:lnTo>
                    <a:cubicBezTo>
                      <a:pt x="4303" y="96"/>
                      <a:pt x="4175" y="96"/>
                      <a:pt x="4038" y="96"/>
                    </a:cubicBezTo>
                    <a:cubicBezTo>
                      <a:pt x="3624" y="96"/>
                      <a:pt x="3125" y="92"/>
                      <a:pt x="2590" y="84"/>
                    </a:cubicBezTo>
                    <a:cubicBezTo>
                      <a:pt x="1876" y="69"/>
                      <a:pt x="1230" y="47"/>
                      <a:pt x="759" y="28"/>
                    </a:cubicBezTo>
                    <a:cubicBezTo>
                      <a:pt x="543" y="21"/>
                      <a:pt x="356" y="13"/>
                      <a:pt x="207" y="5"/>
                    </a:cubicBezTo>
                    <a:cubicBezTo>
                      <a:pt x="151" y="2"/>
                      <a:pt x="102" y="2"/>
                      <a:pt x="54" y="2"/>
                    </a:cubicBezTo>
                    <a:cubicBezTo>
                      <a:pt x="42" y="1"/>
                      <a:pt x="33" y="0"/>
                      <a:pt x="2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9" name="Google Shape;2661;p46"/>
              <p:cNvSpPr/>
              <p:nvPr/>
            </p:nvSpPr>
            <p:spPr>
              <a:xfrm>
                <a:off x="7969313" y="4292155"/>
                <a:ext cx="11662" cy="18246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85" extrusionOk="0">
                    <a:moveTo>
                      <a:pt x="9" y="1"/>
                    </a:moveTo>
                    <a:cubicBezTo>
                      <a:pt x="8" y="1"/>
                      <a:pt x="7" y="1"/>
                      <a:pt x="7" y="2"/>
                    </a:cubicBezTo>
                    <a:cubicBezTo>
                      <a:pt x="0" y="9"/>
                      <a:pt x="112" y="81"/>
                      <a:pt x="191" y="219"/>
                    </a:cubicBezTo>
                    <a:cubicBezTo>
                      <a:pt x="273" y="353"/>
                      <a:pt x="276" y="484"/>
                      <a:pt x="288" y="484"/>
                    </a:cubicBezTo>
                    <a:cubicBezTo>
                      <a:pt x="288" y="484"/>
                      <a:pt x="288" y="484"/>
                      <a:pt x="288" y="484"/>
                    </a:cubicBezTo>
                    <a:cubicBezTo>
                      <a:pt x="299" y="484"/>
                      <a:pt x="309" y="340"/>
                      <a:pt x="224" y="200"/>
                    </a:cubicBezTo>
                    <a:cubicBezTo>
                      <a:pt x="145" y="62"/>
                      <a:pt x="27" y="1"/>
                      <a:pt x="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0" name="Google Shape;2662;p46"/>
              <p:cNvSpPr/>
              <p:nvPr/>
            </p:nvSpPr>
            <p:spPr>
              <a:xfrm>
                <a:off x="7992882" y="4680869"/>
                <a:ext cx="7091" cy="1049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256" extrusionOk="0">
                    <a:moveTo>
                      <a:pt x="11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1" y="5"/>
                      <a:pt x="27" y="69"/>
                      <a:pt x="71" y="139"/>
                    </a:cubicBezTo>
                    <a:cubicBezTo>
                      <a:pt x="110" y="206"/>
                      <a:pt x="152" y="256"/>
                      <a:pt x="164" y="256"/>
                    </a:cubicBezTo>
                    <a:cubicBezTo>
                      <a:pt x="164" y="256"/>
                      <a:pt x="165" y="256"/>
                      <a:pt x="165" y="255"/>
                    </a:cubicBezTo>
                    <a:cubicBezTo>
                      <a:pt x="173" y="251"/>
                      <a:pt x="147" y="188"/>
                      <a:pt x="102" y="117"/>
                    </a:cubicBezTo>
                    <a:cubicBezTo>
                      <a:pt x="63" y="51"/>
                      <a:pt x="22" y="1"/>
                      <a:pt x="1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1" name="Google Shape;2663;p46"/>
              <p:cNvSpPr/>
              <p:nvPr/>
            </p:nvSpPr>
            <p:spPr>
              <a:xfrm>
                <a:off x="8001940" y="4679025"/>
                <a:ext cx="8279" cy="7296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78" extrusionOk="0">
                    <a:moveTo>
                      <a:pt x="10" y="0"/>
                    </a:moveTo>
                    <a:cubicBezTo>
                      <a:pt x="9" y="0"/>
                      <a:pt x="8" y="1"/>
                      <a:pt x="7" y="2"/>
                    </a:cubicBezTo>
                    <a:cubicBezTo>
                      <a:pt x="0" y="9"/>
                      <a:pt x="34" y="54"/>
                      <a:pt x="86" y="102"/>
                    </a:cubicBezTo>
                    <a:cubicBezTo>
                      <a:pt x="133" y="146"/>
                      <a:pt x="177" y="178"/>
                      <a:pt x="191" y="178"/>
                    </a:cubicBezTo>
                    <a:cubicBezTo>
                      <a:pt x="193" y="178"/>
                      <a:pt x="194" y="177"/>
                      <a:pt x="195" y="176"/>
                    </a:cubicBezTo>
                    <a:cubicBezTo>
                      <a:pt x="202" y="169"/>
                      <a:pt x="164" y="124"/>
                      <a:pt x="112" y="76"/>
                    </a:cubicBezTo>
                    <a:cubicBezTo>
                      <a:pt x="65" y="32"/>
                      <a:pt x="21" y="0"/>
                      <a:pt x="1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2" name="Google Shape;2664;p46"/>
              <p:cNvSpPr/>
              <p:nvPr/>
            </p:nvSpPr>
            <p:spPr>
              <a:xfrm>
                <a:off x="8003457" y="4673697"/>
                <a:ext cx="13075" cy="1558"/>
              </a:xfrm>
              <a:custGeom>
                <a:avLst/>
                <a:gdLst/>
                <a:ahLst/>
                <a:cxnLst/>
                <a:rect l="l" t="t" r="r" b="b"/>
                <a:pathLst>
                  <a:path w="319" h="38" extrusionOk="0">
                    <a:moveTo>
                      <a:pt x="158" y="1"/>
                    </a:moveTo>
                    <a:cubicBezTo>
                      <a:pt x="72" y="1"/>
                      <a:pt x="1" y="8"/>
                      <a:pt x="1" y="19"/>
                    </a:cubicBezTo>
                    <a:cubicBezTo>
                      <a:pt x="1" y="27"/>
                      <a:pt x="72" y="37"/>
                      <a:pt x="158" y="37"/>
                    </a:cubicBezTo>
                    <a:cubicBezTo>
                      <a:pt x="247" y="37"/>
                      <a:pt x="318" y="30"/>
                      <a:pt x="318" y="19"/>
                    </a:cubicBezTo>
                    <a:cubicBezTo>
                      <a:pt x="318" y="11"/>
                      <a:pt x="247" y="1"/>
                      <a:pt x="15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3" name="Google Shape;2665;p46"/>
              <p:cNvSpPr/>
              <p:nvPr/>
            </p:nvSpPr>
            <p:spPr>
              <a:xfrm>
                <a:off x="8003908" y="4666114"/>
                <a:ext cx="15083" cy="2172"/>
              </a:xfrm>
              <a:custGeom>
                <a:avLst/>
                <a:gdLst/>
                <a:ahLst/>
                <a:cxnLst/>
                <a:rect l="l" t="t" r="r" b="b"/>
                <a:pathLst>
                  <a:path w="368" h="53" extrusionOk="0">
                    <a:moveTo>
                      <a:pt x="353" y="0"/>
                    </a:moveTo>
                    <a:cubicBezTo>
                      <a:pt x="329" y="0"/>
                      <a:pt x="261" y="11"/>
                      <a:pt x="183" y="14"/>
                    </a:cubicBezTo>
                    <a:cubicBezTo>
                      <a:pt x="87" y="21"/>
                      <a:pt x="4" y="14"/>
                      <a:pt x="4" y="25"/>
                    </a:cubicBezTo>
                    <a:cubicBezTo>
                      <a:pt x="1" y="32"/>
                      <a:pt x="65" y="52"/>
                      <a:pt x="151" y="52"/>
                    </a:cubicBezTo>
                    <a:cubicBezTo>
                      <a:pt x="163" y="52"/>
                      <a:pt x="175" y="52"/>
                      <a:pt x="188" y="51"/>
                    </a:cubicBezTo>
                    <a:cubicBezTo>
                      <a:pt x="288" y="48"/>
                      <a:pt x="367" y="14"/>
                      <a:pt x="363" y="3"/>
                    </a:cubicBezTo>
                    <a:cubicBezTo>
                      <a:pt x="363" y="1"/>
                      <a:pt x="359" y="0"/>
                      <a:pt x="3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4" name="Google Shape;2666;p46"/>
              <p:cNvSpPr/>
              <p:nvPr/>
            </p:nvSpPr>
            <p:spPr>
              <a:xfrm>
                <a:off x="7971897" y="4668860"/>
                <a:ext cx="23773" cy="13731"/>
              </a:xfrm>
              <a:custGeom>
                <a:avLst/>
                <a:gdLst/>
                <a:ahLst/>
                <a:cxnLst/>
                <a:rect l="l" t="t" r="r" b="b"/>
                <a:pathLst>
                  <a:path w="580" h="335" extrusionOk="0">
                    <a:moveTo>
                      <a:pt x="183" y="36"/>
                    </a:moveTo>
                    <a:cubicBezTo>
                      <a:pt x="223" y="36"/>
                      <a:pt x="264" y="42"/>
                      <a:pt x="297" y="51"/>
                    </a:cubicBezTo>
                    <a:cubicBezTo>
                      <a:pt x="371" y="77"/>
                      <a:pt x="426" y="119"/>
                      <a:pt x="461" y="163"/>
                    </a:cubicBezTo>
                    <a:cubicBezTo>
                      <a:pt x="494" y="205"/>
                      <a:pt x="513" y="243"/>
                      <a:pt x="526" y="273"/>
                    </a:cubicBezTo>
                    <a:lnTo>
                      <a:pt x="526" y="273"/>
                    </a:lnTo>
                    <a:cubicBezTo>
                      <a:pt x="492" y="269"/>
                      <a:pt x="445" y="262"/>
                      <a:pt x="386" y="250"/>
                    </a:cubicBezTo>
                    <a:cubicBezTo>
                      <a:pt x="330" y="238"/>
                      <a:pt x="259" y="219"/>
                      <a:pt x="184" y="193"/>
                    </a:cubicBezTo>
                    <a:cubicBezTo>
                      <a:pt x="150" y="178"/>
                      <a:pt x="109" y="167"/>
                      <a:pt x="76" y="145"/>
                    </a:cubicBezTo>
                    <a:cubicBezTo>
                      <a:pt x="42" y="122"/>
                      <a:pt x="31" y="85"/>
                      <a:pt x="61" y="62"/>
                    </a:cubicBezTo>
                    <a:cubicBezTo>
                      <a:pt x="95" y="43"/>
                      <a:pt x="139" y="36"/>
                      <a:pt x="183" y="36"/>
                    </a:cubicBezTo>
                    <a:close/>
                    <a:moveTo>
                      <a:pt x="190" y="1"/>
                    </a:moveTo>
                    <a:cubicBezTo>
                      <a:pt x="141" y="1"/>
                      <a:pt x="90" y="11"/>
                      <a:pt x="38" y="36"/>
                    </a:cubicBezTo>
                    <a:cubicBezTo>
                      <a:pt x="16" y="51"/>
                      <a:pt x="1" y="85"/>
                      <a:pt x="9" y="111"/>
                    </a:cubicBezTo>
                    <a:cubicBezTo>
                      <a:pt x="16" y="141"/>
                      <a:pt x="38" y="160"/>
                      <a:pt x="57" y="174"/>
                    </a:cubicBezTo>
                    <a:cubicBezTo>
                      <a:pt x="98" y="200"/>
                      <a:pt x="135" y="212"/>
                      <a:pt x="173" y="227"/>
                    </a:cubicBezTo>
                    <a:cubicBezTo>
                      <a:pt x="252" y="253"/>
                      <a:pt x="323" y="267"/>
                      <a:pt x="382" y="276"/>
                    </a:cubicBezTo>
                    <a:cubicBezTo>
                      <a:pt x="441" y="285"/>
                      <a:pt x="489" y="288"/>
                      <a:pt x="524" y="288"/>
                    </a:cubicBezTo>
                    <a:cubicBezTo>
                      <a:pt x="526" y="288"/>
                      <a:pt x="529" y="288"/>
                      <a:pt x="531" y="287"/>
                    </a:cubicBezTo>
                    <a:lnTo>
                      <a:pt x="531" y="287"/>
                    </a:lnTo>
                    <a:cubicBezTo>
                      <a:pt x="542" y="317"/>
                      <a:pt x="545" y="335"/>
                      <a:pt x="547" y="335"/>
                    </a:cubicBezTo>
                    <a:cubicBezTo>
                      <a:pt x="550" y="335"/>
                      <a:pt x="550" y="319"/>
                      <a:pt x="545" y="287"/>
                    </a:cubicBezTo>
                    <a:lnTo>
                      <a:pt x="545" y="287"/>
                    </a:lnTo>
                    <a:cubicBezTo>
                      <a:pt x="567" y="286"/>
                      <a:pt x="580" y="284"/>
                      <a:pt x="580" y="283"/>
                    </a:cubicBezTo>
                    <a:cubicBezTo>
                      <a:pt x="580" y="280"/>
                      <a:pt x="566" y="278"/>
                      <a:pt x="542" y="275"/>
                    </a:cubicBezTo>
                    <a:lnTo>
                      <a:pt x="542" y="275"/>
                    </a:lnTo>
                    <a:cubicBezTo>
                      <a:pt x="534" y="245"/>
                      <a:pt x="519" y="198"/>
                      <a:pt x="483" y="148"/>
                    </a:cubicBezTo>
                    <a:cubicBezTo>
                      <a:pt x="434" y="78"/>
                      <a:pt x="321" y="1"/>
                      <a:pt x="19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5" name="Google Shape;2667;p46"/>
              <p:cNvSpPr/>
              <p:nvPr/>
            </p:nvSpPr>
            <p:spPr>
              <a:xfrm>
                <a:off x="7992309" y="4665295"/>
                <a:ext cx="12255" cy="15493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78" extrusionOk="0">
                    <a:moveTo>
                      <a:pt x="222" y="0"/>
                    </a:moveTo>
                    <a:cubicBezTo>
                      <a:pt x="142" y="0"/>
                      <a:pt x="99" y="57"/>
                      <a:pt x="67" y="97"/>
                    </a:cubicBezTo>
                    <a:cubicBezTo>
                      <a:pt x="33" y="146"/>
                      <a:pt x="15" y="198"/>
                      <a:pt x="11" y="239"/>
                    </a:cubicBezTo>
                    <a:cubicBezTo>
                      <a:pt x="1" y="325"/>
                      <a:pt x="24" y="377"/>
                      <a:pt x="29" y="377"/>
                    </a:cubicBezTo>
                    <a:cubicBezTo>
                      <a:pt x="29" y="377"/>
                      <a:pt x="30" y="377"/>
                      <a:pt x="30" y="377"/>
                    </a:cubicBezTo>
                    <a:cubicBezTo>
                      <a:pt x="37" y="377"/>
                      <a:pt x="18" y="325"/>
                      <a:pt x="33" y="247"/>
                    </a:cubicBezTo>
                    <a:cubicBezTo>
                      <a:pt x="45" y="206"/>
                      <a:pt x="63" y="161"/>
                      <a:pt x="93" y="120"/>
                    </a:cubicBezTo>
                    <a:cubicBezTo>
                      <a:pt x="122" y="80"/>
                      <a:pt x="171" y="37"/>
                      <a:pt x="219" y="37"/>
                    </a:cubicBezTo>
                    <a:cubicBezTo>
                      <a:pt x="221" y="37"/>
                      <a:pt x="222" y="37"/>
                      <a:pt x="224" y="37"/>
                    </a:cubicBezTo>
                    <a:cubicBezTo>
                      <a:pt x="273" y="49"/>
                      <a:pt x="254" y="123"/>
                      <a:pt x="224" y="164"/>
                    </a:cubicBezTo>
                    <a:cubicBezTo>
                      <a:pt x="197" y="209"/>
                      <a:pt x="168" y="247"/>
                      <a:pt x="142" y="280"/>
                    </a:cubicBezTo>
                    <a:cubicBezTo>
                      <a:pt x="85" y="340"/>
                      <a:pt x="41" y="370"/>
                      <a:pt x="45" y="373"/>
                    </a:cubicBezTo>
                    <a:cubicBezTo>
                      <a:pt x="45" y="374"/>
                      <a:pt x="46" y="374"/>
                      <a:pt x="46" y="374"/>
                    </a:cubicBezTo>
                    <a:cubicBezTo>
                      <a:pt x="55" y="374"/>
                      <a:pt x="101" y="351"/>
                      <a:pt x="161" y="299"/>
                    </a:cubicBezTo>
                    <a:cubicBezTo>
                      <a:pt x="190" y="269"/>
                      <a:pt x="224" y="228"/>
                      <a:pt x="254" y="180"/>
                    </a:cubicBezTo>
                    <a:cubicBezTo>
                      <a:pt x="269" y="157"/>
                      <a:pt x="283" y="127"/>
                      <a:pt x="292" y="94"/>
                    </a:cubicBezTo>
                    <a:cubicBezTo>
                      <a:pt x="299" y="60"/>
                      <a:pt x="276" y="8"/>
                      <a:pt x="231" y="0"/>
                    </a:cubicBezTo>
                    <a:cubicBezTo>
                      <a:pt x="228" y="0"/>
                      <a:pt x="225" y="0"/>
                      <a:pt x="22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6" name="Google Shape;2668;p46"/>
              <p:cNvSpPr/>
              <p:nvPr/>
            </p:nvSpPr>
            <p:spPr>
              <a:xfrm>
                <a:off x="8083831" y="4673943"/>
                <a:ext cx="45168" cy="3561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869" extrusionOk="0">
                    <a:moveTo>
                      <a:pt x="913" y="1"/>
                    </a:moveTo>
                    <a:cubicBezTo>
                      <a:pt x="901" y="1"/>
                      <a:pt x="888" y="1"/>
                      <a:pt x="874" y="2"/>
                    </a:cubicBezTo>
                    <a:cubicBezTo>
                      <a:pt x="733" y="9"/>
                      <a:pt x="534" y="58"/>
                      <a:pt x="359" y="193"/>
                    </a:cubicBezTo>
                    <a:cubicBezTo>
                      <a:pt x="183" y="327"/>
                      <a:pt x="83" y="507"/>
                      <a:pt x="41" y="641"/>
                    </a:cubicBezTo>
                    <a:cubicBezTo>
                      <a:pt x="19" y="708"/>
                      <a:pt x="8" y="767"/>
                      <a:pt x="4" y="805"/>
                    </a:cubicBezTo>
                    <a:cubicBezTo>
                      <a:pt x="0" y="846"/>
                      <a:pt x="0" y="865"/>
                      <a:pt x="4" y="869"/>
                    </a:cubicBezTo>
                    <a:cubicBezTo>
                      <a:pt x="8" y="869"/>
                      <a:pt x="15" y="779"/>
                      <a:pt x="64" y="652"/>
                    </a:cubicBezTo>
                    <a:cubicBezTo>
                      <a:pt x="112" y="521"/>
                      <a:pt x="214" y="350"/>
                      <a:pt x="381" y="222"/>
                    </a:cubicBezTo>
                    <a:cubicBezTo>
                      <a:pt x="550" y="95"/>
                      <a:pt x="740" y="43"/>
                      <a:pt x="878" y="28"/>
                    </a:cubicBezTo>
                    <a:cubicBezTo>
                      <a:pt x="919" y="25"/>
                      <a:pt x="955" y="24"/>
                      <a:pt x="986" y="24"/>
                    </a:cubicBezTo>
                    <a:cubicBezTo>
                      <a:pt x="1037" y="24"/>
                      <a:pt x="1073" y="26"/>
                      <a:pt x="1090" y="26"/>
                    </a:cubicBezTo>
                    <a:cubicBezTo>
                      <a:pt x="1098" y="26"/>
                      <a:pt x="1102" y="26"/>
                      <a:pt x="1102" y="24"/>
                    </a:cubicBezTo>
                    <a:cubicBezTo>
                      <a:pt x="1102" y="24"/>
                      <a:pt x="1080" y="17"/>
                      <a:pt x="1043" y="9"/>
                    </a:cubicBezTo>
                    <a:cubicBezTo>
                      <a:pt x="1009" y="6"/>
                      <a:pt x="966" y="1"/>
                      <a:pt x="91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7" name="Google Shape;2669;p46"/>
              <p:cNvSpPr/>
              <p:nvPr/>
            </p:nvSpPr>
            <p:spPr>
              <a:xfrm>
                <a:off x="8115965" y="4622710"/>
                <a:ext cx="1721" cy="51316"/>
              </a:xfrm>
              <a:custGeom>
                <a:avLst/>
                <a:gdLst/>
                <a:ahLst/>
                <a:cxnLst/>
                <a:rect l="l" t="t" r="r" b="b"/>
                <a:pathLst>
                  <a:path w="42" h="1252" extrusionOk="0">
                    <a:moveTo>
                      <a:pt x="27" y="0"/>
                    </a:moveTo>
                    <a:cubicBezTo>
                      <a:pt x="16" y="0"/>
                      <a:pt x="4" y="281"/>
                      <a:pt x="4" y="628"/>
                    </a:cubicBezTo>
                    <a:cubicBezTo>
                      <a:pt x="1" y="972"/>
                      <a:pt x="9" y="1252"/>
                      <a:pt x="19" y="1252"/>
                    </a:cubicBezTo>
                    <a:cubicBezTo>
                      <a:pt x="19" y="1252"/>
                      <a:pt x="19" y="1252"/>
                      <a:pt x="20" y="1252"/>
                    </a:cubicBezTo>
                    <a:cubicBezTo>
                      <a:pt x="27" y="1252"/>
                      <a:pt x="38" y="970"/>
                      <a:pt x="42" y="628"/>
                    </a:cubicBezTo>
                    <a:cubicBezTo>
                      <a:pt x="42" y="281"/>
                      <a:pt x="38" y="0"/>
                      <a:pt x="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8" name="Google Shape;2670;p46"/>
              <p:cNvSpPr/>
              <p:nvPr/>
            </p:nvSpPr>
            <p:spPr>
              <a:xfrm>
                <a:off x="8043761" y="4299077"/>
                <a:ext cx="33632" cy="188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50" extrusionOk="0">
                    <a:moveTo>
                      <a:pt x="30" y="1"/>
                    </a:moveTo>
                    <a:cubicBezTo>
                      <a:pt x="12" y="1"/>
                      <a:pt x="1" y="2"/>
                      <a:pt x="0" y="4"/>
                    </a:cubicBezTo>
                    <a:cubicBezTo>
                      <a:pt x="0" y="16"/>
                      <a:pt x="198" y="46"/>
                      <a:pt x="449" y="49"/>
                    </a:cubicBezTo>
                    <a:cubicBezTo>
                      <a:pt x="465" y="49"/>
                      <a:pt x="482" y="50"/>
                      <a:pt x="498" y="50"/>
                    </a:cubicBezTo>
                    <a:cubicBezTo>
                      <a:pt x="721" y="50"/>
                      <a:pt x="893" y="23"/>
                      <a:pt x="893" y="16"/>
                    </a:cubicBezTo>
                    <a:cubicBezTo>
                      <a:pt x="893" y="12"/>
                      <a:pt x="868" y="11"/>
                      <a:pt x="825" y="11"/>
                    </a:cubicBezTo>
                    <a:cubicBezTo>
                      <a:pt x="763" y="11"/>
                      <a:pt x="665" y="13"/>
                      <a:pt x="550" y="13"/>
                    </a:cubicBezTo>
                    <a:cubicBezTo>
                      <a:pt x="518" y="13"/>
                      <a:pt x="484" y="13"/>
                      <a:pt x="449" y="12"/>
                    </a:cubicBezTo>
                    <a:cubicBezTo>
                      <a:pt x="257" y="12"/>
                      <a:pt x="95" y="1"/>
                      <a:pt x="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9" name="Google Shape;2671;p46"/>
              <p:cNvSpPr/>
              <p:nvPr/>
            </p:nvSpPr>
            <p:spPr>
              <a:xfrm>
                <a:off x="8096201" y="4299905"/>
                <a:ext cx="3950" cy="6546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74" extrusionOk="0">
                    <a:moveTo>
                      <a:pt x="94" y="0"/>
                    </a:moveTo>
                    <a:cubicBezTo>
                      <a:pt x="83" y="0"/>
                      <a:pt x="50" y="29"/>
                      <a:pt x="26" y="76"/>
                    </a:cubicBezTo>
                    <a:cubicBezTo>
                      <a:pt x="0" y="125"/>
                      <a:pt x="8" y="173"/>
                      <a:pt x="15" y="173"/>
                    </a:cubicBezTo>
                    <a:cubicBezTo>
                      <a:pt x="15" y="173"/>
                      <a:pt x="16" y="173"/>
                      <a:pt x="16" y="173"/>
                    </a:cubicBezTo>
                    <a:cubicBezTo>
                      <a:pt x="27" y="173"/>
                      <a:pt x="38" y="134"/>
                      <a:pt x="59" y="91"/>
                    </a:cubicBezTo>
                    <a:cubicBezTo>
                      <a:pt x="82" y="46"/>
                      <a:pt x="104" y="9"/>
                      <a:pt x="97" y="1"/>
                    </a:cubicBezTo>
                    <a:cubicBezTo>
                      <a:pt x="96" y="0"/>
                      <a:pt x="95" y="0"/>
                      <a:pt x="9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0" name="Google Shape;2672;p46"/>
              <p:cNvSpPr/>
              <p:nvPr/>
            </p:nvSpPr>
            <p:spPr>
              <a:xfrm>
                <a:off x="8097152" y="4686812"/>
                <a:ext cx="5410" cy="4755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6" extrusionOk="0">
                    <a:moveTo>
                      <a:pt x="119" y="0"/>
                    </a:moveTo>
                    <a:cubicBezTo>
                      <a:pt x="107" y="0"/>
                      <a:pt x="78" y="18"/>
                      <a:pt x="53" y="43"/>
                    </a:cubicBezTo>
                    <a:cubicBezTo>
                      <a:pt x="19" y="76"/>
                      <a:pt x="1" y="106"/>
                      <a:pt x="8" y="114"/>
                    </a:cubicBezTo>
                    <a:cubicBezTo>
                      <a:pt x="9" y="115"/>
                      <a:pt x="10" y="115"/>
                      <a:pt x="12" y="115"/>
                    </a:cubicBezTo>
                    <a:cubicBezTo>
                      <a:pt x="24" y="115"/>
                      <a:pt x="50" y="98"/>
                      <a:pt x="79" y="69"/>
                    </a:cubicBezTo>
                    <a:cubicBezTo>
                      <a:pt x="109" y="39"/>
                      <a:pt x="131" y="9"/>
                      <a:pt x="123" y="2"/>
                    </a:cubicBezTo>
                    <a:cubicBezTo>
                      <a:pt x="122" y="1"/>
                      <a:pt x="121" y="0"/>
                      <a:pt x="1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1" name="Google Shape;2673;p46"/>
              <p:cNvSpPr/>
              <p:nvPr/>
            </p:nvSpPr>
            <p:spPr>
              <a:xfrm>
                <a:off x="8108013" y="4681033"/>
                <a:ext cx="7665" cy="3156"/>
              </a:xfrm>
              <a:custGeom>
                <a:avLst/>
                <a:gdLst/>
                <a:ahLst/>
                <a:cxnLst/>
                <a:rect l="l" t="t" r="r" b="b"/>
                <a:pathLst>
                  <a:path w="187" h="77" extrusionOk="0">
                    <a:moveTo>
                      <a:pt x="131" y="0"/>
                    </a:moveTo>
                    <a:cubicBezTo>
                      <a:pt x="116" y="0"/>
                      <a:pt x="100" y="2"/>
                      <a:pt x="83" y="8"/>
                    </a:cubicBezTo>
                    <a:cubicBezTo>
                      <a:pt x="27" y="27"/>
                      <a:pt x="1" y="68"/>
                      <a:pt x="8" y="75"/>
                    </a:cubicBezTo>
                    <a:cubicBezTo>
                      <a:pt x="9" y="76"/>
                      <a:pt x="11" y="77"/>
                      <a:pt x="13" y="77"/>
                    </a:cubicBezTo>
                    <a:cubicBezTo>
                      <a:pt x="26" y="77"/>
                      <a:pt x="55" y="55"/>
                      <a:pt x="94" y="42"/>
                    </a:cubicBezTo>
                    <a:cubicBezTo>
                      <a:pt x="139" y="27"/>
                      <a:pt x="180" y="31"/>
                      <a:pt x="184" y="20"/>
                    </a:cubicBezTo>
                    <a:cubicBezTo>
                      <a:pt x="186" y="12"/>
                      <a:pt x="164" y="0"/>
                      <a:pt x="1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2" name="Google Shape;2674;p46"/>
              <p:cNvSpPr/>
              <p:nvPr/>
            </p:nvSpPr>
            <p:spPr>
              <a:xfrm>
                <a:off x="8121047" y="4679189"/>
                <a:ext cx="4140" cy="209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51" extrusionOk="0">
                    <a:moveTo>
                      <a:pt x="78" y="0"/>
                    </a:moveTo>
                    <a:cubicBezTo>
                      <a:pt x="68" y="0"/>
                      <a:pt x="56" y="3"/>
                      <a:pt x="45" y="8"/>
                    </a:cubicBezTo>
                    <a:cubicBezTo>
                      <a:pt x="19" y="15"/>
                      <a:pt x="0" y="31"/>
                      <a:pt x="4" y="42"/>
                    </a:cubicBezTo>
                    <a:cubicBezTo>
                      <a:pt x="6" y="48"/>
                      <a:pt x="12" y="50"/>
                      <a:pt x="21" y="50"/>
                    </a:cubicBezTo>
                    <a:cubicBezTo>
                      <a:pt x="31" y="50"/>
                      <a:pt x="43" y="48"/>
                      <a:pt x="56" y="42"/>
                    </a:cubicBezTo>
                    <a:cubicBezTo>
                      <a:pt x="82" y="34"/>
                      <a:pt x="101" y="20"/>
                      <a:pt x="97" y="8"/>
                    </a:cubicBezTo>
                    <a:cubicBezTo>
                      <a:pt x="95" y="3"/>
                      <a:pt x="88" y="0"/>
                      <a:pt x="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4" name="Google Shape;2676;p46"/>
              <p:cNvSpPr/>
              <p:nvPr/>
            </p:nvSpPr>
            <p:spPr>
              <a:xfrm>
                <a:off x="7952183" y="4598364"/>
                <a:ext cx="222029" cy="38938"/>
              </a:xfrm>
              <a:custGeom>
                <a:avLst/>
                <a:gdLst/>
                <a:ahLst/>
                <a:cxnLst/>
                <a:rect l="l" t="t" r="r" b="b"/>
                <a:pathLst>
                  <a:path w="5417" h="950" extrusionOk="0">
                    <a:moveTo>
                      <a:pt x="3602" y="0"/>
                    </a:moveTo>
                    <a:cubicBezTo>
                      <a:pt x="3464" y="0"/>
                      <a:pt x="3322" y="29"/>
                      <a:pt x="3190" y="79"/>
                    </a:cubicBezTo>
                    <a:cubicBezTo>
                      <a:pt x="3003" y="146"/>
                      <a:pt x="2835" y="255"/>
                      <a:pt x="2667" y="363"/>
                    </a:cubicBezTo>
                    <a:cubicBezTo>
                      <a:pt x="2335" y="584"/>
                      <a:pt x="2021" y="789"/>
                      <a:pt x="1685" y="827"/>
                    </a:cubicBezTo>
                    <a:cubicBezTo>
                      <a:pt x="1604" y="838"/>
                      <a:pt x="1525" y="844"/>
                      <a:pt x="1448" y="844"/>
                    </a:cubicBezTo>
                    <a:cubicBezTo>
                      <a:pt x="1209" y="844"/>
                      <a:pt x="990" y="795"/>
                      <a:pt x="804" y="744"/>
                    </a:cubicBezTo>
                    <a:cubicBezTo>
                      <a:pt x="337" y="607"/>
                      <a:pt x="48" y="474"/>
                      <a:pt x="8" y="474"/>
                    </a:cubicBezTo>
                    <a:cubicBezTo>
                      <a:pt x="6" y="474"/>
                      <a:pt x="4" y="474"/>
                      <a:pt x="4" y="475"/>
                    </a:cubicBezTo>
                    <a:cubicBezTo>
                      <a:pt x="0" y="482"/>
                      <a:pt x="71" y="524"/>
                      <a:pt x="202" y="591"/>
                    </a:cubicBezTo>
                    <a:cubicBezTo>
                      <a:pt x="333" y="651"/>
                      <a:pt x="527" y="744"/>
                      <a:pt x="778" y="827"/>
                    </a:cubicBezTo>
                    <a:cubicBezTo>
                      <a:pt x="979" y="889"/>
                      <a:pt x="1224" y="950"/>
                      <a:pt x="1498" y="950"/>
                    </a:cubicBezTo>
                    <a:cubicBezTo>
                      <a:pt x="1564" y="950"/>
                      <a:pt x="1631" y="946"/>
                      <a:pt x="1700" y="939"/>
                    </a:cubicBezTo>
                    <a:cubicBezTo>
                      <a:pt x="2066" y="901"/>
                      <a:pt x="2405" y="680"/>
                      <a:pt x="2734" y="464"/>
                    </a:cubicBezTo>
                    <a:cubicBezTo>
                      <a:pt x="3022" y="269"/>
                      <a:pt x="3324" y="112"/>
                      <a:pt x="3618" y="112"/>
                    </a:cubicBezTo>
                    <a:cubicBezTo>
                      <a:pt x="3656" y="112"/>
                      <a:pt x="3694" y="115"/>
                      <a:pt x="3731" y="120"/>
                    </a:cubicBezTo>
                    <a:cubicBezTo>
                      <a:pt x="4060" y="165"/>
                      <a:pt x="4333" y="334"/>
                      <a:pt x="4579" y="423"/>
                    </a:cubicBezTo>
                    <a:cubicBezTo>
                      <a:pt x="4771" y="499"/>
                      <a:pt x="4950" y="531"/>
                      <a:pt x="5089" y="531"/>
                    </a:cubicBezTo>
                    <a:cubicBezTo>
                      <a:pt x="5128" y="531"/>
                      <a:pt x="5164" y="529"/>
                      <a:pt x="5196" y="524"/>
                    </a:cubicBezTo>
                    <a:cubicBezTo>
                      <a:pt x="5349" y="501"/>
                      <a:pt x="5417" y="453"/>
                      <a:pt x="5417" y="449"/>
                    </a:cubicBezTo>
                    <a:cubicBezTo>
                      <a:pt x="5416" y="448"/>
                      <a:pt x="5414" y="447"/>
                      <a:pt x="5410" y="447"/>
                    </a:cubicBezTo>
                    <a:cubicBezTo>
                      <a:pt x="5388" y="447"/>
                      <a:pt x="5314" y="473"/>
                      <a:pt x="5192" y="479"/>
                    </a:cubicBezTo>
                    <a:cubicBezTo>
                      <a:pt x="5181" y="479"/>
                      <a:pt x="5169" y="480"/>
                      <a:pt x="5157" y="480"/>
                    </a:cubicBezTo>
                    <a:cubicBezTo>
                      <a:pt x="5017" y="480"/>
                      <a:pt x="4826" y="441"/>
                      <a:pt x="4610" y="344"/>
                    </a:cubicBezTo>
                    <a:cubicBezTo>
                      <a:pt x="4374" y="248"/>
                      <a:pt x="4109" y="68"/>
                      <a:pt x="3746" y="12"/>
                    </a:cubicBezTo>
                    <a:cubicBezTo>
                      <a:pt x="3699" y="4"/>
                      <a:pt x="3651" y="0"/>
                      <a:pt x="3602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6" name="Google Shape;2678;p46"/>
              <p:cNvSpPr/>
              <p:nvPr/>
            </p:nvSpPr>
            <p:spPr>
              <a:xfrm>
                <a:off x="7968987" y="3123476"/>
                <a:ext cx="91484" cy="30946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755" extrusionOk="0">
                    <a:moveTo>
                      <a:pt x="16" y="0"/>
                    </a:moveTo>
                    <a:cubicBezTo>
                      <a:pt x="14" y="0"/>
                      <a:pt x="13" y="1"/>
                      <a:pt x="13" y="2"/>
                    </a:cubicBezTo>
                    <a:cubicBezTo>
                      <a:pt x="1" y="13"/>
                      <a:pt x="76" y="129"/>
                      <a:pt x="244" y="274"/>
                    </a:cubicBezTo>
                    <a:cubicBezTo>
                      <a:pt x="416" y="424"/>
                      <a:pt x="685" y="588"/>
                      <a:pt x="1017" y="677"/>
                    </a:cubicBezTo>
                    <a:cubicBezTo>
                      <a:pt x="1216" y="733"/>
                      <a:pt x="1410" y="754"/>
                      <a:pt x="1580" y="754"/>
                    </a:cubicBezTo>
                    <a:cubicBezTo>
                      <a:pt x="1694" y="754"/>
                      <a:pt x="1797" y="745"/>
                      <a:pt x="1883" y="730"/>
                    </a:cubicBezTo>
                    <a:cubicBezTo>
                      <a:pt x="2107" y="689"/>
                      <a:pt x="2231" y="629"/>
                      <a:pt x="2228" y="614"/>
                    </a:cubicBezTo>
                    <a:cubicBezTo>
                      <a:pt x="2227" y="610"/>
                      <a:pt x="2220" y="608"/>
                      <a:pt x="2208" y="608"/>
                    </a:cubicBezTo>
                    <a:cubicBezTo>
                      <a:pt x="2148" y="608"/>
                      <a:pt x="1954" y="649"/>
                      <a:pt x="1689" y="649"/>
                    </a:cubicBezTo>
                    <a:cubicBezTo>
                      <a:pt x="1503" y="649"/>
                      <a:pt x="1282" y="629"/>
                      <a:pt x="1047" y="562"/>
                    </a:cubicBezTo>
                    <a:cubicBezTo>
                      <a:pt x="429" y="400"/>
                      <a:pt x="60" y="0"/>
                      <a:pt x="16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7" name="Google Shape;2679;p46"/>
              <p:cNvSpPr/>
              <p:nvPr/>
            </p:nvSpPr>
            <p:spPr>
              <a:xfrm>
                <a:off x="7606666" y="3113721"/>
                <a:ext cx="56522" cy="50169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224" extrusionOk="0">
                    <a:moveTo>
                      <a:pt x="1363" y="0"/>
                    </a:moveTo>
                    <a:cubicBezTo>
                      <a:pt x="1328" y="0"/>
                      <a:pt x="1235" y="438"/>
                      <a:pt x="844" y="781"/>
                    </a:cubicBezTo>
                    <a:cubicBezTo>
                      <a:pt x="452" y="1136"/>
                      <a:pt x="0" y="1174"/>
                      <a:pt x="7" y="1210"/>
                    </a:cubicBezTo>
                    <a:cubicBezTo>
                      <a:pt x="9" y="1216"/>
                      <a:pt x="41" y="1224"/>
                      <a:pt x="95" y="1224"/>
                    </a:cubicBezTo>
                    <a:cubicBezTo>
                      <a:pt x="145" y="1224"/>
                      <a:pt x="215" y="1218"/>
                      <a:pt x="299" y="1200"/>
                    </a:cubicBezTo>
                    <a:cubicBezTo>
                      <a:pt x="478" y="1158"/>
                      <a:pt x="714" y="1058"/>
                      <a:pt x="923" y="871"/>
                    </a:cubicBezTo>
                    <a:cubicBezTo>
                      <a:pt x="1132" y="684"/>
                      <a:pt x="1262" y="460"/>
                      <a:pt x="1319" y="288"/>
                    </a:cubicBezTo>
                    <a:cubicBezTo>
                      <a:pt x="1378" y="117"/>
                      <a:pt x="1378" y="5"/>
                      <a:pt x="1364" y="0"/>
                    </a:cubicBezTo>
                    <a:cubicBezTo>
                      <a:pt x="1363" y="0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349" name="Google Shape;2681;p46"/>
              <p:cNvGrpSpPr/>
              <p:nvPr/>
            </p:nvGrpSpPr>
            <p:grpSpPr>
              <a:xfrm>
                <a:off x="5819039" y="2060417"/>
                <a:ext cx="1596955" cy="1097563"/>
                <a:chOff x="5819039" y="2060417"/>
                <a:chExt cx="1596955" cy="1097563"/>
              </a:xfrm>
            </p:grpSpPr>
            <p:sp>
              <p:nvSpPr>
                <p:cNvPr id="1449" name="Google Shape;2682;p46"/>
                <p:cNvSpPr/>
                <p:nvPr/>
              </p:nvSpPr>
              <p:spPr>
                <a:xfrm>
                  <a:off x="7240616" y="2327401"/>
                  <a:ext cx="23773" cy="5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" h="124" extrusionOk="0">
                      <a:moveTo>
                        <a:pt x="234" y="0"/>
                      </a:moveTo>
                      <a:cubicBezTo>
                        <a:pt x="104" y="0"/>
                        <a:pt x="3" y="21"/>
                        <a:pt x="0" y="51"/>
                      </a:cubicBezTo>
                      <a:cubicBezTo>
                        <a:pt x="0" y="84"/>
                        <a:pt x="127" y="114"/>
                        <a:pt x="288" y="122"/>
                      </a:cubicBezTo>
                      <a:cubicBezTo>
                        <a:pt x="311" y="123"/>
                        <a:pt x="333" y="123"/>
                        <a:pt x="354" y="123"/>
                      </a:cubicBezTo>
                      <a:cubicBezTo>
                        <a:pt x="482" y="123"/>
                        <a:pt x="576" y="105"/>
                        <a:pt x="579" y="77"/>
                      </a:cubicBezTo>
                      <a:cubicBezTo>
                        <a:pt x="579" y="43"/>
                        <a:pt x="452" y="10"/>
                        <a:pt x="292" y="2"/>
                      </a:cubicBezTo>
                      <a:cubicBezTo>
                        <a:pt x="272" y="1"/>
                        <a:pt x="252" y="0"/>
                        <a:pt x="2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0" name="Google Shape;2683;p46"/>
                <p:cNvSpPr/>
                <p:nvPr/>
              </p:nvSpPr>
              <p:spPr>
                <a:xfrm>
                  <a:off x="7310744" y="2325310"/>
                  <a:ext cx="46562" cy="6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48" extrusionOk="0">
                      <a:moveTo>
                        <a:pt x="901" y="0"/>
                      </a:moveTo>
                      <a:cubicBezTo>
                        <a:pt x="806" y="0"/>
                        <a:pt x="688" y="5"/>
                        <a:pt x="561" y="16"/>
                      </a:cubicBezTo>
                      <a:cubicBezTo>
                        <a:pt x="251" y="38"/>
                        <a:pt x="0" y="87"/>
                        <a:pt x="0" y="116"/>
                      </a:cubicBezTo>
                      <a:cubicBezTo>
                        <a:pt x="0" y="137"/>
                        <a:pt x="98" y="148"/>
                        <a:pt x="245" y="148"/>
                      </a:cubicBezTo>
                      <a:cubicBezTo>
                        <a:pt x="338" y="148"/>
                        <a:pt x="451" y="144"/>
                        <a:pt x="571" y="135"/>
                      </a:cubicBezTo>
                      <a:cubicBezTo>
                        <a:pt x="885" y="109"/>
                        <a:pt x="1135" y="64"/>
                        <a:pt x="1132" y="30"/>
                      </a:cubicBezTo>
                      <a:cubicBezTo>
                        <a:pt x="1130" y="11"/>
                        <a:pt x="1039" y="0"/>
                        <a:pt x="90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1" name="Google Shape;2684;p46"/>
                <p:cNvSpPr/>
                <p:nvPr/>
              </p:nvSpPr>
              <p:spPr>
                <a:xfrm>
                  <a:off x="5820392" y="2062917"/>
                  <a:ext cx="1595602" cy="1094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9" h="26712" extrusionOk="0">
                      <a:moveTo>
                        <a:pt x="3321" y="0"/>
                      </a:moveTo>
                      <a:cubicBezTo>
                        <a:pt x="2417" y="0"/>
                        <a:pt x="1649" y="696"/>
                        <a:pt x="1585" y="1614"/>
                      </a:cubicBezTo>
                      <a:lnTo>
                        <a:pt x="71" y="22385"/>
                      </a:lnTo>
                      <a:cubicBezTo>
                        <a:pt x="1" y="23342"/>
                        <a:pt x="721" y="24174"/>
                        <a:pt x="1678" y="24245"/>
                      </a:cubicBezTo>
                      <a:lnTo>
                        <a:pt x="35484" y="26707"/>
                      </a:lnTo>
                      <a:cubicBezTo>
                        <a:pt x="35528" y="26710"/>
                        <a:pt x="35571" y="26712"/>
                        <a:pt x="35614" y="26712"/>
                      </a:cubicBezTo>
                      <a:cubicBezTo>
                        <a:pt x="36518" y="26712"/>
                        <a:pt x="37280" y="26013"/>
                        <a:pt x="37349" y="25100"/>
                      </a:cubicBezTo>
                      <a:lnTo>
                        <a:pt x="38861" y="4330"/>
                      </a:lnTo>
                      <a:cubicBezTo>
                        <a:pt x="38928" y="3374"/>
                        <a:pt x="38207" y="2537"/>
                        <a:pt x="37251" y="2470"/>
                      </a:cubicBezTo>
                      <a:lnTo>
                        <a:pt x="3445" y="5"/>
                      </a:lnTo>
                      <a:cubicBezTo>
                        <a:pt x="3403" y="2"/>
                        <a:pt x="3362" y="0"/>
                        <a:pt x="3321" y="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2" name="Google Shape;2685;p46"/>
                <p:cNvSpPr/>
                <p:nvPr/>
              </p:nvSpPr>
              <p:spPr>
                <a:xfrm>
                  <a:off x="5819039" y="2060417"/>
                  <a:ext cx="1596627" cy="109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54" h="26778" extrusionOk="0">
                      <a:moveTo>
                        <a:pt x="3354" y="1"/>
                      </a:moveTo>
                      <a:cubicBezTo>
                        <a:pt x="2860" y="1"/>
                        <a:pt x="2372" y="213"/>
                        <a:pt x="2035" y="573"/>
                      </a:cubicBezTo>
                      <a:cubicBezTo>
                        <a:pt x="1856" y="768"/>
                        <a:pt x="1718" y="1003"/>
                        <a:pt x="1636" y="1257"/>
                      </a:cubicBezTo>
                      <a:cubicBezTo>
                        <a:pt x="1550" y="1514"/>
                        <a:pt x="1554" y="1780"/>
                        <a:pt x="1532" y="2034"/>
                      </a:cubicBezTo>
                      <a:cubicBezTo>
                        <a:pt x="1457" y="3057"/>
                        <a:pt x="1382" y="4073"/>
                        <a:pt x="1307" y="5081"/>
                      </a:cubicBezTo>
                      <a:cubicBezTo>
                        <a:pt x="1161" y="7098"/>
                        <a:pt x="1016" y="9089"/>
                        <a:pt x="874" y="11043"/>
                      </a:cubicBezTo>
                      <a:cubicBezTo>
                        <a:pt x="590" y="14950"/>
                        <a:pt x="318" y="18719"/>
                        <a:pt x="56" y="22312"/>
                      </a:cubicBezTo>
                      <a:cubicBezTo>
                        <a:pt x="0" y="22763"/>
                        <a:pt x="108" y="23249"/>
                        <a:pt x="381" y="23620"/>
                      </a:cubicBezTo>
                      <a:cubicBezTo>
                        <a:pt x="650" y="23992"/>
                        <a:pt x="1061" y="24254"/>
                        <a:pt x="1509" y="24332"/>
                      </a:cubicBezTo>
                      <a:cubicBezTo>
                        <a:pt x="2394" y="24422"/>
                        <a:pt x="3250" y="24467"/>
                        <a:pt x="4102" y="24534"/>
                      </a:cubicBezTo>
                      <a:cubicBezTo>
                        <a:pt x="5805" y="24658"/>
                        <a:pt x="7455" y="24777"/>
                        <a:pt x="9050" y="24889"/>
                      </a:cubicBezTo>
                      <a:cubicBezTo>
                        <a:pt x="12244" y="25121"/>
                        <a:pt x="15221" y="25333"/>
                        <a:pt x="17936" y="25532"/>
                      </a:cubicBezTo>
                      <a:cubicBezTo>
                        <a:pt x="23367" y="25916"/>
                        <a:pt x="27759" y="26230"/>
                        <a:pt x="30800" y="26450"/>
                      </a:cubicBezTo>
                      <a:cubicBezTo>
                        <a:pt x="32317" y="26555"/>
                        <a:pt x="33496" y="26637"/>
                        <a:pt x="34296" y="26693"/>
                      </a:cubicBezTo>
                      <a:cubicBezTo>
                        <a:pt x="34696" y="26719"/>
                        <a:pt x="35002" y="26738"/>
                        <a:pt x="35208" y="26753"/>
                      </a:cubicBezTo>
                      <a:cubicBezTo>
                        <a:pt x="35413" y="26764"/>
                        <a:pt x="35517" y="26768"/>
                        <a:pt x="35517" y="26768"/>
                      </a:cubicBezTo>
                      <a:cubicBezTo>
                        <a:pt x="35517" y="26768"/>
                        <a:pt x="35413" y="26757"/>
                        <a:pt x="35208" y="26742"/>
                      </a:cubicBezTo>
                      <a:cubicBezTo>
                        <a:pt x="35002" y="26723"/>
                        <a:pt x="34699" y="26701"/>
                        <a:pt x="34300" y="26667"/>
                      </a:cubicBezTo>
                      <a:cubicBezTo>
                        <a:pt x="33496" y="26607"/>
                        <a:pt x="32320" y="26518"/>
                        <a:pt x="30804" y="26402"/>
                      </a:cubicBezTo>
                      <a:cubicBezTo>
                        <a:pt x="27763" y="26178"/>
                        <a:pt x="23370" y="25849"/>
                        <a:pt x="17940" y="25446"/>
                      </a:cubicBezTo>
                      <a:cubicBezTo>
                        <a:pt x="15225" y="25247"/>
                        <a:pt x="12251" y="25027"/>
                        <a:pt x="9058" y="24792"/>
                      </a:cubicBezTo>
                      <a:cubicBezTo>
                        <a:pt x="7463" y="24673"/>
                        <a:pt x="5812" y="24553"/>
                        <a:pt x="4109" y="24430"/>
                      </a:cubicBezTo>
                      <a:cubicBezTo>
                        <a:pt x="3261" y="24363"/>
                        <a:pt x="2387" y="24314"/>
                        <a:pt x="1528" y="24228"/>
                      </a:cubicBezTo>
                      <a:cubicBezTo>
                        <a:pt x="1109" y="24153"/>
                        <a:pt x="721" y="23906"/>
                        <a:pt x="471" y="23556"/>
                      </a:cubicBezTo>
                      <a:cubicBezTo>
                        <a:pt x="217" y="23204"/>
                        <a:pt x="113" y="22760"/>
                        <a:pt x="168" y="22320"/>
                      </a:cubicBezTo>
                      <a:cubicBezTo>
                        <a:pt x="430" y="18729"/>
                        <a:pt x="706" y="14957"/>
                        <a:pt x="994" y="11051"/>
                      </a:cubicBezTo>
                      <a:cubicBezTo>
                        <a:pt x="1135" y="9097"/>
                        <a:pt x="1281" y="7110"/>
                        <a:pt x="1427" y="5089"/>
                      </a:cubicBezTo>
                      <a:cubicBezTo>
                        <a:pt x="1502" y="4081"/>
                        <a:pt x="1576" y="3064"/>
                        <a:pt x="1651" y="2042"/>
                      </a:cubicBezTo>
                      <a:cubicBezTo>
                        <a:pt x="1673" y="1783"/>
                        <a:pt x="1673" y="1530"/>
                        <a:pt x="1752" y="1294"/>
                      </a:cubicBezTo>
                      <a:cubicBezTo>
                        <a:pt x="1826" y="1059"/>
                        <a:pt x="1957" y="839"/>
                        <a:pt x="2125" y="656"/>
                      </a:cubicBezTo>
                      <a:cubicBezTo>
                        <a:pt x="2439" y="318"/>
                        <a:pt x="2895" y="121"/>
                        <a:pt x="3360" y="121"/>
                      </a:cubicBezTo>
                      <a:cubicBezTo>
                        <a:pt x="3399" y="121"/>
                        <a:pt x="3438" y="122"/>
                        <a:pt x="3478" y="125"/>
                      </a:cubicBezTo>
                      <a:cubicBezTo>
                        <a:pt x="11762" y="730"/>
                        <a:pt x="19658" y="1302"/>
                        <a:pt x="26837" y="1825"/>
                      </a:cubicBezTo>
                      <a:cubicBezTo>
                        <a:pt x="30430" y="2083"/>
                        <a:pt x="33841" y="2329"/>
                        <a:pt x="37034" y="2561"/>
                      </a:cubicBezTo>
                      <a:cubicBezTo>
                        <a:pt x="37235" y="2576"/>
                        <a:pt x="37430" y="2587"/>
                        <a:pt x="37616" y="2639"/>
                      </a:cubicBezTo>
                      <a:cubicBezTo>
                        <a:pt x="37799" y="2691"/>
                        <a:pt x="37975" y="2773"/>
                        <a:pt x="38132" y="2885"/>
                      </a:cubicBezTo>
                      <a:cubicBezTo>
                        <a:pt x="38446" y="3106"/>
                        <a:pt x="38677" y="3431"/>
                        <a:pt x="38782" y="3793"/>
                      </a:cubicBezTo>
                      <a:cubicBezTo>
                        <a:pt x="38897" y="4152"/>
                        <a:pt x="38827" y="4536"/>
                        <a:pt x="38808" y="4914"/>
                      </a:cubicBezTo>
                      <a:cubicBezTo>
                        <a:pt x="38778" y="5295"/>
                        <a:pt x="38752" y="5669"/>
                        <a:pt x="38726" y="6038"/>
                      </a:cubicBezTo>
                      <a:cubicBezTo>
                        <a:pt x="38618" y="7521"/>
                        <a:pt x="38516" y="8944"/>
                        <a:pt x="38420" y="10299"/>
                      </a:cubicBezTo>
                      <a:cubicBezTo>
                        <a:pt x="38031" y="15731"/>
                        <a:pt x="37718" y="20127"/>
                        <a:pt x="37501" y="23167"/>
                      </a:cubicBezTo>
                      <a:cubicBezTo>
                        <a:pt x="37449" y="23925"/>
                        <a:pt x="37399" y="24598"/>
                        <a:pt x="37359" y="25184"/>
                      </a:cubicBezTo>
                      <a:cubicBezTo>
                        <a:pt x="37306" y="25771"/>
                        <a:pt x="36982" y="26200"/>
                        <a:pt x="36660" y="26428"/>
                      </a:cubicBezTo>
                      <a:cubicBezTo>
                        <a:pt x="36339" y="26663"/>
                        <a:pt x="36029" y="26735"/>
                        <a:pt x="35827" y="26757"/>
                      </a:cubicBezTo>
                      <a:cubicBezTo>
                        <a:pt x="35745" y="26766"/>
                        <a:pt x="35679" y="26768"/>
                        <a:pt x="35628" y="26768"/>
                      </a:cubicBezTo>
                      <a:cubicBezTo>
                        <a:pt x="35577" y="26768"/>
                        <a:pt x="35543" y="26766"/>
                        <a:pt x="35527" y="26766"/>
                      </a:cubicBezTo>
                      <a:cubicBezTo>
                        <a:pt x="35520" y="26766"/>
                        <a:pt x="35517" y="26766"/>
                        <a:pt x="35517" y="26768"/>
                      </a:cubicBezTo>
                      <a:cubicBezTo>
                        <a:pt x="35517" y="26768"/>
                        <a:pt x="35544" y="26771"/>
                        <a:pt x="35596" y="26775"/>
                      </a:cubicBezTo>
                      <a:cubicBezTo>
                        <a:pt x="35616" y="26777"/>
                        <a:pt x="35640" y="26778"/>
                        <a:pt x="35667" y="26778"/>
                      </a:cubicBezTo>
                      <a:cubicBezTo>
                        <a:pt x="35711" y="26778"/>
                        <a:pt x="35765" y="26775"/>
                        <a:pt x="35827" y="26768"/>
                      </a:cubicBezTo>
                      <a:cubicBezTo>
                        <a:pt x="36032" y="26749"/>
                        <a:pt x="36346" y="26685"/>
                        <a:pt x="36675" y="26447"/>
                      </a:cubicBezTo>
                      <a:cubicBezTo>
                        <a:pt x="37004" y="26219"/>
                        <a:pt x="37337" y="25785"/>
                        <a:pt x="37392" y="25188"/>
                      </a:cubicBezTo>
                      <a:cubicBezTo>
                        <a:pt x="37437" y="24601"/>
                        <a:pt x="37489" y="23929"/>
                        <a:pt x="37549" y="23171"/>
                      </a:cubicBezTo>
                      <a:cubicBezTo>
                        <a:pt x="37773" y="20131"/>
                        <a:pt x="38102" y="15735"/>
                        <a:pt x="38506" y="10308"/>
                      </a:cubicBezTo>
                      <a:cubicBezTo>
                        <a:pt x="38602" y="8948"/>
                        <a:pt x="38711" y="7529"/>
                        <a:pt x="38819" y="6045"/>
                      </a:cubicBezTo>
                      <a:cubicBezTo>
                        <a:pt x="38845" y="5676"/>
                        <a:pt x="38871" y="5298"/>
                        <a:pt x="38901" y="4921"/>
                      </a:cubicBezTo>
                      <a:cubicBezTo>
                        <a:pt x="38913" y="4731"/>
                        <a:pt x="38931" y="4544"/>
                        <a:pt x="38942" y="4350"/>
                      </a:cubicBezTo>
                      <a:cubicBezTo>
                        <a:pt x="38954" y="4155"/>
                        <a:pt x="38928" y="3957"/>
                        <a:pt x="38871" y="3767"/>
                      </a:cubicBezTo>
                      <a:cubicBezTo>
                        <a:pt x="38763" y="3383"/>
                        <a:pt x="38520" y="3038"/>
                        <a:pt x="38188" y="2807"/>
                      </a:cubicBezTo>
                      <a:cubicBezTo>
                        <a:pt x="38023" y="2688"/>
                        <a:pt x="37841" y="2598"/>
                        <a:pt x="37642" y="2542"/>
                      </a:cubicBezTo>
                      <a:cubicBezTo>
                        <a:pt x="37444" y="2486"/>
                        <a:pt x="37239" y="2478"/>
                        <a:pt x="37041" y="2464"/>
                      </a:cubicBezTo>
                      <a:cubicBezTo>
                        <a:pt x="33848" y="2228"/>
                        <a:pt x="30438" y="1978"/>
                        <a:pt x="26848" y="1713"/>
                      </a:cubicBezTo>
                      <a:cubicBezTo>
                        <a:pt x="19665" y="1190"/>
                        <a:pt x="11773" y="611"/>
                        <a:pt x="3485" y="6"/>
                      </a:cubicBezTo>
                      <a:cubicBezTo>
                        <a:pt x="3441" y="2"/>
                        <a:pt x="3398" y="1"/>
                        <a:pt x="335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3" name="Google Shape;2686;p46"/>
                <p:cNvSpPr/>
                <p:nvPr/>
              </p:nvSpPr>
              <p:spPr>
                <a:xfrm>
                  <a:off x="5950524" y="2700990"/>
                  <a:ext cx="29306" cy="8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" h="2123" extrusionOk="0">
                      <a:moveTo>
                        <a:pt x="12" y="1"/>
                      </a:moveTo>
                      <a:lnTo>
                        <a:pt x="1" y="192"/>
                      </a:lnTo>
                      <a:lnTo>
                        <a:pt x="486" y="228"/>
                      </a:lnTo>
                      <a:lnTo>
                        <a:pt x="348" y="2107"/>
                      </a:lnTo>
                      <a:lnTo>
                        <a:pt x="561" y="2122"/>
                      </a:lnTo>
                      <a:lnTo>
                        <a:pt x="714" y="53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4" name="Google Shape;2687;p46"/>
                <p:cNvSpPr/>
                <p:nvPr/>
              </p:nvSpPr>
              <p:spPr>
                <a:xfrm>
                  <a:off x="6001347" y="2706359"/>
                  <a:ext cx="61153" cy="88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" h="2149" extrusionOk="0">
                      <a:moveTo>
                        <a:pt x="725" y="1"/>
                      </a:moveTo>
                      <a:cubicBezTo>
                        <a:pt x="451" y="1"/>
                        <a:pt x="222" y="86"/>
                        <a:pt x="68" y="247"/>
                      </a:cubicBezTo>
                      <a:lnTo>
                        <a:pt x="209" y="385"/>
                      </a:lnTo>
                      <a:cubicBezTo>
                        <a:pt x="338" y="257"/>
                        <a:pt x="505" y="195"/>
                        <a:pt x="705" y="195"/>
                      </a:cubicBezTo>
                      <a:cubicBezTo>
                        <a:pt x="732" y="195"/>
                        <a:pt x="760" y="196"/>
                        <a:pt x="789" y="199"/>
                      </a:cubicBezTo>
                      <a:cubicBezTo>
                        <a:pt x="1106" y="221"/>
                        <a:pt x="1263" y="381"/>
                        <a:pt x="1248" y="621"/>
                      </a:cubicBezTo>
                      <a:cubicBezTo>
                        <a:pt x="1237" y="762"/>
                        <a:pt x="1181" y="897"/>
                        <a:pt x="931" y="1109"/>
                      </a:cubicBezTo>
                      <a:lnTo>
                        <a:pt x="12" y="1890"/>
                      </a:lnTo>
                      <a:lnTo>
                        <a:pt x="1" y="2040"/>
                      </a:lnTo>
                      <a:lnTo>
                        <a:pt x="1450" y="2148"/>
                      </a:lnTo>
                      <a:lnTo>
                        <a:pt x="1464" y="1957"/>
                      </a:lnTo>
                      <a:lnTo>
                        <a:pt x="326" y="1876"/>
                      </a:lnTo>
                      <a:lnTo>
                        <a:pt x="1080" y="1233"/>
                      </a:lnTo>
                      <a:cubicBezTo>
                        <a:pt x="1379" y="983"/>
                        <a:pt x="1454" y="811"/>
                        <a:pt x="1469" y="613"/>
                      </a:cubicBezTo>
                      <a:cubicBezTo>
                        <a:pt x="1491" y="266"/>
                        <a:pt x="1240" y="34"/>
                        <a:pt x="823" y="4"/>
                      </a:cubicBezTo>
                      <a:cubicBezTo>
                        <a:pt x="790" y="2"/>
                        <a:pt x="757" y="1"/>
                        <a:pt x="725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5" name="Google Shape;2688;p46"/>
                <p:cNvSpPr/>
                <p:nvPr/>
              </p:nvSpPr>
              <p:spPr>
                <a:xfrm>
                  <a:off x="6078197" y="2713983"/>
                  <a:ext cx="74146" cy="85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2089" extrusionOk="0">
                      <a:moveTo>
                        <a:pt x="1207" y="1"/>
                      </a:moveTo>
                      <a:lnTo>
                        <a:pt x="12" y="1290"/>
                      </a:lnTo>
                      <a:lnTo>
                        <a:pt x="1" y="1443"/>
                      </a:lnTo>
                      <a:lnTo>
                        <a:pt x="1166" y="1528"/>
                      </a:lnTo>
                      <a:lnTo>
                        <a:pt x="1129" y="2074"/>
                      </a:lnTo>
                      <a:lnTo>
                        <a:pt x="1342" y="2089"/>
                      </a:lnTo>
                      <a:lnTo>
                        <a:pt x="1379" y="1544"/>
                      </a:lnTo>
                      <a:lnTo>
                        <a:pt x="1794" y="1573"/>
                      </a:lnTo>
                      <a:lnTo>
                        <a:pt x="1808" y="1387"/>
                      </a:lnTo>
                      <a:lnTo>
                        <a:pt x="1394" y="1357"/>
                      </a:lnTo>
                      <a:lnTo>
                        <a:pt x="1427" y="875"/>
                      </a:lnTo>
                      <a:lnTo>
                        <a:pt x="1222" y="864"/>
                      </a:lnTo>
                      <a:lnTo>
                        <a:pt x="1185" y="1342"/>
                      </a:lnTo>
                      <a:lnTo>
                        <a:pt x="289" y="1275"/>
                      </a:lnTo>
                      <a:lnTo>
                        <a:pt x="1442" y="16"/>
                      </a:lnTo>
                      <a:lnTo>
                        <a:pt x="1207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6" name="Google Shape;2689;p46"/>
                <p:cNvSpPr/>
                <p:nvPr/>
              </p:nvSpPr>
              <p:spPr>
                <a:xfrm>
                  <a:off x="6208165" y="2723327"/>
                  <a:ext cx="74146" cy="85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" h="2093" extrusionOk="0">
                      <a:moveTo>
                        <a:pt x="1207" y="1"/>
                      </a:moveTo>
                      <a:lnTo>
                        <a:pt x="12" y="1293"/>
                      </a:lnTo>
                      <a:lnTo>
                        <a:pt x="1" y="1447"/>
                      </a:lnTo>
                      <a:lnTo>
                        <a:pt x="1166" y="1533"/>
                      </a:lnTo>
                      <a:lnTo>
                        <a:pt x="1129" y="2078"/>
                      </a:lnTo>
                      <a:lnTo>
                        <a:pt x="1342" y="2093"/>
                      </a:lnTo>
                      <a:lnTo>
                        <a:pt x="1379" y="1547"/>
                      </a:lnTo>
                      <a:lnTo>
                        <a:pt x="1793" y="1577"/>
                      </a:lnTo>
                      <a:lnTo>
                        <a:pt x="1809" y="1390"/>
                      </a:lnTo>
                      <a:lnTo>
                        <a:pt x="1394" y="1361"/>
                      </a:lnTo>
                      <a:lnTo>
                        <a:pt x="1428" y="879"/>
                      </a:lnTo>
                      <a:lnTo>
                        <a:pt x="1222" y="864"/>
                      </a:lnTo>
                      <a:lnTo>
                        <a:pt x="1185" y="1345"/>
                      </a:lnTo>
                      <a:lnTo>
                        <a:pt x="288" y="1278"/>
                      </a:lnTo>
                      <a:lnTo>
                        <a:pt x="1443" y="19"/>
                      </a:lnTo>
                      <a:lnTo>
                        <a:pt x="1207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7" name="Google Shape;2690;p46"/>
                <p:cNvSpPr/>
                <p:nvPr/>
              </p:nvSpPr>
              <p:spPr>
                <a:xfrm>
                  <a:off x="6293745" y="2727180"/>
                  <a:ext cx="63408" cy="87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" h="2126" extrusionOk="0">
                      <a:moveTo>
                        <a:pt x="386" y="1"/>
                      </a:moveTo>
                      <a:lnTo>
                        <a:pt x="202" y="1032"/>
                      </a:lnTo>
                      <a:lnTo>
                        <a:pt x="643" y="1061"/>
                      </a:lnTo>
                      <a:cubicBezTo>
                        <a:pt x="1170" y="1103"/>
                        <a:pt x="1323" y="1278"/>
                        <a:pt x="1305" y="1543"/>
                      </a:cubicBezTo>
                      <a:cubicBezTo>
                        <a:pt x="1287" y="1779"/>
                        <a:pt x="1112" y="1931"/>
                        <a:pt x="807" y="1931"/>
                      </a:cubicBezTo>
                      <a:cubicBezTo>
                        <a:pt x="783" y="1931"/>
                        <a:pt x="758" y="1930"/>
                        <a:pt x="733" y="1928"/>
                      </a:cubicBezTo>
                      <a:cubicBezTo>
                        <a:pt x="467" y="1909"/>
                        <a:pt x="240" y="1789"/>
                        <a:pt x="117" y="1644"/>
                      </a:cubicBezTo>
                      <a:lnTo>
                        <a:pt x="0" y="1804"/>
                      </a:lnTo>
                      <a:cubicBezTo>
                        <a:pt x="146" y="1977"/>
                        <a:pt x="423" y="2099"/>
                        <a:pt x="722" y="2122"/>
                      </a:cubicBezTo>
                      <a:cubicBezTo>
                        <a:pt x="755" y="2124"/>
                        <a:pt x="787" y="2125"/>
                        <a:pt x="818" y="2125"/>
                      </a:cubicBezTo>
                      <a:cubicBezTo>
                        <a:pt x="1263" y="2125"/>
                        <a:pt x="1496" y="1878"/>
                        <a:pt x="1517" y="1551"/>
                      </a:cubicBezTo>
                      <a:cubicBezTo>
                        <a:pt x="1547" y="1184"/>
                        <a:pt x="1327" y="923"/>
                        <a:pt x="703" y="878"/>
                      </a:cubicBezTo>
                      <a:lnTo>
                        <a:pt x="438" y="856"/>
                      </a:lnTo>
                      <a:lnTo>
                        <a:pt x="557" y="202"/>
                      </a:lnTo>
                      <a:lnTo>
                        <a:pt x="1502" y="273"/>
                      </a:lnTo>
                      <a:lnTo>
                        <a:pt x="1517" y="82"/>
                      </a:lnTo>
                      <a:lnTo>
                        <a:pt x="386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8" name="Google Shape;2691;p46"/>
                <p:cNvSpPr/>
                <p:nvPr/>
              </p:nvSpPr>
              <p:spPr>
                <a:xfrm>
                  <a:off x="6375349" y="2734230"/>
                  <a:ext cx="65744" cy="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2106" extrusionOk="0">
                      <a:moveTo>
                        <a:pt x="815" y="1025"/>
                      </a:moveTo>
                      <a:cubicBezTo>
                        <a:pt x="834" y="1025"/>
                        <a:pt x="854" y="1026"/>
                        <a:pt x="874" y="1027"/>
                      </a:cubicBezTo>
                      <a:cubicBezTo>
                        <a:pt x="1196" y="1050"/>
                        <a:pt x="1383" y="1236"/>
                        <a:pt x="1364" y="1510"/>
                      </a:cubicBezTo>
                      <a:cubicBezTo>
                        <a:pt x="1346" y="1771"/>
                        <a:pt x="1148" y="1925"/>
                        <a:pt x="874" y="1925"/>
                      </a:cubicBezTo>
                      <a:cubicBezTo>
                        <a:pt x="858" y="1925"/>
                        <a:pt x="842" y="1925"/>
                        <a:pt x="826" y="1924"/>
                      </a:cubicBezTo>
                      <a:cubicBezTo>
                        <a:pt x="467" y="1898"/>
                        <a:pt x="295" y="1666"/>
                        <a:pt x="310" y="1438"/>
                      </a:cubicBezTo>
                      <a:cubicBezTo>
                        <a:pt x="328" y="1197"/>
                        <a:pt x="532" y="1025"/>
                        <a:pt x="815" y="1025"/>
                      </a:cubicBezTo>
                      <a:close/>
                      <a:moveTo>
                        <a:pt x="991" y="1"/>
                      </a:moveTo>
                      <a:cubicBezTo>
                        <a:pt x="472" y="1"/>
                        <a:pt x="96" y="338"/>
                        <a:pt x="49" y="1008"/>
                      </a:cubicBezTo>
                      <a:cubicBezTo>
                        <a:pt x="0" y="1658"/>
                        <a:pt x="273" y="2062"/>
                        <a:pt x="822" y="2103"/>
                      </a:cubicBezTo>
                      <a:cubicBezTo>
                        <a:pt x="846" y="2105"/>
                        <a:pt x="869" y="2106"/>
                        <a:pt x="891" y="2106"/>
                      </a:cubicBezTo>
                      <a:cubicBezTo>
                        <a:pt x="1259" y="2106"/>
                        <a:pt x="1548" y="1883"/>
                        <a:pt x="1573" y="1520"/>
                      </a:cubicBezTo>
                      <a:cubicBezTo>
                        <a:pt x="1603" y="1139"/>
                        <a:pt x="1334" y="878"/>
                        <a:pt x="923" y="848"/>
                      </a:cubicBezTo>
                      <a:cubicBezTo>
                        <a:pt x="899" y="846"/>
                        <a:pt x="875" y="845"/>
                        <a:pt x="851" y="845"/>
                      </a:cubicBezTo>
                      <a:cubicBezTo>
                        <a:pt x="594" y="845"/>
                        <a:pt x="371" y="956"/>
                        <a:pt x="262" y="1158"/>
                      </a:cubicBezTo>
                      <a:cubicBezTo>
                        <a:pt x="262" y="1095"/>
                        <a:pt x="262" y="1034"/>
                        <a:pt x="266" y="986"/>
                      </a:cubicBezTo>
                      <a:cubicBezTo>
                        <a:pt x="305" y="455"/>
                        <a:pt x="586" y="189"/>
                        <a:pt x="994" y="189"/>
                      </a:cubicBezTo>
                      <a:cubicBezTo>
                        <a:pt x="1016" y="189"/>
                        <a:pt x="1039" y="189"/>
                        <a:pt x="1062" y="191"/>
                      </a:cubicBezTo>
                      <a:cubicBezTo>
                        <a:pt x="1214" y="202"/>
                        <a:pt x="1357" y="239"/>
                        <a:pt x="1457" y="317"/>
                      </a:cubicBezTo>
                      <a:lnTo>
                        <a:pt x="1555" y="153"/>
                      </a:lnTo>
                      <a:cubicBezTo>
                        <a:pt x="1431" y="64"/>
                        <a:pt x="1259" y="19"/>
                        <a:pt x="1072" y="4"/>
                      </a:cubicBezTo>
                      <a:cubicBezTo>
                        <a:pt x="1045" y="2"/>
                        <a:pt x="1018" y="1"/>
                        <a:pt x="991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9" name="Google Shape;2692;p46"/>
                <p:cNvSpPr/>
                <p:nvPr/>
              </p:nvSpPr>
              <p:spPr>
                <a:xfrm>
                  <a:off x="6493554" y="2741279"/>
                  <a:ext cx="63408" cy="8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" h="2137" extrusionOk="0">
                      <a:moveTo>
                        <a:pt x="217" y="0"/>
                      </a:moveTo>
                      <a:lnTo>
                        <a:pt x="202" y="187"/>
                      </a:lnTo>
                      <a:lnTo>
                        <a:pt x="1262" y="265"/>
                      </a:lnTo>
                      <a:lnTo>
                        <a:pt x="635" y="941"/>
                      </a:lnTo>
                      <a:lnTo>
                        <a:pt x="624" y="1098"/>
                      </a:lnTo>
                      <a:lnTo>
                        <a:pt x="773" y="1109"/>
                      </a:lnTo>
                      <a:cubicBezTo>
                        <a:pt x="1154" y="1139"/>
                        <a:pt x="1319" y="1315"/>
                        <a:pt x="1300" y="1562"/>
                      </a:cubicBezTo>
                      <a:cubicBezTo>
                        <a:pt x="1283" y="1799"/>
                        <a:pt x="1110" y="1941"/>
                        <a:pt x="817" y="1941"/>
                      </a:cubicBezTo>
                      <a:cubicBezTo>
                        <a:pt x="792" y="1941"/>
                        <a:pt x="766" y="1940"/>
                        <a:pt x="740" y="1938"/>
                      </a:cubicBezTo>
                      <a:cubicBezTo>
                        <a:pt x="471" y="1920"/>
                        <a:pt x="239" y="1800"/>
                        <a:pt x="116" y="1655"/>
                      </a:cubicBezTo>
                      <a:lnTo>
                        <a:pt x="0" y="1815"/>
                      </a:lnTo>
                      <a:cubicBezTo>
                        <a:pt x="145" y="1988"/>
                        <a:pt x="426" y="2114"/>
                        <a:pt x="724" y="2133"/>
                      </a:cubicBezTo>
                      <a:cubicBezTo>
                        <a:pt x="758" y="2135"/>
                        <a:pt x="791" y="2137"/>
                        <a:pt x="823" y="2137"/>
                      </a:cubicBezTo>
                      <a:cubicBezTo>
                        <a:pt x="1261" y="2137"/>
                        <a:pt x="1496" y="1900"/>
                        <a:pt x="1520" y="1576"/>
                      </a:cubicBezTo>
                      <a:cubicBezTo>
                        <a:pt x="1543" y="1248"/>
                        <a:pt x="1338" y="997"/>
                        <a:pt x="897" y="941"/>
                      </a:cubicBezTo>
                      <a:lnTo>
                        <a:pt x="1535" y="247"/>
                      </a:lnTo>
                      <a:lnTo>
                        <a:pt x="1546" y="97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0" name="Google Shape;2693;p46"/>
                <p:cNvSpPr/>
                <p:nvPr/>
              </p:nvSpPr>
              <p:spPr>
                <a:xfrm>
                  <a:off x="6576347" y="2748903"/>
                  <a:ext cx="65744" cy="86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4" h="2107" extrusionOk="0">
                      <a:moveTo>
                        <a:pt x="825" y="1022"/>
                      </a:moveTo>
                      <a:cubicBezTo>
                        <a:pt x="843" y="1022"/>
                        <a:pt x="860" y="1023"/>
                        <a:pt x="878" y="1024"/>
                      </a:cubicBezTo>
                      <a:cubicBezTo>
                        <a:pt x="1196" y="1047"/>
                        <a:pt x="1387" y="1237"/>
                        <a:pt x="1364" y="1510"/>
                      </a:cubicBezTo>
                      <a:cubicBezTo>
                        <a:pt x="1346" y="1766"/>
                        <a:pt x="1151" y="1923"/>
                        <a:pt x="881" y="1923"/>
                      </a:cubicBezTo>
                      <a:cubicBezTo>
                        <a:pt x="863" y="1923"/>
                        <a:pt x="845" y="1922"/>
                        <a:pt x="826" y="1921"/>
                      </a:cubicBezTo>
                      <a:cubicBezTo>
                        <a:pt x="471" y="1895"/>
                        <a:pt x="296" y="1667"/>
                        <a:pt x="314" y="1438"/>
                      </a:cubicBezTo>
                      <a:cubicBezTo>
                        <a:pt x="332" y="1196"/>
                        <a:pt x="536" y="1022"/>
                        <a:pt x="825" y="1022"/>
                      </a:cubicBezTo>
                      <a:close/>
                      <a:moveTo>
                        <a:pt x="985" y="1"/>
                      </a:moveTo>
                      <a:cubicBezTo>
                        <a:pt x="470" y="1"/>
                        <a:pt x="99" y="341"/>
                        <a:pt x="49" y="1005"/>
                      </a:cubicBezTo>
                      <a:cubicBezTo>
                        <a:pt x="1" y="1659"/>
                        <a:pt x="273" y="2062"/>
                        <a:pt x="823" y="2104"/>
                      </a:cubicBezTo>
                      <a:cubicBezTo>
                        <a:pt x="846" y="2105"/>
                        <a:pt x="869" y="2106"/>
                        <a:pt x="892" y="2106"/>
                      </a:cubicBezTo>
                      <a:cubicBezTo>
                        <a:pt x="1262" y="2106"/>
                        <a:pt x="1549" y="1883"/>
                        <a:pt x="1577" y="1517"/>
                      </a:cubicBezTo>
                      <a:cubicBezTo>
                        <a:pt x="1603" y="1140"/>
                        <a:pt x="1335" y="878"/>
                        <a:pt x="923" y="849"/>
                      </a:cubicBezTo>
                      <a:cubicBezTo>
                        <a:pt x="898" y="847"/>
                        <a:pt x="874" y="846"/>
                        <a:pt x="850" y="846"/>
                      </a:cubicBezTo>
                      <a:cubicBezTo>
                        <a:pt x="593" y="846"/>
                        <a:pt x="375" y="954"/>
                        <a:pt x="266" y="1155"/>
                      </a:cubicBezTo>
                      <a:cubicBezTo>
                        <a:pt x="262" y="1092"/>
                        <a:pt x="266" y="1035"/>
                        <a:pt x="270" y="987"/>
                      </a:cubicBezTo>
                      <a:cubicBezTo>
                        <a:pt x="308" y="458"/>
                        <a:pt x="584" y="189"/>
                        <a:pt x="988" y="189"/>
                      </a:cubicBezTo>
                      <a:cubicBezTo>
                        <a:pt x="1012" y="189"/>
                        <a:pt x="1036" y="190"/>
                        <a:pt x="1061" y="192"/>
                      </a:cubicBezTo>
                      <a:cubicBezTo>
                        <a:pt x="1218" y="202"/>
                        <a:pt x="1357" y="240"/>
                        <a:pt x="1457" y="318"/>
                      </a:cubicBezTo>
                      <a:lnTo>
                        <a:pt x="1554" y="154"/>
                      </a:lnTo>
                      <a:cubicBezTo>
                        <a:pt x="1431" y="64"/>
                        <a:pt x="1259" y="19"/>
                        <a:pt x="1073" y="4"/>
                      </a:cubicBezTo>
                      <a:cubicBezTo>
                        <a:pt x="1043" y="2"/>
                        <a:pt x="1014" y="1"/>
                        <a:pt x="985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1" name="Google Shape;2694;p46"/>
                <p:cNvSpPr/>
                <p:nvPr/>
              </p:nvSpPr>
              <p:spPr>
                <a:xfrm>
                  <a:off x="6659304" y="2752715"/>
                  <a:ext cx="64063" cy="8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3" h="2120" extrusionOk="0">
                      <a:moveTo>
                        <a:pt x="42" y="1"/>
                      </a:moveTo>
                      <a:lnTo>
                        <a:pt x="1" y="580"/>
                      </a:lnTo>
                      <a:lnTo>
                        <a:pt x="211" y="595"/>
                      </a:lnTo>
                      <a:lnTo>
                        <a:pt x="237" y="207"/>
                      </a:lnTo>
                      <a:lnTo>
                        <a:pt x="1301" y="285"/>
                      </a:lnTo>
                      <a:lnTo>
                        <a:pt x="315" y="2100"/>
                      </a:lnTo>
                      <a:lnTo>
                        <a:pt x="543" y="2119"/>
                      </a:lnTo>
                      <a:lnTo>
                        <a:pt x="1552" y="263"/>
                      </a:lnTo>
                      <a:lnTo>
                        <a:pt x="1562" y="11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2" name="Google Shape;2695;p46"/>
                <p:cNvSpPr/>
                <p:nvPr/>
              </p:nvSpPr>
              <p:spPr>
                <a:xfrm>
                  <a:off x="6780583" y="2761609"/>
                  <a:ext cx="64022" cy="8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2" h="2119" extrusionOk="0">
                      <a:moveTo>
                        <a:pt x="41" y="1"/>
                      </a:moveTo>
                      <a:lnTo>
                        <a:pt x="0" y="576"/>
                      </a:lnTo>
                      <a:lnTo>
                        <a:pt x="210" y="591"/>
                      </a:lnTo>
                      <a:lnTo>
                        <a:pt x="236" y="206"/>
                      </a:lnTo>
                      <a:lnTo>
                        <a:pt x="1300" y="281"/>
                      </a:lnTo>
                      <a:lnTo>
                        <a:pt x="314" y="2100"/>
                      </a:lnTo>
                      <a:lnTo>
                        <a:pt x="542" y="2119"/>
                      </a:lnTo>
                      <a:lnTo>
                        <a:pt x="1551" y="263"/>
                      </a:lnTo>
                      <a:lnTo>
                        <a:pt x="1562" y="113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3" name="Google Shape;2696;p46"/>
                <p:cNvSpPr/>
                <p:nvPr/>
              </p:nvSpPr>
              <p:spPr>
                <a:xfrm>
                  <a:off x="6856818" y="2768945"/>
                  <a:ext cx="67547" cy="8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" h="2113" extrusionOk="0">
                      <a:moveTo>
                        <a:pt x="850" y="181"/>
                      </a:moveTo>
                      <a:cubicBezTo>
                        <a:pt x="872" y="181"/>
                        <a:pt x="895" y="182"/>
                        <a:pt x="919" y="184"/>
                      </a:cubicBezTo>
                      <a:cubicBezTo>
                        <a:pt x="1229" y="206"/>
                        <a:pt x="1424" y="363"/>
                        <a:pt x="1408" y="599"/>
                      </a:cubicBezTo>
                      <a:cubicBezTo>
                        <a:pt x="1391" y="806"/>
                        <a:pt x="1217" y="934"/>
                        <a:pt x="936" y="934"/>
                      </a:cubicBezTo>
                      <a:cubicBezTo>
                        <a:pt x="914" y="934"/>
                        <a:pt x="891" y="933"/>
                        <a:pt x="867" y="932"/>
                      </a:cubicBezTo>
                      <a:cubicBezTo>
                        <a:pt x="546" y="905"/>
                        <a:pt x="367" y="748"/>
                        <a:pt x="381" y="520"/>
                      </a:cubicBezTo>
                      <a:cubicBezTo>
                        <a:pt x="398" y="306"/>
                        <a:pt x="575" y="181"/>
                        <a:pt x="850" y="181"/>
                      </a:cubicBezTo>
                      <a:close/>
                      <a:moveTo>
                        <a:pt x="772" y="1096"/>
                      </a:moveTo>
                      <a:cubicBezTo>
                        <a:pt x="799" y="1096"/>
                        <a:pt x="827" y="1097"/>
                        <a:pt x="856" y="1099"/>
                      </a:cubicBezTo>
                      <a:cubicBezTo>
                        <a:pt x="1222" y="1125"/>
                        <a:pt x="1427" y="1301"/>
                        <a:pt x="1408" y="1555"/>
                      </a:cubicBezTo>
                      <a:cubicBezTo>
                        <a:pt x="1391" y="1792"/>
                        <a:pt x="1193" y="1931"/>
                        <a:pt x="876" y="1931"/>
                      </a:cubicBezTo>
                      <a:cubicBezTo>
                        <a:pt x="849" y="1931"/>
                        <a:pt x="821" y="1930"/>
                        <a:pt x="793" y="1928"/>
                      </a:cubicBezTo>
                      <a:cubicBezTo>
                        <a:pt x="426" y="1902"/>
                        <a:pt x="224" y="1727"/>
                        <a:pt x="243" y="1469"/>
                      </a:cubicBezTo>
                      <a:cubicBezTo>
                        <a:pt x="260" y="1235"/>
                        <a:pt x="452" y="1096"/>
                        <a:pt x="772" y="1096"/>
                      </a:cubicBezTo>
                      <a:close/>
                      <a:moveTo>
                        <a:pt x="838" y="1"/>
                      </a:moveTo>
                      <a:cubicBezTo>
                        <a:pt x="454" y="1"/>
                        <a:pt x="193" y="187"/>
                        <a:pt x="169" y="498"/>
                      </a:cubicBezTo>
                      <a:cubicBezTo>
                        <a:pt x="153" y="715"/>
                        <a:pt x="258" y="879"/>
                        <a:pt x="464" y="976"/>
                      </a:cubicBezTo>
                      <a:cubicBezTo>
                        <a:pt x="198" y="1044"/>
                        <a:pt x="45" y="1208"/>
                        <a:pt x="27" y="1458"/>
                      </a:cubicBezTo>
                      <a:cubicBezTo>
                        <a:pt x="0" y="1823"/>
                        <a:pt x="284" y="2074"/>
                        <a:pt x="781" y="2108"/>
                      </a:cubicBezTo>
                      <a:cubicBezTo>
                        <a:pt x="820" y="2111"/>
                        <a:pt x="857" y="2112"/>
                        <a:pt x="894" y="2112"/>
                      </a:cubicBezTo>
                      <a:cubicBezTo>
                        <a:pt x="1324" y="2112"/>
                        <a:pt x="1605" y="1911"/>
                        <a:pt x="1629" y="1573"/>
                      </a:cubicBezTo>
                      <a:cubicBezTo>
                        <a:pt x="1644" y="1327"/>
                        <a:pt x="1513" y="1140"/>
                        <a:pt x="1260" y="1036"/>
                      </a:cubicBezTo>
                      <a:cubicBezTo>
                        <a:pt x="1479" y="968"/>
                        <a:pt x="1606" y="819"/>
                        <a:pt x="1625" y="606"/>
                      </a:cubicBezTo>
                      <a:cubicBezTo>
                        <a:pt x="1648" y="266"/>
                        <a:pt x="1372" y="35"/>
                        <a:pt x="934" y="5"/>
                      </a:cubicBezTo>
                      <a:cubicBezTo>
                        <a:pt x="901" y="2"/>
                        <a:pt x="869" y="1"/>
                        <a:pt x="838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4" name="Google Shape;2697;p46"/>
                <p:cNvSpPr/>
                <p:nvPr/>
              </p:nvSpPr>
              <p:spPr>
                <a:xfrm>
                  <a:off x="6943627" y="2774847"/>
                  <a:ext cx="65703" cy="86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2106" extrusionOk="0">
                      <a:moveTo>
                        <a:pt x="723" y="184"/>
                      </a:moveTo>
                      <a:cubicBezTo>
                        <a:pt x="741" y="184"/>
                        <a:pt x="759" y="185"/>
                        <a:pt x="778" y="186"/>
                      </a:cubicBezTo>
                      <a:cubicBezTo>
                        <a:pt x="1136" y="212"/>
                        <a:pt x="1307" y="440"/>
                        <a:pt x="1293" y="667"/>
                      </a:cubicBezTo>
                      <a:cubicBezTo>
                        <a:pt x="1275" y="911"/>
                        <a:pt x="1068" y="1084"/>
                        <a:pt x="778" y="1084"/>
                      </a:cubicBezTo>
                      <a:cubicBezTo>
                        <a:pt x="760" y="1084"/>
                        <a:pt x="743" y="1084"/>
                        <a:pt x="725" y="1082"/>
                      </a:cubicBezTo>
                      <a:cubicBezTo>
                        <a:pt x="407" y="1060"/>
                        <a:pt x="221" y="869"/>
                        <a:pt x="240" y="597"/>
                      </a:cubicBezTo>
                      <a:cubicBezTo>
                        <a:pt x="257" y="341"/>
                        <a:pt x="452" y="184"/>
                        <a:pt x="723" y="184"/>
                      </a:cubicBezTo>
                      <a:close/>
                      <a:moveTo>
                        <a:pt x="710" y="0"/>
                      </a:moveTo>
                      <a:cubicBezTo>
                        <a:pt x="340" y="0"/>
                        <a:pt x="54" y="224"/>
                        <a:pt x="30" y="589"/>
                      </a:cubicBezTo>
                      <a:cubicBezTo>
                        <a:pt x="0" y="967"/>
                        <a:pt x="269" y="1228"/>
                        <a:pt x="680" y="1258"/>
                      </a:cubicBezTo>
                      <a:cubicBezTo>
                        <a:pt x="705" y="1260"/>
                        <a:pt x="729" y="1261"/>
                        <a:pt x="753" y="1261"/>
                      </a:cubicBezTo>
                      <a:cubicBezTo>
                        <a:pt x="1010" y="1261"/>
                        <a:pt x="1228" y="1153"/>
                        <a:pt x="1338" y="952"/>
                      </a:cubicBezTo>
                      <a:cubicBezTo>
                        <a:pt x="1341" y="1012"/>
                        <a:pt x="1338" y="1071"/>
                        <a:pt x="1338" y="1119"/>
                      </a:cubicBezTo>
                      <a:cubicBezTo>
                        <a:pt x="1299" y="1649"/>
                        <a:pt x="1020" y="1918"/>
                        <a:pt x="614" y="1918"/>
                      </a:cubicBezTo>
                      <a:cubicBezTo>
                        <a:pt x="590" y="1918"/>
                        <a:pt x="566" y="1917"/>
                        <a:pt x="542" y="1915"/>
                      </a:cubicBezTo>
                      <a:cubicBezTo>
                        <a:pt x="389" y="1904"/>
                        <a:pt x="247" y="1867"/>
                        <a:pt x="146" y="1788"/>
                      </a:cubicBezTo>
                      <a:lnTo>
                        <a:pt x="49" y="1953"/>
                      </a:lnTo>
                      <a:cubicBezTo>
                        <a:pt x="172" y="2043"/>
                        <a:pt x="344" y="2087"/>
                        <a:pt x="531" y="2102"/>
                      </a:cubicBezTo>
                      <a:cubicBezTo>
                        <a:pt x="561" y="2104"/>
                        <a:pt x="591" y="2105"/>
                        <a:pt x="621" y="2105"/>
                      </a:cubicBezTo>
                      <a:cubicBezTo>
                        <a:pt x="1135" y="2105"/>
                        <a:pt x="1505" y="1765"/>
                        <a:pt x="1554" y="1101"/>
                      </a:cubicBezTo>
                      <a:cubicBezTo>
                        <a:pt x="1602" y="447"/>
                        <a:pt x="1330" y="43"/>
                        <a:pt x="781" y="3"/>
                      </a:cubicBezTo>
                      <a:cubicBezTo>
                        <a:pt x="757" y="1"/>
                        <a:pt x="733" y="0"/>
                        <a:pt x="710" y="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5" name="Google Shape;2698;p46"/>
                <p:cNvSpPr/>
                <p:nvPr/>
              </p:nvSpPr>
              <p:spPr>
                <a:xfrm>
                  <a:off x="7066997" y="2782470"/>
                  <a:ext cx="29429" cy="86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118" extrusionOk="0">
                      <a:moveTo>
                        <a:pt x="16" y="0"/>
                      </a:moveTo>
                      <a:lnTo>
                        <a:pt x="1" y="186"/>
                      </a:lnTo>
                      <a:lnTo>
                        <a:pt x="490" y="224"/>
                      </a:lnTo>
                      <a:lnTo>
                        <a:pt x="352" y="2103"/>
                      </a:lnTo>
                      <a:lnTo>
                        <a:pt x="564" y="2117"/>
                      </a:lnTo>
                      <a:lnTo>
                        <a:pt x="718" y="48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6" name="Google Shape;2699;p46"/>
                <p:cNvSpPr/>
                <p:nvPr/>
              </p:nvSpPr>
              <p:spPr>
                <a:xfrm>
                  <a:off x="7117861" y="2787676"/>
                  <a:ext cx="61235" cy="88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2148" extrusionOk="0">
                      <a:moveTo>
                        <a:pt x="727" y="0"/>
                      </a:moveTo>
                      <a:cubicBezTo>
                        <a:pt x="453" y="0"/>
                        <a:pt x="224" y="85"/>
                        <a:pt x="71" y="246"/>
                      </a:cubicBezTo>
                      <a:lnTo>
                        <a:pt x="213" y="388"/>
                      </a:lnTo>
                      <a:cubicBezTo>
                        <a:pt x="341" y="256"/>
                        <a:pt x="504" y="194"/>
                        <a:pt x="708" y="194"/>
                      </a:cubicBezTo>
                      <a:cubicBezTo>
                        <a:pt x="735" y="194"/>
                        <a:pt x="763" y="195"/>
                        <a:pt x="792" y="198"/>
                      </a:cubicBezTo>
                      <a:cubicBezTo>
                        <a:pt x="1109" y="220"/>
                        <a:pt x="1266" y="380"/>
                        <a:pt x="1247" y="620"/>
                      </a:cubicBezTo>
                      <a:cubicBezTo>
                        <a:pt x="1240" y="761"/>
                        <a:pt x="1183" y="896"/>
                        <a:pt x="933" y="1109"/>
                      </a:cubicBezTo>
                      <a:lnTo>
                        <a:pt x="11" y="1890"/>
                      </a:lnTo>
                      <a:lnTo>
                        <a:pt x="0" y="2043"/>
                      </a:lnTo>
                      <a:lnTo>
                        <a:pt x="1452" y="2147"/>
                      </a:lnTo>
                      <a:lnTo>
                        <a:pt x="1468" y="1957"/>
                      </a:lnTo>
                      <a:lnTo>
                        <a:pt x="328" y="1875"/>
                      </a:lnTo>
                      <a:lnTo>
                        <a:pt x="1083" y="1236"/>
                      </a:lnTo>
                      <a:cubicBezTo>
                        <a:pt x="1378" y="982"/>
                        <a:pt x="1457" y="811"/>
                        <a:pt x="1468" y="613"/>
                      </a:cubicBezTo>
                      <a:cubicBezTo>
                        <a:pt x="1494" y="265"/>
                        <a:pt x="1244" y="33"/>
                        <a:pt x="825" y="4"/>
                      </a:cubicBezTo>
                      <a:cubicBezTo>
                        <a:pt x="792" y="2"/>
                        <a:pt x="759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7" name="Google Shape;2700;p46"/>
                <p:cNvSpPr/>
                <p:nvPr/>
              </p:nvSpPr>
              <p:spPr>
                <a:xfrm>
                  <a:off x="7192825" y="2792225"/>
                  <a:ext cx="63572" cy="87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" h="2138" extrusionOk="0">
                      <a:moveTo>
                        <a:pt x="221" y="0"/>
                      </a:moveTo>
                      <a:lnTo>
                        <a:pt x="206" y="188"/>
                      </a:lnTo>
                      <a:lnTo>
                        <a:pt x="1264" y="266"/>
                      </a:lnTo>
                      <a:lnTo>
                        <a:pt x="640" y="942"/>
                      </a:lnTo>
                      <a:lnTo>
                        <a:pt x="628" y="1099"/>
                      </a:lnTo>
                      <a:lnTo>
                        <a:pt x="774" y="1110"/>
                      </a:lnTo>
                      <a:cubicBezTo>
                        <a:pt x="1159" y="1136"/>
                        <a:pt x="1323" y="1312"/>
                        <a:pt x="1304" y="1562"/>
                      </a:cubicBezTo>
                      <a:cubicBezTo>
                        <a:pt x="1288" y="1800"/>
                        <a:pt x="1115" y="1942"/>
                        <a:pt x="817" y="1942"/>
                      </a:cubicBezTo>
                      <a:cubicBezTo>
                        <a:pt x="792" y="1942"/>
                        <a:pt x="767" y="1941"/>
                        <a:pt x="740" y="1939"/>
                      </a:cubicBezTo>
                      <a:cubicBezTo>
                        <a:pt x="471" y="1921"/>
                        <a:pt x="240" y="1801"/>
                        <a:pt x="116" y="1652"/>
                      </a:cubicBezTo>
                      <a:lnTo>
                        <a:pt x="1" y="1812"/>
                      </a:lnTo>
                      <a:cubicBezTo>
                        <a:pt x="151" y="1988"/>
                        <a:pt x="430" y="2112"/>
                        <a:pt x="730" y="2134"/>
                      </a:cubicBezTo>
                      <a:cubicBezTo>
                        <a:pt x="763" y="2136"/>
                        <a:pt x="794" y="2138"/>
                        <a:pt x="825" y="2138"/>
                      </a:cubicBezTo>
                      <a:cubicBezTo>
                        <a:pt x="1261" y="2138"/>
                        <a:pt x="1500" y="1901"/>
                        <a:pt x="1521" y="1577"/>
                      </a:cubicBezTo>
                      <a:cubicBezTo>
                        <a:pt x="1547" y="1245"/>
                        <a:pt x="1342" y="998"/>
                        <a:pt x="901" y="942"/>
                      </a:cubicBezTo>
                      <a:lnTo>
                        <a:pt x="1540" y="247"/>
                      </a:lnTo>
                      <a:lnTo>
                        <a:pt x="1551" y="98"/>
                      </a:lnTo>
                      <a:lnTo>
                        <a:pt x="221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8" name="Google Shape;2701;p46"/>
                <p:cNvSpPr/>
                <p:nvPr/>
              </p:nvSpPr>
              <p:spPr>
                <a:xfrm>
                  <a:off x="6594586" y="2896781"/>
                  <a:ext cx="682032" cy="8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0" h="2108" extrusionOk="0">
                      <a:moveTo>
                        <a:pt x="68" y="1"/>
                      </a:moveTo>
                      <a:lnTo>
                        <a:pt x="0" y="901"/>
                      </a:lnTo>
                      <a:lnTo>
                        <a:pt x="16577" y="2107"/>
                      </a:lnTo>
                      <a:lnTo>
                        <a:pt x="16640" y="1207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9" name="Google Shape;2702;p46"/>
                <p:cNvSpPr/>
                <p:nvPr/>
              </p:nvSpPr>
              <p:spPr>
                <a:xfrm>
                  <a:off x="6920183" y="2994492"/>
                  <a:ext cx="351099" cy="62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6" h="1517" extrusionOk="0">
                      <a:moveTo>
                        <a:pt x="64" y="0"/>
                      </a:moveTo>
                      <a:lnTo>
                        <a:pt x="0" y="897"/>
                      </a:lnTo>
                      <a:lnTo>
                        <a:pt x="8502" y="1516"/>
                      </a:lnTo>
                      <a:lnTo>
                        <a:pt x="8566" y="62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0" name="Google Shape;2703;p46"/>
                <p:cNvSpPr/>
                <p:nvPr/>
              </p:nvSpPr>
              <p:spPr>
                <a:xfrm>
                  <a:off x="5934580" y="2416915"/>
                  <a:ext cx="297528" cy="227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9" h="5542" extrusionOk="0">
                      <a:moveTo>
                        <a:pt x="1402" y="0"/>
                      </a:moveTo>
                      <a:cubicBezTo>
                        <a:pt x="805" y="0"/>
                        <a:pt x="302" y="460"/>
                        <a:pt x="259" y="1064"/>
                      </a:cubicBezTo>
                      <a:lnTo>
                        <a:pt x="46" y="3973"/>
                      </a:lnTo>
                      <a:cubicBezTo>
                        <a:pt x="1" y="4605"/>
                        <a:pt x="476" y="5154"/>
                        <a:pt x="1107" y="5199"/>
                      </a:cubicBezTo>
                      <a:lnTo>
                        <a:pt x="5776" y="5539"/>
                      </a:lnTo>
                      <a:cubicBezTo>
                        <a:pt x="5803" y="5541"/>
                        <a:pt x="5831" y="5542"/>
                        <a:pt x="5859" y="5542"/>
                      </a:cubicBezTo>
                      <a:cubicBezTo>
                        <a:pt x="6454" y="5542"/>
                        <a:pt x="6958" y="5085"/>
                        <a:pt x="7001" y="4482"/>
                      </a:cubicBezTo>
                      <a:lnTo>
                        <a:pt x="7213" y="1568"/>
                      </a:lnTo>
                      <a:cubicBezTo>
                        <a:pt x="7258" y="937"/>
                        <a:pt x="6784" y="391"/>
                        <a:pt x="6157" y="343"/>
                      </a:cubicBezTo>
                      <a:lnTo>
                        <a:pt x="1484" y="3"/>
                      </a:lnTo>
                      <a:cubicBezTo>
                        <a:pt x="1457" y="1"/>
                        <a:pt x="1429" y="0"/>
                        <a:pt x="1402" y="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1471" name="Google Shape;2704;p46"/>
                <p:cNvGrpSpPr/>
                <p:nvPr/>
              </p:nvGrpSpPr>
              <p:grpSpPr>
                <a:xfrm>
                  <a:off x="5937326" y="2478845"/>
                  <a:ext cx="288793" cy="99682"/>
                  <a:chOff x="5937326" y="2478845"/>
                  <a:chExt cx="288793" cy="99682"/>
                </a:xfrm>
              </p:grpSpPr>
              <p:sp>
                <p:nvSpPr>
                  <p:cNvPr id="1473" name="Google Shape;2705;p46"/>
                  <p:cNvSpPr/>
                  <p:nvPr/>
                </p:nvSpPr>
                <p:spPr>
                  <a:xfrm>
                    <a:off x="5937326" y="2478845"/>
                    <a:ext cx="196207" cy="996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7" h="2432" extrusionOk="0">
                        <a:moveTo>
                          <a:pt x="158" y="1"/>
                        </a:moveTo>
                        <a:lnTo>
                          <a:pt x="135" y="333"/>
                        </a:lnTo>
                        <a:lnTo>
                          <a:pt x="3714" y="595"/>
                        </a:lnTo>
                        <a:cubicBezTo>
                          <a:pt x="4125" y="621"/>
                          <a:pt x="4438" y="987"/>
                          <a:pt x="4409" y="1398"/>
                        </a:cubicBezTo>
                        <a:cubicBezTo>
                          <a:pt x="4380" y="1794"/>
                          <a:pt x="4052" y="2095"/>
                          <a:pt x="3660" y="2095"/>
                        </a:cubicBezTo>
                        <a:cubicBezTo>
                          <a:pt x="3642" y="2095"/>
                          <a:pt x="3624" y="2094"/>
                          <a:pt x="3606" y="2093"/>
                        </a:cubicBezTo>
                        <a:lnTo>
                          <a:pt x="28" y="1831"/>
                        </a:lnTo>
                        <a:lnTo>
                          <a:pt x="1" y="2167"/>
                        </a:lnTo>
                        <a:lnTo>
                          <a:pt x="3583" y="2429"/>
                        </a:lnTo>
                        <a:cubicBezTo>
                          <a:pt x="3608" y="2431"/>
                          <a:pt x="3633" y="2432"/>
                          <a:pt x="3658" y="2432"/>
                        </a:cubicBezTo>
                        <a:cubicBezTo>
                          <a:pt x="4224" y="2432"/>
                          <a:pt x="4702" y="1996"/>
                          <a:pt x="4745" y="1424"/>
                        </a:cubicBezTo>
                        <a:cubicBezTo>
                          <a:pt x="4786" y="826"/>
                          <a:pt x="4338" y="304"/>
                          <a:pt x="3740" y="263"/>
                        </a:cubicBezTo>
                        <a:lnTo>
                          <a:pt x="158" y="1"/>
                        </a:lnTo>
                        <a:close/>
                      </a:path>
                    </a:pathLst>
                  </a:custGeom>
                  <a:solidFill>
                    <a:srgbClr val="BEA388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474" name="Google Shape;2706;p46"/>
                  <p:cNvSpPr/>
                  <p:nvPr/>
                </p:nvSpPr>
                <p:spPr>
                  <a:xfrm>
                    <a:off x="6124430" y="2529873"/>
                    <a:ext cx="101690" cy="20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1" h="512" extrusionOk="0">
                        <a:moveTo>
                          <a:pt x="23" y="0"/>
                        </a:moveTo>
                        <a:lnTo>
                          <a:pt x="1" y="333"/>
                        </a:lnTo>
                        <a:lnTo>
                          <a:pt x="2459" y="512"/>
                        </a:lnTo>
                        <a:lnTo>
                          <a:pt x="2481" y="17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4343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472" name="Google Shape;2707;p46"/>
                <p:cNvSpPr/>
                <p:nvPr/>
              </p:nvSpPr>
              <p:spPr>
                <a:xfrm>
                  <a:off x="5990486" y="2240797"/>
                  <a:ext cx="737611" cy="116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6" h="2840" extrusionOk="0">
                      <a:moveTo>
                        <a:pt x="112" y="1"/>
                      </a:moveTo>
                      <a:lnTo>
                        <a:pt x="0" y="1536"/>
                      </a:lnTo>
                      <a:lnTo>
                        <a:pt x="17884" y="2840"/>
                      </a:lnTo>
                      <a:lnTo>
                        <a:pt x="17996" y="1304"/>
                      </a:lnTo>
                      <a:lnTo>
                        <a:pt x="112" y="1"/>
                      </a:ln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350" name="Google Shape;2708;p46"/>
              <p:cNvSpPr/>
              <p:nvPr/>
            </p:nvSpPr>
            <p:spPr>
              <a:xfrm>
                <a:off x="7676753" y="2025250"/>
                <a:ext cx="2512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613" h="3251" extrusionOk="0">
                    <a:moveTo>
                      <a:pt x="613" y="1"/>
                    </a:moveTo>
                    <a:cubicBezTo>
                      <a:pt x="187" y="404"/>
                      <a:pt x="1" y="1017"/>
                      <a:pt x="30" y="1600"/>
                    </a:cubicBezTo>
                    <a:cubicBezTo>
                      <a:pt x="61" y="2186"/>
                      <a:pt x="288" y="2746"/>
                      <a:pt x="583" y="3250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2" name="Google Shape;2710;p46"/>
              <p:cNvSpPr/>
              <p:nvPr/>
            </p:nvSpPr>
            <p:spPr>
              <a:xfrm>
                <a:off x="7713641" y="2152636"/>
                <a:ext cx="15083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71" extrusionOk="0">
                    <a:moveTo>
                      <a:pt x="184" y="0"/>
                    </a:moveTo>
                    <a:cubicBezTo>
                      <a:pt x="83" y="0"/>
                      <a:pt x="1" y="83"/>
                      <a:pt x="1" y="183"/>
                    </a:cubicBezTo>
                    <a:cubicBezTo>
                      <a:pt x="1" y="288"/>
                      <a:pt x="83" y="371"/>
                      <a:pt x="184" y="371"/>
                    </a:cubicBezTo>
                    <a:cubicBezTo>
                      <a:pt x="285" y="371"/>
                      <a:pt x="367" y="288"/>
                      <a:pt x="367" y="183"/>
                    </a:cubicBezTo>
                    <a:cubicBezTo>
                      <a:pt x="367" y="83"/>
                      <a:pt x="285" y="0"/>
                      <a:pt x="1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3" name="Google Shape;2711;p46"/>
              <p:cNvSpPr/>
              <p:nvPr/>
            </p:nvSpPr>
            <p:spPr>
              <a:xfrm>
                <a:off x="7698353" y="2142963"/>
                <a:ext cx="30495" cy="922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225" extrusionOk="0">
                    <a:moveTo>
                      <a:pt x="396" y="0"/>
                    </a:moveTo>
                    <a:cubicBezTo>
                      <a:pt x="385" y="0"/>
                      <a:pt x="374" y="1"/>
                      <a:pt x="363" y="2"/>
                    </a:cubicBezTo>
                    <a:cubicBezTo>
                      <a:pt x="239" y="9"/>
                      <a:pt x="135" y="61"/>
                      <a:pt x="79" y="114"/>
                    </a:cubicBezTo>
                    <a:cubicBezTo>
                      <a:pt x="19" y="166"/>
                      <a:pt x="1" y="210"/>
                      <a:pt x="12" y="221"/>
                    </a:cubicBezTo>
                    <a:cubicBezTo>
                      <a:pt x="14" y="223"/>
                      <a:pt x="16" y="224"/>
                      <a:pt x="20" y="224"/>
                    </a:cubicBezTo>
                    <a:cubicBezTo>
                      <a:pt x="59" y="224"/>
                      <a:pt x="189" y="127"/>
                      <a:pt x="370" y="121"/>
                    </a:cubicBezTo>
                    <a:cubicBezTo>
                      <a:pt x="384" y="120"/>
                      <a:pt x="398" y="119"/>
                      <a:pt x="412" y="119"/>
                    </a:cubicBezTo>
                    <a:cubicBezTo>
                      <a:pt x="563" y="119"/>
                      <a:pt x="680" y="181"/>
                      <a:pt x="722" y="181"/>
                    </a:cubicBezTo>
                    <a:cubicBezTo>
                      <a:pt x="728" y="181"/>
                      <a:pt x="733" y="180"/>
                      <a:pt x="736" y="176"/>
                    </a:cubicBezTo>
                    <a:cubicBezTo>
                      <a:pt x="744" y="166"/>
                      <a:pt x="722" y="121"/>
                      <a:pt x="658" y="76"/>
                    </a:cubicBezTo>
                    <a:cubicBezTo>
                      <a:pt x="597" y="35"/>
                      <a:pt x="505" y="0"/>
                      <a:pt x="39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4" name="Google Shape;2712;p46"/>
              <p:cNvSpPr/>
              <p:nvPr/>
            </p:nvSpPr>
            <p:spPr>
              <a:xfrm>
                <a:off x="7800778" y="2152636"/>
                <a:ext cx="15206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1" extrusionOk="0">
                    <a:moveTo>
                      <a:pt x="183" y="0"/>
                    </a:moveTo>
                    <a:cubicBezTo>
                      <a:pt x="83" y="0"/>
                      <a:pt x="0" y="83"/>
                      <a:pt x="0" y="183"/>
                    </a:cubicBezTo>
                    <a:cubicBezTo>
                      <a:pt x="0" y="288"/>
                      <a:pt x="83" y="371"/>
                      <a:pt x="183" y="371"/>
                    </a:cubicBezTo>
                    <a:cubicBezTo>
                      <a:pt x="288" y="371"/>
                      <a:pt x="370" y="288"/>
                      <a:pt x="370" y="183"/>
                    </a:cubicBezTo>
                    <a:cubicBezTo>
                      <a:pt x="370" y="83"/>
                      <a:pt x="288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5" name="Google Shape;2713;p46"/>
              <p:cNvSpPr/>
              <p:nvPr/>
            </p:nvSpPr>
            <p:spPr>
              <a:xfrm>
                <a:off x="7788196" y="2142963"/>
                <a:ext cx="30536" cy="9222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25" extrusionOk="0">
                    <a:moveTo>
                      <a:pt x="393" y="0"/>
                    </a:moveTo>
                    <a:cubicBezTo>
                      <a:pt x="382" y="0"/>
                      <a:pt x="370" y="1"/>
                      <a:pt x="359" y="2"/>
                    </a:cubicBezTo>
                    <a:cubicBezTo>
                      <a:pt x="236" y="9"/>
                      <a:pt x="135" y="61"/>
                      <a:pt x="76" y="114"/>
                    </a:cubicBezTo>
                    <a:cubicBezTo>
                      <a:pt x="19" y="166"/>
                      <a:pt x="1" y="210"/>
                      <a:pt x="12" y="221"/>
                    </a:cubicBezTo>
                    <a:cubicBezTo>
                      <a:pt x="14" y="223"/>
                      <a:pt x="17" y="224"/>
                      <a:pt x="21" y="224"/>
                    </a:cubicBezTo>
                    <a:cubicBezTo>
                      <a:pt x="59" y="224"/>
                      <a:pt x="187" y="127"/>
                      <a:pt x="367" y="121"/>
                    </a:cubicBezTo>
                    <a:cubicBezTo>
                      <a:pt x="382" y="120"/>
                      <a:pt x="396" y="119"/>
                      <a:pt x="410" y="119"/>
                    </a:cubicBezTo>
                    <a:cubicBezTo>
                      <a:pt x="563" y="119"/>
                      <a:pt x="681" y="181"/>
                      <a:pt x="720" y="181"/>
                    </a:cubicBezTo>
                    <a:cubicBezTo>
                      <a:pt x="726" y="181"/>
                      <a:pt x="731" y="180"/>
                      <a:pt x="733" y="176"/>
                    </a:cubicBezTo>
                    <a:cubicBezTo>
                      <a:pt x="745" y="166"/>
                      <a:pt x="718" y="121"/>
                      <a:pt x="655" y="76"/>
                    </a:cubicBezTo>
                    <a:cubicBezTo>
                      <a:pt x="597" y="35"/>
                      <a:pt x="502" y="0"/>
                      <a:pt x="39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6" name="Google Shape;2714;p46"/>
              <p:cNvSpPr/>
              <p:nvPr/>
            </p:nvSpPr>
            <p:spPr>
              <a:xfrm>
                <a:off x="7747045" y="2228091"/>
                <a:ext cx="44266" cy="22912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559" extrusionOk="0">
                    <a:moveTo>
                      <a:pt x="953" y="1"/>
                    </a:moveTo>
                    <a:cubicBezTo>
                      <a:pt x="710" y="121"/>
                      <a:pt x="273" y="296"/>
                      <a:pt x="1" y="330"/>
                    </a:cubicBezTo>
                    <a:cubicBezTo>
                      <a:pt x="1" y="330"/>
                      <a:pt x="160" y="559"/>
                      <a:pt x="441" y="559"/>
                    </a:cubicBezTo>
                    <a:cubicBezTo>
                      <a:pt x="505" y="559"/>
                      <a:pt x="577" y="546"/>
                      <a:pt x="654" y="516"/>
                    </a:cubicBezTo>
                    <a:cubicBezTo>
                      <a:pt x="1080" y="349"/>
                      <a:pt x="953" y="1"/>
                      <a:pt x="95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7" name="Google Shape;2715;p46"/>
              <p:cNvSpPr/>
              <p:nvPr/>
            </p:nvSpPr>
            <p:spPr>
              <a:xfrm>
                <a:off x="7757169" y="2294571"/>
                <a:ext cx="77917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997" extrusionOk="0">
                    <a:moveTo>
                      <a:pt x="1900" y="0"/>
                    </a:moveTo>
                    <a:lnTo>
                      <a:pt x="1900" y="0"/>
                    </a:lnTo>
                    <a:cubicBezTo>
                      <a:pt x="1000" y="628"/>
                      <a:pt x="67" y="639"/>
                      <a:pt x="4" y="639"/>
                    </a:cubicBezTo>
                    <a:cubicBezTo>
                      <a:pt x="1" y="639"/>
                      <a:pt x="0" y="639"/>
                      <a:pt x="0" y="639"/>
                    </a:cubicBezTo>
                    <a:lnTo>
                      <a:pt x="0" y="639"/>
                    </a:lnTo>
                    <a:lnTo>
                      <a:pt x="33" y="994"/>
                    </a:lnTo>
                    <a:cubicBezTo>
                      <a:pt x="73" y="995"/>
                      <a:pt x="112" y="996"/>
                      <a:pt x="150" y="996"/>
                    </a:cubicBezTo>
                    <a:cubicBezTo>
                      <a:pt x="1494" y="996"/>
                      <a:pt x="1900" y="0"/>
                      <a:pt x="1900" y="0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8" name="Google Shape;2716;p46"/>
              <p:cNvSpPr/>
              <p:nvPr/>
            </p:nvSpPr>
            <p:spPr>
              <a:xfrm>
                <a:off x="7912057" y="2156488"/>
                <a:ext cx="50415" cy="51972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268" extrusionOk="0">
                    <a:moveTo>
                      <a:pt x="650" y="1"/>
                    </a:moveTo>
                    <a:cubicBezTo>
                      <a:pt x="634" y="1"/>
                      <a:pt x="618" y="2"/>
                      <a:pt x="602" y="3"/>
                    </a:cubicBezTo>
                    <a:cubicBezTo>
                      <a:pt x="363" y="30"/>
                      <a:pt x="173" y="227"/>
                      <a:pt x="86" y="448"/>
                    </a:cubicBezTo>
                    <a:cubicBezTo>
                      <a:pt x="0" y="672"/>
                      <a:pt x="0" y="919"/>
                      <a:pt x="8" y="1158"/>
                    </a:cubicBezTo>
                    <a:lnTo>
                      <a:pt x="34" y="1187"/>
                    </a:lnTo>
                    <a:cubicBezTo>
                      <a:pt x="155" y="1240"/>
                      <a:pt x="288" y="1267"/>
                      <a:pt x="420" y="1267"/>
                    </a:cubicBezTo>
                    <a:cubicBezTo>
                      <a:pt x="564" y="1267"/>
                      <a:pt x="706" y="1235"/>
                      <a:pt x="830" y="1165"/>
                    </a:cubicBezTo>
                    <a:cubicBezTo>
                      <a:pt x="1069" y="1031"/>
                      <a:pt x="1229" y="747"/>
                      <a:pt x="1185" y="474"/>
                    </a:cubicBezTo>
                    <a:cubicBezTo>
                      <a:pt x="1142" y="217"/>
                      <a:pt x="905" y="1"/>
                      <a:pt x="650" y="1"/>
                    </a:cubicBezTo>
                    <a:close/>
                  </a:path>
                </a:pathLst>
              </a:custGeom>
              <a:solidFill>
                <a:srgbClr val="FFBE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9" name="Google Shape;2717;p46"/>
              <p:cNvSpPr/>
              <p:nvPr/>
            </p:nvSpPr>
            <p:spPr>
              <a:xfrm>
                <a:off x="7929107" y="2168784"/>
                <a:ext cx="21887" cy="29593"/>
              </a:xfrm>
              <a:custGeom>
                <a:avLst/>
                <a:gdLst/>
                <a:ahLst/>
                <a:cxnLst/>
                <a:rect l="l" t="t" r="r" b="b"/>
                <a:pathLst>
                  <a:path w="534" h="722" extrusionOk="0">
                    <a:moveTo>
                      <a:pt x="261" y="1"/>
                    </a:moveTo>
                    <a:cubicBezTo>
                      <a:pt x="234" y="1"/>
                      <a:pt x="208" y="5"/>
                      <a:pt x="186" y="10"/>
                    </a:cubicBezTo>
                    <a:cubicBezTo>
                      <a:pt x="55" y="47"/>
                      <a:pt x="3" y="103"/>
                      <a:pt x="7" y="115"/>
                    </a:cubicBezTo>
                    <a:cubicBezTo>
                      <a:pt x="8" y="119"/>
                      <a:pt x="14" y="121"/>
                      <a:pt x="22" y="121"/>
                    </a:cubicBezTo>
                    <a:cubicBezTo>
                      <a:pt x="50" y="121"/>
                      <a:pt x="114" y="101"/>
                      <a:pt x="198" y="96"/>
                    </a:cubicBezTo>
                    <a:cubicBezTo>
                      <a:pt x="204" y="95"/>
                      <a:pt x="210" y="95"/>
                      <a:pt x="217" y="95"/>
                    </a:cubicBezTo>
                    <a:cubicBezTo>
                      <a:pt x="264" y="95"/>
                      <a:pt x="318" y="108"/>
                      <a:pt x="354" y="141"/>
                    </a:cubicBezTo>
                    <a:cubicBezTo>
                      <a:pt x="395" y="178"/>
                      <a:pt x="410" y="253"/>
                      <a:pt x="406" y="331"/>
                    </a:cubicBezTo>
                    <a:cubicBezTo>
                      <a:pt x="395" y="496"/>
                      <a:pt x="291" y="611"/>
                      <a:pt x="189" y="637"/>
                    </a:cubicBezTo>
                    <a:cubicBezTo>
                      <a:pt x="156" y="647"/>
                      <a:pt x="126" y="650"/>
                      <a:pt x="101" y="650"/>
                    </a:cubicBezTo>
                    <a:cubicBezTo>
                      <a:pt x="66" y="650"/>
                      <a:pt x="40" y="645"/>
                      <a:pt x="24" y="645"/>
                    </a:cubicBezTo>
                    <a:cubicBezTo>
                      <a:pt x="17" y="645"/>
                      <a:pt x="13" y="646"/>
                      <a:pt x="10" y="649"/>
                    </a:cubicBezTo>
                    <a:cubicBezTo>
                      <a:pt x="0" y="656"/>
                      <a:pt x="56" y="722"/>
                      <a:pt x="174" y="722"/>
                    </a:cubicBezTo>
                    <a:cubicBezTo>
                      <a:pt x="185" y="722"/>
                      <a:pt x="196" y="721"/>
                      <a:pt x="208" y="720"/>
                    </a:cubicBezTo>
                    <a:cubicBezTo>
                      <a:pt x="272" y="712"/>
                      <a:pt x="358" y="679"/>
                      <a:pt x="417" y="608"/>
                    </a:cubicBezTo>
                    <a:cubicBezTo>
                      <a:pt x="481" y="541"/>
                      <a:pt x="518" y="443"/>
                      <a:pt x="526" y="339"/>
                    </a:cubicBezTo>
                    <a:cubicBezTo>
                      <a:pt x="534" y="241"/>
                      <a:pt x="511" y="125"/>
                      <a:pt x="425" y="58"/>
                    </a:cubicBezTo>
                    <a:cubicBezTo>
                      <a:pt x="371" y="14"/>
                      <a:pt x="313" y="1"/>
                      <a:pt x="261" y="1"/>
                    </a:cubicBezTo>
                    <a:close/>
                  </a:path>
                </a:pathLst>
              </a:custGeom>
              <a:solidFill>
                <a:srgbClr val="EB9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1" name="Google Shape;2719;p46"/>
              <p:cNvSpPr/>
              <p:nvPr/>
            </p:nvSpPr>
            <p:spPr>
              <a:xfrm>
                <a:off x="7910376" y="2196737"/>
                <a:ext cx="37299" cy="36766"/>
              </a:xfrm>
              <a:custGeom>
                <a:avLst/>
                <a:gdLst/>
                <a:ahLst/>
                <a:cxnLst/>
                <a:rect l="l" t="t" r="r" b="b"/>
                <a:pathLst>
                  <a:path w="910" h="897" extrusionOk="0">
                    <a:moveTo>
                      <a:pt x="336" y="1"/>
                    </a:moveTo>
                    <a:cubicBezTo>
                      <a:pt x="305" y="1"/>
                      <a:pt x="199" y="32"/>
                      <a:pt x="101" y="164"/>
                    </a:cubicBezTo>
                    <a:cubicBezTo>
                      <a:pt x="45" y="243"/>
                      <a:pt x="0" y="359"/>
                      <a:pt x="19" y="490"/>
                    </a:cubicBezTo>
                    <a:cubicBezTo>
                      <a:pt x="34" y="617"/>
                      <a:pt x="105" y="759"/>
                      <a:pt x="240" y="837"/>
                    </a:cubicBezTo>
                    <a:cubicBezTo>
                      <a:pt x="312" y="878"/>
                      <a:pt x="392" y="897"/>
                      <a:pt x="467" y="897"/>
                    </a:cubicBezTo>
                    <a:cubicBezTo>
                      <a:pt x="535" y="897"/>
                      <a:pt x="600" y="882"/>
                      <a:pt x="655" y="855"/>
                    </a:cubicBezTo>
                    <a:cubicBezTo>
                      <a:pt x="777" y="800"/>
                      <a:pt x="848" y="688"/>
                      <a:pt x="871" y="594"/>
                    </a:cubicBezTo>
                    <a:cubicBezTo>
                      <a:pt x="910" y="407"/>
                      <a:pt x="821" y="306"/>
                      <a:pt x="805" y="306"/>
                    </a:cubicBezTo>
                    <a:cubicBezTo>
                      <a:pt x="804" y="306"/>
                      <a:pt x="804" y="306"/>
                      <a:pt x="803" y="307"/>
                    </a:cubicBezTo>
                    <a:cubicBezTo>
                      <a:pt x="785" y="314"/>
                      <a:pt x="845" y="419"/>
                      <a:pt x="789" y="568"/>
                    </a:cubicBezTo>
                    <a:cubicBezTo>
                      <a:pt x="762" y="643"/>
                      <a:pt x="703" y="717"/>
                      <a:pt x="610" y="755"/>
                    </a:cubicBezTo>
                    <a:cubicBezTo>
                      <a:pt x="570" y="771"/>
                      <a:pt x="525" y="780"/>
                      <a:pt x="478" y="780"/>
                    </a:cubicBezTo>
                    <a:cubicBezTo>
                      <a:pt x="419" y="780"/>
                      <a:pt x="357" y="766"/>
                      <a:pt x="303" y="733"/>
                    </a:cubicBezTo>
                    <a:cubicBezTo>
                      <a:pt x="206" y="676"/>
                      <a:pt x="146" y="572"/>
                      <a:pt x="127" y="474"/>
                    </a:cubicBezTo>
                    <a:cubicBezTo>
                      <a:pt x="109" y="374"/>
                      <a:pt x="135" y="281"/>
                      <a:pt x="172" y="209"/>
                    </a:cubicBezTo>
                    <a:cubicBezTo>
                      <a:pt x="251" y="67"/>
                      <a:pt x="355" y="19"/>
                      <a:pt x="344" y="4"/>
                    </a:cubicBezTo>
                    <a:cubicBezTo>
                      <a:pt x="344" y="2"/>
                      <a:pt x="341" y="1"/>
                      <a:pt x="336" y="1"/>
                    </a:cubicBezTo>
                    <a:close/>
                  </a:path>
                </a:pathLst>
              </a:custGeom>
              <a:solidFill>
                <a:srgbClr val="E850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4" name="Google Shape;2722;p46"/>
              <p:cNvSpPr/>
              <p:nvPr/>
            </p:nvSpPr>
            <p:spPr>
              <a:xfrm>
                <a:off x="7760202" y="2565981"/>
                <a:ext cx="14264" cy="11456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2795" extrusionOk="0">
                    <a:moveTo>
                      <a:pt x="314" y="0"/>
                    </a:moveTo>
                    <a:cubicBezTo>
                      <a:pt x="284" y="0"/>
                      <a:pt x="190" y="623"/>
                      <a:pt x="116" y="1390"/>
                    </a:cubicBezTo>
                    <a:cubicBezTo>
                      <a:pt x="38" y="2163"/>
                      <a:pt x="0" y="2791"/>
                      <a:pt x="34" y="2794"/>
                    </a:cubicBezTo>
                    <a:cubicBezTo>
                      <a:pt x="34" y="2794"/>
                      <a:pt x="34" y="2794"/>
                      <a:pt x="34" y="2794"/>
                    </a:cubicBezTo>
                    <a:cubicBezTo>
                      <a:pt x="68" y="2794"/>
                      <a:pt x="158" y="2172"/>
                      <a:pt x="235" y="1405"/>
                    </a:cubicBezTo>
                    <a:cubicBezTo>
                      <a:pt x="311" y="631"/>
                      <a:pt x="347" y="4"/>
                      <a:pt x="314" y="0"/>
                    </a:cubicBezTo>
                    <a:cubicBezTo>
                      <a:pt x="314" y="0"/>
                      <a:pt x="314" y="0"/>
                      <a:pt x="31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5" name="Google Shape;2723;p46"/>
              <p:cNvSpPr/>
              <p:nvPr/>
            </p:nvSpPr>
            <p:spPr>
              <a:xfrm>
                <a:off x="7781761" y="2575162"/>
                <a:ext cx="6476" cy="9218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249" extrusionOk="0">
                    <a:moveTo>
                      <a:pt x="50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16" y="0"/>
                      <a:pt x="1" y="505"/>
                      <a:pt x="19" y="1124"/>
                    </a:cubicBezTo>
                    <a:cubicBezTo>
                      <a:pt x="35" y="1746"/>
                      <a:pt x="76" y="2249"/>
                      <a:pt x="109" y="2249"/>
                    </a:cubicBezTo>
                    <a:cubicBezTo>
                      <a:pt x="109" y="2249"/>
                      <a:pt x="109" y="2249"/>
                      <a:pt x="109" y="2249"/>
                    </a:cubicBezTo>
                    <a:cubicBezTo>
                      <a:pt x="143" y="2249"/>
                      <a:pt x="158" y="1745"/>
                      <a:pt x="140" y="1124"/>
                    </a:cubicBezTo>
                    <a:cubicBezTo>
                      <a:pt x="124" y="503"/>
                      <a:pt x="83" y="0"/>
                      <a:pt x="5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6" name="Google Shape;2724;p46"/>
              <p:cNvSpPr/>
              <p:nvPr/>
            </p:nvSpPr>
            <p:spPr>
              <a:xfrm>
                <a:off x="7749176" y="2681644"/>
                <a:ext cx="10001" cy="14796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61" extrusionOk="0">
                    <a:moveTo>
                      <a:pt x="203" y="0"/>
                    </a:moveTo>
                    <a:cubicBezTo>
                      <a:pt x="170" y="0"/>
                      <a:pt x="97" y="49"/>
                      <a:pt x="53" y="144"/>
                    </a:cubicBezTo>
                    <a:cubicBezTo>
                      <a:pt x="1" y="256"/>
                      <a:pt x="27" y="361"/>
                      <a:pt x="56" y="361"/>
                    </a:cubicBezTo>
                    <a:cubicBezTo>
                      <a:pt x="90" y="361"/>
                      <a:pt x="120" y="283"/>
                      <a:pt x="161" y="193"/>
                    </a:cubicBezTo>
                    <a:cubicBezTo>
                      <a:pt x="202" y="107"/>
                      <a:pt x="243" y="32"/>
                      <a:pt x="217" y="6"/>
                    </a:cubicBezTo>
                    <a:cubicBezTo>
                      <a:pt x="214" y="2"/>
                      <a:pt x="210" y="0"/>
                      <a:pt x="2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7" name="Google Shape;2725;p46"/>
              <p:cNvSpPr/>
              <p:nvPr/>
            </p:nvSpPr>
            <p:spPr>
              <a:xfrm>
                <a:off x="7754997" y="2683243"/>
                <a:ext cx="6312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23" extrusionOk="0">
                    <a:moveTo>
                      <a:pt x="103" y="0"/>
                    </a:moveTo>
                    <a:cubicBezTo>
                      <a:pt x="71" y="0"/>
                      <a:pt x="33" y="65"/>
                      <a:pt x="19" y="149"/>
                    </a:cubicBezTo>
                    <a:cubicBezTo>
                      <a:pt x="0" y="236"/>
                      <a:pt x="12" y="314"/>
                      <a:pt x="45" y="322"/>
                    </a:cubicBezTo>
                    <a:cubicBezTo>
                      <a:pt x="47" y="322"/>
                      <a:pt x="48" y="322"/>
                      <a:pt x="50" y="322"/>
                    </a:cubicBezTo>
                    <a:cubicBezTo>
                      <a:pt x="83" y="322"/>
                      <a:pt x="117" y="257"/>
                      <a:pt x="135" y="172"/>
                    </a:cubicBezTo>
                    <a:cubicBezTo>
                      <a:pt x="153" y="82"/>
                      <a:pt x="143" y="8"/>
                      <a:pt x="109" y="1"/>
                    </a:cubicBezTo>
                    <a:cubicBezTo>
                      <a:pt x="107" y="0"/>
                      <a:pt x="105" y="0"/>
                      <a:pt x="10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8" name="Google Shape;2726;p46"/>
              <p:cNvSpPr/>
              <p:nvPr/>
            </p:nvSpPr>
            <p:spPr>
              <a:xfrm>
                <a:off x="7758357" y="2683243"/>
                <a:ext cx="5697" cy="1319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322" extrusionOk="0">
                    <a:moveTo>
                      <a:pt x="55" y="1"/>
                    </a:moveTo>
                    <a:cubicBezTo>
                      <a:pt x="54" y="1"/>
                      <a:pt x="53" y="1"/>
                      <a:pt x="53" y="1"/>
                    </a:cubicBezTo>
                    <a:cubicBezTo>
                      <a:pt x="19" y="4"/>
                      <a:pt x="1" y="79"/>
                      <a:pt x="8" y="168"/>
                    </a:cubicBezTo>
                    <a:cubicBezTo>
                      <a:pt x="19" y="252"/>
                      <a:pt x="51" y="322"/>
                      <a:pt x="84" y="322"/>
                    </a:cubicBezTo>
                    <a:cubicBezTo>
                      <a:pt x="85" y="322"/>
                      <a:pt x="86" y="322"/>
                      <a:pt x="87" y="322"/>
                    </a:cubicBezTo>
                    <a:cubicBezTo>
                      <a:pt x="120" y="318"/>
                      <a:pt x="139" y="244"/>
                      <a:pt x="128" y="154"/>
                    </a:cubicBezTo>
                    <a:cubicBezTo>
                      <a:pt x="120" y="70"/>
                      <a:pt x="88" y="1"/>
                      <a:pt x="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9" name="Google Shape;2727;p46"/>
              <p:cNvSpPr/>
              <p:nvPr/>
            </p:nvSpPr>
            <p:spPr>
              <a:xfrm>
                <a:off x="7759915" y="2679021"/>
                <a:ext cx="12665" cy="20043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89" extrusionOk="0">
                    <a:moveTo>
                      <a:pt x="36" y="0"/>
                    </a:moveTo>
                    <a:cubicBezTo>
                      <a:pt x="30" y="0"/>
                      <a:pt x="25" y="2"/>
                      <a:pt x="23" y="6"/>
                    </a:cubicBezTo>
                    <a:cubicBezTo>
                      <a:pt x="0" y="33"/>
                      <a:pt x="71" y="126"/>
                      <a:pt x="127" y="249"/>
                    </a:cubicBezTo>
                    <a:cubicBezTo>
                      <a:pt x="187" y="373"/>
                      <a:pt x="213" y="488"/>
                      <a:pt x="247" y="488"/>
                    </a:cubicBezTo>
                    <a:cubicBezTo>
                      <a:pt x="247" y="488"/>
                      <a:pt x="248" y="488"/>
                      <a:pt x="248" y="488"/>
                    </a:cubicBezTo>
                    <a:cubicBezTo>
                      <a:pt x="281" y="488"/>
                      <a:pt x="309" y="348"/>
                      <a:pt x="235" y="200"/>
                    </a:cubicBezTo>
                    <a:cubicBezTo>
                      <a:pt x="177" y="69"/>
                      <a:pt x="75" y="0"/>
                      <a:pt x="3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0" name="Google Shape;2728;p46"/>
              <p:cNvSpPr/>
              <p:nvPr/>
            </p:nvSpPr>
            <p:spPr>
              <a:xfrm>
                <a:off x="7783318" y="2663447"/>
                <a:ext cx="5246" cy="18485"/>
              </a:xfrm>
              <a:custGeom>
                <a:avLst/>
                <a:gdLst/>
                <a:ahLst/>
                <a:cxnLst/>
                <a:rect l="l" t="t" r="r" b="b"/>
                <a:pathLst>
                  <a:path w="128" h="451" extrusionOk="0">
                    <a:moveTo>
                      <a:pt x="89" y="1"/>
                    </a:moveTo>
                    <a:cubicBezTo>
                      <a:pt x="58" y="1"/>
                      <a:pt x="0" y="94"/>
                      <a:pt x="0" y="225"/>
                    </a:cubicBezTo>
                    <a:cubicBezTo>
                      <a:pt x="0" y="356"/>
                      <a:pt x="57" y="451"/>
                      <a:pt x="88" y="451"/>
                    </a:cubicBezTo>
                    <a:cubicBezTo>
                      <a:pt x="90" y="451"/>
                      <a:pt x="92" y="450"/>
                      <a:pt x="94" y="450"/>
                    </a:cubicBezTo>
                    <a:cubicBezTo>
                      <a:pt x="128" y="439"/>
                      <a:pt x="120" y="341"/>
                      <a:pt x="120" y="225"/>
                    </a:cubicBezTo>
                    <a:cubicBezTo>
                      <a:pt x="120" y="110"/>
                      <a:pt x="128" y="9"/>
                      <a:pt x="94" y="1"/>
                    </a:cubicBezTo>
                    <a:cubicBezTo>
                      <a:pt x="92" y="1"/>
                      <a:pt x="90" y="1"/>
                      <a:pt x="8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1" name="Google Shape;2729;p46"/>
              <p:cNvSpPr/>
              <p:nvPr/>
            </p:nvSpPr>
            <p:spPr>
              <a:xfrm>
                <a:off x="7788810" y="2664717"/>
                <a:ext cx="5574" cy="1459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356" extrusionOk="0">
                    <a:moveTo>
                      <a:pt x="53" y="1"/>
                    </a:moveTo>
                    <a:cubicBezTo>
                      <a:pt x="20" y="4"/>
                      <a:pt x="1" y="86"/>
                      <a:pt x="8" y="184"/>
                    </a:cubicBezTo>
                    <a:cubicBezTo>
                      <a:pt x="16" y="278"/>
                      <a:pt x="51" y="355"/>
                      <a:pt x="81" y="355"/>
                    </a:cubicBezTo>
                    <a:cubicBezTo>
                      <a:pt x="82" y="355"/>
                      <a:pt x="82" y="355"/>
                      <a:pt x="83" y="355"/>
                    </a:cubicBezTo>
                    <a:cubicBezTo>
                      <a:pt x="116" y="351"/>
                      <a:pt x="135" y="270"/>
                      <a:pt x="128" y="172"/>
                    </a:cubicBezTo>
                    <a:cubicBezTo>
                      <a:pt x="120" y="75"/>
                      <a:pt x="83" y="1"/>
                      <a:pt x="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2" name="Google Shape;2730;p46"/>
              <p:cNvSpPr/>
              <p:nvPr/>
            </p:nvSpPr>
            <p:spPr>
              <a:xfrm>
                <a:off x="7790040" y="2665865"/>
                <a:ext cx="11395" cy="12296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00" extrusionOk="0">
                    <a:moveTo>
                      <a:pt x="44" y="1"/>
                    </a:moveTo>
                    <a:cubicBezTo>
                      <a:pt x="37" y="1"/>
                      <a:pt x="32" y="2"/>
                      <a:pt x="27" y="6"/>
                    </a:cubicBezTo>
                    <a:cubicBezTo>
                      <a:pt x="0" y="25"/>
                      <a:pt x="31" y="107"/>
                      <a:pt x="90" y="185"/>
                    </a:cubicBezTo>
                    <a:cubicBezTo>
                      <a:pt x="143" y="254"/>
                      <a:pt x="201" y="299"/>
                      <a:pt x="235" y="299"/>
                    </a:cubicBezTo>
                    <a:cubicBezTo>
                      <a:pt x="241" y="299"/>
                      <a:pt x="247" y="297"/>
                      <a:pt x="251" y="294"/>
                    </a:cubicBezTo>
                    <a:cubicBezTo>
                      <a:pt x="277" y="275"/>
                      <a:pt x="247" y="192"/>
                      <a:pt x="188" y="114"/>
                    </a:cubicBezTo>
                    <a:cubicBezTo>
                      <a:pt x="135" y="46"/>
                      <a:pt x="76" y="1"/>
                      <a:pt x="4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3" name="Google Shape;2731;p46"/>
              <p:cNvSpPr/>
              <p:nvPr/>
            </p:nvSpPr>
            <p:spPr>
              <a:xfrm>
                <a:off x="7790655" y="2664020"/>
                <a:ext cx="13526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330" h="278" extrusionOk="0">
                    <a:moveTo>
                      <a:pt x="53" y="0"/>
                    </a:moveTo>
                    <a:cubicBezTo>
                      <a:pt x="30" y="0"/>
                      <a:pt x="15" y="7"/>
                      <a:pt x="12" y="18"/>
                    </a:cubicBezTo>
                    <a:cubicBezTo>
                      <a:pt x="1" y="51"/>
                      <a:pt x="68" y="99"/>
                      <a:pt x="139" y="167"/>
                    </a:cubicBezTo>
                    <a:cubicBezTo>
                      <a:pt x="206" y="221"/>
                      <a:pt x="258" y="277"/>
                      <a:pt x="289" y="277"/>
                    </a:cubicBezTo>
                    <a:cubicBezTo>
                      <a:pt x="293" y="277"/>
                      <a:pt x="296" y="277"/>
                      <a:pt x="299" y="275"/>
                    </a:cubicBezTo>
                    <a:cubicBezTo>
                      <a:pt x="330" y="264"/>
                      <a:pt x="311" y="159"/>
                      <a:pt x="221" y="77"/>
                    </a:cubicBezTo>
                    <a:cubicBezTo>
                      <a:pt x="161" y="22"/>
                      <a:pt x="95" y="0"/>
                      <a:pt x="5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4" name="Google Shape;2732;p46"/>
              <p:cNvSpPr/>
              <p:nvPr/>
            </p:nvSpPr>
            <p:spPr>
              <a:xfrm>
                <a:off x="7731716" y="2413267"/>
                <a:ext cx="17338" cy="15329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74" extrusionOk="0">
                    <a:moveTo>
                      <a:pt x="199" y="21"/>
                    </a:moveTo>
                    <a:cubicBezTo>
                      <a:pt x="202" y="40"/>
                      <a:pt x="251" y="44"/>
                      <a:pt x="285" y="99"/>
                    </a:cubicBezTo>
                    <a:cubicBezTo>
                      <a:pt x="325" y="159"/>
                      <a:pt x="314" y="242"/>
                      <a:pt x="221" y="253"/>
                    </a:cubicBezTo>
                    <a:cubicBezTo>
                      <a:pt x="217" y="253"/>
                      <a:pt x="213" y="253"/>
                      <a:pt x="210" y="253"/>
                    </a:cubicBezTo>
                    <a:cubicBezTo>
                      <a:pt x="126" y="253"/>
                      <a:pt x="102" y="179"/>
                      <a:pt x="128" y="118"/>
                    </a:cubicBezTo>
                    <a:cubicBezTo>
                      <a:pt x="150" y="54"/>
                      <a:pt x="199" y="40"/>
                      <a:pt x="199" y="21"/>
                    </a:cubicBezTo>
                    <a:close/>
                    <a:moveTo>
                      <a:pt x="245" y="0"/>
                    </a:moveTo>
                    <a:cubicBezTo>
                      <a:pt x="218" y="0"/>
                      <a:pt x="200" y="10"/>
                      <a:pt x="198" y="18"/>
                    </a:cubicBezTo>
                    <a:lnTo>
                      <a:pt x="198" y="18"/>
                    </a:lnTo>
                    <a:cubicBezTo>
                      <a:pt x="196" y="13"/>
                      <a:pt x="184" y="8"/>
                      <a:pt x="167" y="8"/>
                    </a:cubicBezTo>
                    <a:cubicBezTo>
                      <a:pt x="138" y="8"/>
                      <a:pt x="94" y="22"/>
                      <a:pt x="56" y="73"/>
                    </a:cubicBezTo>
                    <a:cubicBezTo>
                      <a:pt x="27" y="115"/>
                      <a:pt x="1" y="182"/>
                      <a:pt x="30" y="256"/>
                    </a:cubicBezTo>
                    <a:cubicBezTo>
                      <a:pt x="54" y="327"/>
                      <a:pt x="132" y="374"/>
                      <a:pt x="207" y="374"/>
                    </a:cubicBezTo>
                    <a:cubicBezTo>
                      <a:pt x="216" y="374"/>
                      <a:pt x="224" y="373"/>
                      <a:pt x="232" y="372"/>
                    </a:cubicBezTo>
                    <a:cubicBezTo>
                      <a:pt x="318" y="365"/>
                      <a:pt x="401" y="301"/>
                      <a:pt x="411" y="219"/>
                    </a:cubicBezTo>
                    <a:cubicBezTo>
                      <a:pt x="423" y="141"/>
                      <a:pt x="385" y="80"/>
                      <a:pt x="352" y="44"/>
                    </a:cubicBezTo>
                    <a:cubicBezTo>
                      <a:pt x="312" y="10"/>
                      <a:pt x="274" y="0"/>
                      <a:pt x="24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5" name="Google Shape;2733;p46"/>
              <p:cNvSpPr/>
              <p:nvPr/>
            </p:nvSpPr>
            <p:spPr>
              <a:xfrm>
                <a:off x="7733561" y="2437449"/>
                <a:ext cx="10903" cy="7706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88" extrusionOk="0">
                    <a:moveTo>
                      <a:pt x="55" y="1"/>
                    </a:moveTo>
                    <a:cubicBezTo>
                      <a:pt x="40" y="1"/>
                      <a:pt x="27" y="5"/>
                      <a:pt x="19" y="14"/>
                    </a:cubicBezTo>
                    <a:cubicBezTo>
                      <a:pt x="1" y="40"/>
                      <a:pt x="38" y="100"/>
                      <a:pt x="97" y="145"/>
                    </a:cubicBezTo>
                    <a:cubicBezTo>
                      <a:pt x="140" y="172"/>
                      <a:pt x="183" y="187"/>
                      <a:pt x="213" y="187"/>
                    </a:cubicBezTo>
                    <a:cubicBezTo>
                      <a:pt x="229" y="187"/>
                      <a:pt x="241" y="183"/>
                      <a:pt x="247" y="174"/>
                    </a:cubicBezTo>
                    <a:cubicBezTo>
                      <a:pt x="266" y="148"/>
                      <a:pt x="232" y="88"/>
                      <a:pt x="168" y="44"/>
                    </a:cubicBezTo>
                    <a:cubicBezTo>
                      <a:pt x="127" y="16"/>
                      <a:pt x="85" y="1"/>
                      <a:pt x="5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6" name="Google Shape;2734;p46"/>
              <p:cNvSpPr/>
              <p:nvPr/>
            </p:nvSpPr>
            <p:spPr>
              <a:xfrm>
                <a:off x="7735487" y="2450769"/>
                <a:ext cx="11763" cy="6476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58" extrusionOk="0">
                    <a:moveTo>
                      <a:pt x="230" y="1"/>
                    </a:moveTo>
                    <a:cubicBezTo>
                      <a:pt x="202" y="1"/>
                      <a:pt x="164" y="16"/>
                      <a:pt x="121" y="32"/>
                    </a:cubicBezTo>
                    <a:cubicBezTo>
                      <a:pt x="66" y="55"/>
                      <a:pt x="9" y="74"/>
                      <a:pt x="6" y="107"/>
                    </a:cubicBezTo>
                    <a:cubicBezTo>
                      <a:pt x="0" y="131"/>
                      <a:pt x="40" y="158"/>
                      <a:pt x="96" y="158"/>
                    </a:cubicBezTo>
                    <a:cubicBezTo>
                      <a:pt x="117" y="158"/>
                      <a:pt x="141" y="154"/>
                      <a:pt x="166" y="144"/>
                    </a:cubicBezTo>
                    <a:cubicBezTo>
                      <a:pt x="256" y="107"/>
                      <a:pt x="286" y="29"/>
                      <a:pt x="260" y="10"/>
                    </a:cubicBezTo>
                    <a:cubicBezTo>
                      <a:pt x="252" y="3"/>
                      <a:pt x="242" y="1"/>
                      <a:pt x="23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7" name="Google Shape;2735;p46"/>
              <p:cNvSpPr/>
              <p:nvPr/>
            </p:nvSpPr>
            <p:spPr>
              <a:xfrm>
                <a:off x="7738602" y="2466672"/>
                <a:ext cx="8771" cy="8607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10" extrusionOk="0">
                    <a:moveTo>
                      <a:pt x="167" y="0"/>
                    </a:moveTo>
                    <a:cubicBezTo>
                      <a:pt x="138" y="0"/>
                      <a:pt x="96" y="26"/>
                      <a:pt x="60" y="67"/>
                    </a:cubicBezTo>
                    <a:cubicBezTo>
                      <a:pt x="16" y="119"/>
                      <a:pt x="0" y="179"/>
                      <a:pt x="27" y="201"/>
                    </a:cubicBezTo>
                    <a:cubicBezTo>
                      <a:pt x="34" y="207"/>
                      <a:pt x="42" y="209"/>
                      <a:pt x="51" y="209"/>
                    </a:cubicBezTo>
                    <a:cubicBezTo>
                      <a:pt x="80" y="209"/>
                      <a:pt x="120" y="184"/>
                      <a:pt x="154" y="145"/>
                    </a:cubicBezTo>
                    <a:cubicBezTo>
                      <a:pt x="198" y="89"/>
                      <a:pt x="214" y="29"/>
                      <a:pt x="188" y="6"/>
                    </a:cubicBezTo>
                    <a:cubicBezTo>
                      <a:pt x="182" y="2"/>
                      <a:pt x="175" y="0"/>
                      <a:pt x="16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8" name="Google Shape;2736;p46"/>
              <p:cNvSpPr/>
              <p:nvPr/>
            </p:nvSpPr>
            <p:spPr>
              <a:xfrm>
                <a:off x="7732167" y="2483681"/>
                <a:ext cx="22256" cy="20494"/>
              </a:xfrm>
              <a:custGeom>
                <a:avLst/>
                <a:gdLst/>
                <a:ahLst/>
                <a:cxnLst/>
                <a:rect l="l" t="t" r="r" b="b"/>
                <a:pathLst>
                  <a:path w="543" h="500" extrusionOk="0">
                    <a:moveTo>
                      <a:pt x="334" y="74"/>
                    </a:moveTo>
                    <a:lnTo>
                      <a:pt x="334" y="74"/>
                    </a:lnTo>
                    <a:cubicBezTo>
                      <a:pt x="350" y="87"/>
                      <a:pt x="366" y="104"/>
                      <a:pt x="381" y="126"/>
                    </a:cubicBezTo>
                    <a:cubicBezTo>
                      <a:pt x="412" y="167"/>
                      <a:pt x="426" y="223"/>
                      <a:pt x="404" y="275"/>
                    </a:cubicBezTo>
                    <a:cubicBezTo>
                      <a:pt x="386" y="331"/>
                      <a:pt x="326" y="379"/>
                      <a:pt x="266" y="379"/>
                    </a:cubicBezTo>
                    <a:cubicBezTo>
                      <a:pt x="207" y="379"/>
                      <a:pt x="147" y="327"/>
                      <a:pt x="131" y="275"/>
                    </a:cubicBezTo>
                    <a:cubicBezTo>
                      <a:pt x="117" y="227"/>
                      <a:pt x="139" y="174"/>
                      <a:pt x="176" y="141"/>
                    </a:cubicBezTo>
                    <a:cubicBezTo>
                      <a:pt x="255" y="77"/>
                      <a:pt x="329" y="100"/>
                      <a:pt x="337" y="85"/>
                    </a:cubicBezTo>
                    <a:cubicBezTo>
                      <a:pt x="340" y="83"/>
                      <a:pt x="339" y="79"/>
                      <a:pt x="334" y="74"/>
                    </a:cubicBezTo>
                    <a:close/>
                    <a:moveTo>
                      <a:pt x="295" y="0"/>
                    </a:moveTo>
                    <a:cubicBezTo>
                      <a:pt x="263" y="0"/>
                      <a:pt x="244" y="11"/>
                      <a:pt x="247" y="17"/>
                    </a:cubicBezTo>
                    <a:cubicBezTo>
                      <a:pt x="245" y="27"/>
                      <a:pt x="275" y="33"/>
                      <a:pt x="313" y="58"/>
                    </a:cubicBezTo>
                    <a:lnTo>
                      <a:pt x="313" y="58"/>
                    </a:lnTo>
                    <a:cubicBezTo>
                      <a:pt x="296" y="49"/>
                      <a:pt x="271" y="41"/>
                      <a:pt x="241" y="41"/>
                    </a:cubicBezTo>
                    <a:cubicBezTo>
                      <a:pt x="209" y="41"/>
                      <a:pt x="171" y="50"/>
                      <a:pt x="128" y="74"/>
                    </a:cubicBezTo>
                    <a:cubicBezTo>
                      <a:pt x="68" y="103"/>
                      <a:pt x="0" y="197"/>
                      <a:pt x="23" y="301"/>
                    </a:cubicBezTo>
                    <a:cubicBezTo>
                      <a:pt x="50" y="402"/>
                      <a:pt x="139" y="496"/>
                      <a:pt x="266" y="500"/>
                    </a:cubicBezTo>
                    <a:cubicBezTo>
                      <a:pt x="393" y="500"/>
                      <a:pt x="483" y="402"/>
                      <a:pt x="509" y="312"/>
                    </a:cubicBezTo>
                    <a:cubicBezTo>
                      <a:pt x="543" y="212"/>
                      <a:pt x="498" y="115"/>
                      <a:pt x="445" y="70"/>
                    </a:cubicBezTo>
                    <a:cubicBezTo>
                      <a:pt x="389" y="15"/>
                      <a:pt x="333" y="0"/>
                      <a:pt x="29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9" name="Google Shape;2737;p46"/>
              <p:cNvSpPr/>
              <p:nvPr/>
            </p:nvSpPr>
            <p:spPr>
              <a:xfrm>
                <a:off x="7742291" y="2511224"/>
                <a:ext cx="11231" cy="1123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74" extrusionOk="0">
                    <a:moveTo>
                      <a:pt x="227" y="1"/>
                    </a:moveTo>
                    <a:cubicBezTo>
                      <a:pt x="190" y="1"/>
                      <a:pt x="129" y="27"/>
                      <a:pt x="79" y="85"/>
                    </a:cubicBezTo>
                    <a:cubicBezTo>
                      <a:pt x="4" y="167"/>
                      <a:pt x="0" y="264"/>
                      <a:pt x="34" y="272"/>
                    </a:cubicBezTo>
                    <a:cubicBezTo>
                      <a:pt x="37" y="273"/>
                      <a:pt x="39" y="274"/>
                      <a:pt x="42" y="274"/>
                    </a:cubicBezTo>
                    <a:cubicBezTo>
                      <a:pt x="72" y="274"/>
                      <a:pt x="117" y="222"/>
                      <a:pt x="169" y="164"/>
                    </a:cubicBezTo>
                    <a:cubicBezTo>
                      <a:pt x="224" y="100"/>
                      <a:pt x="273" y="44"/>
                      <a:pt x="258" y="14"/>
                    </a:cubicBezTo>
                    <a:cubicBezTo>
                      <a:pt x="254" y="5"/>
                      <a:pt x="243" y="1"/>
                      <a:pt x="2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0" name="Google Shape;2738;p46"/>
              <p:cNvSpPr/>
              <p:nvPr/>
            </p:nvSpPr>
            <p:spPr>
              <a:xfrm>
                <a:off x="7748275" y="2528889"/>
                <a:ext cx="11190" cy="1119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31" y="0"/>
                    </a:moveTo>
                    <a:cubicBezTo>
                      <a:pt x="200" y="0"/>
                      <a:pt x="156" y="52"/>
                      <a:pt x="105" y="110"/>
                    </a:cubicBezTo>
                    <a:cubicBezTo>
                      <a:pt x="49" y="173"/>
                      <a:pt x="0" y="229"/>
                      <a:pt x="15" y="259"/>
                    </a:cubicBezTo>
                    <a:cubicBezTo>
                      <a:pt x="20" y="268"/>
                      <a:pt x="31" y="273"/>
                      <a:pt x="46" y="273"/>
                    </a:cubicBezTo>
                    <a:cubicBezTo>
                      <a:pt x="83" y="273"/>
                      <a:pt x="144" y="246"/>
                      <a:pt x="195" y="188"/>
                    </a:cubicBezTo>
                    <a:cubicBezTo>
                      <a:pt x="265" y="106"/>
                      <a:pt x="273" y="12"/>
                      <a:pt x="239" y="2"/>
                    </a:cubicBezTo>
                    <a:cubicBezTo>
                      <a:pt x="237" y="1"/>
                      <a:pt x="234" y="0"/>
                      <a:pt x="23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1" name="Google Shape;2739;p46"/>
              <p:cNvSpPr/>
              <p:nvPr/>
            </p:nvSpPr>
            <p:spPr>
              <a:xfrm>
                <a:off x="7757579" y="2542086"/>
                <a:ext cx="5574" cy="14592"/>
              </a:xfrm>
              <a:custGeom>
                <a:avLst/>
                <a:gdLst/>
                <a:ahLst/>
                <a:cxnLst/>
                <a:rect l="l" t="t" r="r" b="b"/>
                <a:pathLst>
                  <a:path w="136" h="356" extrusionOk="0">
                    <a:moveTo>
                      <a:pt x="55" y="0"/>
                    </a:moveTo>
                    <a:cubicBezTo>
                      <a:pt x="54" y="0"/>
                      <a:pt x="54" y="1"/>
                      <a:pt x="53" y="1"/>
                    </a:cubicBezTo>
                    <a:cubicBezTo>
                      <a:pt x="20" y="4"/>
                      <a:pt x="1" y="87"/>
                      <a:pt x="8" y="183"/>
                    </a:cubicBezTo>
                    <a:cubicBezTo>
                      <a:pt x="16" y="279"/>
                      <a:pt x="48" y="356"/>
                      <a:pt x="81" y="356"/>
                    </a:cubicBezTo>
                    <a:cubicBezTo>
                      <a:pt x="82" y="356"/>
                      <a:pt x="83" y="356"/>
                      <a:pt x="83" y="356"/>
                    </a:cubicBezTo>
                    <a:cubicBezTo>
                      <a:pt x="116" y="352"/>
                      <a:pt x="135" y="270"/>
                      <a:pt x="128" y="173"/>
                    </a:cubicBezTo>
                    <a:cubicBezTo>
                      <a:pt x="120" y="77"/>
                      <a:pt x="88" y="0"/>
                      <a:pt x="5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2" name="Google Shape;2740;p46"/>
              <p:cNvSpPr/>
              <p:nvPr/>
            </p:nvSpPr>
            <p:spPr>
              <a:xfrm>
                <a:off x="7796926" y="2554546"/>
                <a:ext cx="10780" cy="6886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68" extrusionOk="0">
                    <a:moveTo>
                      <a:pt x="61" y="1"/>
                    </a:moveTo>
                    <a:cubicBezTo>
                      <a:pt x="41" y="1"/>
                      <a:pt x="26" y="6"/>
                      <a:pt x="20" y="18"/>
                    </a:cubicBezTo>
                    <a:cubicBezTo>
                      <a:pt x="1" y="48"/>
                      <a:pt x="39" y="100"/>
                      <a:pt x="101" y="138"/>
                    </a:cubicBezTo>
                    <a:cubicBezTo>
                      <a:pt x="138" y="157"/>
                      <a:pt x="174" y="167"/>
                      <a:pt x="202" y="167"/>
                    </a:cubicBezTo>
                    <a:cubicBezTo>
                      <a:pt x="222" y="167"/>
                      <a:pt x="237" y="161"/>
                      <a:pt x="244" y="148"/>
                    </a:cubicBezTo>
                    <a:cubicBezTo>
                      <a:pt x="263" y="119"/>
                      <a:pt x="225" y="67"/>
                      <a:pt x="161" y="33"/>
                    </a:cubicBezTo>
                    <a:cubicBezTo>
                      <a:pt x="125" y="11"/>
                      <a:pt x="88" y="1"/>
                      <a:pt x="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3" name="Google Shape;2741;p46"/>
              <p:cNvSpPr/>
              <p:nvPr/>
            </p:nvSpPr>
            <p:spPr>
              <a:xfrm>
                <a:off x="7811353" y="2541963"/>
                <a:ext cx="12419" cy="11231"/>
              </a:xfrm>
              <a:custGeom>
                <a:avLst/>
                <a:gdLst/>
                <a:ahLst/>
                <a:cxnLst/>
                <a:rect l="l" t="t" r="r" b="b"/>
                <a:pathLst>
                  <a:path w="303" h="274" extrusionOk="0">
                    <a:moveTo>
                      <a:pt x="261" y="1"/>
                    </a:moveTo>
                    <a:cubicBezTo>
                      <a:pt x="227" y="1"/>
                      <a:pt x="166" y="36"/>
                      <a:pt x="108" y="93"/>
                    </a:cubicBezTo>
                    <a:cubicBezTo>
                      <a:pt x="41" y="164"/>
                      <a:pt x="0" y="243"/>
                      <a:pt x="26" y="265"/>
                    </a:cubicBezTo>
                    <a:cubicBezTo>
                      <a:pt x="31" y="271"/>
                      <a:pt x="38" y="273"/>
                      <a:pt x="46" y="273"/>
                    </a:cubicBezTo>
                    <a:cubicBezTo>
                      <a:pt x="79" y="273"/>
                      <a:pt x="138" y="236"/>
                      <a:pt x="194" y="179"/>
                    </a:cubicBezTo>
                    <a:cubicBezTo>
                      <a:pt x="265" y="108"/>
                      <a:pt x="302" y="30"/>
                      <a:pt x="280" y="7"/>
                    </a:cubicBezTo>
                    <a:cubicBezTo>
                      <a:pt x="276" y="3"/>
                      <a:pt x="269" y="1"/>
                      <a:pt x="2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4" name="Google Shape;2742;p46"/>
              <p:cNvSpPr/>
              <p:nvPr/>
            </p:nvSpPr>
            <p:spPr>
              <a:xfrm>
                <a:off x="7830002" y="2529914"/>
                <a:ext cx="15657" cy="1344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8" extrusionOk="0">
                    <a:moveTo>
                      <a:pt x="162" y="62"/>
                    </a:moveTo>
                    <a:cubicBezTo>
                      <a:pt x="181" y="75"/>
                      <a:pt x="215" y="89"/>
                      <a:pt x="259" y="102"/>
                    </a:cubicBezTo>
                    <a:lnTo>
                      <a:pt x="259" y="102"/>
                    </a:lnTo>
                    <a:cubicBezTo>
                      <a:pt x="272" y="137"/>
                      <a:pt x="250" y="208"/>
                      <a:pt x="206" y="208"/>
                    </a:cubicBezTo>
                    <a:cubicBezTo>
                      <a:pt x="204" y="208"/>
                      <a:pt x="202" y="208"/>
                      <a:pt x="200" y="208"/>
                    </a:cubicBezTo>
                    <a:cubicBezTo>
                      <a:pt x="175" y="208"/>
                      <a:pt x="142" y="188"/>
                      <a:pt x="132" y="170"/>
                    </a:cubicBezTo>
                    <a:cubicBezTo>
                      <a:pt x="120" y="152"/>
                      <a:pt x="123" y="122"/>
                      <a:pt x="135" y="96"/>
                    </a:cubicBezTo>
                    <a:cubicBezTo>
                      <a:pt x="143" y="81"/>
                      <a:pt x="152" y="70"/>
                      <a:pt x="162" y="62"/>
                    </a:cubicBezTo>
                    <a:close/>
                    <a:moveTo>
                      <a:pt x="166" y="0"/>
                    </a:moveTo>
                    <a:cubicBezTo>
                      <a:pt x="140" y="0"/>
                      <a:pt x="105" y="11"/>
                      <a:pt x="68" y="44"/>
                    </a:cubicBezTo>
                    <a:cubicBezTo>
                      <a:pt x="34" y="73"/>
                      <a:pt x="1" y="141"/>
                      <a:pt x="30" y="215"/>
                    </a:cubicBezTo>
                    <a:cubicBezTo>
                      <a:pt x="59" y="278"/>
                      <a:pt x="122" y="328"/>
                      <a:pt x="200" y="328"/>
                    </a:cubicBezTo>
                    <a:cubicBezTo>
                      <a:pt x="206" y="328"/>
                      <a:pt x="212" y="328"/>
                      <a:pt x="218" y="327"/>
                    </a:cubicBezTo>
                    <a:cubicBezTo>
                      <a:pt x="299" y="320"/>
                      <a:pt x="359" y="249"/>
                      <a:pt x="366" y="189"/>
                    </a:cubicBezTo>
                    <a:cubicBezTo>
                      <a:pt x="382" y="125"/>
                      <a:pt x="359" y="63"/>
                      <a:pt x="322" y="29"/>
                    </a:cubicBezTo>
                    <a:lnTo>
                      <a:pt x="303" y="18"/>
                    </a:lnTo>
                    <a:lnTo>
                      <a:pt x="292" y="18"/>
                    </a:lnTo>
                    <a:cubicBezTo>
                      <a:pt x="279" y="17"/>
                      <a:pt x="266" y="17"/>
                      <a:pt x="255" y="17"/>
                    </a:cubicBezTo>
                    <a:cubicBezTo>
                      <a:pt x="237" y="17"/>
                      <a:pt x="221" y="18"/>
                      <a:pt x="207" y="19"/>
                    </a:cubicBezTo>
                    <a:lnTo>
                      <a:pt x="207" y="19"/>
                    </a:lnTo>
                    <a:cubicBezTo>
                      <a:pt x="209" y="11"/>
                      <a:pt x="192" y="0"/>
                      <a:pt x="16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5" name="Google Shape;2743;p46"/>
              <p:cNvSpPr/>
              <p:nvPr/>
            </p:nvSpPr>
            <p:spPr>
              <a:xfrm>
                <a:off x="7847626" y="2515896"/>
                <a:ext cx="6312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23" extrusionOk="0">
                    <a:moveTo>
                      <a:pt x="103" y="1"/>
                    </a:moveTo>
                    <a:cubicBezTo>
                      <a:pt x="70" y="1"/>
                      <a:pt x="33" y="65"/>
                      <a:pt x="19" y="147"/>
                    </a:cubicBezTo>
                    <a:cubicBezTo>
                      <a:pt x="0" y="236"/>
                      <a:pt x="12" y="315"/>
                      <a:pt x="45" y="322"/>
                    </a:cubicBezTo>
                    <a:cubicBezTo>
                      <a:pt x="46" y="322"/>
                      <a:pt x="46" y="322"/>
                      <a:pt x="47" y="322"/>
                    </a:cubicBezTo>
                    <a:cubicBezTo>
                      <a:pt x="77" y="322"/>
                      <a:pt x="116" y="260"/>
                      <a:pt x="135" y="173"/>
                    </a:cubicBezTo>
                    <a:cubicBezTo>
                      <a:pt x="153" y="83"/>
                      <a:pt x="142" y="5"/>
                      <a:pt x="109" y="1"/>
                    </a:cubicBezTo>
                    <a:cubicBezTo>
                      <a:pt x="107" y="1"/>
                      <a:pt x="105" y="1"/>
                      <a:pt x="10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6" name="Google Shape;2744;p46"/>
              <p:cNvSpPr/>
              <p:nvPr/>
            </p:nvSpPr>
            <p:spPr>
              <a:xfrm>
                <a:off x="7857709" y="2508355"/>
                <a:ext cx="13034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70" extrusionOk="0">
                    <a:moveTo>
                      <a:pt x="66" y="1"/>
                    </a:moveTo>
                    <a:cubicBezTo>
                      <a:pt x="41" y="1"/>
                      <a:pt x="22" y="7"/>
                      <a:pt x="16" y="20"/>
                    </a:cubicBezTo>
                    <a:cubicBezTo>
                      <a:pt x="1" y="51"/>
                      <a:pt x="57" y="103"/>
                      <a:pt x="135" y="141"/>
                    </a:cubicBezTo>
                    <a:cubicBezTo>
                      <a:pt x="181" y="159"/>
                      <a:pt x="224" y="169"/>
                      <a:pt x="255" y="169"/>
                    </a:cubicBezTo>
                    <a:cubicBezTo>
                      <a:pt x="281" y="169"/>
                      <a:pt x="298" y="162"/>
                      <a:pt x="304" y="148"/>
                    </a:cubicBezTo>
                    <a:cubicBezTo>
                      <a:pt x="318" y="118"/>
                      <a:pt x="266" y="65"/>
                      <a:pt x="183" y="32"/>
                    </a:cubicBezTo>
                    <a:cubicBezTo>
                      <a:pt x="140" y="11"/>
                      <a:pt x="97" y="1"/>
                      <a:pt x="6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7" name="Google Shape;2745;p46"/>
              <p:cNvSpPr/>
              <p:nvPr/>
            </p:nvSpPr>
            <p:spPr>
              <a:xfrm>
                <a:off x="7870046" y="2492534"/>
                <a:ext cx="13280" cy="12583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07" extrusionOk="0">
                    <a:moveTo>
                      <a:pt x="174" y="1"/>
                    </a:moveTo>
                    <a:cubicBezTo>
                      <a:pt x="165" y="1"/>
                      <a:pt x="156" y="1"/>
                      <a:pt x="148" y="3"/>
                    </a:cubicBezTo>
                    <a:cubicBezTo>
                      <a:pt x="65" y="18"/>
                      <a:pt x="55" y="82"/>
                      <a:pt x="70" y="85"/>
                    </a:cubicBezTo>
                    <a:cubicBezTo>
                      <a:pt x="72" y="87"/>
                      <a:pt x="75" y="88"/>
                      <a:pt x="79" y="88"/>
                    </a:cubicBezTo>
                    <a:cubicBezTo>
                      <a:pt x="88" y="88"/>
                      <a:pt x="101" y="85"/>
                      <a:pt x="117" y="85"/>
                    </a:cubicBezTo>
                    <a:cubicBezTo>
                      <a:pt x="126" y="85"/>
                      <a:pt x="137" y="86"/>
                      <a:pt x="148" y="89"/>
                    </a:cubicBezTo>
                    <a:cubicBezTo>
                      <a:pt x="193" y="101"/>
                      <a:pt x="211" y="127"/>
                      <a:pt x="189" y="168"/>
                    </a:cubicBezTo>
                    <a:cubicBezTo>
                      <a:pt x="176" y="186"/>
                      <a:pt x="163" y="194"/>
                      <a:pt x="148" y="194"/>
                    </a:cubicBezTo>
                    <a:cubicBezTo>
                      <a:pt x="133" y="194"/>
                      <a:pt x="116" y="185"/>
                      <a:pt x="99" y="168"/>
                    </a:cubicBezTo>
                    <a:cubicBezTo>
                      <a:pt x="73" y="137"/>
                      <a:pt x="73" y="108"/>
                      <a:pt x="62" y="96"/>
                    </a:cubicBezTo>
                    <a:cubicBezTo>
                      <a:pt x="61" y="95"/>
                      <a:pt x="59" y="95"/>
                      <a:pt x="57" y="95"/>
                    </a:cubicBezTo>
                    <a:cubicBezTo>
                      <a:pt x="41" y="95"/>
                      <a:pt x="1" y="135"/>
                      <a:pt x="25" y="205"/>
                    </a:cubicBezTo>
                    <a:cubicBezTo>
                      <a:pt x="36" y="242"/>
                      <a:pt x="62" y="287"/>
                      <a:pt x="125" y="302"/>
                    </a:cubicBezTo>
                    <a:cubicBezTo>
                      <a:pt x="136" y="306"/>
                      <a:pt x="147" y="307"/>
                      <a:pt x="158" y="307"/>
                    </a:cubicBezTo>
                    <a:cubicBezTo>
                      <a:pt x="210" y="307"/>
                      <a:pt x="265" y="274"/>
                      <a:pt x="289" y="231"/>
                    </a:cubicBezTo>
                    <a:cubicBezTo>
                      <a:pt x="324" y="179"/>
                      <a:pt x="324" y="96"/>
                      <a:pt x="279" y="48"/>
                    </a:cubicBezTo>
                    <a:cubicBezTo>
                      <a:pt x="246" y="13"/>
                      <a:pt x="207" y="1"/>
                      <a:pt x="17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8" name="Google Shape;2746;p46"/>
              <p:cNvSpPr/>
              <p:nvPr/>
            </p:nvSpPr>
            <p:spPr>
              <a:xfrm>
                <a:off x="7882506" y="2473639"/>
                <a:ext cx="6189" cy="8116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8" extrusionOk="0">
                    <a:moveTo>
                      <a:pt x="52" y="0"/>
                    </a:moveTo>
                    <a:cubicBezTo>
                      <a:pt x="48" y="0"/>
                      <a:pt x="45" y="1"/>
                      <a:pt x="42" y="1"/>
                    </a:cubicBezTo>
                    <a:cubicBezTo>
                      <a:pt x="12" y="12"/>
                      <a:pt x="1" y="64"/>
                      <a:pt x="20" y="117"/>
                    </a:cubicBezTo>
                    <a:cubicBezTo>
                      <a:pt x="36" y="165"/>
                      <a:pt x="69" y="197"/>
                      <a:pt x="97" y="197"/>
                    </a:cubicBezTo>
                    <a:cubicBezTo>
                      <a:pt x="101" y="197"/>
                      <a:pt x="105" y="197"/>
                      <a:pt x="109" y="195"/>
                    </a:cubicBezTo>
                    <a:cubicBezTo>
                      <a:pt x="139" y="184"/>
                      <a:pt x="150" y="131"/>
                      <a:pt x="132" y="79"/>
                    </a:cubicBezTo>
                    <a:cubicBezTo>
                      <a:pt x="115" y="33"/>
                      <a:pt x="82" y="0"/>
                      <a:pt x="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9" name="Google Shape;2747;p46"/>
              <p:cNvSpPr/>
              <p:nvPr/>
            </p:nvSpPr>
            <p:spPr>
              <a:xfrm>
                <a:off x="7890621" y="2462286"/>
                <a:ext cx="10616" cy="684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67" extrusionOk="0">
                    <a:moveTo>
                      <a:pt x="63" y="1"/>
                    </a:moveTo>
                    <a:cubicBezTo>
                      <a:pt x="41" y="1"/>
                      <a:pt x="24" y="7"/>
                      <a:pt x="16" y="20"/>
                    </a:cubicBezTo>
                    <a:cubicBezTo>
                      <a:pt x="1" y="46"/>
                      <a:pt x="38" y="99"/>
                      <a:pt x="98" y="136"/>
                    </a:cubicBezTo>
                    <a:cubicBezTo>
                      <a:pt x="134" y="155"/>
                      <a:pt x="171" y="166"/>
                      <a:pt x="199" y="166"/>
                    </a:cubicBezTo>
                    <a:cubicBezTo>
                      <a:pt x="219" y="166"/>
                      <a:pt x="236" y="160"/>
                      <a:pt x="244" y="148"/>
                    </a:cubicBezTo>
                    <a:cubicBezTo>
                      <a:pt x="258" y="117"/>
                      <a:pt x="221" y="65"/>
                      <a:pt x="158" y="32"/>
                    </a:cubicBezTo>
                    <a:cubicBezTo>
                      <a:pt x="124" y="11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0" name="Google Shape;2748;p46"/>
              <p:cNvSpPr/>
              <p:nvPr/>
            </p:nvSpPr>
            <p:spPr>
              <a:xfrm>
                <a:off x="7897343" y="2447736"/>
                <a:ext cx="12911" cy="688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252" y="0"/>
                    </a:moveTo>
                    <a:cubicBezTo>
                      <a:pt x="220" y="0"/>
                      <a:pt x="178" y="10"/>
                      <a:pt x="135" y="28"/>
                    </a:cubicBezTo>
                    <a:cubicBezTo>
                      <a:pt x="54" y="65"/>
                      <a:pt x="1" y="118"/>
                      <a:pt x="12" y="148"/>
                    </a:cubicBezTo>
                    <a:cubicBezTo>
                      <a:pt x="19" y="161"/>
                      <a:pt x="38" y="168"/>
                      <a:pt x="65" y="168"/>
                    </a:cubicBezTo>
                    <a:cubicBezTo>
                      <a:pt x="97" y="168"/>
                      <a:pt x="139" y="158"/>
                      <a:pt x="184" y="140"/>
                    </a:cubicBezTo>
                    <a:cubicBezTo>
                      <a:pt x="263" y="103"/>
                      <a:pt x="315" y="51"/>
                      <a:pt x="304" y="20"/>
                    </a:cubicBezTo>
                    <a:cubicBezTo>
                      <a:pt x="297" y="7"/>
                      <a:pt x="278" y="0"/>
                      <a:pt x="2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1" name="Google Shape;2749;p46"/>
              <p:cNvSpPr/>
              <p:nvPr/>
            </p:nvSpPr>
            <p:spPr>
              <a:xfrm>
                <a:off x="7908532" y="2423513"/>
                <a:ext cx="13977" cy="12911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189" y="0"/>
                    </a:moveTo>
                    <a:cubicBezTo>
                      <a:pt x="149" y="0"/>
                      <a:pt x="127" y="22"/>
                      <a:pt x="135" y="32"/>
                    </a:cubicBezTo>
                    <a:cubicBezTo>
                      <a:pt x="139" y="47"/>
                      <a:pt x="176" y="51"/>
                      <a:pt x="207" y="85"/>
                    </a:cubicBezTo>
                    <a:cubicBezTo>
                      <a:pt x="236" y="126"/>
                      <a:pt x="236" y="167"/>
                      <a:pt x="184" y="189"/>
                    </a:cubicBezTo>
                    <a:cubicBezTo>
                      <a:pt x="174" y="193"/>
                      <a:pt x="165" y="194"/>
                      <a:pt x="156" y="194"/>
                    </a:cubicBezTo>
                    <a:cubicBezTo>
                      <a:pt x="122" y="194"/>
                      <a:pt x="104" y="165"/>
                      <a:pt x="98" y="126"/>
                    </a:cubicBezTo>
                    <a:cubicBezTo>
                      <a:pt x="94" y="81"/>
                      <a:pt x="120" y="55"/>
                      <a:pt x="112" y="40"/>
                    </a:cubicBezTo>
                    <a:cubicBezTo>
                      <a:pt x="112" y="36"/>
                      <a:pt x="107" y="33"/>
                      <a:pt x="99" y="33"/>
                    </a:cubicBezTo>
                    <a:cubicBezTo>
                      <a:pt x="78" y="33"/>
                      <a:pt x="37" y="52"/>
                      <a:pt x="16" y="111"/>
                    </a:cubicBezTo>
                    <a:cubicBezTo>
                      <a:pt x="5" y="149"/>
                      <a:pt x="0" y="204"/>
                      <a:pt x="42" y="256"/>
                    </a:cubicBezTo>
                    <a:cubicBezTo>
                      <a:pt x="70" y="295"/>
                      <a:pt x="117" y="314"/>
                      <a:pt x="164" y="314"/>
                    </a:cubicBezTo>
                    <a:cubicBezTo>
                      <a:pt x="186" y="314"/>
                      <a:pt x="209" y="310"/>
                      <a:pt x="229" y="301"/>
                    </a:cubicBezTo>
                    <a:cubicBezTo>
                      <a:pt x="288" y="279"/>
                      <a:pt x="341" y="211"/>
                      <a:pt x="337" y="144"/>
                    </a:cubicBezTo>
                    <a:cubicBezTo>
                      <a:pt x="329" y="77"/>
                      <a:pt x="288" y="37"/>
                      <a:pt x="255" y="18"/>
                    </a:cubicBezTo>
                    <a:cubicBezTo>
                      <a:pt x="230" y="5"/>
                      <a:pt x="208" y="0"/>
                      <a:pt x="18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2" name="Google Shape;2750;p46"/>
              <p:cNvSpPr/>
              <p:nvPr/>
            </p:nvSpPr>
            <p:spPr>
              <a:xfrm>
                <a:off x="7914803" y="2402733"/>
                <a:ext cx="12460" cy="5533"/>
              </a:xfrm>
              <a:custGeom>
                <a:avLst/>
                <a:gdLst/>
                <a:ahLst/>
                <a:cxnLst/>
                <a:rect l="l" t="t" r="r" b="b"/>
                <a:pathLst>
                  <a:path w="304" h="135" extrusionOk="0">
                    <a:moveTo>
                      <a:pt x="212" y="0"/>
                    </a:moveTo>
                    <a:cubicBezTo>
                      <a:pt x="190" y="0"/>
                      <a:pt x="165" y="3"/>
                      <a:pt x="139" y="9"/>
                    </a:cubicBezTo>
                    <a:cubicBezTo>
                      <a:pt x="61" y="28"/>
                      <a:pt x="1" y="69"/>
                      <a:pt x="9" y="99"/>
                    </a:cubicBezTo>
                    <a:cubicBezTo>
                      <a:pt x="14" y="121"/>
                      <a:pt x="47" y="134"/>
                      <a:pt x="93" y="134"/>
                    </a:cubicBezTo>
                    <a:cubicBezTo>
                      <a:pt x="115" y="134"/>
                      <a:pt x="140" y="131"/>
                      <a:pt x="166" y="125"/>
                    </a:cubicBezTo>
                    <a:cubicBezTo>
                      <a:pt x="247" y="106"/>
                      <a:pt x="304" y="65"/>
                      <a:pt x="296" y="35"/>
                    </a:cubicBezTo>
                    <a:cubicBezTo>
                      <a:pt x="291" y="13"/>
                      <a:pt x="257" y="0"/>
                      <a:pt x="21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3" name="Google Shape;2751;p46"/>
              <p:cNvSpPr/>
              <p:nvPr/>
            </p:nvSpPr>
            <p:spPr>
              <a:xfrm>
                <a:off x="7913737" y="2393143"/>
                <a:ext cx="5246" cy="4017"/>
              </a:xfrm>
              <a:custGeom>
                <a:avLst/>
                <a:gdLst/>
                <a:ahLst/>
                <a:cxnLst/>
                <a:rect l="l" t="t" r="r" b="b"/>
                <a:pathLst>
                  <a:path w="128" h="98" extrusionOk="0">
                    <a:moveTo>
                      <a:pt x="128" y="0"/>
                    </a:moveTo>
                    <a:lnTo>
                      <a:pt x="64" y="49"/>
                    </a:lnTo>
                    <a:cubicBezTo>
                      <a:pt x="86" y="33"/>
                      <a:pt x="107" y="17"/>
                      <a:pt x="128" y="0"/>
                    </a:cubicBezTo>
                    <a:close/>
                    <a:moveTo>
                      <a:pt x="64" y="49"/>
                    </a:moveTo>
                    <a:cubicBezTo>
                      <a:pt x="43" y="65"/>
                      <a:pt x="21" y="81"/>
                      <a:pt x="1" y="97"/>
                    </a:cubicBezTo>
                    <a:lnTo>
                      <a:pt x="64" y="49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4" name="Google Shape;2752;p46"/>
              <p:cNvSpPr/>
              <p:nvPr/>
            </p:nvSpPr>
            <p:spPr>
              <a:xfrm>
                <a:off x="7482641" y="2523028"/>
                <a:ext cx="6353" cy="909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222" extrusionOk="0">
                    <a:moveTo>
                      <a:pt x="102" y="0"/>
                    </a:moveTo>
                    <a:cubicBezTo>
                      <a:pt x="70" y="0"/>
                      <a:pt x="36" y="39"/>
                      <a:pt x="20" y="92"/>
                    </a:cubicBezTo>
                    <a:cubicBezTo>
                      <a:pt x="1" y="152"/>
                      <a:pt x="12" y="208"/>
                      <a:pt x="42" y="219"/>
                    </a:cubicBezTo>
                    <a:cubicBezTo>
                      <a:pt x="46" y="220"/>
                      <a:pt x="50" y="221"/>
                      <a:pt x="54" y="221"/>
                    </a:cubicBezTo>
                    <a:cubicBezTo>
                      <a:pt x="84" y="221"/>
                      <a:pt x="119" y="183"/>
                      <a:pt x="135" y="129"/>
                    </a:cubicBezTo>
                    <a:cubicBezTo>
                      <a:pt x="154" y="69"/>
                      <a:pt x="142" y="14"/>
                      <a:pt x="113" y="2"/>
                    </a:cubicBezTo>
                    <a:cubicBezTo>
                      <a:pt x="109" y="1"/>
                      <a:pt x="106" y="0"/>
                      <a:pt x="10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5" name="Google Shape;2753;p46"/>
              <p:cNvSpPr/>
              <p:nvPr/>
            </p:nvSpPr>
            <p:spPr>
              <a:xfrm>
                <a:off x="7490429" y="2544259"/>
                <a:ext cx="14592" cy="13567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1" extrusionOk="0">
                    <a:moveTo>
                      <a:pt x="190" y="0"/>
                    </a:moveTo>
                    <a:cubicBezTo>
                      <a:pt x="146" y="0"/>
                      <a:pt x="123" y="25"/>
                      <a:pt x="128" y="34"/>
                    </a:cubicBezTo>
                    <a:cubicBezTo>
                      <a:pt x="135" y="49"/>
                      <a:pt x="173" y="52"/>
                      <a:pt x="206" y="86"/>
                    </a:cubicBezTo>
                    <a:cubicBezTo>
                      <a:pt x="244" y="123"/>
                      <a:pt x="251" y="175"/>
                      <a:pt x="195" y="201"/>
                    </a:cubicBezTo>
                    <a:cubicBezTo>
                      <a:pt x="181" y="209"/>
                      <a:pt x="168" y="212"/>
                      <a:pt x="157" y="212"/>
                    </a:cubicBezTo>
                    <a:cubicBezTo>
                      <a:pt x="122" y="212"/>
                      <a:pt x="100" y="182"/>
                      <a:pt x="94" y="146"/>
                    </a:cubicBezTo>
                    <a:cubicBezTo>
                      <a:pt x="83" y="97"/>
                      <a:pt x="106" y="67"/>
                      <a:pt x="94" y="52"/>
                    </a:cubicBezTo>
                    <a:cubicBezTo>
                      <a:pt x="93" y="49"/>
                      <a:pt x="90" y="47"/>
                      <a:pt x="84" y="47"/>
                    </a:cubicBezTo>
                    <a:cubicBezTo>
                      <a:pt x="65" y="47"/>
                      <a:pt x="23" y="72"/>
                      <a:pt x="9" y="142"/>
                    </a:cubicBezTo>
                    <a:cubicBezTo>
                      <a:pt x="1" y="179"/>
                      <a:pt x="4" y="239"/>
                      <a:pt x="54" y="287"/>
                    </a:cubicBezTo>
                    <a:cubicBezTo>
                      <a:pt x="82" y="316"/>
                      <a:pt x="124" y="331"/>
                      <a:pt x="167" y="331"/>
                    </a:cubicBezTo>
                    <a:cubicBezTo>
                      <a:pt x="196" y="331"/>
                      <a:pt x="225" y="324"/>
                      <a:pt x="251" y="310"/>
                    </a:cubicBezTo>
                    <a:cubicBezTo>
                      <a:pt x="311" y="280"/>
                      <a:pt x="356" y="206"/>
                      <a:pt x="345" y="139"/>
                    </a:cubicBezTo>
                    <a:cubicBezTo>
                      <a:pt x="333" y="71"/>
                      <a:pt x="289" y="34"/>
                      <a:pt x="251" y="15"/>
                    </a:cubicBezTo>
                    <a:cubicBezTo>
                      <a:pt x="228" y="4"/>
                      <a:pt x="207" y="0"/>
                      <a:pt x="19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6" name="Google Shape;2754;p46"/>
              <p:cNvSpPr/>
              <p:nvPr/>
            </p:nvSpPr>
            <p:spPr>
              <a:xfrm>
                <a:off x="7498134" y="2571023"/>
                <a:ext cx="12132" cy="6517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59" extrusionOk="0">
                    <a:moveTo>
                      <a:pt x="68" y="1"/>
                    </a:moveTo>
                    <a:cubicBezTo>
                      <a:pt x="38" y="1"/>
                      <a:pt x="17" y="8"/>
                      <a:pt x="11" y="23"/>
                    </a:cubicBezTo>
                    <a:cubicBezTo>
                      <a:pt x="0" y="53"/>
                      <a:pt x="49" y="105"/>
                      <a:pt x="123" y="135"/>
                    </a:cubicBezTo>
                    <a:cubicBezTo>
                      <a:pt x="161" y="151"/>
                      <a:pt x="200" y="159"/>
                      <a:pt x="230" y="159"/>
                    </a:cubicBezTo>
                    <a:cubicBezTo>
                      <a:pt x="258" y="159"/>
                      <a:pt x="278" y="152"/>
                      <a:pt x="284" y="135"/>
                    </a:cubicBezTo>
                    <a:cubicBezTo>
                      <a:pt x="295" y="105"/>
                      <a:pt x="247" y="57"/>
                      <a:pt x="171" y="23"/>
                    </a:cubicBezTo>
                    <a:cubicBezTo>
                      <a:pt x="134" y="8"/>
                      <a:pt x="97" y="1"/>
                      <a:pt x="6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7" name="Google Shape;2755;p46"/>
              <p:cNvSpPr/>
              <p:nvPr/>
            </p:nvSpPr>
            <p:spPr>
              <a:xfrm>
                <a:off x="7503913" y="2591311"/>
                <a:ext cx="9878" cy="5574"/>
              </a:xfrm>
              <a:custGeom>
                <a:avLst/>
                <a:gdLst/>
                <a:ahLst/>
                <a:cxnLst/>
                <a:rect l="l" t="t" r="r" b="b"/>
                <a:pathLst>
                  <a:path w="241" h="136" extrusionOk="0">
                    <a:moveTo>
                      <a:pt x="82" y="1"/>
                    </a:moveTo>
                    <a:cubicBezTo>
                      <a:pt x="47" y="1"/>
                      <a:pt x="19" y="12"/>
                      <a:pt x="12" y="32"/>
                    </a:cubicBezTo>
                    <a:cubicBezTo>
                      <a:pt x="1" y="66"/>
                      <a:pt x="42" y="107"/>
                      <a:pt x="101" y="125"/>
                    </a:cubicBezTo>
                    <a:cubicBezTo>
                      <a:pt x="123" y="132"/>
                      <a:pt x="144" y="136"/>
                      <a:pt x="163" y="136"/>
                    </a:cubicBezTo>
                    <a:cubicBezTo>
                      <a:pt x="196" y="136"/>
                      <a:pt x="222" y="125"/>
                      <a:pt x="229" y="103"/>
                    </a:cubicBezTo>
                    <a:cubicBezTo>
                      <a:pt x="240" y="73"/>
                      <a:pt x="199" y="32"/>
                      <a:pt x="139" y="10"/>
                    </a:cubicBezTo>
                    <a:cubicBezTo>
                      <a:pt x="119" y="4"/>
                      <a:pt x="100" y="1"/>
                      <a:pt x="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8" name="Google Shape;2756;p46"/>
              <p:cNvSpPr/>
              <p:nvPr/>
            </p:nvSpPr>
            <p:spPr>
              <a:xfrm>
                <a:off x="7512192" y="2608361"/>
                <a:ext cx="8034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45" extrusionOk="0">
                    <a:moveTo>
                      <a:pt x="152" y="0"/>
                    </a:moveTo>
                    <a:cubicBezTo>
                      <a:pt x="121" y="0"/>
                      <a:pt x="77" y="37"/>
                      <a:pt x="45" y="90"/>
                    </a:cubicBezTo>
                    <a:cubicBezTo>
                      <a:pt x="8" y="158"/>
                      <a:pt x="1" y="225"/>
                      <a:pt x="30" y="240"/>
                    </a:cubicBezTo>
                    <a:cubicBezTo>
                      <a:pt x="34" y="243"/>
                      <a:pt x="40" y="245"/>
                      <a:pt x="45" y="245"/>
                    </a:cubicBezTo>
                    <a:cubicBezTo>
                      <a:pt x="74" y="245"/>
                      <a:pt x="119" y="207"/>
                      <a:pt x="150" y="154"/>
                    </a:cubicBezTo>
                    <a:cubicBezTo>
                      <a:pt x="187" y="87"/>
                      <a:pt x="195" y="20"/>
                      <a:pt x="168" y="4"/>
                    </a:cubicBezTo>
                    <a:cubicBezTo>
                      <a:pt x="163" y="1"/>
                      <a:pt x="158" y="0"/>
                      <a:pt x="15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9" name="Google Shape;2757;p46"/>
              <p:cNvSpPr/>
              <p:nvPr/>
            </p:nvSpPr>
            <p:spPr>
              <a:xfrm>
                <a:off x="7517398" y="2618977"/>
                <a:ext cx="18731" cy="16026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1" extrusionOk="0">
                    <a:moveTo>
                      <a:pt x="229" y="0"/>
                    </a:moveTo>
                    <a:cubicBezTo>
                      <a:pt x="146" y="0"/>
                      <a:pt x="111" y="57"/>
                      <a:pt x="124" y="64"/>
                    </a:cubicBezTo>
                    <a:cubicBezTo>
                      <a:pt x="126" y="66"/>
                      <a:pt x="130" y="66"/>
                      <a:pt x="135" y="66"/>
                    </a:cubicBezTo>
                    <a:cubicBezTo>
                      <a:pt x="143" y="66"/>
                      <a:pt x="153" y="65"/>
                      <a:pt x="166" y="65"/>
                    </a:cubicBezTo>
                    <a:cubicBezTo>
                      <a:pt x="188" y="65"/>
                      <a:pt x="216" y="69"/>
                      <a:pt x="247" y="90"/>
                    </a:cubicBezTo>
                    <a:cubicBezTo>
                      <a:pt x="318" y="123"/>
                      <a:pt x="355" y="228"/>
                      <a:pt x="262" y="261"/>
                    </a:cubicBezTo>
                    <a:cubicBezTo>
                      <a:pt x="244" y="268"/>
                      <a:pt x="225" y="272"/>
                      <a:pt x="207" y="272"/>
                    </a:cubicBezTo>
                    <a:cubicBezTo>
                      <a:pt x="180" y="272"/>
                      <a:pt x="155" y="264"/>
                      <a:pt x="139" y="250"/>
                    </a:cubicBezTo>
                    <a:cubicBezTo>
                      <a:pt x="113" y="228"/>
                      <a:pt x="108" y="183"/>
                      <a:pt x="120" y="164"/>
                    </a:cubicBezTo>
                    <a:cubicBezTo>
                      <a:pt x="123" y="149"/>
                      <a:pt x="141" y="144"/>
                      <a:pt x="157" y="144"/>
                    </a:cubicBezTo>
                    <a:cubicBezTo>
                      <a:pt x="161" y="144"/>
                      <a:pt x="165" y="144"/>
                      <a:pt x="169" y="145"/>
                    </a:cubicBezTo>
                    <a:cubicBezTo>
                      <a:pt x="187" y="149"/>
                      <a:pt x="195" y="160"/>
                      <a:pt x="203" y="160"/>
                    </a:cubicBezTo>
                    <a:cubicBezTo>
                      <a:pt x="210" y="160"/>
                      <a:pt x="220" y="138"/>
                      <a:pt x="198" y="108"/>
                    </a:cubicBezTo>
                    <a:cubicBezTo>
                      <a:pt x="185" y="95"/>
                      <a:pt x="159" y="80"/>
                      <a:pt x="127" y="80"/>
                    </a:cubicBezTo>
                    <a:cubicBezTo>
                      <a:pt x="104" y="80"/>
                      <a:pt x="78" y="88"/>
                      <a:pt x="53" y="112"/>
                    </a:cubicBezTo>
                    <a:cubicBezTo>
                      <a:pt x="4" y="164"/>
                      <a:pt x="1" y="257"/>
                      <a:pt x="60" y="324"/>
                    </a:cubicBezTo>
                    <a:cubicBezTo>
                      <a:pt x="100" y="369"/>
                      <a:pt x="156" y="390"/>
                      <a:pt x="215" y="390"/>
                    </a:cubicBezTo>
                    <a:cubicBezTo>
                      <a:pt x="246" y="390"/>
                      <a:pt x="277" y="384"/>
                      <a:pt x="307" y="373"/>
                    </a:cubicBezTo>
                    <a:cubicBezTo>
                      <a:pt x="396" y="347"/>
                      <a:pt x="456" y="231"/>
                      <a:pt x="427" y="149"/>
                    </a:cubicBezTo>
                    <a:cubicBezTo>
                      <a:pt x="396" y="64"/>
                      <a:pt x="333" y="26"/>
                      <a:pt x="281" y="7"/>
                    </a:cubicBezTo>
                    <a:cubicBezTo>
                      <a:pt x="262" y="2"/>
                      <a:pt x="245" y="0"/>
                      <a:pt x="22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0" name="Google Shape;2758;p46"/>
              <p:cNvSpPr/>
              <p:nvPr/>
            </p:nvSpPr>
            <p:spPr>
              <a:xfrm>
                <a:off x="7528423" y="2645413"/>
                <a:ext cx="8607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72" extrusionOk="0">
                    <a:moveTo>
                      <a:pt x="156" y="1"/>
                    </a:moveTo>
                    <a:cubicBezTo>
                      <a:pt x="130" y="1"/>
                      <a:pt x="96" y="15"/>
                      <a:pt x="64" y="42"/>
                    </a:cubicBezTo>
                    <a:cubicBezTo>
                      <a:pt x="19" y="83"/>
                      <a:pt x="1" y="136"/>
                      <a:pt x="23" y="158"/>
                    </a:cubicBezTo>
                    <a:cubicBezTo>
                      <a:pt x="31" y="167"/>
                      <a:pt x="44" y="172"/>
                      <a:pt x="58" y="172"/>
                    </a:cubicBezTo>
                    <a:cubicBezTo>
                      <a:pt x="84" y="172"/>
                      <a:pt x="117" y="158"/>
                      <a:pt x="146" y="131"/>
                    </a:cubicBezTo>
                    <a:cubicBezTo>
                      <a:pt x="191" y="91"/>
                      <a:pt x="210" y="38"/>
                      <a:pt x="187" y="12"/>
                    </a:cubicBezTo>
                    <a:cubicBezTo>
                      <a:pt x="180" y="4"/>
                      <a:pt x="169" y="1"/>
                      <a:pt x="15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1" name="Google Shape;2759;p46"/>
              <p:cNvSpPr/>
              <p:nvPr/>
            </p:nvSpPr>
            <p:spPr>
              <a:xfrm>
                <a:off x="7533628" y="2662053"/>
                <a:ext cx="8935" cy="8116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98" extrusionOk="0">
                    <a:moveTo>
                      <a:pt x="170" y="1"/>
                    </a:moveTo>
                    <a:cubicBezTo>
                      <a:pt x="142" y="1"/>
                      <a:pt x="100" y="22"/>
                      <a:pt x="67" y="58"/>
                    </a:cubicBezTo>
                    <a:cubicBezTo>
                      <a:pt x="19" y="106"/>
                      <a:pt x="0" y="166"/>
                      <a:pt x="26" y="189"/>
                    </a:cubicBezTo>
                    <a:cubicBezTo>
                      <a:pt x="32" y="195"/>
                      <a:pt x="41" y="197"/>
                      <a:pt x="51" y="197"/>
                    </a:cubicBezTo>
                    <a:cubicBezTo>
                      <a:pt x="79" y="197"/>
                      <a:pt x="121" y="176"/>
                      <a:pt x="153" y="140"/>
                    </a:cubicBezTo>
                    <a:cubicBezTo>
                      <a:pt x="202" y="92"/>
                      <a:pt x="217" y="32"/>
                      <a:pt x="195" y="9"/>
                    </a:cubicBezTo>
                    <a:cubicBezTo>
                      <a:pt x="189" y="3"/>
                      <a:pt x="180" y="1"/>
                      <a:pt x="1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2" name="Google Shape;2760;p46"/>
              <p:cNvSpPr/>
              <p:nvPr/>
            </p:nvSpPr>
            <p:spPr>
              <a:xfrm>
                <a:off x="7630070" y="3071054"/>
                <a:ext cx="9222" cy="12501"/>
              </a:xfrm>
              <a:custGeom>
                <a:avLst/>
                <a:gdLst/>
                <a:ahLst/>
                <a:cxnLst/>
                <a:rect l="l" t="t" r="r" b="b"/>
                <a:pathLst>
                  <a:path w="225" h="305" extrusionOk="0">
                    <a:moveTo>
                      <a:pt x="42" y="1"/>
                    </a:moveTo>
                    <a:cubicBezTo>
                      <a:pt x="38" y="1"/>
                      <a:pt x="34" y="1"/>
                      <a:pt x="31" y="3"/>
                    </a:cubicBezTo>
                    <a:cubicBezTo>
                      <a:pt x="0" y="18"/>
                      <a:pt x="16" y="100"/>
                      <a:pt x="60" y="182"/>
                    </a:cubicBezTo>
                    <a:cubicBezTo>
                      <a:pt x="100" y="255"/>
                      <a:pt x="154" y="304"/>
                      <a:pt x="184" y="304"/>
                    </a:cubicBezTo>
                    <a:cubicBezTo>
                      <a:pt x="188" y="304"/>
                      <a:pt x="192" y="303"/>
                      <a:pt x="195" y="302"/>
                    </a:cubicBezTo>
                    <a:cubicBezTo>
                      <a:pt x="224" y="287"/>
                      <a:pt x="214" y="205"/>
                      <a:pt x="165" y="122"/>
                    </a:cubicBezTo>
                    <a:cubicBezTo>
                      <a:pt x="126" y="50"/>
                      <a:pt x="74" y="1"/>
                      <a:pt x="4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3" name="Google Shape;2761;p46"/>
              <p:cNvSpPr/>
              <p:nvPr/>
            </p:nvSpPr>
            <p:spPr>
              <a:xfrm>
                <a:off x="7639579" y="3071054"/>
                <a:ext cx="7993" cy="12501"/>
              </a:xfrm>
              <a:custGeom>
                <a:avLst/>
                <a:gdLst/>
                <a:ahLst/>
                <a:cxnLst/>
                <a:rect l="l" t="t" r="r" b="b"/>
                <a:pathLst>
                  <a:path w="195" h="305" extrusionOk="0">
                    <a:moveTo>
                      <a:pt x="41" y="1"/>
                    </a:moveTo>
                    <a:cubicBezTo>
                      <a:pt x="37" y="1"/>
                      <a:pt x="33" y="1"/>
                      <a:pt x="30" y="3"/>
                    </a:cubicBezTo>
                    <a:cubicBezTo>
                      <a:pt x="0" y="18"/>
                      <a:pt x="4" y="93"/>
                      <a:pt x="41" y="179"/>
                    </a:cubicBezTo>
                    <a:cubicBezTo>
                      <a:pt x="74" y="252"/>
                      <a:pt x="123" y="304"/>
                      <a:pt x="154" y="304"/>
                    </a:cubicBezTo>
                    <a:cubicBezTo>
                      <a:pt x="158" y="304"/>
                      <a:pt x="161" y="303"/>
                      <a:pt x="165" y="302"/>
                    </a:cubicBezTo>
                    <a:cubicBezTo>
                      <a:pt x="194" y="287"/>
                      <a:pt x="187" y="212"/>
                      <a:pt x="153" y="127"/>
                    </a:cubicBezTo>
                    <a:cubicBezTo>
                      <a:pt x="120" y="53"/>
                      <a:pt x="72" y="1"/>
                      <a:pt x="4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4" name="Google Shape;2762;p46"/>
              <p:cNvSpPr/>
              <p:nvPr/>
            </p:nvSpPr>
            <p:spPr>
              <a:xfrm>
                <a:off x="7654580" y="3087449"/>
                <a:ext cx="12583" cy="11558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82" extrusionOk="0">
                    <a:moveTo>
                      <a:pt x="159" y="0"/>
                    </a:moveTo>
                    <a:cubicBezTo>
                      <a:pt x="111" y="0"/>
                      <a:pt x="88" y="31"/>
                      <a:pt x="97" y="41"/>
                    </a:cubicBezTo>
                    <a:cubicBezTo>
                      <a:pt x="109" y="55"/>
                      <a:pt x="138" y="55"/>
                      <a:pt x="161" y="81"/>
                    </a:cubicBezTo>
                    <a:cubicBezTo>
                      <a:pt x="187" y="111"/>
                      <a:pt x="190" y="134"/>
                      <a:pt x="157" y="156"/>
                    </a:cubicBezTo>
                    <a:cubicBezTo>
                      <a:pt x="146" y="162"/>
                      <a:pt x="137" y="165"/>
                      <a:pt x="129" y="165"/>
                    </a:cubicBezTo>
                    <a:cubicBezTo>
                      <a:pt x="112" y="165"/>
                      <a:pt x="100" y="152"/>
                      <a:pt x="90" y="126"/>
                    </a:cubicBezTo>
                    <a:cubicBezTo>
                      <a:pt x="78" y="93"/>
                      <a:pt x="93" y="63"/>
                      <a:pt x="83" y="51"/>
                    </a:cubicBezTo>
                    <a:cubicBezTo>
                      <a:pt x="82" y="48"/>
                      <a:pt x="77" y="46"/>
                      <a:pt x="71" y="46"/>
                    </a:cubicBezTo>
                    <a:cubicBezTo>
                      <a:pt x="52" y="46"/>
                      <a:pt x="16" y="66"/>
                      <a:pt x="7" y="122"/>
                    </a:cubicBezTo>
                    <a:cubicBezTo>
                      <a:pt x="0" y="160"/>
                      <a:pt x="7" y="208"/>
                      <a:pt x="49" y="249"/>
                    </a:cubicBezTo>
                    <a:cubicBezTo>
                      <a:pt x="72" y="271"/>
                      <a:pt x="105" y="281"/>
                      <a:pt x="138" y="281"/>
                    </a:cubicBezTo>
                    <a:cubicBezTo>
                      <a:pt x="168" y="281"/>
                      <a:pt x="198" y="273"/>
                      <a:pt x="221" y="257"/>
                    </a:cubicBezTo>
                    <a:cubicBezTo>
                      <a:pt x="273" y="227"/>
                      <a:pt x="307" y="160"/>
                      <a:pt x="292" y="100"/>
                    </a:cubicBezTo>
                    <a:cubicBezTo>
                      <a:pt x="273" y="44"/>
                      <a:pt x="232" y="18"/>
                      <a:pt x="198" y="7"/>
                    </a:cubicBezTo>
                    <a:cubicBezTo>
                      <a:pt x="184" y="2"/>
                      <a:pt x="170" y="0"/>
                      <a:pt x="15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5" name="Google Shape;2763;p46"/>
              <p:cNvSpPr/>
              <p:nvPr/>
            </p:nvSpPr>
            <p:spPr>
              <a:xfrm>
                <a:off x="7675401" y="3095236"/>
                <a:ext cx="12583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20" extrusionOk="0">
                    <a:moveTo>
                      <a:pt x="256" y="0"/>
                    </a:moveTo>
                    <a:cubicBezTo>
                      <a:pt x="223" y="0"/>
                      <a:pt x="170" y="23"/>
                      <a:pt x="116" y="63"/>
                    </a:cubicBezTo>
                    <a:cubicBezTo>
                      <a:pt x="41" y="115"/>
                      <a:pt x="1" y="182"/>
                      <a:pt x="18" y="209"/>
                    </a:cubicBezTo>
                    <a:cubicBezTo>
                      <a:pt x="25" y="216"/>
                      <a:pt x="35" y="220"/>
                      <a:pt x="48" y="220"/>
                    </a:cubicBezTo>
                    <a:cubicBezTo>
                      <a:pt x="83" y="220"/>
                      <a:pt x="136" y="197"/>
                      <a:pt x="187" y="156"/>
                    </a:cubicBezTo>
                    <a:cubicBezTo>
                      <a:pt x="261" y="104"/>
                      <a:pt x="306" y="37"/>
                      <a:pt x="284" y="11"/>
                    </a:cubicBezTo>
                    <a:cubicBezTo>
                      <a:pt x="278" y="4"/>
                      <a:pt x="269" y="0"/>
                      <a:pt x="25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6" name="Google Shape;2764;p46"/>
              <p:cNvSpPr/>
              <p:nvPr/>
            </p:nvSpPr>
            <p:spPr>
              <a:xfrm>
                <a:off x="7687779" y="3104212"/>
                <a:ext cx="9386" cy="606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48" extrusionOk="0">
                    <a:moveTo>
                      <a:pt x="164" y="1"/>
                    </a:moveTo>
                    <a:cubicBezTo>
                      <a:pt x="142" y="1"/>
                      <a:pt x="115" y="7"/>
                      <a:pt x="90" y="20"/>
                    </a:cubicBezTo>
                    <a:cubicBezTo>
                      <a:pt x="35" y="46"/>
                      <a:pt x="1" y="94"/>
                      <a:pt x="16" y="125"/>
                    </a:cubicBezTo>
                    <a:cubicBezTo>
                      <a:pt x="23" y="140"/>
                      <a:pt x="42" y="147"/>
                      <a:pt x="66" y="147"/>
                    </a:cubicBezTo>
                    <a:cubicBezTo>
                      <a:pt x="88" y="147"/>
                      <a:pt x="115" y="141"/>
                      <a:pt x="142" y="128"/>
                    </a:cubicBezTo>
                    <a:cubicBezTo>
                      <a:pt x="199" y="98"/>
                      <a:pt x="228" y="53"/>
                      <a:pt x="214" y="23"/>
                    </a:cubicBezTo>
                    <a:cubicBezTo>
                      <a:pt x="206" y="8"/>
                      <a:pt x="187" y="1"/>
                      <a:pt x="16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7" name="Google Shape;2765;p46"/>
              <p:cNvSpPr/>
              <p:nvPr/>
            </p:nvSpPr>
            <p:spPr>
              <a:xfrm>
                <a:off x="7706428" y="3110647"/>
                <a:ext cx="5738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233" extrusionOk="0">
                    <a:moveTo>
                      <a:pt x="57" y="1"/>
                    </a:moveTo>
                    <a:cubicBezTo>
                      <a:pt x="56" y="1"/>
                      <a:pt x="55" y="1"/>
                      <a:pt x="54" y="1"/>
                    </a:cubicBezTo>
                    <a:cubicBezTo>
                      <a:pt x="20" y="4"/>
                      <a:pt x="1" y="61"/>
                      <a:pt x="9" y="125"/>
                    </a:cubicBezTo>
                    <a:cubicBezTo>
                      <a:pt x="19" y="185"/>
                      <a:pt x="51" y="232"/>
                      <a:pt x="83" y="232"/>
                    </a:cubicBezTo>
                    <a:cubicBezTo>
                      <a:pt x="84" y="232"/>
                      <a:pt x="86" y="232"/>
                      <a:pt x="87" y="232"/>
                    </a:cubicBezTo>
                    <a:cubicBezTo>
                      <a:pt x="121" y="229"/>
                      <a:pt x="140" y="173"/>
                      <a:pt x="128" y="109"/>
                    </a:cubicBezTo>
                    <a:cubicBezTo>
                      <a:pt x="121" y="48"/>
                      <a:pt x="89" y="1"/>
                      <a:pt x="5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8" name="Google Shape;2766;p46"/>
              <p:cNvSpPr/>
              <p:nvPr/>
            </p:nvSpPr>
            <p:spPr>
              <a:xfrm>
                <a:off x="7727741" y="3117779"/>
                <a:ext cx="14264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321" extrusionOk="0">
                    <a:moveTo>
                      <a:pt x="177" y="1"/>
                    </a:moveTo>
                    <a:cubicBezTo>
                      <a:pt x="115" y="1"/>
                      <a:pt x="89" y="41"/>
                      <a:pt x="101" y="47"/>
                    </a:cubicBezTo>
                    <a:cubicBezTo>
                      <a:pt x="108" y="63"/>
                      <a:pt x="146" y="55"/>
                      <a:pt x="184" y="85"/>
                    </a:cubicBezTo>
                    <a:cubicBezTo>
                      <a:pt x="221" y="115"/>
                      <a:pt x="236" y="159"/>
                      <a:pt x="187" y="189"/>
                    </a:cubicBezTo>
                    <a:cubicBezTo>
                      <a:pt x="173" y="197"/>
                      <a:pt x="160" y="201"/>
                      <a:pt x="148" y="201"/>
                    </a:cubicBezTo>
                    <a:cubicBezTo>
                      <a:pt x="118" y="201"/>
                      <a:pt x="98" y="176"/>
                      <a:pt x="91" y="141"/>
                    </a:cubicBezTo>
                    <a:cubicBezTo>
                      <a:pt x="82" y="96"/>
                      <a:pt x="105" y="66"/>
                      <a:pt x="94" y="51"/>
                    </a:cubicBezTo>
                    <a:cubicBezTo>
                      <a:pt x="94" y="47"/>
                      <a:pt x="90" y="45"/>
                      <a:pt x="84" y="45"/>
                    </a:cubicBezTo>
                    <a:cubicBezTo>
                      <a:pt x="64" y="45"/>
                      <a:pt x="20" y="68"/>
                      <a:pt x="8" y="137"/>
                    </a:cubicBezTo>
                    <a:cubicBezTo>
                      <a:pt x="1" y="178"/>
                      <a:pt x="5" y="234"/>
                      <a:pt x="53" y="282"/>
                    </a:cubicBezTo>
                    <a:cubicBezTo>
                      <a:pt x="80" y="308"/>
                      <a:pt x="117" y="320"/>
                      <a:pt x="154" y="320"/>
                    </a:cubicBezTo>
                    <a:cubicBezTo>
                      <a:pt x="188" y="320"/>
                      <a:pt x="222" y="310"/>
                      <a:pt x="251" y="290"/>
                    </a:cubicBezTo>
                    <a:cubicBezTo>
                      <a:pt x="307" y="256"/>
                      <a:pt x="348" y="178"/>
                      <a:pt x="325" y="111"/>
                    </a:cubicBezTo>
                    <a:cubicBezTo>
                      <a:pt x="307" y="47"/>
                      <a:pt x="255" y="18"/>
                      <a:pt x="217" y="6"/>
                    </a:cubicBezTo>
                    <a:cubicBezTo>
                      <a:pt x="202" y="2"/>
                      <a:pt x="189" y="1"/>
                      <a:pt x="17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9" name="Google Shape;2767;p46"/>
              <p:cNvSpPr/>
              <p:nvPr/>
            </p:nvSpPr>
            <p:spPr>
              <a:xfrm>
                <a:off x="7747045" y="3129378"/>
                <a:ext cx="11354" cy="9099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22" extrusionOk="0">
                    <a:moveTo>
                      <a:pt x="227" y="1"/>
                    </a:moveTo>
                    <a:cubicBezTo>
                      <a:pt x="195" y="1"/>
                      <a:pt x="144" y="26"/>
                      <a:pt x="97" y="66"/>
                    </a:cubicBezTo>
                    <a:cubicBezTo>
                      <a:pt x="34" y="119"/>
                      <a:pt x="1" y="187"/>
                      <a:pt x="23" y="213"/>
                    </a:cubicBezTo>
                    <a:cubicBezTo>
                      <a:pt x="28" y="218"/>
                      <a:pt x="36" y="221"/>
                      <a:pt x="46" y="221"/>
                    </a:cubicBezTo>
                    <a:cubicBezTo>
                      <a:pt x="77" y="221"/>
                      <a:pt x="129" y="198"/>
                      <a:pt x="175" y="156"/>
                    </a:cubicBezTo>
                    <a:cubicBezTo>
                      <a:pt x="239" y="100"/>
                      <a:pt x="277" y="37"/>
                      <a:pt x="254" y="11"/>
                    </a:cubicBezTo>
                    <a:cubicBezTo>
                      <a:pt x="248" y="4"/>
                      <a:pt x="239" y="1"/>
                      <a:pt x="227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0" name="Google Shape;2768;p46"/>
              <p:cNvSpPr/>
              <p:nvPr/>
            </p:nvSpPr>
            <p:spPr>
              <a:xfrm>
                <a:off x="7763399" y="3139419"/>
                <a:ext cx="11968" cy="6886"/>
              </a:xfrm>
              <a:custGeom>
                <a:avLst/>
                <a:gdLst/>
                <a:ahLst/>
                <a:cxnLst/>
                <a:rect l="l" t="t" r="r" b="b"/>
                <a:pathLst>
                  <a:path w="292" h="168" extrusionOk="0">
                    <a:moveTo>
                      <a:pt x="235" y="1"/>
                    </a:moveTo>
                    <a:cubicBezTo>
                      <a:pt x="206" y="1"/>
                      <a:pt x="164" y="17"/>
                      <a:pt x="121" y="35"/>
                    </a:cubicBezTo>
                    <a:cubicBezTo>
                      <a:pt x="53" y="64"/>
                      <a:pt x="0" y="98"/>
                      <a:pt x="0" y="132"/>
                    </a:cubicBezTo>
                    <a:cubicBezTo>
                      <a:pt x="3" y="152"/>
                      <a:pt x="33" y="168"/>
                      <a:pt x="76" y="168"/>
                    </a:cubicBezTo>
                    <a:cubicBezTo>
                      <a:pt x="103" y="168"/>
                      <a:pt x="136" y="161"/>
                      <a:pt x="169" y="147"/>
                    </a:cubicBezTo>
                    <a:cubicBezTo>
                      <a:pt x="255" y="109"/>
                      <a:pt x="292" y="35"/>
                      <a:pt x="266" y="12"/>
                    </a:cubicBezTo>
                    <a:cubicBezTo>
                      <a:pt x="259" y="4"/>
                      <a:pt x="248" y="1"/>
                      <a:pt x="23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1" name="Google Shape;2769;p46"/>
              <p:cNvSpPr/>
              <p:nvPr/>
            </p:nvSpPr>
            <p:spPr>
              <a:xfrm>
                <a:off x="7782703" y="3150076"/>
                <a:ext cx="6312" cy="8484"/>
              </a:xfrm>
              <a:custGeom>
                <a:avLst/>
                <a:gdLst/>
                <a:ahLst/>
                <a:cxnLst/>
                <a:rect l="l" t="t" r="r" b="b"/>
                <a:pathLst>
                  <a:path w="154" h="207" extrusionOk="0">
                    <a:moveTo>
                      <a:pt x="54" y="1"/>
                    </a:moveTo>
                    <a:cubicBezTo>
                      <a:pt x="49" y="1"/>
                      <a:pt x="45" y="1"/>
                      <a:pt x="41" y="2"/>
                    </a:cubicBezTo>
                    <a:cubicBezTo>
                      <a:pt x="12" y="14"/>
                      <a:pt x="0" y="66"/>
                      <a:pt x="19" y="122"/>
                    </a:cubicBezTo>
                    <a:cubicBezTo>
                      <a:pt x="35" y="171"/>
                      <a:pt x="69" y="206"/>
                      <a:pt x="97" y="206"/>
                    </a:cubicBezTo>
                    <a:cubicBezTo>
                      <a:pt x="101" y="206"/>
                      <a:pt x="105" y="206"/>
                      <a:pt x="109" y="204"/>
                    </a:cubicBezTo>
                    <a:cubicBezTo>
                      <a:pt x="143" y="193"/>
                      <a:pt x="153" y="141"/>
                      <a:pt x="135" y="85"/>
                    </a:cubicBezTo>
                    <a:cubicBezTo>
                      <a:pt x="119" y="35"/>
                      <a:pt x="85" y="1"/>
                      <a:pt x="5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3" name="Google Shape;2771;p46"/>
              <p:cNvSpPr/>
              <p:nvPr/>
            </p:nvSpPr>
            <p:spPr>
              <a:xfrm>
                <a:off x="7809509" y="3129378"/>
                <a:ext cx="7050" cy="7337"/>
              </a:xfrm>
              <a:custGeom>
                <a:avLst/>
                <a:gdLst/>
                <a:ahLst/>
                <a:cxnLst/>
                <a:rect l="l" t="t" r="r" b="b"/>
                <a:pathLst>
                  <a:path w="172" h="179" extrusionOk="0">
                    <a:moveTo>
                      <a:pt x="50" y="1"/>
                    </a:moveTo>
                    <a:cubicBezTo>
                      <a:pt x="42" y="1"/>
                      <a:pt x="34" y="3"/>
                      <a:pt x="26" y="7"/>
                    </a:cubicBezTo>
                    <a:cubicBezTo>
                      <a:pt x="0" y="26"/>
                      <a:pt x="4" y="78"/>
                      <a:pt x="37" y="123"/>
                    </a:cubicBezTo>
                    <a:cubicBezTo>
                      <a:pt x="63" y="159"/>
                      <a:pt x="94" y="179"/>
                      <a:pt x="120" y="179"/>
                    </a:cubicBezTo>
                    <a:cubicBezTo>
                      <a:pt x="129" y="179"/>
                      <a:pt x="138" y="176"/>
                      <a:pt x="146" y="171"/>
                    </a:cubicBezTo>
                    <a:cubicBezTo>
                      <a:pt x="172" y="152"/>
                      <a:pt x="168" y="100"/>
                      <a:pt x="135" y="56"/>
                    </a:cubicBezTo>
                    <a:cubicBezTo>
                      <a:pt x="109" y="22"/>
                      <a:pt x="77" y="1"/>
                      <a:pt x="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4" name="Google Shape;2772;p46"/>
              <p:cNvSpPr/>
              <p:nvPr/>
            </p:nvSpPr>
            <p:spPr>
              <a:xfrm>
                <a:off x="7815739" y="3119582"/>
                <a:ext cx="7419" cy="6558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60" extrusionOk="0">
                    <a:moveTo>
                      <a:pt x="57" y="0"/>
                    </a:moveTo>
                    <a:cubicBezTo>
                      <a:pt x="43" y="0"/>
                      <a:pt x="32" y="5"/>
                      <a:pt x="23" y="14"/>
                    </a:cubicBezTo>
                    <a:cubicBezTo>
                      <a:pt x="1" y="37"/>
                      <a:pt x="13" y="86"/>
                      <a:pt x="46" y="123"/>
                    </a:cubicBezTo>
                    <a:cubicBezTo>
                      <a:pt x="69" y="146"/>
                      <a:pt x="97" y="159"/>
                      <a:pt x="121" y="159"/>
                    </a:cubicBezTo>
                    <a:cubicBezTo>
                      <a:pt x="135" y="159"/>
                      <a:pt x="148" y="155"/>
                      <a:pt x="158" y="145"/>
                    </a:cubicBezTo>
                    <a:cubicBezTo>
                      <a:pt x="180" y="123"/>
                      <a:pt x="169" y="74"/>
                      <a:pt x="132" y="37"/>
                    </a:cubicBezTo>
                    <a:cubicBezTo>
                      <a:pt x="109" y="13"/>
                      <a:pt x="80" y="0"/>
                      <a:pt x="5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5" name="Google Shape;2773;p46"/>
              <p:cNvSpPr/>
              <p:nvPr/>
            </p:nvSpPr>
            <p:spPr>
              <a:xfrm>
                <a:off x="7825288" y="3102901"/>
                <a:ext cx="11354" cy="979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239" extrusionOk="0">
                    <a:moveTo>
                      <a:pt x="162" y="0"/>
                    </a:moveTo>
                    <a:cubicBezTo>
                      <a:pt x="116" y="0"/>
                      <a:pt x="96" y="38"/>
                      <a:pt x="109" y="45"/>
                    </a:cubicBezTo>
                    <a:cubicBezTo>
                      <a:pt x="119" y="55"/>
                      <a:pt x="142" y="59"/>
                      <a:pt x="157" y="81"/>
                    </a:cubicBezTo>
                    <a:cubicBezTo>
                      <a:pt x="164" y="93"/>
                      <a:pt x="168" y="107"/>
                      <a:pt x="164" y="107"/>
                    </a:cubicBezTo>
                    <a:cubicBezTo>
                      <a:pt x="161" y="107"/>
                      <a:pt x="157" y="112"/>
                      <a:pt x="142" y="115"/>
                    </a:cubicBezTo>
                    <a:cubicBezTo>
                      <a:pt x="134" y="117"/>
                      <a:pt x="129" y="118"/>
                      <a:pt x="126" y="118"/>
                    </a:cubicBezTo>
                    <a:cubicBezTo>
                      <a:pt x="122" y="118"/>
                      <a:pt x="119" y="117"/>
                      <a:pt x="116" y="115"/>
                    </a:cubicBezTo>
                    <a:cubicBezTo>
                      <a:pt x="109" y="107"/>
                      <a:pt x="104" y="93"/>
                      <a:pt x="100" y="78"/>
                    </a:cubicBezTo>
                    <a:cubicBezTo>
                      <a:pt x="97" y="48"/>
                      <a:pt x="112" y="26"/>
                      <a:pt x="100" y="11"/>
                    </a:cubicBezTo>
                    <a:cubicBezTo>
                      <a:pt x="99" y="5"/>
                      <a:pt x="93" y="2"/>
                      <a:pt x="84" y="2"/>
                    </a:cubicBezTo>
                    <a:cubicBezTo>
                      <a:pt x="67" y="2"/>
                      <a:pt x="39" y="15"/>
                      <a:pt x="19" y="55"/>
                    </a:cubicBezTo>
                    <a:cubicBezTo>
                      <a:pt x="7" y="85"/>
                      <a:pt x="0" y="130"/>
                      <a:pt x="26" y="175"/>
                    </a:cubicBezTo>
                    <a:cubicBezTo>
                      <a:pt x="44" y="214"/>
                      <a:pt x="94" y="239"/>
                      <a:pt x="140" y="239"/>
                    </a:cubicBezTo>
                    <a:cubicBezTo>
                      <a:pt x="151" y="239"/>
                      <a:pt x="161" y="238"/>
                      <a:pt x="171" y="235"/>
                    </a:cubicBezTo>
                    <a:cubicBezTo>
                      <a:pt x="224" y="224"/>
                      <a:pt x="276" y="171"/>
                      <a:pt x="273" y="107"/>
                    </a:cubicBezTo>
                    <a:cubicBezTo>
                      <a:pt x="269" y="48"/>
                      <a:pt x="228" y="18"/>
                      <a:pt x="198" y="7"/>
                    </a:cubicBezTo>
                    <a:cubicBezTo>
                      <a:pt x="185" y="2"/>
                      <a:pt x="173" y="0"/>
                      <a:pt x="16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6" name="Google Shape;2774;p46"/>
              <p:cNvSpPr/>
              <p:nvPr/>
            </p:nvSpPr>
            <p:spPr>
              <a:xfrm>
                <a:off x="7842585" y="3113967"/>
                <a:ext cx="5533" cy="6271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53" extrusionOk="0">
                    <a:moveTo>
                      <a:pt x="74" y="1"/>
                    </a:moveTo>
                    <a:cubicBezTo>
                      <a:pt x="44" y="1"/>
                      <a:pt x="17" y="26"/>
                      <a:pt x="7" y="61"/>
                    </a:cubicBezTo>
                    <a:cubicBezTo>
                      <a:pt x="0" y="103"/>
                      <a:pt x="18" y="144"/>
                      <a:pt x="52" y="151"/>
                    </a:cubicBezTo>
                    <a:cubicBezTo>
                      <a:pt x="55" y="152"/>
                      <a:pt x="59" y="152"/>
                      <a:pt x="62" y="152"/>
                    </a:cubicBezTo>
                    <a:cubicBezTo>
                      <a:pt x="89" y="152"/>
                      <a:pt x="117" y="124"/>
                      <a:pt x="127" y="88"/>
                    </a:cubicBezTo>
                    <a:cubicBezTo>
                      <a:pt x="135" y="47"/>
                      <a:pt x="116" y="9"/>
                      <a:pt x="85" y="2"/>
                    </a:cubicBezTo>
                    <a:cubicBezTo>
                      <a:pt x="81" y="1"/>
                      <a:pt x="77" y="1"/>
                      <a:pt x="7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7" name="Google Shape;2775;p46"/>
              <p:cNvSpPr/>
              <p:nvPr/>
            </p:nvSpPr>
            <p:spPr>
              <a:xfrm>
                <a:off x="7850208" y="3120730"/>
                <a:ext cx="5533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90" extrusionOk="0">
                    <a:moveTo>
                      <a:pt x="71" y="1"/>
                    </a:moveTo>
                    <a:cubicBezTo>
                      <a:pt x="69" y="1"/>
                      <a:pt x="67" y="1"/>
                      <a:pt x="64" y="1"/>
                    </a:cubicBezTo>
                    <a:cubicBezTo>
                      <a:pt x="34" y="9"/>
                      <a:pt x="11" y="46"/>
                      <a:pt x="4" y="87"/>
                    </a:cubicBezTo>
                    <a:cubicBezTo>
                      <a:pt x="1" y="125"/>
                      <a:pt x="4" y="165"/>
                      <a:pt x="30" y="184"/>
                    </a:cubicBezTo>
                    <a:cubicBezTo>
                      <a:pt x="35" y="188"/>
                      <a:pt x="42" y="190"/>
                      <a:pt x="49" y="190"/>
                    </a:cubicBezTo>
                    <a:cubicBezTo>
                      <a:pt x="77" y="190"/>
                      <a:pt x="115" y="160"/>
                      <a:pt x="124" y="106"/>
                    </a:cubicBezTo>
                    <a:cubicBezTo>
                      <a:pt x="134" y="47"/>
                      <a:pt x="102" y="1"/>
                      <a:pt x="7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8" name="Google Shape;2776;p46"/>
              <p:cNvSpPr/>
              <p:nvPr/>
            </p:nvSpPr>
            <p:spPr>
              <a:xfrm>
                <a:off x="7853323" y="3135362"/>
                <a:ext cx="8402" cy="5164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26" extrusionOk="0">
                    <a:moveTo>
                      <a:pt x="89" y="1"/>
                    </a:moveTo>
                    <a:cubicBezTo>
                      <a:pt x="37" y="1"/>
                      <a:pt x="0" y="33"/>
                      <a:pt x="7" y="63"/>
                    </a:cubicBezTo>
                    <a:cubicBezTo>
                      <a:pt x="11" y="93"/>
                      <a:pt x="48" y="115"/>
                      <a:pt x="89" y="122"/>
                    </a:cubicBezTo>
                    <a:cubicBezTo>
                      <a:pt x="99" y="124"/>
                      <a:pt x="109" y="125"/>
                      <a:pt x="119" y="125"/>
                    </a:cubicBezTo>
                    <a:cubicBezTo>
                      <a:pt x="149" y="125"/>
                      <a:pt x="176" y="116"/>
                      <a:pt x="190" y="96"/>
                    </a:cubicBezTo>
                    <a:cubicBezTo>
                      <a:pt x="204" y="67"/>
                      <a:pt x="175" y="15"/>
                      <a:pt x="111" y="3"/>
                    </a:cubicBezTo>
                    <a:cubicBezTo>
                      <a:pt x="103" y="2"/>
                      <a:pt x="96" y="1"/>
                      <a:pt x="8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9" name="Google Shape;2777;p46"/>
              <p:cNvSpPr/>
              <p:nvPr/>
            </p:nvSpPr>
            <p:spPr>
              <a:xfrm>
                <a:off x="7865537" y="3146551"/>
                <a:ext cx="11968" cy="10821"/>
              </a:xfrm>
              <a:custGeom>
                <a:avLst/>
                <a:gdLst/>
                <a:ahLst/>
                <a:cxnLst/>
                <a:rect l="l" t="t" r="r" b="b"/>
                <a:pathLst>
                  <a:path w="292" h="264" extrusionOk="0">
                    <a:moveTo>
                      <a:pt x="121" y="70"/>
                    </a:moveTo>
                    <a:cubicBezTo>
                      <a:pt x="128" y="74"/>
                      <a:pt x="136" y="78"/>
                      <a:pt x="142" y="85"/>
                    </a:cubicBezTo>
                    <a:cubicBezTo>
                      <a:pt x="153" y="92"/>
                      <a:pt x="165" y="107"/>
                      <a:pt x="165" y="118"/>
                    </a:cubicBezTo>
                    <a:cubicBezTo>
                      <a:pt x="161" y="126"/>
                      <a:pt x="161" y="130"/>
                      <a:pt x="146" y="140"/>
                    </a:cubicBezTo>
                    <a:cubicBezTo>
                      <a:pt x="131" y="149"/>
                      <a:pt x="123" y="145"/>
                      <a:pt x="123" y="149"/>
                    </a:cubicBezTo>
                    <a:cubicBezTo>
                      <a:pt x="116" y="149"/>
                      <a:pt x="108" y="133"/>
                      <a:pt x="108" y="118"/>
                    </a:cubicBezTo>
                    <a:cubicBezTo>
                      <a:pt x="106" y="97"/>
                      <a:pt x="115" y="83"/>
                      <a:pt x="121" y="70"/>
                    </a:cubicBezTo>
                    <a:close/>
                    <a:moveTo>
                      <a:pt x="150" y="1"/>
                    </a:moveTo>
                    <a:cubicBezTo>
                      <a:pt x="97" y="1"/>
                      <a:pt x="74" y="31"/>
                      <a:pt x="79" y="44"/>
                    </a:cubicBezTo>
                    <a:lnTo>
                      <a:pt x="79" y="44"/>
                    </a:lnTo>
                    <a:cubicBezTo>
                      <a:pt x="63" y="49"/>
                      <a:pt x="45" y="63"/>
                      <a:pt x="30" y="88"/>
                    </a:cubicBezTo>
                    <a:cubicBezTo>
                      <a:pt x="11" y="118"/>
                      <a:pt x="1" y="171"/>
                      <a:pt x="41" y="223"/>
                    </a:cubicBezTo>
                    <a:cubicBezTo>
                      <a:pt x="62" y="250"/>
                      <a:pt x="98" y="264"/>
                      <a:pt x="134" y="264"/>
                    </a:cubicBezTo>
                    <a:cubicBezTo>
                      <a:pt x="161" y="264"/>
                      <a:pt x="189" y="256"/>
                      <a:pt x="209" y="242"/>
                    </a:cubicBezTo>
                    <a:cubicBezTo>
                      <a:pt x="258" y="216"/>
                      <a:pt x="292" y="140"/>
                      <a:pt x="269" y="85"/>
                    </a:cubicBezTo>
                    <a:cubicBezTo>
                      <a:pt x="247" y="33"/>
                      <a:pt x="206" y="10"/>
                      <a:pt x="172" y="2"/>
                    </a:cubicBezTo>
                    <a:cubicBezTo>
                      <a:pt x="164" y="1"/>
                      <a:pt x="157" y="1"/>
                      <a:pt x="15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0" name="Google Shape;2778;p46"/>
              <p:cNvSpPr/>
              <p:nvPr/>
            </p:nvSpPr>
            <p:spPr>
              <a:xfrm>
                <a:off x="7878694" y="3161019"/>
                <a:ext cx="5246" cy="6189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51" extrusionOk="0">
                    <a:moveTo>
                      <a:pt x="66" y="1"/>
                    </a:moveTo>
                    <a:cubicBezTo>
                      <a:pt x="35" y="1"/>
                      <a:pt x="7" y="32"/>
                      <a:pt x="4" y="72"/>
                    </a:cubicBezTo>
                    <a:cubicBezTo>
                      <a:pt x="0" y="113"/>
                      <a:pt x="23" y="146"/>
                      <a:pt x="56" y="151"/>
                    </a:cubicBezTo>
                    <a:cubicBezTo>
                      <a:pt x="58" y="151"/>
                      <a:pt x="60" y="151"/>
                      <a:pt x="61" y="151"/>
                    </a:cubicBezTo>
                    <a:cubicBezTo>
                      <a:pt x="93" y="151"/>
                      <a:pt x="120" y="121"/>
                      <a:pt x="123" y="83"/>
                    </a:cubicBezTo>
                    <a:cubicBezTo>
                      <a:pt x="128" y="42"/>
                      <a:pt x="105" y="4"/>
                      <a:pt x="71" y="1"/>
                    </a:cubicBezTo>
                    <a:cubicBezTo>
                      <a:pt x="70" y="1"/>
                      <a:pt x="68" y="1"/>
                      <a:pt x="6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1" name="Google Shape;2779;p46"/>
              <p:cNvSpPr/>
              <p:nvPr/>
            </p:nvSpPr>
            <p:spPr>
              <a:xfrm>
                <a:off x="7889432" y="3153765"/>
                <a:ext cx="10288" cy="541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2" extrusionOk="0">
                    <a:moveTo>
                      <a:pt x="90" y="0"/>
                    </a:moveTo>
                    <a:cubicBezTo>
                      <a:pt x="47" y="0"/>
                      <a:pt x="13" y="15"/>
                      <a:pt x="7" y="40"/>
                    </a:cubicBezTo>
                    <a:cubicBezTo>
                      <a:pt x="0" y="73"/>
                      <a:pt x="49" y="111"/>
                      <a:pt x="112" y="126"/>
                    </a:cubicBezTo>
                    <a:cubicBezTo>
                      <a:pt x="129" y="130"/>
                      <a:pt x="145" y="131"/>
                      <a:pt x="160" y="131"/>
                    </a:cubicBezTo>
                    <a:cubicBezTo>
                      <a:pt x="203" y="131"/>
                      <a:pt x="237" y="117"/>
                      <a:pt x="242" y="92"/>
                    </a:cubicBezTo>
                    <a:cubicBezTo>
                      <a:pt x="250" y="62"/>
                      <a:pt x="202" y="21"/>
                      <a:pt x="138" y="6"/>
                    </a:cubicBezTo>
                    <a:cubicBezTo>
                      <a:pt x="122" y="2"/>
                      <a:pt x="105" y="0"/>
                      <a:pt x="9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2" name="Google Shape;2780;p46"/>
              <p:cNvSpPr/>
              <p:nvPr/>
            </p:nvSpPr>
            <p:spPr>
              <a:xfrm>
                <a:off x="7903204" y="3147371"/>
                <a:ext cx="5369" cy="6968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70" extrusionOk="0">
                    <a:moveTo>
                      <a:pt x="61" y="1"/>
                    </a:moveTo>
                    <a:cubicBezTo>
                      <a:pt x="59" y="1"/>
                      <a:pt x="58" y="1"/>
                      <a:pt x="56" y="1"/>
                    </a:cubicBezTo>
                    <a:cubicBezTo>
                      <a:pt x="26" y="5"/>
                      <a:pt x="0" y="42"/>
                      <a:pt x="8" y="91"/>
                    </a:cubicBezTo>
                    <a:cubicBezTo>
                      <a:pt x="11" y="136"/>
                      <a:pt x="41" y="170"/>
                      <a:pt x="75" y="170"/>
                    </a:cubicBezTo>
                    <a:cubicBezTo>
                      <a:pt x="104" y="165"/>
                      <a:pt x="130" y="125"/>
                      <a:pt x="127" y="80"/>
                    </a:cubicBezTo>
                    <a:cubicBezTo>
                      <a:pt x="120" y="33"/>
                      <a:pt x="93" y="1"/>
                      <a:pt x="61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3" name="Google Shape;2781;p46"/>
              <p:cNvSpPr/>
              <p:nvPr/>
            </p:nvSpPr>
            <p:spPr>
              <a:xfrm>
                <a:off x="7916647" y="3137165"/>
                <a:ext cx="4959" cy="688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68" extrusionOk="0">
                    <a:moveTo>
                      <a:pt x="61" y="0"/>
                    </a:moveTo>
                    <a:cubicBezTo>
                      <a:pt x="26" y="0"/>
                      <a:pt x="0" y="38"/>
                      <a:pt x="0" y="86"/>
                    </a:cubicBezTo>
                    <a:cubicBezTo>
                      <a:pt x="0" y="131"/>
                      <a:pt x="26" y="168"/>
                      <a:pt x="61" y="168"/>
                    </a:cubicBezTo>
                    <a:cubicBezTo>
                      <a:pt x="90" y="168"/>
                      <a:pt x="121" y="131"/>
                      <a:pt x="121" y="86"/>
                    </a:cubicBezTo>
                    <a:cubicBezTo>
                      <a:pt x="121" y="38"/>
                      <a:pt x="90" y="0"/>
                      <a:pt x="6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4" name="Google Shape;2782;p46"/>
              <p:cNvSpPr/>
              <p:nvPr/>
            </p:nvSpPr>
            <p:spPr>
              <a:xfrm>
                <a:off x="7924148" y="3128804"/>
                <a:ext cx="12583" cy="1119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73" extrusionOk="0">
                    <a:moveTo>
                      <a:pt x="155" y="60"/>
                    </a:moveTo>
                    <a:cubicBezTo>
                      <a:pt x="164" y="66"/>
                      <a:pt x="172" y="74"/>
                      <a:pt x="180" y="85"/>
                    </a:cubicBezTo>
                    <a:cubicBezTo>
                      <a:pt x="191" y="99"/>
                      <a:pt x="195" y="125"/>
                      <a:pt x="191" y="133"/>
                    </a:cubicBezTo>
                    <a:cubicBezTo>
                      <a:pt x="184" y="144"/>
                      <a:pt x="176" y="148"/>
                      <a:pt x="150" y="152"/>
                    </a:cubicBezTo>
                    <a:cubicBezTo>
                      <a:pt x="128" y="148"/>
                      <a:pt x="117" y="140"/>
                      <a:pt x="112" y="130"/>
                    </a:cubicBezTo>
                    <a:cubicBezTo>
                      <a:pt x="109" y="122"/>
                      <a:pt x="117" y="99"/>
                      <a:pt x="128" y="85"/>
                    </a:cubicBezTo>
                    <a:cubicBezTo>
                      <a:pt x="137" y="73"/>
                      <a:pt x="146" y="65"/>
                      <a:pt x="155" y="60"/>
                    </a:cubicBezTo>
                    <a:close/>
                    <a:moveTo>
                      <a:pt x="171" y="0"/>
                    </a:moveTo>
                    <a:cubicBezTo>
                      <a:pt x="165" y="0"/>
                      <a:pt x="159" y="1"/>
                      <a:pt x="153" y="2"/>
                    </a:cubicBezTo>
                    <a:lnTo>
                      <a:pt x="153" y="2"/>
                    </a:lnTo>
                    <a:cubicBezTo>
                      <a:pt x="148" y="1"/>
                      <a:pt x="142" y="0"/>
                      <a:pt x="135" y="0"/>
                    </a:cubicBezTo>
                    <a:cubicBezTo>
                      <a:pt x="119" y="0"/>
                      <a:pt x="100" y="4"/>
                      <a:pt x="79" y="13"/>
                    </a:cubicBezTo>
                    <a:cubicBezTo>
                      <a:pt x="45" y="32"/>
                      <a:pt x="0" y="70"/>
                      <a:pt x="5" y="140"/>
                    </a:cubicBezTo>
                    <a:cubicBezTo>
                      <a:pt x="5" y="215"/>
                      <a:pt x="79" y="271"/>
                      <a:pt x="146" y="271"/>
                    </a:cubicBezTo>
                    <a:cubicBezTo>
                      <a:pt x="150" y="272"/>
                      <a:pt x="154" y="272"/>
                      <a:pt x="158" y="272"/>
                    </a:cubicBezTo>
                    <a:cubicBezTo>
                      <a:pt x="220" y="272"/>
                      <a:pt x="292" y="222"/>
                      <a:pt x="300" y="156"/>
                    </a:cubicBezTo>
                    <a:cubicBezTo>
                      <a:pt x="307" y="85"/>
                      <a:pt x="266" y="40"/>
                      <a:pt x="236" y="21"/>
                    </a:cubicBezTo>
                    <a:cubicBezTo>
                      <a:pt x="212" y="6"/>
                      <a:pt x="190" y="0"/>
                      <a:pt x="1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5" name="Google Shape;2783;p46"/>
              <p:cNvSpPr/>
              <p:nvPr/>
            </p:nvSpPr>
            <p:spPr>
              <a:xfrm>
                <a:off x="7945051" y="3117738"/>
                <a:ext cx="10534" cy="5205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27" extrusionOk="0">
                    <a:moveTo>
                      <a:pt x="109" y="1"/>
                    </a:moveTo>
                    <a:cubicBezTo>
                      <a:pt x="43" y="1"/>
                      <a:pt x="0" y="48"/>
                      <a:pt x="14" y="74"/>
                    </a:cubicBezTo>
                    <a:cubicBezTo>
                      <a:pt x="33" y="104"/>
                      <a:pt x="73" y="112"/>
                      <a:pt x="118" y="119"/>
                    </a:cubicBezTo>
                    <a:cubicBezTo>
                      <a:pt x="139" y="123"/>
                      <a:pt x="161" y="126"/>
                      <a:pt x="180" y="126"/>
                    </a:cubicBezTo>
                    <a:cubicBezTo>
                      <a:pt x="200" y="126"/>
                      <a:pt x="218" y="122"/>
                      <a:pt x="230" y="108"/>
                    </a:cubicBezTo>
                    <a:cubicBezTo>
                      <a:pt x="257" y="86"/>
                      <a:pt x="223" y="14"/>
                      <a:pt x="137" y="4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6" name="Google Shape;2784;p46"/>
              <p:cNvSpPr/>
              <p:nvPr/>
            </p:nvSpPr>
            <p:spPr>
              <a:xfrm>
                <a:off x="7955708" y="3110975"/>
                <a:ext cx="12419" cy="5410"/>
              </a:xfrm>
              <a:custGeom>
                <a:avLst/>
                <a:gdLst/>
                <a:ahLst/>
                <a:cxnLst/>
                <a:rect l="l" t="t" r="r" b="b"/>
                <a:pathLst>
                  <a:path w="303" h="132" extrusionOk="0">
                    <a:moveTo>
                      <a:pt x="120" y="1"/>
                    </a:moveTo>
                    <a:cubicBezTo>
                      <a:pt x="51" y="1"/>
                      <a:pt x="1" y="32"/>
                      <a:pt x="4" y="56"/>
                    </a:cubicBezTo>
                    <a:cubicBezTo>
                      <a:pt x="11" y="90"/>
                      <a:pt x="71" y="108"/>
                      <a:pt x="138" y="124"/>
                    </a:cubicBezTo>
                    <a:cubicBezTo>
                      <a:pt x="169" y="128"/>
                      <a:pt x="198" y="132"/>
                      <a:pt x="223" y="132"/>
                    </a:cubicBezTo>
                    <a:cubicBezTo>
                      <a:pt x="255" y="132"/>
                      <a:pt x="279" y="126"/>
                      <a:pt x="288" y="108"/>
                    </a:cubicBezTo>
                    <a:cubicBezTo>
                      <a:pt x="302" y="79"/>
                      <a:pt x="250" y="19"/>
                      <a:pt x="161" y="4"/>
                    </a:cubicBezTo>
                    <a:cubicBezTo>
                      <a:pt x="147" y="2"/>
                      <a:pt x="133" y="1"/>
                      <a:pt x="12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7" name="Google Shape;2785;p46"/>
              <p:cNvSpPr/>
              <p:nvPr/>
            </p:nvSpPr>
            <p:spPr>
              <a:xfrm>
                <a:off x="7972512" y="3102368"/>
                <a:ext cx="541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6" extrusionOk="0">
                    <a:moveTo>
                      <a:pt x="70" y="1"/>
                    </a:moveTo>
                    <a:cubicBezTo>
                      <a:pt x="39" y="1"/>
                      <a:pt x="12" y="33"/>
                      <a:pt x="8" y="80"/>
                    </a:cubicBezTo>
                    <a:cubicBezTo>
                      <a:pt x="1" y="125"/>
                      <a:pt x="27" y="165"/>
                      <a:pt x="57" y="165"/>
                    </a:cubicBezTo>
                    <a:cubicBezTo>
                      <a:pt x="59" y="165"/>
                      <a:pt x="61" y="166"/>
                      <a:pt x="63" y="166"/>
                    </a:cubicBezTo>
                    <a:cubicBezTo>
                      <a:pt x="94" y="166"/>
                      <a:pt x="121" y="133"/>
                      <a:pt x="128" y="91"/>
                    </a:cubicBezTo>
                    <a:cubicBezTo>
                      <a:pt x="132" y="42"/>
                      <a:pt x="106" y="5"/>
                      <a:pt x="75" y="1"/>
                    </a:cubicBezTo>
                    <a:cubicBezTo>
                      <a:pt x="74" y="1"/>
                      <a:pt x="72" y="1"/>
                      <a:pt x="7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8" name="Google Shape;2786;p46"/>
              <p:cNvSpPr/>
              <p:nvPr/>
            </p:nvSpPr>
            <p:spPr>
              <a:xfrm>
                <a:off x="7982021" y="3089908"/>
                <a:ext cx="12747" cy="1155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2" extrusionOk="0">
                    <a:moveTo>
                      <a:pt x="163" y="75"/>
                    </a:moveTo>
                    <a:cubicBezTo>
                      <a:pt x="166" y="77"/>
                      <a:pt x="169" y="79"/>
                      <a:pt x="172" y="81"/>
                    </a:cubicBezTo>
                    <a:cubicBezTo>
                      <a:pt x="191" y="96"/>
                      <a:pt x="195" y="111"/>
                      <a:pt x="195" y="122"/>
                    </a:cubicBezTo>
                    <a:cubicBezTo>
                      <a:pt x="191" y="141"/>
                      <a:pt x="179" y="160"/>
                      <a:pt x="169" y="160"/>
                    </a:cubicBezTo>
                    <a:cubicBezTo>
                      <a:pt x="167" y="162"/>
                      <a:pt x="164" y="163"/>
                      <a:pt x="160" y="163"/>
                    </a:cubicBezTo>
                    <a:cubicBezTo>
                      <a:pt x="150" y="163"/>
                      <a:pt x="137" y="157"/>
                      <a:pt x="131" y="148"/>
                    </a:cubicBezTo>
                    <a:cubicBezTo>
                      <a:pt x="124" y="137"/>
                      <a:pt x="120" y="129"/>
                      <a:pt x="127" y="111"/>
                    </a:cubicBezTo>
                    <a:cubicBezTo>
                      <a:pt x="136" y="92"/>
                      <a:pt x="151" y="82"/>
                      <a:pt x="163" y="75"/>
                    </a:cubicBezTo>
                    <a:close/>
                    <a:moveTo>
                      <a:pt x="176" y="0"/>
                    </a:moveTo>
                    <a:cubicBezTo>
                      <a:pt x="132" y="0"/>
                      <a:pt x="107" y="20"/>
                      <a:pt x="99" y="34"/>
                    </a:cubicBezTo>
                    <a:lnTo>
                      <a:pt x="99" y="34"/>
                    </a:lnTo>
                    <a:cubicBezTo>
                      <a:pt x="89" y="38"/>
                      <a:pt x="78" y="43"/>
                      <a:pt x="67" y="51"/>
                    </a:cubicBezTo>
                    <a:cubicBezTo>
                      <a:pt x="34" y="74"/>
                      <a:pt x="0" y="141"/>
                      <a:pt x="34" y="200"/>
                    </a:cubicBezTo>
                    <a:cubicBezTo>
                      <a:pt x="58" y="246"/>
                      <a:pt x="105" y="282"/>
                      <a:pt x="165" y="282"/>
                    </a:cubicBezTo>
                    <a:cubicBezTo>
                      <a:pt x="179" y="282"/>
                      <a:pt x="194" y="280"/>
                      <a:pt x="210" y="276"/>
                    </a:cubicBezTo>
                    <a:cubicBezTo>
                      <a:pt x="284" y="245"/>
                      <a:pt x="310" y="171"/>
                      <a:pt x="303" y="115"/>
                    </a:cubicBezTo>
                    <a:cubicBezTo>
                      <a:pt x="296" y="51"/>
                      <a:pt x="243" y="10"/>
                      <a:pt x="206" y="3"/>
                    </a:cubicBezTo>
                    <a:cubicBezTo>
                      <a:pt x="195" y="1"/>
                      <a:pt x="185" y="0"/>
                      <a:pt x="17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9" name="Google Shape;2787;p46"/>
              <p:cNvSpPr/>
              <p:nvPr/>
            </p:nvSpPr>
            <p:spPr>
              <a:xfrm>
                <a:off x="8000096" y="3084580"/>
                <a:ext cx="5533" cy="688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68" extrusionOk="0">
                    <a:moveTo>
                      <a:pt x="74" y="1"/>
                    </a:moveTo>
                    <a:cubicBezTo>
                      <a:pt x="46" y="1"/>
                      <a:pt x="18" y="33"/>
                      <a:pt x="7" y="73"/>
                    </a:cubicBezTo>
                    <a:cubicBezTo>
                      <a:pt x="0" y="118"/>
                      <a:pt x="19" y="163"/>
                      <a:pt x="52" y="166"/>
                    </a:cubicBezTo>
                    <a:cubicBezTo>
                      <a:pt x="55" y="167"/>
                      <a:pt x="58" y="167"/>
                      <a:pt x="61" y="167"/>
                    </a:cubicBezTo>
                    <a:cubicBezTo>
                      <a:pt x="89" y="167"/>
                      <a:pt x="117" y="139"/>
                      <a:pt x="128" y="95"/>
                    </a:cubicBezTo>
                    <a:cubicBezTo>
                      <a:pt x="135" y="51"/>
                      <a:pt x="116" y="6"/>
                      <a:pt x="83" y="2"/>
                    </a:cubicBezTo>
                    <a:cubicBezTo>
                      <a:pt x="80" y="1"/>
                      <a:pt x="77" y="1"/>
                      <a:pt x="7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0" name="Google Shape;2788;p46"/>
              <p:cNvSpPr/>
              <p:nvPr/>
            </p:nvSpPr>
            <p:spPr>
              <a:xfrm>
                <a:off x="8013703" y="3073759"/>
                <a:ext cx="5287" cy="6189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51" extrusionOk="0">
                    <a:moveTo>
                      <a:pt x="66" y="1"/>
                    </a:moveTo>
                    <a:cubicBezTo>
                      <a:pt x="35" y="1"/>
                      <a:pt x="8" y="29"/>
                      <a:pt x="4" y="68"/>
                    </a:cubicBezTo>
                    <a:cubicBezTo>
                      <a:pt x="1" y="109"/>
                      <a:pt x="23" y="146"/>
                      <a:pt x="56" y="151"/>
                    </a:cubicBezTo>
                    <a:cubicBezTo>
                      <a:pt x="58" y="151"/>
                      <a:pt x="60" y="151"/>
                      <a:pt x="61" y="151"/>
                    </a:cubicBezTo>
                    <a:cubicBezTo>
                      <a:pt x="90" y="151"/>
                      <a:pt x="120" y="121"/>
                      <a:pt x="124" y="79"/>
                    </a:cubicBezTo>
                    <a:cubicBezTo>
                      <a:pt x="128" y="38"/>
                      <a:pt x="106" y="4"/>
                      <a:pt x="72" y="1"/>
                    </a:cubicBezTo>
                    <a:cubicBezTo>
                      <a:pt x="70" y="1"/>
                      <a:pt x="68" y="1"/>
                      <a:pt x="6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1" name="Google Shape;2789;p46"/>
              <p:cNvSpPr/>
              <p:nvPr/>
            </p:nvSpPr>
            <p:spPr>
              <a:xfrm>
                <a:off x="8024647" y="3064087"/>
                <a:ext cx="11313" cy="5533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35" extrusionOk="0">
                    <a:moveTo>
                      <a:pt x="104" y="0"/>
                    </a:moveTo>
                    <a:cubicBezTo>
                      <a:pt x="44" y="0"/>
                      <a:pt x="1" y="29"/>
                      <a:pt x="6" y="54"/>
                    </a:cubicBezTo>
                    <a:cubicBezTo>
                      <a:pt x="10" y="87"/>
                      <a:pt x="63" y="110"/>
                      <a:pt x="122" y="125"/>
                    </a:cubicBezTo>
                    <a:cubicBezTo>
                      <a:pt x="151" y="130"/>
                      <a:pt x="178" y="134"/>
                      <a:pt x="201" y="134"/>
                    </a:cubicBezTo>
                    <a:cubicBezTo>
                      <a:pt x="227" y="134"/>
                      <a:pt x="247" y="129"/>
                      <a:pt x="256" y="113"/>
                    </a:cubicBezTo>
                    <a:cubicBezTo>
                      <a:pt x="275" y="87"/>
                      <a:pt x="230" y="23"/>
                      <a:pt x="148" y="6"/>
                    </a:cubicBezTo>
                    <a:cubicBezTo>
                      <a:pt x="133" y="2"/>
                      <a:pt x="118" y="0"/>
                      <a:pt x="10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2" name="Google Shape;2790;p46"/>
              <p:cNvSpPr/>
              <p:nvPr/>
            </p:nvSpPr>
            <p:spPr>
              <a:xfrm>
                <a:off x="8041369" y="3056135"/>
                <a:ext cx="5615" cy="6148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50" extrusionOk="0">
                    <a:moveTo>
                      <a:pt x="84" y="0"/>
                    </a:moveTo>
                    <a:cubicBezTo>
                      <a:pt x="60" y="0"/>
                      <a:pt x="29" y="18"/>
                      <a:pt x="17" y="57"/>
                    </a:cubicBezTo>
                    <a:cubicBezTo>
                      <a:pt x="1" y="112"/>
                      <a:pt x="34" y="150"/>
                      <a:pt x="63" y="150"/>
                    </a:cubicBezTo>
                    <a:cubicBezTo>
                      <a:pt x="67" y="150"/>
                      <a:pt x="72" y="149"/>
                      <a:pt x="76" y="147"/>
                    </a:cubicBezTo>
                    <a:cubicBezTo>
                      <a:pt x="107" y="136"/>
                      <a:pt x="125" y="110"/>
                      <a:pt x="133" y="95"/>
                    </a:cubicBezTo>
                    <a:cubicBezTo>
                      <a:pt x="136" y="72"/>
                      <a:pt x="133" y="43"/>
                      <a:pt x="114" y="16"/>
                    </a:cubicBezTo>
                    <a:cubicBezTo>
                      <a:pt x="108" y="5"/>
                      <a:pt x="97" y="0"/>
                      <a:pt x="84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3" name="Google Shape;2791;p46"/>
              <p:cNvSpPr/>
              <p:nvPr/>
            </p:nvSpPr>
            <p:spPr>
              <a:xfrm>
                <a:off x="8053378" y="3045110"/>
                <a:ext cx="5369" cy="6189"/>
              </a:xfrm>
              <a:custGeom>
                <a:avLst/>
                <a:gdLst/>
                <a:ahLst/>
                <a:cxnLst/>
                <a:rect l="l" t="t" r="r" b="b"/>
                <a:pathLst>
                  <a:path w="131" h="151" extrusionOk="0">
                    <a:moveTo>
                      <a:pt x="65" y="0"/>
                    </a:moveTo>
                    <a:cubicBezTo>
                      <a:pt x="36" y="0"/>
                      <a:pt x="11" y="32"/>
                      <a:pt x="4" y="69"/>
                    </a:cubicBezTo>
                    <a:cubicBezTo>
                      <a:pt x="0" y="110"/>
                      <a:pt x="22" y="147"/>
                      <a:pt x="57" y="150"/>
                    </a:cubicBezTo>
                    <a:cubicBezTo>
                      <a:pt x="59" y="151"/>
                      <a:pt x="61" y="151"/>
                      <a:pt x="63" y="151"/>
                    </a:cubicBezTo>
                    <a:cubicBezTo>
                      <a:pt x="93" y="151"/>
                      <a:pt x="120" y="122"/>
                      <a:pt x="124" y="83"/>
                    </a:cubicBezTo>
                    <a:cubicBezTo>
                      <a:pt x="131" y="43"/>
                      <a:pt x="109" y="5"/>
                      <a:pt x="74" y="1"/>
                    </a:cubicBezTo>
                    <a:cubicBezTo>
                      <a:pt x="71" y="1"/>
                      <a:pt x="68" y="0"/>
                      <a:pt x="6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5" name="Google Shape;2793;p46"/>
              <p:cNvSpPr/>
              <p:nvPr/>
            </p:nvSpPr>
            <p:spPr>
              <a:xfrm>
                <a:off x="7891400" y="2604836"/>
                <a:ext cx="5574" cy="13239"/>
              </a:xfrm>
              <a:custGeom>
                <a:avLst/>
                <a:gdLst/>
                <a:ahLst/>
                <a:cxnLst/>
                <a:rect l="l" t="t" r="r" b="b"/>
                <a:pathLst>
                  <a:path w="136" h="323" extrusionOk="0">
                    <a:moveTo>
                      <a:pt x="53" y="1"/>
                    </a:moveTo>
                    <a:cubicBezTo>
                      <a:pt x="19" y="5"/>
                      <a:pt x="1" y="80"/>
                      <a:pt x="8" y="169"/>
                    </a:cubicBezTo>
                    <a:cubicBezTo>
                      <a:pt x="15" y="257"/>
                      <a:pt x="51" y="323"/>
                      <a:pt x="80" y="323"/>
                    </a:cubicBezTo>
                    <a:cubicBezTo>
                      <a:pt x="81" y="323"/>
                      <a:pt x="81" y="323"/>
                      <a:pt x="82" y="323"/>
                    </a:cubicBezTo>
                    <a:cubicBezTo>
                      <a:pt x="116" y="319"/>
                      <a:pt x="135" y="244"/>
                      <a:pt x="127" y="158"/>
                    </a:cubicBezTo>
                    <a:cubicBezTo>
                      <a:pt x="120" y="68"/>
                      <a:pt x="87" y="1"/>
                      <a:pt x="5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6" name="Google Shape;2794;p46"/>
              <p:cNvSpPr/>
              <p:nvPr/>
            </p:nvSpPr>
            <p:spPr>
              <a:xfrm>
                <a:off x="7898736" y="2618198"/>
                <a:ext cx="10616" cy="5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3" extrusionOk="0">
                    <a:moveTo>
                      <a:pt x="127" y="0"/>
                    </a:moveTo>
                    <a:cubicBezTo>
                      <a:pt x="56" y="0"/>
                      <a:pt x="1" y="30"/>
                      <a:pt x="1" y="60"/>
                    </a:cubicBezTo>
                    <a:cubicBezTo>
                      <a:pt x="1" y="93"/>
                      <a:pt x="56" y="123"/>
                      <a:pt x="127" y="123"/>
                    </a:cubicBezTo>
                    <a:cubicBezTo>
                      <a:pt x="199" y="123"/>
                      <a:pt x="258" y="93"/>
                      <a:pt x="258" y="60"/>
                    </a:cubicBezTo>
                    <a:cubicBezTo>
                      <a:pt x="258" y="30"/>
                      <a:pt x="199" y="0"/>
                      <a:pt x="12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7" name="Google Shape;2795;p46"/>
              <p:cNvSpPr/>
              <p:nvPr/>
            </p:nvSpPr>
            <p:spPr>
              <a:xfrm>
                <a:off x="7912057" y="2631026"/>
                <a:ext cx="4959" cy="10944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67" extrusionOk="0">
                    <a:moveTo>
                      <a:pt x="40" y="1"/>
                    </a:moveTo>
                    <a:cubicBezTo>
                      <a:pt x="35" y="1"/>
                      <a:pt x="31" y="2"/>
                      <a:pt x="26" y="4"/>
                    </a:cubicBezTo>
                    <a:cubicBezTo>
                      <a:pt x="0" y="23"/>
                      <a:pt x="4" y="75"/>
                      <a:pt x="0" y="132"/>
                    </a:cubicBezTo>
                    <a:cubicBezTo>
                      <a:pt x="4" y="187"/>
                      <a:pt x="0" y="244"/>
                      <a:pt x="26" y="263"/>
                    </a:cubicBezTo>
                    <a:cubicBezTo>
                      <a:pt x="30" y="265"/>
                      <a:pt x="35" y="266"/>
                      <a:pt x="40" y="266"/>
                    </a:cubicBezTo>
                    <a:cubicBezTo>
                      <a:pt x="72" y="266"/>
                      <a:pt x="121" y="216"/>
                      <a:pt x="121" y="132"/>
                    </a:cubicBezTo>
                    <a:cubicBezTo>
                      <a:pt x="121" y="51"/>
                      <a:pt x="73" y="1"/>
                      <a:pt x="4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8" name="Google Shape;2796;p46"/>
              <p:cNvSpPr/>
              <p:nvPr/>
            </p:nvSpPr>
            <p:spPr>
              <a:xfrm>
                <a:off x="7921238" y="2641724"/>
                <a:ext cx="15985" cy="1405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43" extrusionOk="0">
                    <a:moveTo>
                      <a:pt x="196" y="75"/>
                    </a:moveTo>
                    <a:cubicBezTo>
                      <a:pt x="202" y="78"/>
                      <a:pt x="208" y="82"/>
                      <a:pt x="214" y="87"/>
                    </a:cubicBezTo>
                    <a:cubicBezTo>
                      <a:pt x="266" y="124"/>
                      <a:pt x="285" y="195"/>
                      <a:pt x="206" y="218"/>
                    </a:cubicBezTo>
                    <a:cubicBezTo>
                      <a:pt x="194" y="221"/>
                      <a:pt x="184" y="222"/>
                      <a:pt x="175" y="222"/>
                    </a:cubicBezTo>
                    <a:cubicBezTo>
                      <a:pt x="122" y="222"/>
                      <a:pt x="110" y="172"/>
                      <a:pt x="139" y="124"/>
                    </a:cubicBezTo>
                    <a:cubicBezTo>
                      <a:pt x="156" y="94"/>
                      <a:pt x="178" y="83"/>
                      <a:pt x="196" y="75"/>
                    </a:cubicBezTo>
                    <a:close/>
                    <a:moveTo>
                      <a:pt x="199" y="1"/>
                    </a:moveTo>
                    <a:cubicBezTo>
                      <a:pt x="141" y="1"/>
                      <a:pt x="109" y="34"/>
                      <a:pt x="108" y="46"/>
                    </a:cubicBezTo>
                    <a:lnTo>
                      <a:pt x="108" y="46"/>
                    </a:lnTo>
                    <a:cubicBezTo>
                      <a:pt x="97" y="52"/>
                      <a:pt x="86" y="60"/>
                      <a:pt x="76" y="69"/>
                    </a:cubicBezTo>
                    <a:cubicBezTo>
                      <a:pt x="42" y="98"/>
                      <a:pt x="1" y="162"/>
                      <a:pt x="31" y="244"/>
                    </a:cubicBezTo>
                    <a:cubicBezTo>
                      <a:pt x="51" y="309"/>
                      <a:pt x="121" y="343"/>
                      <a:pt x="186" y="343"/>
                    </a:cubicBezTo>
                    <a:cubicBezTo>
                      <a:pt x="206" y="343"/>
                      <a:pt x="226" y="340"/>
                      <a:pt x="243" y="333"/>
                    </a:cubicBezTo>
                    <a:cubicBezTo>
                      <a:pt x="318" y="315"/>
                      <a:pt x="390" y="226"/>
                      <a:pt x="371" y="143"/>
                    </a:cubicBezTo>
                    <a:cubicBezTo>
                      <a:pt x="352" y="64"/>
                      <a:pt x="295" y="28"/>
                      <a:pt x="251" y="9"/>
                    </a:cubicBezTo>
                    <a:cubicBezTo>
                      <a:pt x="232" y="3"/>
                      <a:pt x="214" y="1"/>
                      <a:pt x="199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9" name="Google Shape;2797;p46"/>
              <p:cNvSpPr/>
              <p:nvPr/>
            </p:nvSpPr>
            <p:spPr>
              <a:xfrm>
                <a:off x="7940379" y="2661397"/>
                <a:ext cx="6189" cy="8034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96" extrusionOk="0">
                    <a:moveTo>
                      <a:pt x="93" y="1"/>
                    </a:moveTo>
                    <a:cubicBezTo>
                      <a:pt x="65" y="1"/>
                      <a:pt x="33" y="32"/>
                      <a:pt x="19" y="77"/>
                    </a:cubicBezTo>
                    <a:cubicBezTo>
                      <a:pt x="1" y="130"/>
                      <a:pt x="12" y="182"/>
                      <a:pt x="42" y="194"/>
                    </a:cubicBezTo>
                    <a:cubicBezTo>
                      <a:pt x="46" y="195"/>
                      <a:pt x="50" y="196"/>
                      <a:pt x="55" y="196"/>
                    </a:cubicBezTo>
                    <a:cubicBezTo>
                      <a:pt x="84" y="196"/>
                      <a:pt x="115" y="164"/>
                      <a:pt x="131" y="115"/>
                    </a:cubicBezTo>
                    <a:cubicBezTo>
                      <a:pt x="150" y="63"/>
                      <a:pt x="139" y="10"/>
                      <a:pt x="105" y="3"/>
                    </a:cubicBezTo>
                    <a:cubicBezTo>
                      <a:pt x="102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0" name="Google Shape;2798;p46"/>
              <p:cNvSpPr/>
              <p:nvPr/>
            </p:nvSpPr>
            <p:spPr>
              <a:xfrm>
                <a:off x="7951691" y="2666562"/>
                <a:ext cx="6476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386" extrusionOk="0">
                    <a:moveTo>
                      <a:pt x="110" y="1"/>
                    </a:moveTo>
                    <a:cubicBezTo>
                      <a:pt x="77" y="1"/>
                      <a:pt x="38" y="81"/>
                      <a:pt x="19" y="184"/>
                    </a:cubicBezTo>
                    <a:cubicBezTo>
                      <a:pt x="1" y="292"/>
                      <a:pt x="12" y="382"/>
                      <a:pt x="45" y="385"/>
                    </a:cubicBezTo>
                    <a:cubicBezTo>
                      <a:pt x="47" y="386"/>
                      <a:pt x="48" y="386"/>
                      <a:pt x="50" y="386"/>
                    </a:cubicBezTo>
                    <a:cubicBezTo>
                      <a:pt x="83" y="386"/>
                      <a:pt x="122" y="306"/>
                      <a:pt x="140" y="206"/>
                    </a:cubicBezTo>
                    <a:cubicBezTo>
                      <a:pt x="158" y="97"/>
                      <a:pt x="143" y="8"/>
                      <a:pt x="113" y="1"/>
                    </a:cubicBezTo>
                    <a:cubicBezTo>
                      <a:pt x="112" y="1"/>
                      <a:pt x="111" y="1"/>
                      <a:pt x="11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1" name="Google Shape;2799;p46"/>
              <p:cNvSpPr/>
              <p:nvPr/>
            </p:nvSpPr>
            <p:spPr>
              <a:xfrm>
                <a:off x="7959027" y="2681890"/>
                <a:ext cx="12173" cy="512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5" extrusionOk="0">
                    <a:moveTo>
                      <a:pt x="183" y="0"/>
                    </a:moveTo>
                    <a:cubicBezTo>
                      <a:pt x="170" y="0"/>
                      <a:pt x="157" y="1"/>
                      <a:pt x="143" y="3"/>
                    </a:cubicBezTo>
                    <a:cubicBezTo>
                      <a:pt x="61" y="11"/>
                      <a:pt x="1" y="44"/>
                      <a:pt x="5" y="78"/>
                    </a:cubicBezTo>
                    <a:cubicBezTo>
                      <a:pt x="8" y="107"/>
                      <a:pt x="58" y="125"/>
                      <a:pt x="122" y="125"/>
                    </a:cubicBezTo>
                    <a:cubicBezTo>
                      <a:pt x="132" y="125"/>
                      <a:pt x="143" y="124"/>
                      <a:pt x="154" y="123"/>
                    </a:cubicBezTo>
                    <a:cubicBezTo>
                      <a:pt x="237" y="112"/>
                      <a:pt x="297" y="78"/>
                      <a:pt x="292" y="44"/>
                    </a:cubicBezTo>
                    <a:cubicBezTo>
                      <a:pt x="289" y="20"/>
                      <a:pt x="243" y="0"/>
                      <a:pt x="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2" name="Google Shape;2800;p46"/>
              <p:cNvSpPr/>
              <p:nvPr/>
            </p:nvSpPr>
            <p:spPr>
              <a:xfrm>
                <a:off x="7972840" y="2689924"/>
                <a:ext cx="15493" cy="14837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62" extrusionOk="0">
                    <a:moveTo>
                      <a:pt x="176" y="1"/>
                    </a:moveTo>
                    <a:cubicBezTo>
                      <a:pt x="132" y="1"/>
                      <a:pt x="107" y="21"/>
                      <a:pt x="112" y="31"/>
                    </a:cubicBezTo>
                    <a:cubicBezTo>
                      <a:pt x="117" y="47"/>
                      <a:pt x="161" y="50"/>
                      <a:pt x="206" y="91"/>
                    </a:cubicBezTo>
                    <a:cubicBezTo>
                      <a:pt x="251" y="133"/>
                      <a:pt x="274" y="200"/>
                      <a:pt x="206" y="233"/>
                    </a:cubicBezTo>
                    <a:cubicBezTo>
                      <a:pt x="191" y="239"/>
                      <a:pt x="178" y="242"/>
                      <a:pt x="167" y="242"/>
                    </a:cubicBezTo>
                    <a:cubicBezTo>
                      <a:pt x="130" y="242"/>
                      <a:pt x="119" y="210"/>
                      <a:pt x="143" y="170"/>
                    </a:cubicBezTo>
                    <a:cubicBezTo>
                      <a:pt x="165" y="121"/>
                      <a:pt x="202" y="129"/>
                      <a:pt x="213" y="114"/>
                    </a:cubicBezTo>
                    <a:cubicBezTo>
                      <a:pt x="217" y="110"/>
                      <a:pt x="213" y="91"/>
                      <a:pt x="187" y="81"/>
                    </a:cubicBezTo>
                    <a:cubicBezTo>
                      <a:pt x="181" y="78"/>
                      <a:pt x="173" y="76"/>
                      <a:pt x="164" y="76"/>
                    </a:cubicBezTo>
                    <a:cubicBezTo>
                      <a:pt x="137" y="76"/>
                      <a:pt x="103" y="89"/>
                      <a:pt x="75" y="114"/>
                    </a:cubicBezTo>
                    <a:cubicBezTo>
                      <a:pt x="45" y="143"/>
                      <a:pt x="0" y="211"/>
                      <a:pt x="45" y="293"/>
                    </a:cubicBezTo>
                    <a:cubicBezTo>
                      <a:pt x="73" y="339"/>
                      <a:pt x="124" y="361"/>
                      <a:pt x="175" y="361"/>
                    </a:cubicBezTo>
                    <a:cubicBezTo>
                      <a:pt x="206" y="361"/>
                      <a:pt x="237" y="353"/>
                      <a:pt x="262" y="338"/>
                    </a:cubicBezTo>
                    <a:cubicBezTo>
                      <a:pt x="333" y="308"/>
                      <a:pt x="377" y="215"/>
                      <a:pt x="355" y="143"/>
                    </a:cubicBezTo>
                    <a:cubicBezTo>
                      <a:pt x="341" y="73"/>
                      <a:pt x="288" y="36"/>
                      <a:pt x="247" y="17"/>
                    </a:cubicBezTo>
                    <a:cubicBezTo>
                      <a:pt x="220" y="5"/>
                      <a:pt x="196" y="1"/>
                      <a:pt x="17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3" name="Google Shape;2801;p46"/>
              <p:cNvSpPr/>
              <p:nvPr/>
            </p:nvSpPr>
            <p:spPr>
              <a:xfrm>
                <a:off x="7990915" y="2708654"/>
                <a:ext cx="4918" cy="15821"/>
              </a:xfrm>
              <a:custGeom>
                <a:avLst/>
                <a:gdLst/>
                <a:ahLst/>
                <a:cxnLst/>
                <a:rect l="l" t="t" r="r" b="b"/>
                <a:pathLst>
                  <a:path w="120" h="386" extrusionOk="0">
                    <a:moveTo>
                      <a:pt x="60" y="0"/>
                    </a:moveTo>
                    <a:cubicBezTo>
                      <a:pt x="26" y="0"/>
                      <a:pt x="0" y="90"/>
                      <a:pt x="0" y="195"/>
                    </a:cubicBezTo>
                    <a:cubicBezTo>
                      <a:pt x="0" y="300"/>
                      <a:pt x="26" y="386"/>
                      <a:pt x="60" y="386"/>
                    </a:cubicBezTo>
                    <a:cubicBezTo>
                      <a:pt x="93" y="386"/>
                      <a:pt x="119" y="300"/>
                      <a:pt x="119" y="195"/>
                    </a:cubicBezTo>
                    <a:cubicBezTo>
                      <a:pt x="119" y="90"/>
                      <a:pt x="93" y="0"/>
                      <a:pt x="6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4" name="Google Shape;2802;p46"/>
              <p:cNvSpPr/>
              <p:nvPr/>
            </p:nvSpPr>
            <p:spPr>
              <a:xfrm>
                <a:off x="7861521" y="2484337"/>
                <a:ext cx="109519" cy="126078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3076" extrusionOk="0">
                    <a:moveTo>
                      <a:pt x="2656" y="1"/>
                    </a:moveTo>
                    <a:cubicBezTo>
                      <a:pt x="2637" y="1"/>
                      <a:pt x="2497" y="178"/>
                      <a:pt x="2261" y="442"/>
                    </a:cubicBezTo>
                    <a:cubicBezTo>
                      <a:pt x="1992" y="753"/>
                      <a:pt x="1671" y="1115"/>
                      <a:pt x="1316" y="1522"/>
                    </a:cubicBezTo>
                    <a:cubicBezTo>
                      <a:pt x="946" y="1940"/>
                      <a:pt x="614" y="2321"/>
                      <a:pt x="375" y="2601"/>
                    </a:cubicBezTo>
                    <a:cubicBezTo>
                      <a:pt x="139" y="2885"/>
                      <a:pt x="1" y="3064"/>
                      <a:pt x="12" y="3075"/>
                    </a:cubicBezTo>
                    <a:cubicBezTo>
                      <a:pt x="13" y="3076"/>
                      <a:pt x="13" y="3076"/>
                      <a:pt x="14" y="3076"/>
                    </a:cubicBezTo>
                    <a:cubicBezTo>
                      <a:pt x="35" y="3076"/>
                      <a:pt x="197" y="2917"/>
                      <a:pt x="438" y="2661"/>
                    </a:cubicBezTo>
                    <a:cubicBezTo>
                      <a:pt x="692" y="2392"/>
                      <a:pt x="1035" y="2018"/>
                      <a:pt x="1406" y="1601"/>
                    </a:cubicBezTo>
                    <a:cubicBezTo>
                      <a:pt x="1775" y="1178"/>
                      <a:pt x="2104" y="789"/>
                      <a:pt x="2328" y="498"/>
                    </a:cubicBezTo>
                    <a:cubicBezTo>
                      <a:pt x="2552" y="207"/>
                      <a:pt x="2671" y="9"/>
                      <a:pt x="2657" y="1"/>
                    </a:cubicBezTo>
                    <a:cubicBezTo>
                      <a:pt x="2657" y="1"/>
                      <a:pt x="2656" y="1"/>
                      <a:pt x="2656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5" name="Google Shape;2803;p46"/>
              <p:cNvSpPr/>
              <p:nvPr/>
            </p:nvSpPr>
            <p:spPr>
              <a:xfrm>
                <a:off x="8066084" y="3046135"/>
                <a:ext cx="10903" cy="5451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33" extrusionOk="0">
                    <a:moveTo>
                      <a:pt x="84" y="1"/>
                    </a:moveTo>
                    <a:cubicBezTo>
                      <a:pt x="45" y="1"/>
                      <a:pt x="15" y="13"/>
                      <a:pt x="7" y="36"/>
                    </a:cubicBezTo>
                    <a:cubicBezTo>
                      <a:pt x="0" y="70"/>
                      <a:pt x="49" y="107"/>
                      <a:pt x="119" y="125"/>
                    </a:cubicBezTo>
                    <a:cubicBezTo>
                      <a:pt x="140" y="130"/>
                      <a:pt x="160" y="132"/>
                      <a:pt x="178" y="132"/>
                    </a:cubicBezTo>
                    <a:cubicBezTo>
                      <a:pt x="220" y="132"/>
                      <a:pt x="253" y="120"/>
                      <a:pt x="258" y="99"/>
                    </a:cubicBezTo>
                    <a:cubicBezTo>
                      <a:pt x="266" y="66"/>
                      <a:pt x="217" y="25"/>
                      <a:pt x="145" y="10"/>
                    </a:cubicBezTo>
                    <a:cubicBezTo>
                      <a:pt x="124" y="4"/>
                      <a:pt x="103" y="1"/>
                      <a:pt x="8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6" name="Google Shape;2804;p46"/>
              <p:cNvSpPr/>
              <p:nvPr/>
            </p:nvSpPr>
            <p:spPr>
              <a:xfrm>
                <a:off x="8079774" y="3036421"/>
                <a:ext cx="12214" cy="942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30" extrusionOk="0">
                    <a:moveTo>
                      <a:pt x="126" y="68"/>
                    </a:moveTo>
                    <a:cubicBezTo>
                      <a:pt x="138" y="72"/>
                      <a:pt x="152" y="77"/>
                      <a:pt x="163" y="86"/>
                    </a:cubicBezTo>
                    <a:cubicBezTo>
                      <a:pt x="178" y="93"/>
                      <a:pt x="178" y="101"/>
                      <a:pt x="178" y="109"/>
                    </a:cubicBezTo>
                    <a:cubicBezTo>
                      <a:pt x="178" y="108"/>
                      <a:pt x="178" y="108"/>
                      <a:pt x="178" y="108"/>
                    </a:cubicBezTo>
                    <a:lnTo>
                      <a:pt x="178" y="108"/>
                    </a:lnTo>
                    <a:cubicBezTo>
                      <a:pt x="177" y="108"/>
                      <a:pt x="178" y="108"/>
                      <a:pt x="178" y="109"/>
                    </a:cubicBezTo>
                    <a:lnTo>
                      <a:pt x="178" y="109"/>
                    </a:lnTo>
                    <a:cubicBezTo>
                      <a:pt x="178" y="109"/>
                      <a:pt x="178" y="109"/>
                      <a:pt x="178" y="109"/>
                    </a:cubicBezTo>
                    <a:lnTo>
                      <a:pt x="178" y="109"/>
                    </a:lnTo>
                    <a:cubicBezTo>
                      <a:pt x="178" y="109"/>
                      <a:pt x="178" y="109"/>
                      <a:pt x="178" y="109"/>
                    </a:cubicBezTo>
                    <a:lnTo>
                      <a:pt x="178" y="109"/>
                    </a:lnTo>
                    <a:cubicBezTo>
                      <a:pt x="178" y="109"/>
                      <a:pt x="178" y="109"/>
                      <a:pt x="178" y="109"/>
                    </a:cubicBezTo>
                    <a:lnTo>
                      <a:pt x="178" y="109"/>
                    </a:lnTo>
                    <a:cubicBezTo>
                      <a:pt x="175" y="109"/>
                      <a:pt x="172" y="110"/>
                      <a:pt x="170" y="110"/>
                    </a:cubicBezTo>
                    <a:cubicBezTo>
                      <a:pt x="148" y="110"/>
                      <a:pt x="122" y="90"/>
                      <a:pt x="122" y="90"/>
                    </a:cubicBezTo>
                    <a:cubicBezTo>
                      <a:pt x="120" y="82"/>
                      <a:pt x="122" y="74"/>
                      <a:pt x="126" y="68"/>
                    </a:cubicBezTo>
                    <a:close/>
                    <a:moveTo>
                      <a:pt x="183" y="115"/>
                    </a:moveTo>
                    <a:cubicBezTo>
                      <a:pt x="184" y="115"/>
                      <a:pt x="184" y="116"/>
                      <a:pt x="185" y="116"/>
                    </a:cubicBezTo>
                    <a:cubicBezTo>
                      <a:pt x="186" y="117"/>
                      <a:pt x="186" y="118"/>
                      <a:pt x="186" y="118"/>
                    </a:cubicBezTo>
                    <a:cubicBezTo>
                      <a:pt x="185" y="118"/>
                      <a:pt x="184" y="117"/>
                      <a:pt x="183" y="115"/>
                    </a:cubicBezTo>
                    <a:close/>
                    <a:moveTo>
                      <a:pt x="178" y="0"/>
                    </a:moveTo>
                    <a:cubicBezTo>
                      <a:pt x="153" y="1"/>
                      <a:pt x="134" y="8"/>
                      <a:pt x="122" y="15"/>
                    </a:cubicBezTo>
                    <a:lnTo>
                      <a:pt x="122" y="15"/>
                    </a:lnTo>
                    <a:cubicBezTo>
                      <a:pt x="122" y="15"/>
                      <a:pt x="122" y="15"/>
                      <a:pt x="122" y="15"/>
                    </a:cubicBezTo>
                    <a:cubicBezTo>
                      <a:pt x="118" y="15"/>
                      <a:pt x="115" y="15"/>
                      <a:pt x="111" y="15"/>
                    </a:cubicBezTo>
                    <a:cubicBezTo>
                      <a:pt x="90" y="15"/>
                      <a:pt x="63" y="24"/>
                      <a:pt x="44" y="53"/>
                    </a:cubicBezTo>
                    <a:cubicBezTo>
                      <a:pt x="1" y="132"/>
                      <a:pt x="72" y="229"/>
                      <a:pt x="169" y="229"/>
                    </a:cubicBezTo>
                    <a:cubicBezTo>
                      <a:pt x="181" y="229"/>
                      <a:pt x="194" y="228"/>
                      <a:pt x="208" y="224"/>
                    </a:cubicBezTo>
                    <a:cubicBezTo>
                      <a:pt x="242" y="217"/>
                      <a:pt x="271" y="191"/>
                      <a:pt x="287" y="157"/>
                    </a:cubicBezTo>
                    <a:cubicBezTo>
                      <a:pt x="297" y="124"/>
                      <a:pt x="294" y="93"/>
                      <a:pt x="282" y="71"/>
                    </a:cubicBezTo>
                    <a:cubicBezTo>
                      <a:pt x="260" y="23"/>
                      <a:pt x="208" y="0"/>
                      <a:pt x="17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8" name="Google Shape;2806;p46"/>
              <p:cNvSpPr/>
              <p:nvPr/>
            </p:nvSpPr>
            <p:spPr>
              <a:xfrm flipH="1">
                <a:off x="7744211" y="2144852"/>
                <a:ext cx="28500" cy="81600"/>
              </a:xfrm>
              <a:prstGeom prst="rtTriangle">
                <a:avLst/>
              </a:prstGeom>
              <a:solidFill>
                <a:srgbClr val="E489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75" name="Google Shape;2807;p46"/>
            <p:cNvGrpSpPr/>
            <p:nvPr/>
          </p:nvGrpSpPr>
          <p:grpSpPr>
            <a:xfrm rot="756199">
              <a:off x="1747248" y="4706366"/>
              <a:ext cx="502396" cy="423275"/>
              <a:chOff x="2681574" y="1237063"/>
              <a:chExt cx="340338" cy="314998"/>
            </a:xfrm>
          </p:grpSpPr>
          <p:sp>
            <p:nvSpPr>
              <p:cNvPr id="1476" name="Google Shape;2808;p46"/>
              <p:cNvSpPr/>
              <p:nvPr/>
            </p:nvSpPr>
            <p:spPr>
              <a:xfrm>
                <a:off x="2681574" y="1237063"/>
                <a:ext cx="340338" cy="314998"/>
              </a:xfrm>
              <a:custGeom>
                <a:avLst/>
                <a:gdLst/>
                <a:ahLst/>
                <a:cxnLst/>
                <a:rect l="l" t="t" r="r" b="b"/>
                <a:pathLst>
                  <a:path w="9227" h="8540" extrusionOk="0">
                    <a:moveTo>
                      <a:pt x="6425" y="0"/>
                    </a:moveTo>
                    <a:cubicBezTo>
                      <a:pt x="6425" y="0"/>
                      <a:pt x="6228" y="2011"/>
                      <a:pt x="3964" y="2884"/>
                    </a:cubicBezTo>
                    <a:cubicBezTo>
                      <a:pt x="2562" y="3427"/>
                      <a:pt x="1" y="4855"/>
                      <a:pt x="254" y="5974"/>
                    </a:cubicBezTo>
                    <a:lnTo>
                      <a:pt x="2369" y="8540"/>
                    </a:lnTo>
                    <a:cubicBezTo>
                      <a:pt x="2369" y="8540"/>
                      <a:pt x="3746" y="7084"/>
                      <a:pt x="5677" y="6442"/>
                    </a:cubicBezTo>
                    <a:cubicBezTo>
                      <a:pt x="7574" y="5813"/>
                      <a:pt x="9226" y="3160"/>
                      <a:pt x="9226" y="3160"/>
                    </a:cubicBezTo>
                    <a:lnTo>
                      <a:pt x="6425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7" name="Google Shape;2809;p46"/>
              <p:cNvSpPr/>
              <p:nvPr/>
            </p:nvSpPr>
            <p:spPr>
              <a:xfrm>
                <a:off x="2798758" y="1347238"/>
                <a:ext cx="136733" cy="114897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15" extrusionOk="0">
                    <a:moveTo>
                      <a:pt x="2035" y="1"/>
                    </a:moveTo>
                    <a:cubicBezTo>
                      <a:pt x="1894" y="1"/>
                      <a:pt x="1751" y="21"/>
                      <a:pt x="1608" y="63"/>
                    </a:cubicBezTo>
                    <a:cubicBezTo>
                      <a:pt x="813" y="299"/>
                      <a:pt x="1" y="1239"/>
                      <a:pt x="232" y="2035"/>
                    </a:cubicBezTo>
                    <a:cubicBezTo>
                      <a:pt x="409" y="2631"/>
                      <a:pt x="1028" y="3114"/>
                      <a:pt x="1736" y="3114"/>
                    </a:cubicBezTo>
                    <a:cubicBezTo>
                      <a:pt x="1972" y="3114"/>
                      <a:pt x="2218" y="3061"/>
                      <a:pt x="2461" y="2939"/>
                    </a:cubicBezTo>
                    <a:cubicBezTo>
                      <a:pt x="3200" y="2568"/>
                      <a:pt x="3706" y="1868"/>
                      <a:pt x="3470" y="1077"/>
                    </a:cubicBezTo>
                    <a:cubicBezTo>
                      <a:pt x="3276" y="424"/>
                      <a:pt x="2682" y="1"/>
                      <a:pt x="20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8" name="Google Shape;2810;p46"/>
              <p:cNvSpPr/>
              <p:nvPr/>
            </p:nvSpPr>
            <p:spPr>
              <a:xfrm>
                <a:off x="2831807" y="1370734"/>
                <a:ext cx="68385" cy="7495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032" extrusionOk="0">
                    <a:moveTo>
                      <a:pt x="529" y="422"/>
                    </a:moveTo>
                    <a:cubicBezTo>
                      <a:pt x="613" y="541"/>
                      <a:pt x="712" y="676"/>
                      <a:pt x="827" y="825"/>
                    </a:cubicBezTo>
                    <a:cubicBezTo>
                      <a:pt x="796" y="842"/>
                      <a:pt x="770" y="856"/>
                      <a:pt x="744" y="873"/>
                    </a:cubicBezTo>
                    <a:cubicBezTo>
                      <a:pt x="630" y="737"/>
                      <a:pt x="525" y="615"/>
                      <a:pt x="433" y="523"/>
                    </a:cubicBezTo>
                    <a:cubicBezTo>
                      <a:pt x="442" y="515"/>
                      <a:pt x="446" y="501"/>
                      <a:pt x="450" y="493"/>
                    </a:cubicBezTo>
                    <a:cubicBezTo>
                      <a:pt x="476" y="467"/>
                      <a:pt x="503" y="445"/>
                      <a:pt x="529" y="422"/>
                    </a:cubicBezTo>
                    <a:close/>
                    <a:moveTo>
                      <a:pt x="363" y="642"/>
                    </a:moveTo>
                    <a:cubicBezTo>
                      <a:pt x="424" y="733"/>
                      <a:pt x="503" y="838"/>
                      <a:pt x="587" y="952"/>
                    </a:cubicBezTo>
                    <a:cubicBezTo>
                      <a:pt x="569" y="956"/>
                      <a:pt x="547" y="969"/>
                      <a:pt x="534" y="973"/>
                    </a:cubicBezTo>
                    <a:cubicBezTo>
                      <a:pt x="512" y="978"/>
                      <a:pt x="494" y="978"/>
                      <a:pt x="476" y="978"/>
                    </a:cubicBezTo>
                    <a:cubicBezTo>
                      <a:pt x="460" y="978"/>
                      <a:pt x="446" y="973"/>
                      <a:pt x="433" y="969"/>
                    </a:cubicBezTo>
                    <a:cubicBezTo>
                      <a:pt x="407" y="961"/>
                      <a:pt x="377" y="939"/>
                      <a:pt x="359" y="908"/>
                    </a:cubicBezTo>
                    <a:cubicBezTo>
                      <a:pt x="315" y="851"/>
                      <a:pt x="302" y="785"/>
                      <a:pt x="329" y="707"/>
                    </a:cubicBezTo>
                    <a:cubicBezTo>
                      <a:pt x="333" y="685"/>
                      <a:pt x="355" y="664"/>
                      <a:pt x="363" y="642"/>
                    </a:cubicBezTo>
                    <a:close/>
                    <a:moveTo>
                      <a:pt x="1286" y="1027"/>
                    </a:moveTo>
                    <a:cubicBezTo>
                      <a:pt x="1295" y="1027"/>
                      <a:pt x="1303" y="1028"/>
                      <a:pt x="1311" y="1031"/>
                    </a:cubicBezTo>
                    <a:cubicBezTo>
                      <a:pt x="1382" y="1039"/>
                      <a:pt x="1456" y="1100"/>
                      <a:pt x="1482" y="1170"/>
                    </a:cubicBezTo>
                    <a:cubicBezTo>
                      <a:pt x="1513" y="1227"/>
                      <a:pt x="1509" y="1310"/>
                      <a:pt x="1486" y="1384"/>
                    </a:cubicBezTo>
                    <a:cubicBezTo>
                      <a:pt x="1408" y="1279"/>
                      <a:pt x="1321" y="1162"/>
                      <a:pt x="1224" y="1035"/>
                    </a:cubicBezTo>
                    <a:cubicBezTo>
                      <a:pt x="1245" y="1032"/>
                      <a:pt x="1266" y="1027"/>
                      <a:pt x="1286" y="1027"/>
                    </a:cubicBezTo>
                    <a:close/>
                    <a:moveTo>
                      <a:pt x="1053" y="1104"/>
                    </a:moveTo>
                    <a:cubicBezTo>
                      <a:pt x="1180" y="1262"/>
                      <a:pt x="1303" y="1406"/>
                      <a:pt x="1408" y="1524"/>
                    </a:cubicBezTo>
                    <a:cubicBezTo>
                      <a:pt x="1386" y="1555"/>
                      <a:pt x="1373" y="1594"/>
                      <a:pt x="1347" y="1620"/>
                    </a:cubicBezTo>
                    <a:cubicBezTo>
                      <a:pt x="1342" y="1624"/>
                      <a:pt x="1338" y="1629"/>
                      <a:pt x="1333" y="1638"/>
                    </a:cubicBezTo>
                    <a:cubicBezTo>
                      <a:pt x="1233" y="1498"/>
                      <a:pt x="1111" y="1332"/>
                      <a:pt x="970" y="1152"/>
                    </a:cubicBezTo>
                    <a:cubicBezTo>
                      <a:pt x="992" y="1140"/>
                      <a:pt x="1015" y="1126"/>
                      <a:pt x="1037" y="1114"/>
                    </a:cubicBezTo>
                    <a:cubicBezTo>
                      <a:pt x="1041" y="1109"/>
                      <a:pt x="1045" y="1109"/>
                      <a:pt x="1053" y="1104"/>
                    </a:cubicBezTo>
                    <a:close/>
                    <a:moveTo>
                      <a:pt x="290" y="1"/>
                    </a:moveTo>
                    <a:cubicBezTo>
                      <a:pt x="288" y="1"/>
                      <a:pt x="286" y="1"/>
                      <a:pt x="285" y="3"/>
                    </a:cubicBezTo>
                    <a:cubicBezTo>
                      <a:pt x="267" y="12"/>
                      <a:pt x="315" y="104"/>
                      <a:pt x="403" y="235"/>
                    </a:cubicBezTo>
                    <a:cubicBezTo>
                      <a:pt x="363" y="261"/>
                      <a:pt x="324" y="275"/>
                      <a:pt x="280" y="305"/>
                    </a:cubicBezTo>
                    <a:cubicBezTo>
                      <a:pt x="272" y="313"/>
                      <a:pt x="258" y="327"/>
                      <a:pt x="250" y="340"/>
                    </a:cubicBezTo>
                    <a:cubicBezTo>
                      <a:pt x="217" y="311"/>
                      <a:pt x="194" y="294"/>
                      <a:pt x="179" y="294"/>
                    </a:cubicBezTo>
                    <a:cubicBezTo>
                      <a:pt x="176" y="294"/>
                      <a:pt x="173" y="295"/>
                      <a:pt x="171" y="297"/>
                    </a:cubicBezTo>
                    <a:cubicBezTo>
                      <a:pt x="162" y="305"/>
                      <a:pt x="175" y="335"/>
                      <a:pt x="202" y="388"/>
                    </a:cubicBezTo>
                    <a:cubicBezTo>
                      <a:pt x="145" y="445"/>
                      <a:pt x="88" y="511"/>
                      <a:pt x="49" y="602"/>
                    </a:cubicBezTo>
                    <a:cubicBezTo>
                      <a:pt x="22" y="672"/>
                      <a:pt x="0" y="747"/>
                      <a:pt x="4" y="838"/>
                    </a:cubicBezTo>
                    <a:cubicBezTo>
                      <a:pt x="10" y="926"/>
                      <a:pt x="36" y="1013"/>
                      <a:pt x="79" y="1092"/>
                    </a:cubicBezTo>
                    <a:cubicBezTo>
                      <a:pt x="131" y="1166"/>
                      <a:pt x="202" y="1235"/>
                      <a:pt x="298" y="1279"/>
                    </a:cubicBezTo>
                    <a:cubicBezTo>
                      <a:pt x="341" y="1301"/>
                      <a:pt x="394" y="1314"/>
                      <a:pt x="446" y="1323"/>
                    </a:cubicBezTo>
                    <a:cubicBezTo>
                      <a:pt x="466" y="1325"/>
                      <a:pt x="487" y="1326"/>
                      <a:pt x="508" y="1326"/>
                    </a:cubicBezTo>
                    <a:cubicBezTo>
                      <a:pt x="537" y="1326"/>
                      <a:pt x="567" y="1324"/>
                      <a:pt x="595" y="1319"/>
                    </a:cubicBezTo>
                    <a:cubicBezTo>
                      <a:pt x="678" y="1301"/>
                      <a:pt x="748" y="1271"/>
                      <a:pt x="809" y="1241"/>
                    </a:cubicBezTo>
                    <a:cubicBezTo>
                      <a:pt x="962" y="1428"/>
                      <a:pt x="1106" y="1598"/>
                      <a:pt x="1228" y="1729"/>
                    </a:cubicBezTo>
                    <a:cubicBezTo>
                      <a:pt x="1150" y="1791"/>
                      <a:pt x="1075" y="1848"/>
                      <a:pt x="1023" y="1887"/>
                    </a:cubicBezTo>
                    <a:cubicBezTo>
                      <a:pt x="932" y="1949"/>
                      <a:pt x="883" y="1987"/>
                      <a:pt x="892" y="2009"/>
                    </a:cubicBezTo>
                    <a:cubicBezTo>
                      <a:pt x="897" y="2024"/>
                      <a:pt x="918" y="2031"/>
                      <a:pt x="954" y="2031"/>
                    </a:cubicBezTo>
                    <a:cubicBezTo>
                      <a:pt x="984" y="2031"/>
                      <a:pt x="1025" y="2026"/>
                      <a:pt x="1075" y="2014"/>
                    </a:cubicBezTo>
                    <a:cubicBezTo>
                      <a:pt x="1154" y="1996"/>
                      <a:pt x="1263" y="1953"/>
                      <a:pt x="1377" y="1891"/>
                    </a:cubicBezTo>
                    <a:cubicBezTo>
                      <a:pt x="1461" y="1972"/>
                      <a:pt x="1516" y="2015"/>
                      <a:pt x="1538" y="2015"/>
                    </a:cubicBezTo>
                    <a:cubicBezTo>
                      <a:pt x="1540" y="2015"/>
                      <a:pt x="1542" y="2014"/>
                      <a:pt x="1543" y="2014"/>
                    </a:cubicBezTo>
                    <a:cubicBezTo>
                      <a:pt x="1557" y="2001"/>
                      <a:pt x="1525" y="1939"/>
                      <a:pt x="1464" y="1838"/>
                    </a:cubicBezTo>
                    <a:cubicBezTo>
                      <a:pt x="1486" y="1826"/>
                      <a:pt x="1499" y="1822"/>
                      <a:pt x="1521" y="1808"/>
                    </a:cubicBezTo>
                    <a:cubicBezTo>
                      <a:pt x="1547" y="1786"/>
                      <a:pt x="1569" y="1756"/>
                      <a:pt x="1596" y="1729"/>
                    </a:cubicBezTo>
                    <a:cubicBezTo>
                      <a:pt x="1695" y="1833"/>
                      <a:pt x="1762" y="1893"/>
                      <a:pt x="1786" y="1893"/>
                    </a:cubicBezTo>
                    <a:cubicBezTo>
                      <a:pt x="1789" y="1893"/>
                      <a:pt x="1791" y="1892"/>
                      <a:pt x="1793" y="1891"/>
                    </a:cubicBezTo>
                    <a:cubicBezTo>
                      <a:pt x="1810" y="1878"/>
                      <a:pt x="1761" y="1786"/>
                      <a:pt x="1670" y="1646"/>
                    </a:cubicBezTo>
                    <a:cubicBezTo>
                      <a:pt x="1700" y="1608"/>
                      <a:pt x="1727" y="1568"/>
                      <a:pt x="1753" y="1520"/>
                    </a:cubicBezTo>
                    <a:cubicBezTo>
                      <a:pt x="1814" y="1398"/>
                      <a:pt x="1854" y="1231"/>
                      <a:pt x="1793" y="1052"/>
                    </a:cubicBezTo>
                    <a:cubicBezTo>
                      <a:pt x="1731" y="882"/>
                      <a:pt x="1587" y="737"/>
                      <a:pt x="1390" y="690"/>
                    </a:cubicBezTo>
                    <a:cubicBezTo>
                      <a:pt x="1338" y="676"/>
                      <a:pt x="1285" y="672"/>
                      <a:pt x="1237" y="672"/>
                    </a:cubicBezTo>
                    <a:cubicBezTo>
                      <a:pt x="1184" y="676"/>
                      <a:pt x="1137" y="685"/>
                      <a:pt x="1093" y="698"/>
                    </a:cubicBezTo>
                    <a:cubicBezTo>
                      <a:pt x="1053" y="711"/>
                      <a:pt x="1023" y="729"/>
                      <a:pt x="988" y="747"/>
                    </a:cubicBezTo>
                    <a:cubicBezTo>
                      <a:pt x="861" y="589"/>
                      <a:pt x="739" y="449"/>
                      <a:pt x="639" y="331"/>
                    </a:cubicBezTo>
                    <a:cubicBezTo>
                      <a:pt x="691" y="291"/>
                      <a:pt x="739" y="257"/>
                      <a:pt x="783" y="231"/>
                    </a:cubicBezTo>
                    <a:cubicBezTo>
                      <a:pt x="870" y="166"/>
                      <a:pt x="914" y="121"/>
                      <a:pt x="905" y="99"/>
                    </a:cubicBezTo>
                    <a:cubicBezTo>
                      <a:pt x="901" y="88"/>
                      <a:pt x="883" y="83"/>
                      <a:pt x="853" y="83"/>
                    </a:cubicBezTo>
                    <a:cubicBezTo>
                      <a:pt x="823" y="83"/>
                      <a:pt x="781" y="88"/>
                      <a:pt x="726" y="99"/>
                    </a:cubicBezTo>
                    <a:cubicBezTo>
                      <a:pt x="669" y="113"/>
                      <a:pt x="603" y="134"/>
                      <a:pt x="529" y="166"/>
                    </a:cubicBezTo>
                    <a:cubicBezTo>
                      <a:pt x="521" y="170"/>
                      <a:pt x="508" y="178"/>
                      <a:pt x="498" y="182"/>
                    </a:cubicBezTo>
                    <a:cubicBezTo>
                      <a:pt x="392" y="72"/>
                      <a:pt x="314" y="1"/>
                      <a:pt x="290" y="1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9" name="Google Shape;2811;p46"/>
              <p:cNvSpPr/>
              <p:nvPr/>
            </p:nvSpPr>
            <p:spPr>
              <a:xfrm>
                <a:off x="2700128" y="1258825"/>
                <a:ext cx="302900" cy="276785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7504" extrusionOk="0">
                    <a:moveTo>
                      <a:pt x="6123" y="179"/>
                    </a:moveTo>
                    <a:lnTo>
                      <a:pt x="8090" y="2504"/>
                    </a:lnTo>
                    <a:cubicBezTo>
                      <a:pt x="7251" y="4309"/>
                      <a:pt x="5573" y="5340"/>
                      <a:pt x="4379" y="5673"/>
                    </a:cubicBezTo>
                    <a:cubicBezTo>
                      <a:pt x="3318" y="5974"/>
                      <a:pt x="2159" y="7106"/>
                      <a:pt x="1923" y="7347"/>
                    </a:cubicBezTo>
                    <a:lnTo>
                      <a:pt x="123" y="5144"/>
                    </a:lnTo>
                    <a:cubicBezTo>
                      <a:pt x="660" y="3859"/>
                      <a:pt x="2636" y="3046"/>
                      <a:pt x="3942" y="2508"/>
                    </a:cubicBezTo>
                    <a:cubicBezTo>
                      <a:pt x="4173" y="2413"/>
                      <a:pt x="4393" y="2321"/>
                      <a:pt x="4580" y="2238"/>
                    </a:cubicBezTo>
                    <a:cubicBezTo>
                      <a:pt x="4803" y="2141"/>
                      <a:pt x="4996" y="2014"/>
                      <a:pt x="5157" y="1875"/>
                    </a:cubicBezTo>
                    <a:cubicBezTo>
                      <a:pt x="5742" y="1377"/>
                      <a:pt x="5983" y="709"/>
                      <a:pt x="6053" y="477"/>
                    </a:cubicBezTo>
                    <a:cubicBezTo>
                      <a:pt x="6065" y="437"/>
                      <a:pt x="6105" y="302"/>
                      <a:pt x="6123" y="179"/>
                    </a:cubicBezTo>
                    <a:close/>
                    <a:moveTo>
                      <a:pt x="6105" y="1"/>
                    </a:moveTo>
                    <a:lnTo>
                      <a:pt x="6018" y="57"/>
                    </a:lnTo>
                    <a:cubicBezTo>
                      <a:pt x="6061" y="175"/>
                      <a:pt x="5769" y="1595"/>
                      <a:pt x="4536" y="2141"/>
                    </a:cubicBezTo>
                    <a:cubicBezTo>
                      <a:pt x="4353" y="2224"/>
                      <a:pt x="4135" y="2316"/>
                      <a:pt x="3903" y="2408"/>
                    </a:cubicBezTo>
                    <a:cubicBezTo>
                      <a:pt x="2977" y="2793"/>
                      <a:pt x="1718" y="3309"/>
                      <a:pt x="857" y="4043"/>
                    </a:cubicBezTo>
                    <a:cubicBezTo>
                      <a:pt x="476" y="4362"/>
                      <a:pt x="175" y="4725"/>
                      <a:pt x="14" y="5135"/>
                    </a:cubicBezTo>
                    <a:lnTo>
                      <a:pt x="0" y="5166"/>
                    </a:lnTo>
                    <a:lnTo>
                      <a:pt x="1914" y="7504"/>
                    </a:lnTo>
                    <a:lnTo>
                      <a:pt x="1958" y="7460"/>
                    </a:lnTo>
                    <a:cubicBezTo>
                      <a:pt x="1971" y="7447"/>
                      <a:pt x="3273" y="6096"/>
                      <a:pt x="4409" y="5778"/>
                    </a:cubicBezTo>
                    <a:cubicBezTo>
                      <a:pt x="5629" y="5432"/>
                      <a:pt x="7350" y="4374"/>
                      <a:pt x="8199" y="2518"/>
                    </a:cubicBezTo>
                    <a:lnTo>
                      <a:pt x="8211" y="2486"/>
                    </a:lnTo>
                    <a:lnTo>
                      <a:pt x="6105" y="1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764" name="Google Shape;2544;p46"/>
          <p:cNvSpPr/>
          <p:nvPr/>
        </p:nvSpPr>
        <p:spPr>
          <a:xfrm>
            <a:off x="4160083" y="3689208"/>
            <a:ext cx="512441" cy="463234"/>
          </a:xfrm>
          <a:custGeom>
            <a:avLst/>
            <a:gdLst/>
            <a:ahLst/>
            <a:cxnLst/>
            <a:rect l="l" t="t" r="r" b="b"/>
            <a:pathLst>
              <a:path w="22535" h="19896" extrusionOk="0">
                <a:moveTo>
                  <a:pt x="11255" y="0"/>
                </a:moveTo>
                <a:cubicBezTo>
                  <a:pt x="8227" y="0"/>
                  <a:pt x="5239" y="1376"/>
                  <a:pt x="3289" y="3985"/>
                </a:cubicBezTo>
                <a:cubicBezTo>
                  <a:pt x="1" y="8378"/>
                  <a:pt x="913" y="14612"/>
                  <a:pt x="5316" y="17907"/>
                </a:cubicBezTo>
                <a:cubicBezTo>
                  <a:pt x="7110" y="19248"/>
                  <a:pt x="9206" y="19895"/>
                  <a:pt x="11284" y="19895"/>
                </a:cubicBezTo>
                <a:cubicBezTo>
                  <a:pt x="14312" y="19895"/>
                  <a:pt x="17299" y="18520"/>
                  <a:pt x="19247" y="15912"/>
                </a:cubicBezTo>
                <a:cubicBezTo>
                  <a:pt x="22535" y="11515"/>
                  <a:pt x="21627" y="5281"/>
                  <a:pt x="17219" y="1986"/>
                </a:cubicBezTo>
                <a:cubicBezTo>
                  <a:pt x="15426" y="647"/>
                  <a:pt x="13331" y="0"/>
                  <a:pt x="11255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66" name="Google Shape;2547;p46"/>
          <p:cNvSpPr/>
          <p:nvPr/>
        </p:nvSpPr>
        <p:spPr>
          <a:xfrm>
            <a:off x="4306615" y="3816818"/>
            <a:ext cx="211571" cy="221067"/>
          </a:xfrm>
          <a:custGeom>
            <a:avLst/>
            <a:gdLst/>
            <a:ahLst/>
            <a:cxnLst/>
            <a:rect l="l" t="t" r="r" b="b"/>
            <a:pathLst>
              <a:path w="9304" h="9677" extrusionOk="0">
                <a:moveTo>
                  <a:pt x="5325" y="2199"/>
                </a:moveTo>
                <a:cubicBezTo>
                  <a:pt x="5490" y="2199"/>
                  <a:pt x="5679" y="2241"/>
                  <a:pt x="5893" y="2333"/>
                </a:cubicBezTo>
                <a:lnTo>
                  <a:pt x="4910" y="3690"/>
                </a:lnTo>
                <a:cubicBezTo>
                  <a:pt x="4587" y="3252"/>
                  <a:pt x="4429" y="2861"/>
                  <a:pt x="4673" y="2527"/>
                </a:cubicBezTo>
                <a:cubicBezTo>
                  <a:pt x="4819" y="2326"/>
                  <a:pt x="5035" y="2199"/>
                  <a:pt x="5325" y="2199"/>
                </a:cubicBezTo>
                <a:close/>
                <a:moveTo>
                  <a:pt x="4673" y="6027"/>
                </a:moveTo>
                <a:cubicBezTo>
                  <a:pt x="4978" y="6468"/>
                  <a:pt x="5126" y="6849"/>
                  <a:pt x="4881" y="7186"/>
                </a:cubicBezTo>
                <a:cubicBezTo>
                  <a:pt x="4747" y="7373"/>
                  <a:pt x="4548" y="7482"/>
                  <a:pt x="4286" y="7482"/>
                </a:cubicBezTo>
                <a:cubicBezTo>
                  <a:pt x="4121" y="7482"/>
                  <a:pt x="3930" y="7438"/>
                  <a:pt x="3715" y="7344"/>
                </a:cubicBezTo>
                <a:lnTo>
                  <a:pt x="4673" y="6027"/>
                </a:lnTo>
                <a:close/>
                <a:moveTo>
                  <a:pt x="7584" y="0"/>
                </a:moveTo>
                <a:lnTo>
                  <a:pt x="6816" y="1059"/>
                </a:lnTo>
                <a:cubicBezTo>
                  <a:pt x="6155" y="686"/>
                  <a:pt x="5538" y="519"/>
                  <a:pt x="4989" y="519"/>
                </a:cubicBezTo>
                <a:cubicBezTo>
                  <a:pt x="4180" y="519"/>
                  <a:pt x="3518" y="883"/>
                  <a:pt x="3080" y="1486"/>
                </a:cubicBezTo>
                <a:cubicBezTo>
                  <a:pt x="2089" y="2854"/>
                  <a:pt x="3015" y="4067"/>
                  <a:pt x="3890" y="5094"/>
                </a:cubicBezTo>
                <a:lnTo>
                  <a:pt x="2731" y="6691"/>
                </a:lnTo>
                <a:cubicBezTo>
                  <a:pt x="2093" y="6123"/>
                  <a:pt x="1594" y="5366"/>
                  <a:pt x="1371" y="4667"/>
                </a:cubicBezTo>
                <a:lnTo>
                  <a:pt x="0" y="5452"/>
                </a:lnTo>
                <a:cubicBezTo>
                  <a:pt x="226" y="6246"/>
                  <a:pt x="918" y="7200"/>
                  <a:pt x="1823" y="7944"/>
                </a:cubicBezTo>
                <a:lnTo>
                  <a:pt x="1069" y="8984"/>
                </a:lnTo>
                <a:lnTo>
                  <a:pt x="2024" y="9677"/>
                </a:lnTo>
                <a:lnTo>
                  <a:pt x="2800" y="8608"/>
                </a:lnTo>
                <a:cubicBezTo>
                  <a:pt x="3458" y="8973"/>
                  <a:pt x="4071" y="9136"/>
                  <a:pt x="4614" y="9136"/>
                </a:cubicBezTo>
                <a:cubicBezTo>
                  <a:pt x="5419" y="9136"/>
                  <a:pt x="6073" y="8778"/>
                  <a:pt x="6504" y="8187"/>
                </a:cubicBezTo>
                <a:cubicBezTo>
                  <a:pt x="7480" y="6838"/>
                  <a:pt x="6572" y="5639"/>
                  <a:pt x="5692" y="4620"/>
                </a:cubicBezTo>
                <a:lnTo>
                  <a:pt x="6870" y="2997"/>
                </a:lnTo>
                <a:cubicBezTo>
                  <a:pt x="7308" y="3399"/>
                  <a:pt x="7684" y="3923"/>
                  <a:pt x="7972" y="4556"/>
                </a:cubicBezTo>
                <a:lnTo>
                  <a:pt x="9304" y="3726"/>
                </a:lnTo>
                <a:cubicBezTo>
                  <a:pt x="9019" y="3008"/>
                  <a:pt x="8459" y="2311"/>
                  <a:pt x="7785" y="1734"/>
                </a:cubicBezTo>
                <a:lnTo>
                  <a:pt x="8539" y="693"/>
                </a:lnTo>
                <a:lnTo>
                  <a:pt x="7584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67" name="Picture 17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692" y="136042"/>
            <a:ext cx="1350709" cy="5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243;p20"/>
          <p:cNvGrpSpPr/>
          <p:nvPr/>
        </p:nvGrpSpPr>
        <p:grpSpPr>
          <a:xfrm>
            <a:off x="4878624" y="329258"/>
            <a:ext cx="3630310" cy="849932"/>
            <a:chOff x="5482230" y="2966816"/>
            <a:chExt cx="2947231" cy="749772"/>
          </a:xfrm>
        </p:grpSpPr>
        <p:sp>
          <p:nvSpPr>
            <p:cNvPr id="714" name="Google Shape;244;p20"/>
            <p:cNvSpPr/>
            <p:nvPr/>
          </p:nvSpPr>
          <p:spPr>
            <a:xfrm flipH="1">
              <a:off x="5943711" y="3184932"/>
              <a:ext cx="2485750" cy="531656"/>
            </a:xfrm>
            <a:prstGeom prst="roundRect">
              <a:avLst>
                <a:gd name="adj" fmla="val 50000"/>
              </a:avLst>
            </a:prstGeom>
            <a:solidFill>
              <a:srgbClr val="BE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Google Shape;245;p20"/>
            <p:cNvSpPr/>
            <p:nvPr/>
          </p:nvSpPr>
          <p:spPr>
            <a:xfrm>
              <a:off x="5482230" y="2966816"/>
              <a:ext cx="578573" cy="582043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BEA3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lang="en" sz="2000" dirty="0">
                  <a:solidFill>
                    <a:srgbClr val="BEA388"/>
                  </a:solidFill>
                  <a:latin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BEA38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" name="Google Shape;239;p20"/>
          <p:cNvGrpSpPr/>
          <p:nvPr/>
        </p:nvGrpSpPr>
        <p:grpSpPr>
          <a:xfrm>
            <a:off x="335280" y="160785"/>
            <a:ext cx="3825239" cy="1008456"/>
            <a:chOff x="6073140" y="2812530"/>
            <a:chExt cx="3825239" cy="1008456"/>
          </a:xfrm>
        </p:grpSpPr>
        <p:sp>
          <p:nvSpPr>
            <p:cNvPr id="27" name="Google Shape;240;p20"/>
            <p:cNvSpPr/>
            <p:nvPr/>
          </p:nvSpPr>
          <p:spPr>
            <a:xfrm flipH="1">
              <a:off x="6587549" y="3082322"/>
              <a:ext cx="3310830" cy="738664"/>
            </a:xfrm>
            <a:prstGeom prst="roundRect">
              <a:avLst>
                <a:gd name="adj" fmla="val 50000"/>
              </a:avLst>
            </a:prstGeom>
            <a:solidFill>
              <a:srgbClr val="947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41;p20"/>
            <p:cNvSpPr/>
            <p:nvPr/>
          </p:nvSpPr>
          <p:spPr>
            <a:xfrm>
              <a:off x="6073140" y="2812530"/>
              <a:ext cx="742828" cy="715515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9471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94715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94715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Google Shape;1420;p36"/>
          <p:cNvSpPr/>
          <p:nvPr/>
        </p:nvSpPr>
        <p:spPr>
          <a:xfrm rot="5400000">
            <a:off x="4320543" y="-1638294"/>
            <a:ext cx="502926" cy="9143988"/>
          </a:xfrm>
          <a:custGeom>
            <a:avLst/>
            <a:gdLst/>
            <a:ahLst/>
            <a:cxnLst/>
            <a:rect l="l" t="t" r="r" b="b"/>
            <a:pathLst>
              <a:path w="2040" h="11008" extrusionOk="0">
                <a:moveTo>
                  <a:pt x="0" y="0"/>
                </a:moveTo>
                <a:lnTo>
                  <a:pt x="2039" y="0"/>
                </a:lnTo>
                <a:lnTo>
                  <a:pt x="2039" y="11007"/>
                </a:lnTo>
                <a:lnTo>
                  <a:pt x="0" y="11007"/>
                </a:lnTo>
                <a:lnTo>
                  <a:pt x="0" y="0"/>
                </a:lnTo>
              </a:path>
            </a:pathLst>
          </a:custGeom>
          <a:solidFill>
            <a:srgbClr val="B8B8B8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6" name="Google Shape;1421;p36"/>
          <p:cNvSpPr/>
          <p:nvPr/>
        </p:nvSpPr>
        <p:spPr>
          <a:xfrm rot="5400000">
            <a:off x="4373318" y="-1645174"/>
            <a:ext cx="410039" cy="9137307"/>
          </a:xfrm>
          <a:custGeom>
            <a:avLst/>
            <a:gdLst/>
            <a:ahLst/>
            <a:cxnLst/>
            <a:rect l="l" t="t" r="r" b="b"/>
            <a:pathLst>
              <a:path w="2102766" h="13688850" extrusionOk="0">
                <a:moveTo>
                  <a:pt x="1032801" y="13205436"/>
                </a:moveTo>
                <a:lnTo>
                  <a:pt x="1097456" y="13205436"/>
                </a:lnTo>
                <a:lnTo>
                  <a:pt x="1097456" y="13688850"/>
                </a:lnTo>
                <a:lnTo>
                  <a:pt x="1032801" y="13688850"/>
                </a:lnTo>
                <a:close/>
                <a:moveTo>
                  <a:pt x="1032801" y="12190016"/>
                </a:moveTo>
                <a:lnTo>
                  <a:pt x="1097456" y="12190016"/>
                </a:lnTo>
                <a:lnTo>
                  <a:pt x="1097456" y="12698349"/>
                </a:lnTo>
                <a:lnTo>
                  <a:pt x="1032801" y="12698349"/>
                </a:lnTo>
                <a:close/>
                <a:moveTo>
                  <a:pt x="1032801" y="11173351"/>
                </a:moveTo>
                <a:lnTo>
                  <a:pt x="1097456" y="11173351"/>
                </a:lnTo>
                <a:lnTo>
                  <a:pt x="1097456" y="11681684"/>
                </a:lnTo>
                <a:lnTo>
                  <a:pt x="1032801" y="11681684"/>
                </a:lnTo>
                <a:close/>
                <a:moveTo>
                  <a:pt x="1032801" y="10157932"/>
                </a:moveTo>
                <a:lnTo>
                  <a:pt x="1097456" y="10157932"/>
                </a:lnTo>
                <a:lnTo>
                  <a:pt x="1097456" y="10666264"/>
                </a:lnTo>
                <a:lnTo>
                  <a:pt x="1032801" y="10666264"/>
                </a:lnTo>
                <a:close/>
                <a:moveTo>
                  <a:pt x="1032801" y="9142512"/>
                </a:moveTo>
                <a:lnTo>
                  <a:pt x="1097456" y="9142512"/>
                </a:lnTo>
                <a:lnTo>
                  <a:pt x="1097456" y="9649599"/>
                </a:lnTo>
                <a:lnTo>
                  <a:pt x="1032801" y="9649599"/>
                </a:lnTo>
                <a:close/>
                <a:moveTo>
                  <a:pt x="1032801" y="8125847"/>
                </a:moveTo>
                <a:lnTo>
                  <a:pt x="1097456" y="8125847"/>
                </a:lnTo>
                <a:lnTo>
                  <a:pt x="1097456" y="8634180"/>
                </a:lnTo>
                <a:lnTo>
                  <a:pt x="1032801" y="8634180"/>
                </a:lnTo>
                <a:close/>
                <a:moveTo>
                  <a:pt x="1032801" y="7110428"/>
                </a:moveTo>
                <a:lnTo>
                  <a:pt x="1097456" y="7110428"/>
                </a:lnTo>
                <a:lnTo>
                  <a:pt x="1097456" y="7618760"/>
                </a:lnTo>
                <a:lnTo>
                  <a:pt x="1032801" y="7618760"/>
                </a:lnTo>
                <a:close/>
                <a:moveTo>
                  <a:pt x="1032801" y="6096255"/>
                </a:moveTo>
                <a:lnTo>
                  <a:pt x="1097456" y="6096255"/>
                </a:lnTo>
                <a:lnTo>
                  <a:pt x="1097456" y="6603341"/>
                </a:lnTo>
                <a:lnTo>
                  <a:pt x="1032801" y="6603341"/>
                </a:lnTo>
                <a:close/>
                <a:moveTo>
                  <a:pt x="1032801" y="5079589"/>
                </a:moveTo>
                <a:lnTo>
                  <a:pt x="1097456" y="5079589"/>
                </a:lnTo>
                <a:lnTo>
                  <a:pt x="1097456" y="5587922"/>
                </a:lnTo>
                <a:lnTo>
                  <a:pt x="1032801" y="5587922"/>
                </a:lnTo>
                <a:close/>
                <a:moveTo>
                  <a:pt x="1032801" y="4064170"/>
                </a:moveTo>
                <a:lnTo>
                  <a:pt x="1097456" y="4064170"/>
                </a:lnTo>
                <a:lnTo>
                  <a:pt x="1097456" y="4572502"/>
                </a:lnTo>
                <a:lnTo>
                  <a:pt x="1032801" y="4572502"/>
                </a:lnTo>
                <a:close/>
                <a:moveTo>
                  <a:pt x="1032801" y="3048751"/>
                </a:moveTo>
                <a:lnTo>
                  <a:pt x="1097456" y="3048751"/>
                </a:lnTo>
                <a:lnTo>
                  <a:pt x="1097456" y="3555837"/>
                </a:lnTo>
                <a:lnTo>
                  <a:pt x="1032801" y="3555837"/>
                </a:lnTo>
                <a:close/>
                <a:moveTo>
                  <a:pt x="1032801" y="2032085"/>
                </a:moveTo>
                <a:lnTo>
                  <a:pt x="1097456" y="2032085"/>
                </a:lnTo>
                <a:lnTo>
                  <a:pt x="1097456" y="2540418"/>
                </a:lnTo>
                <a:lnTo>
                  <a:pt x="1032801" y="2540418"/>
                </a:lnTo>
                <a:close/>
                <a:moveTo>
                  <a:pt x="1032801" y="1016666"/>
                </a:moveTo>
                <a:lnTo>
                  <a:pt x="1097456" y="1016666"/>
                </a:lnTo>
                <a:lnTo>
                  <a:pt x="1097456" y="1523752"/>
                </a:lnTo>
                <a:lnTo>
                  <a:pt x="1032801" y="1523752"/>
                </a:lnTo>
                <a:close/>
                <a:moveTo>
                  <a:pt x="1032801" y="0"/>
                </a:moveTo>
                <a:lnTo>
                  <a:pt x="1097456" y="0"/>
                </a:lnTo>
                <a:lnTo>
                  <a:pt x="1097456" y="508333"/>
                </a:lnTo>
                <a:lnTo>
                  <a:pt x="1032801" y="508333"/>
                </a:lnTo>
                <a:close/>
                <a:moveTo>
                  <a:pt x="0" y="0"/>
                </a:moveTo>
                <a:lnTo>
                  <a:pt x="64655" y="0"/>
                </a:lnTo>
                <a:lnTo>
                  <a:pt x="64655" y="13688850"/>
                </a:lnTo>
                <a:lnTo>
                  <a:pt x="0" y="13688850"/>
                </a:lnTo>
                <a:close/>
                <a:moveTo>
                  <a:pt x="2038135" y="0"/>
                </a:moveTo>
                <a:lnTo>
                  <a:pt x="2102766" y="0"/>
                </a:lnTo>
                <a:lnTo>
                  <a:pt x="2102766" y="13688850"/>
                </a:lnTo>
                <a:lnTo>
                  <a:pt x="2038135" y="1368885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941" y="453603"/>
            <a:ext cx="3120331" cy="64956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eaLnBrk="0" fontAlgn="base" hangingPunct="0"/>
            <a:r>
              <a:rPr lang="ru-RU" altLang="en-US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Данные от таможенных органов относительно уплаты НДС при импорте</a:t>
            </a: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634" y="1233446"/>
            <a:ext cx="38056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dirty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данных о НДС при импорте товаров из таможенных деклараций.</a:t>
            </a:r>
            <a:endParaRPr lang="en-US" altLang="en-US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60906" y="4132141"/>
            <a:ext cx="42448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dirty="0">
                <a:solidFill>
                  <a:srgbClr val="768BE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 информацией о НДС между государствами-членами ЕАЭС.</a:t>
            </a:r>
            <a:endParaRPr lang="en-US" altLang="en-US" dirty="0">
              <a:solidFill>
                <a:srgbClr val="768BE4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dirty="0">
                <a:solidFill>
                  <a:srgbClr val="768BE4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Совместный учет и зачет уплаченного НДС</a:t>
            </a:r>
            <a:endParaRPr lang="en-US" altLang="en-US" dirty="0">
              <a:solidFill>
                <a:srgbClr val="768BE4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39138" y="1245395"/>
            <a:ext cx="4349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200" dirty="0">
                <a:solidFill>
                  <a:srgbClr val="BEA38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 данных из кадастра, полиции, телефонных счетов, расхода воды и электричества.</a:t>
            </a:r>
            <a:endParaRPr lang="en-US" altLang="en-US" sz="1200" dirty="0">
              <a:solidFill>
                <a:srgbClr val="BEA388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200" dirty="0">
                <a:solidFill>
                  <a:srgbClr val="BEA388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данных для проверки достоверности налоговых деклараций</a:t>
            </a:r>
            <a:endParaRPr lang="en-US" sz="1200" dirty="0">
              <a:solidFill>
                <a:srgbClr val="BEA388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" name="Google Shape;1033;p66"/>
          <p:cNvGrpSpPr/>
          <p:nvPr/>
        </p:nvGrpSpPr>
        <p:grpSpPr>
          <a:xfrm>
            <a:off x="3348612" y="519286"/>
            <a:ext cx="1331730" cy="1299910"/>
            <a:chOff x="2285775" y="3217575"/>
            <a:chExt cx="1397850" cy="1334425"/>
          </a:xfrm>
        </p:grpSpPr>
        <p:sp>
          <p:nvSpPr>
            <p:cNvPr id="127" name="Google Shape;1034;p66"/>
            <p:cNvSpPr/>
            <p:nvPr/>
          </p:nvSpPr>
          <p:spPr>
            <a:xfrm>
              <a:off x="2285775" y="3776600"/>
              <a:ext cx="1397850" cy="656525"/>
            </a:xfrm>
            <a:custGeom>
              <a:avLst/>
              <a:gdLst/>
              <a:ahLst/>
              <a:cxnLst/>
              <a:rect l="l" t="t" r="r" b="b"/>
              <a:pathLst>
                <a:path w="55914" h="26261" extrusionOk="0">
                  <a:moveTo>
                    <a:pt x="23952" y="1"/>
                  </a:moveTo>
                  <a:cubicBezTo>
                    <a:pt x="23474" y="1"/>
                    <a:pt x="22995" y="105"/>
                    <a:pt x="22629" y="317"/>
                  </a:cubicBezTo>
                  <a:lnTo>
                    <a:pt x="10288" y="7442"/>
                  </a:lnTo>
                  <a:lnTo>
                    <a:pt x="1" y="7442"/>
                  </a:lnTo>
                  <a:lnTo>
                    <a:pt x="23182" y="20826"/>
                  </a:lnTo>
                  <a:lnTo>
                    <a:pt x="28744" y="20826"/>
                  </a:lnTo>
                  <a:lnTo>
                    <a:pt x="37557" y="25944"/>
                  </a:lnTo>
                  <a:cubicBezTo>
                    <a:pt x="37922" y="26155"/>
                    <a:pt x="38400" y="26261"/>
                    <a:pt x="38878" y="26261"/>
                  </a:cubicBezTo>
                  <a:cubicBezTo>
                    <a:pt x="38934" y="26261"/>
                    <a:pt x="38990" y="26259"/>
                    <a:pt x="39046" y="26256"/>
                  </a:cubicBezTo>
                  <a:cubicBezTo>
                    <a:pt x="39267" y="26244"/>
                    <a:pt x="39489" y="26238"/>
                    <a:pt x="39711" y="26238"/>
                  </a:cubicBezTo>
                  <a:cubicBezTo>
                    <a:pt x="39933" y="26238"/>
                    <a:pt x="40155" y="26244"/>
                    <a:pt x="40376" y="26256"/>
                  </a:cubicBezTo>
                  <a:cubicBezTo>
                    <a:pt x="40432" y="26259"/>
                    <a:pt x="40487" y="26261"/>
                    <a:pt x="40543" y="26261"/>
                  </a:cubicBezTo>
                  <a:cubicBezTo>
                    <a:pt x="41021" y="26261"/>
                    <a:pt x="41500" y="26155"/>
                    <a:pt x="41866" y="25944"/>
                  </a:cubicBezTo>
                  <a:lnTo>
                    <a:pt x="55172" y="18262"/>
                  </a:lnTo>
                  <a:cubicBezTo>
                    <a:pt x="55910" y="17836"/>
                    <a:pt x="55914" y="17145"/>
                    <a:pt x="55180" y="16719"/>
                  </a:cubicBezTo>
                  <a:lnTo>
                    <a:pt x="26938" y="317"/>
                  </a:lnTo>
                  <a:cubicBezTo>
                    <a:pt x="26573" y="105"/>
                    <a:pt x="26096" y="1"/>
                    <a:pt x="25618" y="1"/>
                  </a:cubicBezTo>
                  <a:cubicBezTo>
                    <a:pt x="25333" y="1"/>
                    <a:pt x="25047" y="38"/>
                    <a:pt x="24785" y="112"/>
                  </a:cubicBezTo>
                  <a:cubicBezTo>
                    <a:pt x="24523" y="38"/>
                    <a:pt x="24238" y="1"/>
                    <a:pt x="2395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35;p66"/>
            <p:cNvSpPr/>
            <p:nvPr/>
          </p:nvSpPr>
          <p:spPr>
            <a:xfrm>
              <a:off x="2546050" y="3957550"/>
              <a:ext cx="1132925" cy="478875"/>
            </a:xfrm>
            <a:custGeom>
              <a:avLst/>
              <a:gdLst/>
              <a:ahLst/>
              <a:cxnLst/>
              <a:rect l="l" t="t" r="r" b="b"/>
              <a:pathLst>
                <a:path w="45317" h="19155" extrusionOk="0">
                  <a:moveTo>
                    <a:pt x="45316" y="8711"/>
                  </a:moveTo>
                  <a:lnTo>
                    <a:pt x="45314" y="10269"/>
                  </a:lnTo>
                  <a:cubicBezTo>
                    <a:pt x="45315" y="10550"/>
                    <a:pt x="45130" y="10832"/>
                    <a:pt x="44758" y="11047"/>
                  </a:cubicBezTo>
                  <a:lnTo>
                    <a:pt x="31454" y="18728"/>
                  </a:lnTo>
                  <a:cubicBezTo>
                    <a:pt x="30715" y="19154"/>
                    <a:pt x="29522" y="19154"/>
                    <a:pt x="28790" y="18728"/>
                  </a:cubicBezTo>
                  <a:lnTo>
                    <a:pt x="548" y="2326"/>
                  </a:lnTo>
                  <a:cubicBezTo>
                    <a:pt x="183" y="2114"/>
                    <a:pt x="1" y="1837"/>
                    <a:pt x="1" y="1560"/>
                  </a:cubicBezTo>
                  <a:lnTo>
                    <a:pt x="2" y="1"/>
                  </a:lnTo>
                  <a:lnTo>
                    <a:pt x="45316" y="8711"/>
                  </a:lnTo>
                  <a:close/>
                </a:path>
              </a:pathLst>
            </a:custGeom>
            <a:solidFill>
              <a:srgbClr val="C3B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36;p66"/>
            <p:cNvSpPr/>
            <p:nvPr/>
          </p:nvSpPr>
          <p:spPr>
            <a:xfrm>
              <a:off x="3206875" y="4322750"/>
              <a:ext cx="9375" cy="74250"/>
            </a:xfrm>
            <a:custGeom>
              <a:avLst/>
              <a:gdLst/>
              <a:ahLst/>
              <a:cxnLst/>
              <a:rect l="l" t="t" r="r" b="b"/>
              <a:pathLst>
                <a:path w="375" h="2970" extrusionOk="0">
                  <a:moveTo>
                    <a:pt x="1" y="1"/>
                  </a:moveTo>
                  <a:lnTo>
                    <a:pt x="1" y="2752"/>
                  </a:lnTo>
                  <a:lnTo>
                    <a:pt x="374" y="2969"/>
                  </a:lnTo>
                  <a:lnTo>
                    <a:pt x="374" y="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B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37;p66"/>
            <p:cNvSpPr/>
            <p:nvPr/>
          </p:nvSpPr>
          <p:spPr>
            <a:xfrm>
              <a:off x="2541475" y="3738125"/>
              <a:ext cx="1142150" cy="656675"/>
            </a:xfrm>
            <a:custGeom>
              <a:avLst/>
              <a:gdLst/>
              <a:ahLst/>
              <a:cxnLst/>
              <a:rect l="l" t="t" r="r" b="b"/>
              <a:pathLst>
                <a:path w="45686" h="26267" extrusionOk="0">
                  <a:moveTo>
                    <a:pt x="15380" y="0"/>
                  </a:moveTo>
                  <a:cubicBezTo>
                    <a:pt x="14898" y="0"/>
                    <a:pt x="14416" y="106"/>
                    <a:pt x="14046" y="319"/>
                  </a:cubicBezTo>
                  <a:lnTo>
                    <a:pt x="741" y="8001"/>
                  </a:lnTo>
                  <a:cubicBezTo>
                    <a:pt x="4" y="8427"/>
                    <a:pt x="0" y="9118"/>
                    <a:pt x="734" y="9545"/>
                  </a:cubicBezTo>
                  <a:lnTo>
                    <a:pt x="28975" y="25946"/>
                  </a:lnTo>
                  <a:cubicBezTo>
                    <a:pt x="29342" y="26160"/>
                    <a:pt x="29823" y="26266"/>
                    <a:pt x="30305" y="26266"/>
                  </a:cubicBezTo>
                  <a:cubicBezTo>
                    <a:pt x="30787" y="26266"/>
                    <a:pt x="31269" y="26160"/>
                    <a:pt x="31638" y="25946"/>
                  </a:cubicBezTo>
                  <a:lnTo>
                    <a:pt x="44944" y="18264"/>
                  </a:lnTo>
                  <a:cubicBezTo>
                    <a:pt x="45682" y="17838"/>
                    <a:pt x="45686" y="17148"/>
                    <a:pt x="44952" y="16722"/>
                  </a:cubicBezTo>
                  <a:lnTo>
                    <a:pt x="16710" y="319"/>
                  </a:lnTo>
                  <a:cubicBezTo>
                    <a:pt x="16343" y="106"/>
                    <a:pt x="15862" y="0"/>
                    <a:pt x="1538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38;p66"/>
            <p:cNvSpPr/>
            <p:nvPr/>
          </p:nvSpPr>
          <p:spPr>
            <a:xfrm>
              <a:off x="2541475" y="3738475"/>
              <a:ext cx="1111525" cy="652250"/>
            </a:xfrm>
            <a:custGeom>
              <a:avLst/>
              <a:gdLst/>
              <a:ahLst/>
              <a:cxnLst/>
              <a:rect l="l" t="t" r="r" b="b"/>
              <a:pathLst>
                <a:path w="44461" h="26090" extrusionOk="0">
                  <a:moveTo>
                    <a:pt x="15135" y="0"/>
                  </a:moveTo>
                  <a:cubicBezTo>
                    <a:pt x="14738" y="30"/>
                    <a:pt x="14353" y="129"/>
                    <a:pt x="14046" y="305"/>
                  </a:cubicBezTo>
                  <a:lnTo>
                    <a:pt x="742" y="7987"/>
                  </a:lnTo>
                  <a:cubicBezTo>
                    <a:pt x="4" y="8413"/>
                    <a:pt x="0" y="9104"/>
                    <a:pt x="734" y="9531"/>
                  </a:cubicBezTo>
                  <a:lnTo>
                    <a:pt x="28975" y="25932"/>
                  </a:lnTo>
                  <a:cubicBezTo>
                    <a:pt x="29083" y="25995"/>
                    <a:pt x="29201" y="26045"/>
                    <a:pt x="29325" y="26090"/>
                  </a:cubicBezTo>
                  <a:cubicBezTo>
                    <a:pt x="29722" y="26059"/>
                    <a:pt x="30108" y="25960"/>
                    <a:pt x="30414" y="25783"/>
                  </a:cubicBezTo>
                  <a:lnTo>
                    <a:pt x="43718" y="18101"/>
                  </a:lnTo>
                  <a:cubicBezTo>
                    <a:pt x="44457" y="17675"/>
                    <a:pt x="44460" y="16985"/>
                    <a:pt x="43728" y="16559"/>
                  </a:cubicBezTo>
                  <a:lnTo>
                    <a:pt x="15485" y="156"/>
                  </a:lnTo>
                  <a:cubicBezTo>
                    <a:pt x="15379" y="94"/>
                    <a:pt x="15260" y="44"/>
                    <a:pt x="15135" y="0"/>
                  </a:cubicBezTo>
                  <a:close/>
                </a:path>
              </a:pathLst>
            </a:custGeom>
            <a:solidFill>
              <a:srgbClr val="B6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39;p66"/>
            <p:cNvSpPr/>
            <p:nvPr/>
          </p:nvSpPr>
          <p:spPr>
            <a:xfrm>
              <a:off x="3025750" y="4260000"/>
              <a:ext cx="107350" cy="74450"/>
            </a:xfrm>
            <a:custGeom>
              <a:avLst/>
              <a:gdLst/>
              <a:ahLst/>
              <a:cxnLst/>
              <a:rect l="l" t="t" r="r" b="b"/>
              <a:pathLst>
                <a:path w="4294" h="2978" extrusionOk="0">
                  <a:moveTo>
                    <a:pt x="218" y="0"/>
                  </a:moveTo>
                  <a:cubicBezTo>
                    <a:pt x="88" y="0"/>
                    <a:pt x="1" y="90"/>
                    <a:pt x="1" y="250"/>
                  </a:cubicBezTo>
                  <a:cubicBezTo>
                    <a:pt x="1" y="490"/>
                    <a:pt x="195" y="795"/>
                    <a:pt x="434" y="933"/>
                  </a:cubicBezTo>
                  <a:lnTo>
                    <a:pt x="3860" y="2911"/>
                  </a:lnTo>
                  <a:cubicBezTo>
                    <a:pt x="3939" y="2956"/>
                    <a:pt x="4012" y="2978"/>
                    <a:pt x="4076" y="2978"/>
                  </a:cubicBezTo>
                  <a:cubicBezTo>
                    <a:pt x="4206" y="2978"/>
                    <a:pt x="4293" y="2888"/>
                    <a:pt x="4293" y="2728"/>
                  </a:cubicBezTo>
                  <a:cubicBezTo>
                    <a:pt x="4293" y="2489"/>
                    <a:pt x="4099" y="2184"/>
                    <a:pt x="3860" y="2046"/>
                  </a:cubicBezTo>
                  <a:lnTo>
                    <a:pt x="434" y="68"/>
                  </a:lnTo>
                  <a:cubicBezTo>
                    <a:pt x="355" y="22"/>
                    <a:pt x="281" y="0"/>
                    <a:pt x="218" y="0"/>
                  </a:cubicBezTo>
                  <a:close/>
                </a:path>
              </a:pathLst>
            </a:custGeom>
            <a:solidFill>
              <a:srgbClr val="CB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40;p66"/>
            <p:cNvSpPr/>
            <p:nvPr/>
          </p:nvSpPr>
          <p:spPr>
            <a:xfrm>
              <a:off x="3368025" y="4352275"/>
              <a:ext cx="55325" cy="35500"/>
            </a:xfrm>
            <a:custGeom>
              <a:avLst/>
              <a:gdLst/>
              <a:ahLst/>
              <a:cxnLst/>
              <a:rect l="l" t="t" r="r" b="b"/>
              <a:pathLst>
                <a:path w="2213" h="1420" extrusionOk="0">
                  <a:moveTo>
                    <a:pt x="2122" y="1"/>
                  </a:moveTo>
                  <a:cubicBezTo>
                    <a:pt x="2054" y="1"/>
                    <a:pt x="1967" y="75"/>
                    <a:pt x="1928" y="164"/>
                  </a:cubicBezTo>
                  <a:cubicBezTo>
                    <a:pt x="1889" y="255"/>
                    <a:pt x="1912" y="329"/>
                    <a:pt x="1980" y="329"/>
                  </a:cubicBezTo>
                  <a:cubicBezTo>
                    <a:pt x="2048" y="329"/>
                    <a:pt x="2135" y="255"/>
                    <a:pt x="2173" y="164"/>
                  </a:cubicBezTo>
                  <a:cubicBezTo>
                    <a:pt x="2212" y="75"/>
                    <a:pt x="2190" y="1"/>
                    <a:pt x="2122" y="1"/>
                  </a:cubicBezTo>
                  <a:close/>
                  <a:moveTo>
                    <a:pt x="1492" y="365"/>
                  </a:moveTo>
                  <a:cubicBezTo>
                    <a:pt x="1424" y="365"/>
                    <a:pt x="1338" y="438"/>
                    <a:pt x="1299" y="528"/>
                  </a:cubicBezTo>
                  <a:cubicBezTo>
                    <a:pt x="1259" y="619"/>
                    <a:pt x="1283" y="692"/>
                    <a:pt x="1351" y="692"/>
                  </a:cubicBezTo>
                  <a:cubicBezTo>
                    <a:pt x="1418" y="692"/>
                    <a:pt x="1505" y="619"/>
                    <a:pt x="1544" y="528"/>
                  </a:cubicBezTo>
                  <a:cubicBezTo>
                    <a:pt x="1584" y="438"/>
                    <a:pt x="1560" y="365"/>
                    <a:pt x="1492" y="365"/>
                  </a:cubicBezTo>
                  <a:close/>
                  <a:moveTo>
                    <a:pt x="863" y="729"/>
                  </a:moveTo>
                  <a:cubicBezTo>
                    <a:pt x="795" y="729"/>
                    <a:pt x="708" y="801"/>
                    <a:pt x="669" y="892"/>
                  </a:cubicBezTo>
                  <a:cubicBezTo>
                    <a:pt x="630" y="982"/>
                    <a:pt x="653" y="1056"/>
                    <a:pt x="721" y="1056"/>
                  </a:cubicBezTo>
                  <a:cubicBezTo>
                    <a:pt x="789" y="1056"/>
                    <a:pt x="875" y="983"/>
                    <a:pt x="914" y="892"/>
                  </a:cubicBezTo>
                  <a:cubicBezTo>
                    <a:pt x="954" y="801"/>
                    <a:pt x="930" y="729"/>
                    <a:pt x="863" y="729"/>
                  </a:cubicBezTo>
                  <a:close/>
                  <a:moveTo>
                    <a:pt x="233" y="1091"/>
                  </a:moveTo>
                  <a:cubicBezTo>
                    <a:pt x="165" y="1091"/>
                    <a:pt x="79" y="1165"/>
                    <a:pt x="40" y="1255"/>
                  </a:cubicBezTo>
                  <a:cubicBezTo>
                    <a:pt x="1" y="1345"/>
                    <a:pt x="24" y="1419"/>
                    <a:pt x="91" y="1419"/>
                  </a:cubicBezTo>
                  <a:cubicBezTo>
                    <a:pt x="159" y="1419"/>
                    <a:pt x="246" y="1345"/>
                    <a:pt x="286" y="1255"/>
                  </a:cubicBezTo>
                  <a:cubicBezTo>
                    <a:pt x="324" y="1165"/>
                    <a:pt x="301" y="1091"/>
                    <a:pt x="233" y="109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041;p66"/>
            <p:cNvSpPr/>
            <p:nvPr/>
          </p:nvSpPr>
          <p:spPr>
            <a:xfrm>
              <a:off x="3567200" y="4237300"/>
              <a:ext cx="55325" cy="35475"/>
            </a:xfrm>
            <a:custGeom>
              <a:avLst/>
              <a:gdLst/>
              <a:ahLst/>
              <a:cxnLst/>
              <a:rect l="l" t="t" r="r" b="b"/>
              <a:pathLst>
                <a:path w="2213" h="1419" extrusionOk="0">
                  <a:moveTo>
                    <a:pt x="2121" y="1"/>
                  </a:moveTo>
                  <a:cubicBezTo>
                    <a:pt x="2053" y="1"/>
                    <a:pt x="1966" y="74"/>
                    <a:pt x="1928" y="164"/>
                  </a:cubicBezTo>
                  <a:cubicBezTo>
                    <a:pt x="1889" y="255"/>
                    <a:pt x="1912" y="328"/>
                    <a:pt x="1980" y="328"/>
                  </a:cubicBezTo>
                  <a:cubicBezTo>
                    <a:pt x="2048" y="328"/>
                    <a:pt x="2133" y="255"/>
                    <a:pt x="2173" y="164"/>
                  </a:cubicBezTo>
                  <a:cubicBezTo>
                    <a:pt x="2212" y="74"/>
                    <a:pt x="2189" y="1"/>
                    <a:pt x="2121" y="1"/>
                  </a:cubicBezTo>
                  <a:close/>
                  <a:moveTo>
                    <a:pt x="1492" y="365"/>
                  </a:moveTo>
                  <a:cubicBezTo>
                    <a:pt x="1424" y="365"/>
                    <a:pt x="1338" y="438"/>
                    <a:pt x="1298" y="528"/>
                  </a:cubicBezTo>
                  <a:cubicBezTo>
                    <a:pt x="1259" y="619"/>
                    <a:pt x="1283" y="692"/>
                    <a:pt x="1350" y="692"/>
                  </a:cubicBezTo>
                  <a:cubicBezTo>
                    <a:pt x="1418" y="692"/>
                    <a:pt x="1505" y="619"/>
                    <a:pt x="1544" y="528"/>
                  </a:cubicBezTo>
                  <a:cubicBezTo>
                    <a:pt x="1582" y="438"/>
                    <a:pt x="1560" y="365"/>
                    <a:pt x="1492" y="365"/>
                  </a:cubicBezTo>
                  <a:close/>
                  <a:moveTo>
                    <a:pt x="862" y="728"/>
                  </a:moveTo>
                  <a:cubicBezTo>
                    <a:pt x="795" y="728"/>
                    <a:pt x="708" y="801"/>
                    <a:pt x="668" y="891"/>
                  </a:cubicBezTo>
                  <a:cubicBezTo>
                    <a:pt x="630" y="982"/>
                    <a:pt x="653" y="1056"/>
                    <a:pt x="721" y="1056"/>
                  </a:cubicBezTo>
                  <a:cubicBezTo>
                    <a:pt x="789" y="1056"/>
                    <a:pt x="875" y="982"/>
                    <a:pt x="914" y="891"/>
                  </a:cubicBezTo>
                  <a:cubicBezTo>
                    <a:pt x="954" y="801"/>
                    <a:pt x="930" y="728"/>
                    <a:pt x="862" y="728"/>
                  </a:cubicBezTo>
                  <a:close/>
                  <a:moveTo>
                    <a:pt x="233" y="1091"/>
                  </a:moveTo>
                  <a:cubicBezTo>
                    <a:pt x="165" y="1091"/>
                    <a:pt x="79" y="1164"/>
                    <a:pt x="40" y="1255"/>
                  </a:cubicBezTo>
                  <a:cubicBezTo>
                    <a:pt x="0" y="1345"/>
                    <a:pt x="24" y="1418"/>
                    <a:pt x="91" y="1418"/>
                  </a:cubicBezTo>
                  <a:cubicBezTo>
                    <a:pt x="159" y="1418"/>
                    <a:pt x="246" y="1345"/>
                    <a:pt x="284" y="1255"/>
                  </a:cubicBezTo>
                  <a:cubicBezTo>
                    <a:pt x="324" y="1164"/>
                    <a:pt x="301" y="1091"/>
                    <a:pt x="233" y="109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042;p66"/>
            <p:cNvSpPr/>
            <p:nvPr/>
          </p:nvSpPr>
          <p:spPr>
            <a:xfrm>
              <a:off x="3474800" y="4293425"/>
              <a:ext cx="45750" cy="34025"/>
            </a:xfrm>
            <a:custGeom>
              <a:avLst/>
              <a:gdLst/>
              <a:ahLst/>
              <a:cxnLst/>
              <a:rect l="l" t="t" r="r" b="b"/>
              <a:pathLst>
                <a:path w="1830" h="1361" extrusionOk="0">
                  <a:moveTo>
                    <a:pt x="1698" y="1"/>
                  </a:moveTo>
                  <a:cubicBezTo>
                    <a:pt x="1659" y="1"/>
                    <a:pt x="1615" y="14"/>
                    <a:pt x="1567" y="42"/>
                  </a:cubicBezTo>
                  <a:lnTo>
                    <a:pt x="264" y="793"/>
                  </a:lnTo>
                  <a:cubicBezTo>
                    <a:pt x="119" y="877"/>
                    <a:pt x="0" y="1063"/>
                    <a:pt x="0" y="1209"/>
                  </a:cubicBezTo>
                  <a:cubicBezTo>
                    <a:pt x="0" y="1306"/>
                    <a:pt x="53" y="1361"/>
                    <a:pt x="132" y="1361"/>
                  </a:cubicBezTo>
                  <a:cubicBezTo>
                    <a:pt x="171" y="1361"/>
                    <a:pt x="216" y="1347"/>
                    <a:pt x="264" y="1319"/>
                  </a:cubicBezTo>
                  <a:lnTo>
                    <a:pt x="1567" y="568"/>
                  </a:lnTo>
                  <a:cubicBezTo>
                    <a:pt x="1711" y="484"/>
                    <a:pt x="1829" y="298"/>
                    <a:pt x="1829" y="153"/>
                  </a:cubicBezTo>
                  <a:cubicBezTo>
                    <a:pt x="1829" y="55"/>
                    <a:pt x="1776" y="1"/>
                    <a:pt x="1698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043;p66"/>
            <p:cNvSpPr/>
            <p:nvPr/>
          </p:nvSpPr>
          <p:spPr>
            <a:xfrm>
              <a:off x="2708500" y="4078558"/>
              <a:ext cx="110325" cy="75675"/>
            </a:xfrm>
            <a:custGeom>
              <a:avLst/>
              <a:gdLst/>
              <a:ahLst/>
              <a:cxnLst/>
              <a:rect l="l" t="t" r="r" b="b"/>
              <a:pathLst>
                <a:path w="4413" h="3027" extrusionOk="0">
                  <a:moveTo>
                    <a:pt x="189" y="1"/>
                  </a:moveTo>
                  <a:cubicBezTo>
                    <a:pt x="78" y="1"/>
                    <a:pt x="2" y="88"/>
                    <a:pt x="1" y="240"/>
                  </a:cubicBezTo>
                  <a:cubicBezTo>
                    <a:pt x="1" y="455"/>
                    <a:pt x="151" y="716"/>
                    <a:pt x="339" y="823"/>
                  </a:cubicBezTo>
                  <a:lnTo>
                    <a:pt x="4073" y="2980"/>
                  </a:lnTo>
                  <a:cubicBezTo>
                    <a:pt x="4127" y="3011"/>
                    <a:pt x="4179" y="3026"/>
                    <a:pt x="4225" y="3026"/>
                  </a:cubicBezTo>
                  <a:cubicBezTo>
                    <a:pt x="4335" y="3026"/>
                    <a:pt x="4411" y="2939"/>
                    <a:pt x="4411" y="2787"/>
                  </a:cubicBezTo>
                  <a:cubicBezTo>
                    <a:pt x="4413" y="2572"/>
                    <a:pt x="4261" y="2311"/>
                    <a:pt x="4075" y="2203"/>
                  </a:cubicBezTo>
                  <a:lnTo>
                    <a:pt x="341" y="47"/>
                  </a:lnTo>
                  <a:cubicBezTo>
                    <a:pt x="286" y="15"/>
                    <a:pt x="235" y="1"/>
                    <a:pt x="189" y="1"/>
                  </a:cubicBezTo>
                  <a:close/>
                </a:path>
              </a:pathLst>
            </a:custGeom>
            <a:solidFill>
              <a:srgbClr val="B6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044;p66"/>
            <p:cNvSpPr/>
            <p:nvPr/>
          </p:nvSpPr>
          <p:spPr>
            <a:xfrm>
              <a:off x="2619850" y="3773975"/>
              <a:ext cx="248775" cy="141775"/>
            </a:xfrm>
            <a:custGeom>
              <a:avLst/>
              <a:gdLst/>
              <a:ahLst/>
              <a:cxnLst/>
              <a:rect l="l" t="t" r="r" b="b"/>
              <a:pathLst>
                <a:path w="9951" h="5671" extrusionOk="0">
                  <a:moveTo>
                    <a:pt x="8980" y="1"/>
                  </a:moveTo>
                  <a:lnTo>
                    <a:pt x="0" y="5186"/>
                  </a:lnTo>
                  <a:lnTo>
                    <a:pt x="443" y="5441"/>
                  </a:lnTo>
                  <a:lnTo>
                    <a:pt x="443" y="5442"/>
                  </a:lnTo>
                  <a:cubicBezTo>
                    <a:pt x="707" y="5594"/>
                    <a:pt x="1054" y="5670"/>
                    <a:pt x="1400" y="5670"/>
                  </a:cubicBezTo>
                  <a:cubicBezTo>
                    <a:pt x="1747" y="5670"/>
                    <a:pt x="2093" y="5594"/>
                    <a:pt x="2358" y="5442"/>
                  </a:cubicBezTo>
                  <a:lnTo>
                    <a:pt x="9422" y="1362"/>
                  </a:lnTo>
                  <a:cubicBezTo>
                    <a:pt x="9951" y="1057"/>
                    <a:pt x="9951" y="563"/>
                    <a:pt x="9422" y="257"/>
                  </a:cubicBezTo>
                  <a:lnTo>
                    <a:pt x="8980" y="1"/>
                  </a:lnTo>
                  <a:close/>
                </a:path>
              </a:pathLst>
            </a:custGeom>
            <a:solidFill>
              <a:srgbClr val="DFD7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045;p66"/>
            <p:cNvSpPr/>
            <p:nvPr/>
          </p:nvSpPr>
          <p:spPr>
            <a:xfrm>
              <a:off x="2707725" y="3823450"/>
              <a:ext cx="80525" cy="45850"/>
            </a:xfrm>
            <a:custGeom>
              <a:avLst/>
              <a:gdLst/>
              <a:ahLst/>
              <a:cxnLst/>
              <a:rect l="l" t="t" r="r" b="b"/>
              <a:pathLst>
                <a:path w="3221" h="1834" extrusionOk="0">
                  <a:moveTo>
                    <a:pt x="2973" y="1"/>
                  </a:moveTo>
                  <a:cubicBezTo>
                    <a:pt x="2916" y="1"/>
                    <a:pt x="2858" y="14"/>
                    <a:pt x="2814" y="39"/>
                  </a:cubicBezTo>
                  <a:lnTo>
                    <a:pt x="89" y="1612"/>
                  </a:lnTo>
                  <a:cubicBezTo>
                    <a:pt x="1" y="1663"/>
                    <a:pt x="1" y="1745"/>
                    <a:pt x="89" y="1795"/>
                  </a:cubicBezTo>
                  <a:cubicBezTo>
                    <a:pt x="133" y="1821"/>
                    <a:pt x="191" y="1834"/>
                    <a:pt x="249" y="1834"/>
                  </a:cubicBezTo>
                  <a:cubicBezTo>
                    <a:pt x="307" y="1834"/>
                    <a:pt x="364" y="1821"/>
                    <a:pt x="408" y="1795"/>
                  </a:cubicBezTo>
                  <a:lnTo>
                    <a:pt x="3133" y="223"/>
                  </a:lnTo>
                  <a:cubicBezTo>
                    <a:pt x="3221" y="172"/>
                    <a:pt x="3221" y="89"/>
                    <a:pt x="3133" y="39"/>
                  </a:cubicBezTo>
                  <a:cubicBezTo>
                    <a:pt x="3088" y="14"/>
                    <a:pt x="3031" y="1"/>
                    <a:pt x="2973" y="1"/>
                  </a:cubicBezTo>
                  <a:close/>
                </a:path>
              </a:pathLst>
            </a:custGeom>
            <a:solidFill>
              <a:srgbClr val="ADA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046;p66"/>
            <p:cNvSpPr/>
            <p:nvPr/>
          </p:nvSpPr>
          <p:spPr>
            <a:xfrm>
              <a:off x="2660400" y="3886600"/>
              <a:ext cx="19525" cy="10200"/>
            </a:xfrm>
            <a:custGeom>
              <a:avLst/>
              <a:gdLst/>
              <a:ahLst/>
              <a:cxnLst/>
              <a:rect l="l" t="t" r="r" b="b"/>
              <a:pathLst>
                <a:path w="781" h="408" extrusionOk="0">
                  <a:moveTo>
                    <a:pt x="391" y="1"/>
                  </a:moveTo>
                  <a:cubicBezTo>
                    <a:pt x="236" y="1"/>
                    <a:pt x="93" y="61"/>
                    <a:pt x="51" y="152"/>
                  </a:cubicBezTo>
                  <a:cubicBezTo>
                    <a:pt x="1" y="261"/>
                    <a:pt x="113" y="372"/>
                    <a:pt x="300" y="400"/>
                  </a:cubicBezTo>
                  <a:cubicBezTo>
                    <a:pt x="331" y="405"/>
                    <a:pt x="362" y="408"/>
                    <a:pt x="393" y="408"/>
                  </a:cubicBezTo>
                  <a:cubicBezTo>
                    <a:pt x="547" y="408"/>
                    <a:pt x="689" y="348"/>
                    <a:pt x="731" y="257"/>
                  </a:cubicBezTo>
                  <a:cubicBezTo>
                    <a:pt x="781" y="149"/>
                    <a:pt x="670" y="38"/>
                    <a:pt x="481" y="8"/>
                  </a:cubicBezTo>
                  <a:cubicBezTo>
                    <a:pt x="451" y="3"/>
                    <a:pt x="421" y="1"/>
                    <a:pt x="391" y="1"/>
                  </a:cubicBezTo>
                  <a:close/>
                </a:path>
              </a:pathLst>
            </a:custGeom>
            <a:solidFill>
              <a:srgbClr val="ADA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047;p66"/>
            <p:cNvSpPr/>
            <p:nvPr/>
          </p:nvSpPr>
          <p:spPr>
            <a:xfrm>
              <a:off x="2541475" y="3696600"/>
              <a:ext cx="1142150" cy="656700"/>
            </a:xfrm>
            <a:custGeom>
              <a:avLst/>
              <a:gdLst/>
              <a:ahLst/>
              <a:cxnLst/>
              <a:rect l="l" t="t" r="r" b="b"/>
              <a:pathLst>
                <a:path w="45686" h="26268" extrusionOk="0">
                  <a:moveTo>
                    <a:pt x="15379" y="1"/>
                  </a:moveTo>
                  <a:cubicBezTo>
                    <a:pt x="14897" y="1"/>
                    <a:pt x="14415" y="107"/>
                    <a:pt x="14046" y="320"/>
                  </a:cubicBezTo>
                  <a:lnTo>
                    <a:pt x="741" y="8001"/>
                  </a:lnTo>
                  <a:cubicBezTo>
                    <a:pt x="4" y="8429"/>
                    <a:pt x="0" y="9119"/>
                    <a:pt x="733" y="9545"/>
                  </a:cubicBezTo>
                  <a:lnTo>
                    <a:pt x="28975" y="25948"/>
                  </a:lnTo>
                  <a:cubicBezTo>
                    <a:pt x="29342" y="26161"/>
                    <a:pt x="29823" y="26267"/>
                    <a:pt x="30305" y="26267"/>
                  </a:cubicBezTo>
                  <a:cubicBezTo>
                    <a:pt x="30787" y="26267"/>
                    <a:pt x="31269" y="26161"/>
                    <a:pt x="31638" y="25948"/>
                  </a:cubicBezTo>
                  <a:lnTo>
                    <a:pt x="44944" y="18266"/>
                  </a:lnTo>
                  <a:cubicBezTo>
                    <a:pt x="45682" y="17840"/>
                    <a:pt x="45686" y="17149"/>
                    <a:pt x="44952" y="16722"/>
                  </a:cubicBezTo>
                  <a:lnTo>
                    <a:pt x="16710" y="321"/>
                  </a:lnTo>
                  <a:cubicBezTo>
                    <a:pt x="16343" y="107"/>
                    <a:pt x="15861" y="1"/>
                    <a:pt x="15379" y="1"/>
                  </a:cubicBezTo>
                  <a:close/>
                </a:path>
              </a:pathLst>
            </a:custGeom>
            <a:solidFill>
              <a:srgbClr val="BE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048;p66"/>
            <p:cNvSpPr/>
            <p:nvPr/>
          </p:nvSpPr>
          <p:spPr>
            <a:xfrm>
              <a:off x="2541475" y="3869275"/>
              <a:ext cx="873275" cy="349850"/>
            </a:xfrm>
            <a:custGeom>
              <a:avLst/>
              <a:gdLst/>
              <a:ahLst/>
              <a:cxnLst/>
              <a:rect l="l" t="t" r="r" b="b"/>
              <a:pathLst>
                <a:path w="34931" h="13994" extrusionOk="0">
                  <a:moveTo>
                    <a:pt x="2637" y="0"/>
                  </a:moveTo>
                  <a:lnTo>
                    <a:pt x="741" y="1094"/>
                  </a:lnTo>
                  <a:cubicBezTo>
                    <a:pt x="4" y="1522"/>
                    <a:pt x="0" y="2212"/>
                    <a:pt x="733" y="2638"/>
                  </a:cubicBezTo>
                  <a:lnTo>
                    <a:pt x="20284" y="13993"/>
                  </a:lnTo>
                  <a:lnTo>
                    <a:pt x="34931" y="13993"/>
                  </a:lnTo>
                  <a:lnTo>
                    <a:pt x="18332" y="0"/>
                  </a:lnTo>
                  <a:close/>
                </a:path>
              </a:pathLst>
            </a:custGeom>
            <a:solidFill>
              <a:srgbClr val="BE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049;p66"/>
            <p:cNvSpPr/>
            <p:nvPr/>
          </p:nvSpPr>
          <p:spPr>
            <a:xfrm>
              <a:off x="2764700" y="3810200"/>
              <a:ext cx="708250" cy="408925"/>
            </a:xfrm>
            <a:custGeom>
              <a:avLst/>
              <a:gdLst/>
              <a:ahLst/>
              <a:cxnLst/>
              <a:rect l="l" t="t" r="r" b="b"/>
              <a:pathLst>
                <a:path w="28330" h="16357" extrusionOk="0">
                  <a:moveTo>
                    <a:pt x="2328" y="0"/>
                  </a:moveTo>
                  <a:lnTo>
                    <a:pt x="1" y="1343"/>
                  </a:lnTo>
                  <a:lnTo>
                    <a:pt x="26002" y="16356"/>
                  </a:lnTo>
                  <a:lnTo>
                    <a:pt x="28329" y="1501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2E3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050;p66"/>
            <p:cNvSpPr/>
            <p:nvPr/>
          </p:nvSpPr>
          <p:spPr>
            <a:xfrm>
              <a:off x="2812800" y="3217575"/>
              <a:ext cx="600700" cy="1334425"/>
            </a:xfrm>
            <a:custGeom>
              <a:avLst/>
              <a:gdLst/>
              <a:ahLst/>
              <a:cxnLst/>
              <a:rect l="l" t="t" r="r" b="b"/>
              <a:pathLst>
                <a:path w="24028" h="53377" extrusionOk="0">
                  <a:moveTo>
                    <a:pt x="1" y="39504"/>
                  </a:moveTo>
                  <a:lnTo>
                    <a:pt x="24028" y="53376"/>
                  </a:lnTo>
                  <a:lnTo>
                    <a:pt x="24028" y="138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051;p66"/>
            <p:cNvSpPr/>
            <p:nvPr/>
          </p:nvSpPr>
          <p:spPr>
            <a:xfrm>
              <a:off x="3250875" y="3610500"/>
              <a:ext cx="82125" cy="126900"/>
            </a:xfrm>
            <a:custGeom>
              <a:avLst/>
              <a:gdLst/>
              <a:ahLst/>
              <a:cxnLst/>
              <a:rect l="l" t="t" r="r" b="b"/>
              <a:pathLst>
                <a:path w="3285" h="5076" extrusionOk="0">
                  <a:moveTo>
                    <a:pt x="298" y="370"/>
                  </a:moveTo>
                  <a:cubicBezTo>
                    <a:pt x="317" y="370"/>
                    <a:pt x="340" y="376"/>
                    <a:pt x="363" y="390"/>
                  </a:cubicBezTo>
                  <a:lnTo>
                    <a:pt x="2921" y="1867"/>
                  </a:lnTo>
                  <a:cubicBezTo>
                    <a:pt x="2994" y="1909"/>
                    <a:pt x="3052" y="2001"/>
                    <a:pt x="3052" y="2072"/>
                  </a:cubicBezTo>
                  <a:lnTo>
                    <a:pt x="3052" y="4630"/>
                  </a:lnTo>
                  <a:cubicBezTo>
                    <a:pt x="3052" y="4678"/>
                    <a:pt x="3026" y="4705"/>
                    <a:pt x="2987" y="4705"/>
                  </a:cubicBezTo>
                  <a:cubicBezTo>
                    <a:pt x="2968" y="4705"/>
                    <a:pt x="2945" y="4699"/>
                    <a:pt x="2921" y="4685"/>
                  </a:cubicBezTo>
                  <a:lnTo>
                    <a:pt x="363" y="3208"/>
                  </a:lnTo>
                  <a:cubicBezTo>
                    <a:pt x="292" y="3167"/>
                    <a:pt x="233" y="3074"/>
                    <a:pt x="233" y="3003"/>
                  </a:cubicBezTo>
                  <a:lnTo>
                    <a:pt x="233" y="445"/>
                  </a:lnTo>
                  <a:cubicBezTo>
                    <a:pt x="233" y="397"/>
                    <a:pt x="259" y="370"/>
                    <a:pt x="298" y="370"/>
                  </a:cubicBezTo>
                  <a:close/>
                  <a:moveTo>
                    <a:pt x="64" y="0"/>
                  </a:moveTo>
                  <a:cubicBezTo>
                    <a:pt x="26" y="0"/>
                    <a:pt x="0" y="26"/>
                    <a:pt x="0" y="73"/>
                  </a:cubicBezTo>
                  <a:lnTo>
                    <a:pt x="0" y="3106"/>
                  </a:lnTo>
                  <a:cubicBezTo>
                    <a:pt x="0" y="3176"/>
                    <a:pt x="57" y="3264"/>
                    <a:pt x="126" y="3304"/>
                  </a:cubicBezTo>
                  <a:lnTo>
                    <a:pt x="3160" y="5056"/>
                  </a:lnTo>
                  <a:cubicBezTo>
                    <a:pt x="3182" y="5069"/>
                    <a:pt x="3204" y="5076"/>
                    <a:pt x="3222" y="5076"/>
                  </a:cubicBezTo>
                  <a:cubicBezTo>
                    <a:pt x="3260" y="5076"/>
                    <a:pt x="3285" y="5050"/>
                    <a:pt x="3285" y="5003"/>
                  </a:cubicBezTo>
                  <a:lnTo>
                    <a:pt x="3285" y="1968"/>
                  </a:lnTo>
                  <a:cubicBezTo>
                    <a:pt x="3285" y="1899"/>
                    <a:pt x="3229" y="1811"/>
                    <a:pt x="3160" y="1771"/>
                  </a:cubicBezTo>
                  <a:lnTo>
                    <a:pt x="126" y="19"/>
                  </a:lnTo>
                  <a:cubicBezTo>
                    <a:pt x="103" y="6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052;p66"/>
            <p:cNvSpPr/>
            <p:nvPr/>
          </p:nvSpPr>
          <p:spPr>
            <a:xfrm>
              <a:off x="3250875" y="3763250"/>
              <a:ext cx="82125" cy="126925"/>
            </a:xfrm>
            <a:custGeom>
              <a:avLst/>
              <a:gdLst/>
              <a:ahLst/>
              <a:cxnLst/>
              <a:rect l="l" t="t" r="r" b="b"/>
              <a:pathLst>
                <a:path w="3285" h="5077" extrusionOk="0">
                  <a:moveTo>
                    <a:pt x="298" y="370"/>
                  </a:moveTo>
                  <a:cubicBezTo>
                    <a:pt x="317" y="370"/>
                    <a:pt x="340" y="377"/>
                    <a:pt x="363" y="391"/>
                  </a:cubicBezTo>
                  <a:lnTo>
                    <a:pt x="2921" y="1867"/>
                  </a:lnTo>
                  <a:cubicBezTo>
                    <a:pt x="2994" y="1909"/>
                    <a:pt x="3052" y="2001"/>
                    <a:pt x="3052" y="2073"/>
                  </a:cubicBezTo>
                  <a:lnTo>
                    <a:pt x="3052" y="4630"/>
                  </a:lnTo>
                  <a:cubicBezTo>
                    <a:pt x="3052" y="4678"/>
                    <a:pt x="3026" y="4706"/>
                    <a:pt x="2987" y="4706"/>
                  </a:cubicBezTo>
                  <a:cubicBezTo>
                    <a:pt x="2967" y="4706"/>
                    <a:pt x="2945" y="4699"/>
                    <a:pt x="2921" y="4685"/>
                  </a:cubicBezTo>
                  <a:lnTo>
                    <a:pt x="363" y="3208"/>
                  </a:lnTo>
                  <a:cubicBezTo>
                    <a:pt x="292" y="3168"/>
                    <a:pt x="233" y="3075"/>
                    <a:pt x="233" y="3003"/>
                  </a:cubicBezTo>
                  <a:lnTo>
                    <a:pt x="233" y="445"/>
                  </a:lnTo>
                  <a:cubicBezTo>
                    <a:pt x="233" y="397"/>
                    <a:pt x="259" y="370"/>
                    <a:pt x="298" y="370"/>
                  </a:cubicBezTo>
                  <a:close/>
                  <a:moveTo>
                    <a:pt x="64" y="1"/>
                  </a:moveTo>
                  <a:cubicBezTo>
                    <a:pt x="26" y="1"/>
                    <a:pt x="0" y="27"/>
                    <a:pt x="0" y="73"/>
                  </a:cubicBezTo>
                  <a:lnTo>
                    <a:pt x="0" y="3107"/>
                  </a:lnTo>
                  <a:cubicBezTo>
                    <a:pt x="0" y="3176"/>
                    <a:pt x="57" y="3264"/>
                    <a:pt x="126" y="3305"/>
                  </a:cubicBezTo>
                  <a:lnTo>
                    <a:pt x="3160" y="5056"/>
                  </a:lnTo>
                  <a:cubicBezTo>
                    <a:pt x="3182" y="5070"/>
                    <a:pt x="3204" y="5076"/>
                    <a:pt x="3222" y="5076"/>
                  </a:cubicBezTo>
                  <a:cubicBezTo>
                    <a:pt x="3260" y="5076"/>
                    <a:pt x="3285" y="5050"/>
                    <a:pt x="3285" y="5004"/>
                  </a:cubicBezTo>
                  <a:lnTo>
                    <a:pt x="3285" y="1969"/>
                  </a:lnTo>
                  <a:cubicBezTo>
                    <a:pt x="3285" y="1900"/>
                    <a:pt x="3229" y="1811"/>
                    <a:pt x="3160" y="1771"/>
                  </a:cubicBezTo>
                  <a:lnTo>
                    <a:pt x="3160" y="1772"/>
                  </a:lnTo>
                  <a:lnTo>
                    <a:pt x="126" y="19"/>
                  </a:lnTo>
                  <a:cubicBezTo>
                    <a:pt x="103" y="7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053;p66"/>
            <p:cNvSpPr/>
            <p:nvPr/>
          </p:nvSpPr>
          <p:spPr>
            <a:xfrm>
              <a:off x="3250875" y="3916025"/>
              <a:ext cx="82125" cy="126900"/>
            </a:xfrm>
            <a:custGeom>
              <a:avLst/>
              <a:gdLst/>
              <a:ahLst/>
              <a:cxnLst/>
              <a:rect l="l" t="t" r="r" b="b"/>
              <a:pathLst>
                <a:path w="3285" h="5076" extrusionOk="0">
                  <a:moveTo>
                    <a:pt x="298" y="370"/>
                  </a:moveTo>
                  <a:cubicBezTo>
                    <a:pt x="317" y="370"/>
                    <a:pt x="340" y="376"/>
                    <a:pt x="363" y="390"/>
                  </a:cubicBezTo>
                  <a:lnTo>
                    <a:pt x="2921" y="1867"/>
                  </a:lnTo>
                  <a:cubicBezTo>
                    <a:pt x="2994" y="1907"/>
                    <a:pt x="3052" y="2001"/>
                    <a:pt x="3052" y="2072"/>
                  </a:cubicBezTo>
                  <a:lnTo>
                    <a:pt x="3052" y="4630"/>
                  </a:lnTo>
                  <a:cubicBezTo>
                    <a:pt x="3052" y="4678"/>
                    <a:pt x="3026" y="4705"/>
                    <a:pt x="2987" y="4705"/>
                  </a:cubicBezTo>
                  <a:cubicBezTo>
                    <a:pt x="2967" y="4705"/>
                    <a:pt x="2945" y="4699"/>
                    <a:pt x="2921" y="4685"/>
                  </a:cubicBezTo>
                  <a:lnTo>
                    <a:pt x="363" y="3208"/>
                  </a:lnTo>
                  <a:cubicBezTo>
                    <a:pt x="292" y="3166"/>
                    <a:pt x="233" y="3074"/>
                    <a:pt x="233" y="3003"/>
                  </a:cubicBezTo>
                  <a:lnTo>
                    <a:pt x="233" y="445"/>
                  </a:lnTo>
                  <a:cubicBezTo>
                    <a:pt x="233" y="397"/>
                    <a:pt x="259" y="370"/>
                    <a:pt x="298" y="370"/>
                  </a:cubicBezTo>
                  <a:close/>
                  <a:moveTo>
                    <a:pt x="64" y="0"/>
                  </a:moveTo>
                  <a:cubicBezTo>
                    <a:pt x="26" y="0"/>
                    <a:pt x="0" y="26"/>
                    <a:pt x="0" y="73"/>
                  </a:cubicBezTo>
                  <a:lnTo>
                    <a:pt x="0" y="3106"/>
                  </a:lnTo>
                  <a:cubicBezTo>
                    <a:pt x="0" y="3176"/>
                    <a:pt x="57" y="3264"/>
                    <a:pt x="126" y="3304"/>
                  </a:cubicBezTo>
                  <a:lnTo>
                    <a:pt x="3160" y="5056"/>
                  </a:lnTo>
                  <a:cubicBezTo>
                    <a:pt x="3182" y="5069"/>
                    <a:pt x="3204" y="5076"/>
                    <a:pt x="3222" y="5076"/>
                  </a:cubicBezTo>
                  <a:cubicBezTo>
                    <a:pt x="3260" y="5076"/>
                    <a:pt x="3285" y="5050"/>
                    <a:pt x="3285" y="5003"/>
                  </a:cubicBezTo>
                  <a:lnTo>
                    <a:pt x="3285" y="1968"/>
                  </a:lnTo>
                  <a:cubicBezTo>
                    <a:pt x="3285" y="1899"/>
                    <a:pt x="3229" y="1811"/>
                    <a:pt x="3160" y="1770"/>
                  </a:cubicBezTo>
                  <a:lnTo>
                    <a:pt x="3160" y="1771"/>
                  </a:lnTo>
                  <a:lnTo>
                    <a:pt x="126" y="19"/>
                  </a:lnTo>
                  <a:cubicBezTo>
                    <a:pt x="103" y="6"/>
                    <a:pt x="82" y="0"/>
                    <a:pt x="6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054;p66"/>
            <p:cNvSpPr/>
            <p:nvPr/>
          </p:nvSpPr>
          <p:spPr>
            <a:xfrm>
              <a:off x="3250875" y="4068775"/>
              <a:ext cx="82125" cy="126925"/>
            </a:xfrm>
            <a:custGeom>
              <a:avLst/>
              <a:gdLst/>
              <a:ahLst/>
              <a:cxnLst/>
              <a:rect l="l" t="t" r="r" b="b"/>
              <a:pathLst>
                <a:path w="3285" h="5077" extrusionOk="0">
                  <a:moveTo>
                    <a:pt x="298" y="370"/>
                  </a:moveTo>
                  <a:cubicBezTo>
                    <a:pt x="317" y="370"/>
                    <a:pt x="339" y="377"/>
                    <a:pt x="363" y="391"/>
                  </a:cubicBezTo>
                  <a:lnTo>
                    <a:pt x="2921" y="1866"/>
                  </a:lnTo>
                  <a:cubicBezTo>
                    <a:pt x="2994" y="1908"/>
                    <a:pt x="3052" y="2000"/>
                    <a:pt x="3052" y="2073"/>
                  </a:cubicBezTo>
                  <a:lnTo>
                    <a:pt x="3052" y="4630"/>
                  </a:lnTo>
                  <a:cubicBezTo>
                    <a:pt x="3052" y="4678"/>
                    <a:pt x="3026" y="4706"/>
                    <a:pt x="2987" y="4706"/>
                  </a:cubicBezTo>
                  <a:cubicBezTo>
                    <a:pt x="2967" y="4706"/>
                    <a:pt x="2945" y="4699"/>
                    <a:pt x="2921" y="4685"/>
                  </a:cubicBezTo>
                  <a:lnTo>
                    <a:pt x="363" y="3208"/>
                  </a:lnTo>
                  <a:cubicBezTo>
                    <a:pt x="292" y="3167"/>
                    <a:pt x="233" y="3075"/>
                    <a:pt x="233" y="3003"/>
                  </a:cubicBezTo>
                  <a:lnTo>
                    <a:pt x="233" y="445"/>
                  </a:lnTo>
                  <a:cubicBezTo>
                    <a:pt x="233" y="397"/>
                    <a:pt x="259" y="370"/>
                    <a:pt x="298" y="370"/>
                  </a:cubicBezTo>
                  <a:close/>
                  <a:moveTo>
                    <a:pt x="63" y="0"/>
                  </a:moveTo>
                  <a:cubicBezTo>
                    <a:pt x="26" y="0"/>
                    <a:pt x="0" y="26"/>
                    <a:pt x="0" y="72"/>
                  </a:cubicBezTo>
                  <a:lnTo>
                    <a:pt x="0" y="3107"/>
                  </a:lnTo>
                  <a:cubicBezTo>
                    <a:pt x="0" y="3176"/>
                    <a:pt x="57" y="3264"/>
                    <a:pt x="126" y="3305"/>
                  </a:cubicBezTo>
                  <a:lnTo>
                    <a:pt x="3160" y="5056"/>
                  </a:lnTo>
                  <a:cubicBezTo>
                    <a:pt x="3182" y="5070"/>
                    <a:pt x="3204" y="5076"/>
                    <a:pt x="3222" y="5076"/>
                  </a:cubicBezTo>
                  <a:cubicBezTo>
                    <a:pt x="3260" y="5076"/>
                    <a:pt x="3285" y="5050"/>
                    <a:pt x="3285" y="5004"/>
                  </a:cubicBezTo>
                  <a:lnTo>
                    <a:pt x="3285" y="1969"/>
                  </a:lnTo>
                  <a:cubicBezTo>
                    <a:pt x="3285" y="1900"/>
                    <a:pt x="3229" y="1811"/>
                    <a:pt x="3160" y="1772"/>
                  </a:cubicBezTo>
                  <a:lnTo>
                    <a:pt x="3160" y="1771"/>
                  </a:lnTo>
                  <a:lnTo>
                    <a:pt x="126" y="19"/>
                  </a:lnTo>
                  <a:cubicBezTo>
                    <a:pt x="103" y="6"/>
                    <a:pt x="81" y="0"/>
                    <a:pt x="63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055;p66"/>
            <p:cNvSpPr/>
            <p:nvPr/>
          </p:nvSpPr>
          <p:spPr>
            <a:xfrm>
              <a:off x="3250875" y="4221525"/>
              <a:ext cx="82125" cy="126925"/>
            </a:xfrm>
            <a:custGeom>
              <a:avLst/>
              <a:gdLst/>
              <a:ahLst/>
              <a:cxnLst/>
              <a:rect l="l" t="t" r="r" b="b"/>
              <a:pathLst>
                <a:path w="3285" h="5077" extrusionOk="0">
                  <a:moveTo>
                    <a:pt x="298" y="371"/>
                  </a:moveTo>
                  <a:cubicBezTo>
                    <a:pt x="317" y="371"/>
                    <a:pt x="339" y="377"/>
                    <a:pt x="363" y="391"/>
                  </a:cubicBezTo>
                  <a:lnTo>
                    <a:pt x="2921" y="1867"/>
                  </a:lnTo>
                  <a:cubicBezTo>
                    <a:pt x="2994" y="1908"/>
                    <a:pt x="3052" y="2000"/>
                    <a:pt x="3052" y="2073"/>
                  </a:cubicBezTo>
                  <a:lnTo>
                    <a:pt x="3052" y="4631"/>
                  </a:lnTo>
                  <a:cubicBezTo>
                    <a:pt x="3052" y="4679"/>
                    <a:pt x="3026" y="4706"/>
                    <a:pt x="2987" y="4706"/>
                  </a:cubicBezTo>
                  <a:cubicBezTo>
                    <a:pt x="2967" y="4706"/>
                    <a:pt x="2945" y="4700"/>
                    <a:pt x="2921" y="4686"/>
                  </a:cubicBezTo>
                  <a:lnTo>
                    <a:pt x="363" y="3209"/>
                  </a:lnTo>
                  <a:cubicBezTo>
                    <a:pt x="292" y="3167"/>
                    <a:pt x="233" y="3075"/>
                    <a:pt x="233" y="3004"/>
                  </a:cubicBezTo>
                  <a:lnTo>
                    <a:pt x="233" y="446"/>
                  </a:lnTo>
                  <a:cubicBezTo>
                    <a:pt x="233" y="397"/>
                    <a:pt x="259" y="371"/>
                    <a:pt x="298" y="371"/>
                  </a:cubicBezTo>
                  <a:close/>
                  <a:moveTo>
                    <a:pt x="63" y="1"/>
                  </a:moveTo>
                  <a:cubicBezTo>
                    <a:pt x="26" y="1"/>
                    <a:pt x="0" y="26"/>
                    <a:pt x="0" y="72"/>
                  </a:cubicBezTo>
                  <a:lnTo>
                    <a:pt x="0" y="3107"/>
                  </a:lnTo>
                  <a:cubicBezTo>
                    <a:pt x="0" y="3177"/>
                    <a:pt x="57" y="3265"/>
                    <a:pt x="126" y="3305"/>
                  </a:cubicBezTo>
                  <a:lnTo>
                    <a:pt x="3160" y="5057"/>
                  </a:lnTo>
                  <a:cubicBezTo>
                    <a:pt x="3182" y="5070"/>
                    <a:pt x="3204" y="5077"/>
                    <a:pt x="3222" y="5077"/>
                  </a:cubicBezTo>
                  <a:cubicBezTo>
                    <a:pt x="3260" y="5077"/>
                    <a:pt x="3285" y="5051"/>
                    <a:pt x="3285" y="5004"/>
                  </a:cubicBezTo>
                  <a:lnTo>
                    <a:pt x="3285" y="1969"/>
                  </a:lnTo>
                  <a:cubicBezTo>
                    <a:pt x="3285" y="1900"/>
                    <a:pt x="3229" y="1812"/>
                    <a:pt x="3160" y="1772"/>
                  </a:cubicBezTo>
                  <a:lnTo>
                    <a:pt x="3160" y="1771"/>
                  </a:lnTo>
                  <a:lnTo>
                    <a:pt x="126" y="20"/>
                  </a:lnTo>
                  <a:cubicBezTo>
                    <a:pt x="103" y="7"/>
                    <a:pt x="81" y="1"/>
                    <a:pt x="63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1056;p66"/>
            <p:cNvSpPr/>
            <p:nvPr/>
          </p:nvSpPr>
          <p:spPr>
            <a:xfrm>
              <a:off x="3087850" y="3551575"/>
              <a:ext cx="35075" cy="28625"/>
            </a:xfrm>
            <a:custGeom>
              <a:avLst/>
              <a:gdLst/>
              <a:ahLst/>
              <a:cxnLst/>
              <a:rect l="l" t="t" r="r" b="b"/>
              <a:pathLst>
                <a:path w="1403" h="1145" extrusionOk="0">
                  <a:moveTo>
                    <a:pt x="1" y="1"/>
                  </a:moveTo>
                  <a:lnTo>
                    <a:pt x="1" y="336"/>
                  </a:lnTo>
                  <a:lnTo>
                    <a:pt x="1402" y="1145"/>
                  </a:lnTo>
                  <a:lnTo>
                    <a:pt x="1402" y="8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1057;p66"/>
            <p:cNvSpPr/>
            <p:nvPr/>
          </p:nvSpPr>
          <p:spPr>
            <a:xfrm>
              <a:off x="3045850" y="3560500"/>
              <a:ext cx="45400" cy="34600"/>
            </a:xfrm>
            <a:custGeom>
              <a:avLst/>
              <a:gdLst/>
              <a:ahLst/>
              <a:cxnLst/>
              <a:rect l="l" t="t" r="r" b="b"/>
              <a:pathLst>
                <a:path w="1816" h="1384" extrusionOk="0">
                  <a:moveTo>
                    <a:pt x="1" y="0"/>
                  </a:moveTo>
                  <a:lnTo>
                    <a:pt x="1" y="336"/>
                  </a:lnTo>
                  <a:lnTo>
                    <a:pt x="720" y="751"/>
                  </a:lnTo>
                  <a:lnTo>
                    <a:pt x="1815" y="1383"/>
                  </a:lnTo>
                  <a:lnTo>
                    <a:pt x="1815" y="1049"/>
                  </a:lnTo>
                  <a:lnTo>
                    <a:pt x="720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1058;p66"/>
            <p:cNvSpPr/>
            <p:nvPr/>
          </p:nvSpPr>
          <p:spPr>
            <a:xfrm>
              <a:off x="2988150" y="3527175"/>
              <a:ext cx="44875" cy="34300"/>
            </a:xfrm>
            <a:custGeom>
              <a:avLst/>
              <a:gdLst/>
              <a:ahLst/>
              <a:cxnLst/>
              <a:rect l="l" t="t" r="r" b="b"/>
              <a:pathLst>
                <a:path w="1795" h="1372" extrusionOk="0">
                  <a:moveTo>
                    <a:pt x="0" y="1"/>
                  </a:moveTo>
                  <a:lnTo>
                    <a:pt x="0" y="336"/>
                  </a:lnTo>
                  <a:lnTo>
                    <a:pt x="1795" y="1372"/>
                  </a:lnTo>
                  <a:lnTo>
                    <a:pt x="1795" y="10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1059;p66"/>
            <p:cNvSpPr/>
            <p:nvPr/>
          </p:nvSpPr>
          <p:spPr>
            <a:xfrm>
              <a:off x="2988425" y="3494175"/>
              <a:ext cx="86625" cy="58375"/>
            </a:xfrm>
            <a:custGeom>
              <a:avLst/>
              <a:gdLst/>
              <a:ahLst/>
              <a:cxnLst/>
              <a:rect l="l" t="t" r="r" b="b"/>
              <a:pathLst>
                <a:path w="3465" h="2335" extrusionOk="0">
                  <a:moveTo>
                    <a:pt x="0" y="0"/>
                  </a:moveTo>
                  <a:lnTo>
                    <a:pt x="0" y="335"/>
                  </a:lnTo>
                  <a:lnTo>
                    <a:pt x="2712" y="1901"/>
                  </a:lnTo>
                  <a:lnTo>
                    <a:pt x="3465" y="2335"/>
                  </a:lnTo>
                  <a:lnTo>
                    <a:pt x="3465" y="2001"/>
                  </a:lnTo>
                  <a:lnTo>
                    <a:pt x="2167" y="1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1060;p66"/>
            <p:cNvSpPr/>
            <p:nvPr/>
          </p:nvSpPr>
          <p:spPr>
            <a:xfrm>
              <a:off x="2988750" y="3461175"/>
              <a:ext cx="58475" cy="42150"/>
            </a:xfrm>
            <a:custGeom>
              <a:avLst/>
              <a:gdLst/>
              <a:ahLst/>
              <a:cxnLst/>
              <a:rect l="l" t="t" r="r" b="b"/>
              <a:pathLst>
                <a:path w="2339" h="1686" extrusionOk="0">
                  <a:moveTo>
                    <a:pt x="0" y="1"/>
                  </a:moveTo>
                  <a:lnTo>
                    <a:pt x="0" y="335"/>
                  </a:lnTo>
                  <a:lnTo>
                    <a:pt x="572" y="665"/>
                  </a:lnTo>
                  <a:lnTo>
                    <a:pt x="2339" y="1685"/>
                  </a:lnTo>
                  <a:lnTo>
                    <a:pt x="2339" y="1351"/>
                  </a:lnTo>
                  <a:lnTo>
                    <a:pt x="57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1061;p66"/>
            <p:cNvSpPr/>
            <p:nvPr/>
          </p:nvSpPr>
          <p:spPr>
            <a:xfrm>
              <a:off x="3060050" y="3502350"/>
              <a:ext cx="45400" cy="34575"/>
            </a:xfrm>
            <a:custGeom>
              <a:avLst/>
              <a:gdLst/>
              <a:ahLst/>
              <a:cxnLst/>
              <a:rect l="l" t="t" r="r" b="b"/>
              <a:pathLst>
                <a:path w="1816" h="1383" extrusionOk="0">
                  <a:moveTo>
                    <a:pt x="1" y="0"/>
                  </a:moveTo>
                  <a:lnTo>
                    <a:pt x="1" y="334"/>
                  </a:lnTo>
                  <a:lnTo>
                    <a:pt x="1247" y="1055"/>
                  </a:lnTo>
                  <a:lnTo>
                    <a:pt x="1815" y="1383"/>
                  </a:lnTo>
                  <a:lnTo>
                    <a:pt x="1815" y="1048"/>
                  </a:lnTo>
                  <a:lnTo>
                    <a:pt x="1065" y="6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1062;p66"/>
            <p:cNvSpPr/>
            <p:nvPr/>
          </p:nvSpPr>
          <p:spPr>
            <a:xfrm>
              <a:off x="3186950" y="3575625"/>
              <a:ext cx="19650" cy="19700"/>
            </a:xfrm>
            <a:custGeom>
              <a:avLst/>
              <a:gdLst/>
              <a:ahLst/>
              <a:cxnLst/>
              <a:rect l="l" t="t" r="r" b="b"/>
              <a:pathLst>
                <a:path w="786" h="788" extrusionOk="0">
                  <a:moveTo>
                    <a:pt x="1" y="0"/>
                  </a:moveTo>
                  <a:lnTo>
                    <a:pt x="1" y="334"/>
                  </a:lnTo>
                  <a:lnTo>
                    <a:pt x="786" y="788"/>
                  </a:lnTo>
                  <a:lnTo>
                    <a:pt x="786" y="4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1063;p66"/>
            <p:cNvSpPr/>
            <p:nvPr/>
          </p:nvSpPr>
          <p:spPr>
            <a:xfrm>
              <a:off x="3157200" y="3558450"/>
              <a:ext cx="16925" cy="18150"/>
            </a:xfrm>
            <a:custGeom>
              <a:avLst/>
              <a:gdLst/>
              <a:ahLst/>
              <a:cxnLst/>
              <a:rect l="l" t="t" r="r" b="b"/>
              <a:pathLst>
                <a:path w="677" h="726" extrusionOk="0">
                  <a:moveTo>
                    <a:pt x="0" y="0"/>
                  </a:moveTo>
                  <a:lnTo>
                    <a:pt x="0" y="334"/>
                  </a:lnTo>
                  <a:lnTo>
                    <a:pt x="677" y="725"/>
                  </a:lnTo>
                  <a:lnTo>
                    <a:pt x="677" y="3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1064;p66"/>
            <p:cNvSpPr/>
            <p:nvPr/>
          </p:nvSpPr>
          <p:spPr>
            <a:xfrm>
              <a:off x="3174675" y="3601675"/>
              <a:ext cx="32275" cy="27025"/>
            </a:xfrm>
            <a:custGeom>
              <a:avLst/>
              <a:gdLst/>
              <a:ahLst/>
              <a:cxnLst/>
              <a:rect l="l" t="t" r="r" b="b"/>
              <a:pathLst>
                <a:path w="1291" h="1081" extrusionOk="0">
                  <a:moveTo>
                    <a:pt x="0" y="1"/>
                  </a:moveTo>
                  <a:lnTo>
                    <a:pt x="0" y="336"/>
                  </a:lnTo>
                  <a:lnTo>
                    <a:pt x="1290" y="1081"/>
                  </a:lnTo>
                  <a:lnTo>
                    <a:pt x="1290" y="7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1065;p66"/>
            <p:cNvSpPr/>
            <p:nvPr/>
          </p:nvSpPr>
          <p:spPr>
            <a:xfrm>
              <a:off x="3144800" y="3617650"/>
              <a:ext cx="13800" cy="16325"/>
            </a:xfrm>
            <a:custGeom>
              <a:avLst/>
              <a:gdLst/>
              <a:ahLst/>
              <a:cxnLst/>
              <a:rect l="l" t="t" r="r" b="b"/>
              <a:pathLst>
                <a:path w="552" h="653" extrusionOk="0">
                  <a:moveTo>
                    <a:pt x="0" y="0"/>
                  </a:moveTo>
                  <a:lnTo>
                    <a:pt x="0" y="334"/>
                  </a:lnTo>
                  <a:lnTo>
                    <a:pt x="551" y="653"/>
                  </a:lnTo>
                  <a:lnTo>
                    <a:pt x="551" y="3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1066;p66"/>
            <p:cNvSpPr/>
            <p:nvPr/>
          </p:nvSpPr>
          <p:spPr>
            <a:xfrm>
              <a:off x="3171400" y="3633000"/>
              <a:ext cx="35825" cy="29050"/>
            </a:xfrm>
            <a:custGeom>
              <a:avLst/>
              <a:gdLst/>
              <a:ahLst/>
              <a:cxnLst/>
              <a:rect l="l" t="t" r="r" b="b"/>
              <a:pathLst>
                <a:path w="1433" h="1162" extrusionOk="0">
                  <a:moveTo>
                    <a:pt x="0" y="1"/>
                  </a:moveTo>
                  <a:lnTo>
                    <a:pt x="0" y="335"/>
                  </a:lnTo>
                  <a:lnTo>
                    <a:pt x="1433" y="1161"/>
                  </a:lnTo>
                  <a:lnTo>
                    <a:pt x="1433" y="8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1067;p66"/>
            <p:cNvSpPr/>
            <p:nvPr/>
          </p:nvSpPr>
          <p:spPr>
            <a:xfrm>
              <a:off x="2988325" y="3679250"/>
              <a:ext cx="66500" cy="46775"/>
            </a:xfrm>
            <a:custGeom>
              <a:avLst/>
              <a:gdLst/>
              <a:ahLst/>
              <a:cxnLst/>
              <a:rect l="l" t="t" r="r" b="b"/>
              <a:pathLst>
                <a:path w="2660" h="1871" extrusionOk="0">
                  <a:moveTo>
                    <a:pt x="1" y="1"/>
                  </a:moveTo>
                  <a:lnTo>
                    <a:pt x="1" y="335"/>
                  </a:lnTo>
                  <a:lnTo>
                    <a:pt x="2660" y="1870"/>
                  </a:lnTo>
                  <a:lnTo>
                    <a:pt x="2660" y="15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1068;p66"/>
            <p:cNvSpPr/>
            <p:nvPr/>
          </p:nvSpPr>
          <p:spPr>
            <a:xfrm>
              <a:off x="3042850" y="3644400"/>
              <a:ext cx="80375" cy="54750"/>
            </a:xfrm>
            <a:custGeom>
              <a:avLst/>
              <a:gdLst/>
              <a:ahLst/>
              <a:cxnLst/>
              <a:rect l="l" t="t" r="r" b="b"/>
              <a:pathLst>
                <a:path w="3215" h="2190" extrusionOk="0">
                  <a:moveTo>
                    <a:pt x="0" y="0"/>
                  </a:moveTo>
                  <a:lnTo>
                    <a:pt x="0" y="334"/>
                  </a:lnTo>
                  <a:lnTo>
                    <a:pt x="1288" y="1078"/>
                  </a:lnTo>
                  <a:lnTo>
                    <a:pt x="3214" y="2189"/>
                  </a:lnTo>
                  <a:lnTo>
                    <a:pt x="3214" y="1855"/>
                  </a:lnTo>
                  <a:lnTo>
                    <a:pt x="1288" y="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1069;p66"/>
            <p:cNvSpPr/>
            <p:nvPr/>
          </p:nvSpPr>
          <p:spPr>
            <a:xfrm>
              <a:off x="2988350" y="3646100"/>
              <a:ext cx="83925" cy="56825"/>
            </a:xfrm>
            <a:custGeom>
              <a:avLst/>
              <a:gdLst/>
              <a:ahLst/>
              <a:cxnLst/>
              <a:rect l="l" t="t" r="r" b="b"/>
              <a:pathLst>
                <a:path w="3357" h="2273" extrusionOk="0">
                  <a:moveTo>
                    <a:pt x="1" y="0"/>
                  </a:moveTo>
                  <a:lnTo>
                    <a:pt x="1" y="336"/>
                  </a:lnTo>
                  <a:lnTo>
                    <a:pt x="1591" y="1253"/>
                  </a:lnTo>
                  <a:lnTo>
                    <a:pt x="3357" y="2273"/>
                  </a:lnTo>
                  <a:lnTo>
                    <a:pt x="3357" y="1938"/>
                  </a:lnTo>
                  <a:lnTo>
                    <a:pt x="1591" y="9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1070;p66"/>
            <p:cNvSpPr/>
            <p:nvPr/>
          </p:nvSpPr>
          <p:spPr>
            <a:xfrm>
              <a:off x="3085100" y="3701950"/>
              <a:ext cx="23350" cy="21875"/>
            </a:xfrm>
            <a:custGeom>
              <a:avLst/>
              <a:gdLst/>
              <a:ahLst/>
              <a:cxnLst/>
              <a:rect l="l" t="t" r="r" b="b"/>
              <a:pathLst>
                <a:path w="934" h="875" extrusionOk="0">
                  <a:moveTo>
                    <a:pt x="1" y="1"/>
                  </a:moveTo>
                  <a:lnTo>
                    <a:pt x="1" y="335"/>
                  </a:lnTo>
                  <a:lnTo>
                    <a:pt x="934" y="874"/>
                  </a:lnTo>
                  <a:lnTo>
                    <a:pt x="934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1071;p66"/>
            <p:cNvSpPr/>
            <p:nvPr/>
          </p:nvSpPr>
          <p:spPr>
            <a:xfrm>
              <a:off x="3067625" y="3725075"/>
              <a:ext cx="42025" cy="32625"/>
            </a:xfrm>
            <a:custGeom>
              <a:avLst/>
              <a:gdLst/>
              <a:ahLst/>
              <a:cxnLst/>
              <a:rect l="l" t="t" r="r" b="b"/>
              <a:pathLst>
                <a:path w="1681" h="1305" extrusionOk="0">
                  <a:moveTo>
                    <a:pt x="1" y="0"/>
                  </a:moveTo>
                  <a:lnTo>
                    <a:pt x="1" y="334"/>
                  </a:lnTo>
                  <a:lnTo>
                    <a:pt x="1680" y="1304"/>
                  </a:lnTo>
                  <a:lnTo>
                    <a:pt x="1680" y="9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1072;p66"/>
            <p:cNvSpPr/>
            <p:nvPr/>
          </p:nvSpPr>
          <p:spPr>
            <a:xfrm>
              <a:off x="2988275" y="3612875"/>
              <a:ext cx="41775" cy="32500"/>
            </a:xfrm>
            <a:custGeom>
              <a:avLst/>
              <a:gdLst/>
              <a:ahLst/>
              <a:cxnLst/>
              <a:rect l="l" t="t" r="r" b="b"/>
              <a:pathLst>
                <a:path w="1671" h="1300" extrusionOk="0">
                  <a:moveTo>
                    <a:pt x="0" y="0"/>
                  </a:moveTo>
                  <a:lnTo>
                    <a:pt x="0" y="334"/>
                  </a:lnTo>
                  <a:lnTo>
                    <a:pt x="1670" y="1300"/>
                  </a:lnTo>
                  <a:lnTo>
                    <a:pt x="1670" y="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1073;p66"/>
            <p:cNvSpPr/>
            <p:nvPr/>
          </p:nvSpPr>
          <p:spPr>
            <a:xfrm>
              <a:off x="3149600" y="3772375"/>
              <a:ext cx="57450" cy="41550"/>
            </a:xfrm>
            <a:custGeom>
              <a:avLst/>
              <a:gdLst/>
              <a:ahLst/>
              <a:cxnLst/>
              <a:rect l="l" t="t" r="r" b="b"/>
              <a:pathLst>
                <a:path w="2298" h="1662" extrusionOk="0">
                  <a:moveTo>
                    <a:pt x="0" y="0"/>
                  </a:moveTo>
                  <a:lnTo>
                    <a:pt x="0" y="334"/>
                  </a:lnTo>
                  <a:lnTo>
                    <a:pt x="2298" y="1661"/>
                  </a:lnTo>
                  <a:lnTo>
                    <a:pt x="2298" y="1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1074;p66"/>
            <p:cNvSpPr/>
            <p:nvPr/>
          </p:nvSpPr>
          <p:spPr>
            <a:xfrm>
              <a:off x="3161900" y="3746300"/>
              <a:ext cx="45100" cy="34425"/>
            </a:xfrm>
            <a:custGeom>
              <a:avLst/>
              <a:gdLst/>
              <a:ahLst/>
              <a:cxnLst/>
              <a:rect l="l" t="t" r="r" b="b"/>
              <a:pathLst>
                <a:path w="1804" h="1377" extrusionOk="0">
                  <a:moveTo>
                    <a:pt x="1" y="1"/>
                  </a:moveTo>
                  <a:lnTo>
                    <a:pt x="1" y="335"/>
                  </a:lnTo>
                  <a:lnTo>
                    <a:pt x="1803" y="1376"/>
                  </a:lnTo>
                  <a:lnTo>
                    <a:pt x="1803" y="10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1075;p66"/>
            <p:cNvSpPr/>
            <p:nvPr/>
          </p:nvSpPr>
          <p:spPr>
            <a:xfrm>
              <a:off x="3174375" y="3720325"/>
              <a:ext cx="32700" cy="27250"/>
            </a:xfrm>
            <a:custGeom>
              <a:avLst/>
              <a:gdLst/>
              <a:ahLst/>
              <a:cxnLst/>
              <a:rect l="l" t="t" r="r" b="b"/>
              <a:pathLst>
                <a:path w="1308" h="1090" extrusionOk="0">
                  <a:moveTo>
                    <a:pt x="0" y="1"/>
                  </a:moveTo>
                  <a:lnTo>
                    <a:pt x="0" y="335"/>
                  </a:lnTo>
                  <a:lnTo>
                    <a:pt x="1308" y="1090"/>
                  </a:lnTo>
                  <a:lnTo>
                    <a:pt x="1308" y="7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1076;p66"/>
            <p:cNvSpPr/>
            <p:nvPr/>
          </p:nvSpPr>
          <p:spPr>
            <a:xfrm>
              <a:off x="3067925" y="3845575"/>
              <a:ext cx="42000" cy="32600"/>
            </a:xfrm>
            <a:custGeom>
              <a:avLst/>
              <a:gdLst/>
              <a:ahLst/>
              <a:cxnLst/>
              <a:rect l="l" t="t" r="r" b="b"/>
              <a:pathLst>
                <a:path w="1680" h="1304" extrusionOk="0">
                  <a:moveTo>
                    <a:pt x="1" y="0"/>
                  </a:moveTo>
                  <a:lnTo>
                    <a:pt x="1" y="334"/>
                  </a:lnTo>
                  <a:lnTo>
                    <a:pt x="1679" y="1304"/>
                  </a:lnTo>
                  <a:lnTo>
                    <a:pt x="1679" y="9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1077;p66"/>
            <p:cNvSpPr/>
            <p:nvPr/>
          </p:nvSpPr>
          <p:spPr>
            <a:xfrm>
              <a:off x="3073750" y="3882100"/>
              <a:ext cx="41475" cy="32325"/>
            </a:xfrm>
            <a:custGeom>
              <a:avLst/>
              <a:gdLst/>
              <a:ahLst/>
              <a:cxnLst/>
              <a:rect l="l" t="t" r="r" b="b"/>
              <a:pathLst>
                <a:path w="1659" h="1293" extrusionOk="0">
                  <a:moveTo>
                    <a:pt x="0" y="0"/>
                  </a:moveTo>
                  <a:lnTo>
                    <a:pt x="0" y="335"/>
                  </a:lnTo>
                  <a:lnTo>
                    <a:pt x="1659" y="1292"/>
                  </a:lnTo>
                  <a:lnTo>
                    <a:pt x="1659" y="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1078;p66"/>
            <p:cNvSpPr/>
            <p:nvPr/>
          </p:nvSpPr>
          <p:spPr>
            <a:xfrm>
              <a:off x="2988875" y="3766725"/>
              <a:ext cx="69200" cy="48350"/>
            </a:xfrm>
            <a:custGeom>
              <a:avLst/>
              <a:gdLst/>
              <a:ahLst/>
              <a:cxnLst/>
              <a:rect l="l" t="t" r="r" b="b"/>
              <a:pathLst>
                <a:path w="2768" h="1934" extrusionOk="0">
                  <a:moveTo>
                    <a:pt x="0" y="1"/>
                  </a:moveTo>
                  <a:lnTo>
                    <a:pt x="0" y="336"/>
                  </a:lnTo>
                  <a:lnTo>
                    <a:pt x="702" y="741"/>
                  </a:lnTo>
                  <a:lnTo>
                    <a:pt x="2768" y="1934"/>
                  </a:lnTo>
                  <a:lnTo>
                    <a:pt x="2768" y="1600"/>
                  </a:lnTo>
                  <a:lnTo>
                    <a:pt x="870" y="5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1079;p66"/>
            <p:cNvSpPr/>
            <p:nvPr/>
          </p:nvSpPr>
          <p:spPr>
            <a:xfrm>
              <a:off x="2988650" y="3832975"/>
              <a:ext cx="72275" cy="50100"/>
            </a:xfrm>
            <a:custGeom>
              <a:avLst/>
              <a:gdLst/>
              <a:ahLst/>
              <a:cxnLst/>
              <a:rect l="l" t="t" r="r" b="b"/>
              <a:pathLst>
                <a:path w="2891" h="2004" extrusionOk="0">
                  <a:moveTo>
                    <a:pt x="1" y="1"/>
                  </a:moveTo>
                  <a:lnTo>
                    <a:pt x="1" y="335"/>
                  </a:lnTo>
                  <a:lnTo>
                    <a:pt x="1020" y="923"/>
                  </a:lnTo>
                  <a:lnTo>
                    <a:pt x="2890" y="2004"/>
                  </a:lnTo>
                  <a:lnTo>
                    <a:pt x="2890" y="1670"/>
                  </a:lnTo>
                  <a:lnTo>
                    <a:pt x="758" y="4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1080;p66"/>
            <p:cNvSpPr/>
            <p:nvPr/>
          </p:nvSpPr>
          <p:spPr>
            <a:xfrm>
              <a:off x="2988725" y="3799850"/>
              <a:ext cx="66375" cy="46700"/>
            </a:xfrm>
            <a:custGeom>
              <a:avLst/>
              <a:gdLst/>
              <a:ahLst/>
              <a:cxnLst/>
              <a:rect l="l" t="t" r="r" b="b"/>
              <a:pathLst>
                <a:path w="2655" h="1868" extrusionOk="0">
                  <a:moveTo>
                    <a:pt x="0" y="0"/>
                  </a:moveTo>
                  <a:lnTo>
                    <a:pt x="0" y="334"/>
                  </a:lnTo>
                  <a:lnTo>
                    <a:pt x="1246" y="1054"/>
                  </a:lnTo>
                  <a:lnTo>
                    <a:pt x="2655" y="1867"/>
                  </a:lnTo>
                  <a:lnTo>
                    <a:pt x="2655" y="1532"/>
                  </a:lnTo>
                  <a:lnTo>
                    <a:pt x="623" y="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1081;p66"/>
            <p:cNvSpPr/>
            <p:nvPr/>
          </p:nvSpPr>
          <p:spPr>
            <a:xfrm>
              <a:off x="3070900" y="3814100"/>
              <a:ext cx="45400" cy="34600"/>
            </a:xfrm>
            <a:custGeom>
              <a:avLst/>
              <a:gdLst/>
              <a:ahLst/>
              <a:cxnLst/>
              <a:rect l="l" t="t" r="r" b="b"/>
              <a:pathLst>
                <a:path w="1816" h="1384" extrusionOk="0">
                  <a:moveTo>
                    <a:pt x="1" y="0"/>
                  </a:moveTo>
                  <a:lnTo>
                    <a:pt x="1" y="336"/>
                  </a:lnTo>
                  <a:lnTo>
                    <a:pt x="1065" y="950"/>
                  </a:lnTo>
                  <a:lnTo>
                    <a:pt x="1201" y="1028"/>
                  </a:lnTo>
                  <a:lnTo>
                    <a:pt x="1816" y="1383"/>
                  </a:lnTo>
                  <a:lnTo>
                    <a:pt x="1816" y="1049"/>
                  </a:lnTo>
                  <a:lnTo>
                    <a:pt x="1201" y="694"/>
                  </a:lnTo>
                  <a:lnTo>
                    <a:pt x="1065" y="6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1082;p66"/>
            <p:cNvSpPr/>
            <p:nvPr/>
          </p:nvSpPr>
          <p:spPr>
            <a:xfrm>
              <a:off x="3146350" y="3857650"/>
              <a:ext cx="16925" cy="18150"/>
            </a:xfrm>
            <a:custGeom>
              <a:avLst/>
              <a:gdLst/>
              <a:ahLst/>
              <a:cxnLst/>
              <a:rect l="l" t="t" r="r" b="b"/>
              <a:pathLst>
                <a:path w="677" h="726" extrusionOk="0">
                  <a:moveTo>
                    <a:pt x="0" y="0"/>
                  </a:moveTo>
                  <a:lnTo>
                    <a:pt x="0" y="335"/>
                  </a:lnTo>
                  <a:lnTo>
                    <a:pt x="676" y="726"/>
                  </a:lnTo>
                  <a:lnTo>
                    <a:pt x="676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1083;p66"/>
            <p:cNvSpPr/>
            <p:nvPr/>
          </p:nvSpPr>
          <p:spPr>
            <a:xfrm>
              <a:off x="3176100" y="3874825"/>
              <a:ext cx="30400" cy="25950"/>
            </a:xfrm>
            <a:custGeom>
              <a:avLst/>
              <a:gdLst/>
              <a:ahLst/>
              <a:cxnLst/>
              <a:rect l="l" t="t" r="r" b="b"/>
              <a:pathLst>
                <a:path w="1216" h="1038" extrusionOk="0">
                  <a:moveTo>
                    <a:pt x="1" y="0"/>
                  </a:moveTo>
                  <a:lnTo>
                    <a:pt x="1" y="336"/>
                  </a:lnTo>
                  <a:lnTo>
                    <a:pt x="1215" y="1037"/>
                  </a:lnTo>
                  <a:lnTo>
                    <a:pt x="1215" y="7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1084;p66"/>
            <p:cNvSpPr/>
            <p:nvPr/>
          </p:nvSpPr>
          <p:spPr>
            <a:xfrm>
              <a:off x="3172575" y="3939150"/>
              <a:ext cx="34150" cy="28100"/>
            </a:xfrm>
            <a:custGeom>
              <a:avLst/>
              <a:gdLst/>
              <a:ahLst/>
              <a:cxnLst/>
              <a:rect l="l" t="t" r="r" b="b"/>
              <a:pathLst>
                <a:path w="1366" h="1124" extrusionOk="0">
                  <a:moveTo>
                    <a:pt x="1" y="1"/>
                  </a:moveTo>
                  <a:lnTo>
                    <a:pt x="1" y="336"/>
                  </a:lnTo>
                  <a:lnTo>
                    <a:pt x="1366" y="1123"/>
                  </a:lnTo>
                  <a:lnTo>
                    <a:pt x="1366" y="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1085;p66"/>
            <p:cNvSpPr/>
            <p:nvPr/>
          </p:nvSpPr>
          <p:spPr>
            <a:xfrm>
              <a:off x="3166825" y="3902675"/>
              <a:ext cx="39825" cy="31350"/>
            </a:xfrm>
            <a:custGeom>
              <a:avLst/>
              <a:gdLst/>
              <a:ahLst/>
              <a:cxnLst/>
              <a:rect l="l" t="t" r="r" b="b"/>
              <a:pathLst>
                <a:path w="1593" h="1254" extrusionOk="0">
                  <a:moveTo>
                    <a:pt x="1" y="1"/>
                  </a:moveTo>
                  <a:lnTo>
                    <a:pt x="1" y="335"/>
                  </a:lnTo>
                  <a:lnTo>
                    <a:pt x="1592" y="1253"/>
                  </a:lnTo>
                  <a:lnTo>
                    <a:pt x="1592" y="9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1086;p66"/>
            <p:cNvSpPr/>
            <p:nvPr/>
          </p:nvSpPr>
          <p:spPr>
            <a:xfrm>
              <a:off x="3137875" y="3885950"/>
              <a:ext cx="16150" cy="17675"/>
            </a:xfrm>
            <a:custGeom>
              <a:avLst/>
              <a:gdLst/>
              <a:ahLst/>
              <a:cxnLst/>
              <a:rect l="l" t="t" r="r" b="b"/>
              <a:pathLst>
                <a:path w="646" h="707" extrusionOk="0">
                  <a:moveTo>
                    <a:pt x="0" y="0"/>
                  </a:moveTo>
                  <a:lnTo>
                    <a:pt x="0" y="334"/>
                  </a:lnTo>
                  <a:lnTo>
                    <a:pt x="646" y="707"/>
                  </a:lnTo>
                  <a:lnTo>
                    <a:pt x="646" y="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1087;p66"/>
            <p:cNvSpPr/>
            <p:nvPr/>
          </p:nvSpPr>
          <p:spPr>
            <a:xfrm>
              <a:off x="3143500" y="3922400"/>
              <a:ext cx="16250" cy="17725"/>
            </a:xfrm>
            <a:custGeom>
              <a:avLst/>
              <a:gdLst/>
              <a:ahLst/>
              <a:cxnLst/>
              <a:rect l="l" t="t" r="r" b="b"/>
              <a:pathLst>
                <a:path w="650" h="709" extrusionOk="0">
                  <a:moveTo>
                    <a:pt x="1" y="0"/>
                  </a:moveTo>
                  <a:lnTo>
                    <a:pt x="1" y="334"/>
                  </a:lnTo>
                  <a:lnTo>
                    <a:pt x="650" y="709"/>
                  </a:lnTo>
                  <a:lnTo>
                    <a:pt x="650" y="3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1088;p66"/>
            <p:cNvSpPr/>
            <p:nvPr/>
          </p:nvSpPr>
          <p:spPr>
            <a:xfrm>
              <a:off x="3060050" y="3958600"/>
              <a:ext cx="45400" cy="34600"/>
            </a:xfrm>
            <a:custGeom>
              <a:avLst/>
              <a:gdLst/>
              <a:ahLst/>
              <a:cxnLst/>
              <a:rect l="l" t="t" r="r" b="b"/>
              <a:pathLst>
                <a:path w="1816" h="1384" extrusionOk="0">
                  <a:moveTo>
                    <a:pt x="1" y="0"/>
                  </a:moveTo>
                  <a:lnTo>
                    <a:pt x="1" y="336"/>
                  </a:lnTo>
                  <a:lnTo>
                    <a:pt x="1247" y="1055"/>
                  </a:lnTo>
                  <a:lnTo>
                    <a:pt x="1815" y="1383"/>
                  </a:lnTo>
                  <a:lnTo>
                    <a:pt x="1815" y="1049"/>
                  </a:lnTo>
                  <a:lnTo>
                    <a:pt x="1065" y="6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1089;p66"/>
            <p:cNvSpPr/>
            <p:nvPr/>
          </p:nvSpPr>
          <p:spPr>
            <a:xfrm>
              <a:off x="2988750" y="3917450"/>
              <a:ext cx="58475" cy="42125"/>
            </a:xfrm>
            <a:custGeom>
              <a:avLst/>
              <a:gdLst/>
              <a:ahLst/>
              <a:cxnLst/>
              <a:rect l="l" t="t" r="r" b="b"/>
              <a:pathLst>
                <a:path w="2339" h="1685" extrusionOk="0">
                  <a:moveTo>
                    <a:pt x="0" y="0"/>
                  </a:moveTo>
                  <a:lnTo>
                    <a:pt x="0" y="335"/>
                  </a:lnTo>
                  <a:lnTo>
                    <a:pt x="572" y="665"/>
                  </a:lnTo>
                  <a:lnTo>
                    <a:pt x="2339" y="1685"/>
                  </a:lnTo>
                  <a:lnTo>
                    <a:pt x="2339" y="1351"/>
                  </a:lnTo>
                  <a:lnTo>
                    <a:pt x="572" y="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1090;p66"/>
            <p:cNvSpPr/>
            <p:nvPr/>
          </p:nvSpPr>
          <p:spPr>
            <a:xfrm>
              <a:off x="2988425" y="3950450"/>
              <a:ext cx="41350" cy="32250"/>
            </a:xfrm>
            <a:custGeom>
              <a:avLst/>
              <a:gdLst/>
              <a:ahLst/>
              <a:cxnLst/>
              <a:rect l="l" t="t" r="r" b="b"/>
              <a:pathLst>
                <a:path w="1654" h="1290" extrusionOk="0">
                  <a:moveTo>
                    <a:pt x="0" y="1"/>
                  </a:moveTo>
                  <a:lnTo>
                    <a:pt x="0" y="335"/>
                  </a:lnTo>
                  <a:lnTo>
                    <a:pt x="1654" y="1289"/>
                  </a:lnTo>
                  <a:lnTo>
                    <a:pt x="1654" y="9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1091;p66"/>
            <p:cNvSpPr/>
            <p:nvPr/>
          </p:nvSpPr>
          <p:spPr>
            <a:xfrm>
              <a:off x="3042575" y="3981725"/>
              <a:ext cx="80350" cy="54750"/>
            </a:xfrm>
            <a:custGeom>
              <a:avLst/>
              <a:gdLst/>
              <a:ahLst/>
              <a:cxnLst/>
              <a:rect l="l" t="t" r="r" b="b"/>
              <a:pathLst>
                <a:path w="3214" h="2190" extrusionOk="0">
                  <a:moveTo>
                    <a:pt x="1" y="0"/>
                  </a:moveTo>
                  <a:lnTo>
                    <a:pt x="1" y="334"/>
                  </a:lnTo>
                  <a:lnTo>
                    <a:pt x="1946" y="1458"/>
                  </a:lnTo>
                  <a:lnTo>
                    <a:pt x="3213" y="2189"/>
                  </a:lnTo>
                  <a:lnTo>
                    <a:pt x="3213" y="1855"/>
                  </a:lnTo>
                  <a:lnTo>
                    <a:pt x="1812" y="1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1092;p66"/>
            <p:cNvSpPr/>
            <p:nvPr/>
          </p:nvSpPr>
          <p:spPr>
            <a:xfrm>
              <a:off x="3045850" y="4016800"/>
              <a:ext cx="45400" cy="34550"/>
            </a:xfrm>
            <a:custGeom>
              <a:avLst/>
              <a:gdLst/>
              <a:ahLst/>
              <a:cxnLst/>
              <a:rect l="l" t="t" r="r" b="b"/>
              <a:pathLst>
                <a:path w="1816" h="1382" extrusionOk="0">
                  <a:moveTo>
                    <a:pt x="1" y="0"/>
                  </a:moveTo>
                  <a:lnTo>
                    <a:pt x="1" y="334"/>
                  </a:lnTo>
                  <a:lnTo>
                    <a:pt x="1065" y="948"/>
                  </a:lnTo>
                  <a:lnTo>
                    <a:pt x="1815" y="1381"/>
                  </a:lnTo>
                  <a:lnTo>
                    <a:pt x="1815" y="1047"/>
                  </a:lnTo>
                  <a:lnTo>
                    <a:pt x="1065" y="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1093;p66"/>
            <p:cNvSpPr/>
            <p:nvPr/>
          </p:nvSpPr>
          <p:spPr>
            <a:xfrm>
              <a:off x="2988150" y="3983475"/>
              <a:ext cx="44875" cy="34300"/>
            </a:xfrm>
            <a:custGeom>
              <a:avLst/>
              <a:gdLst/>
              <a:ahLst/>
              <a:cxnLst/>
              <a:rect l="l" t="t" r="r" b="b"/>
              <a:pathLst>
                <a:path w="1795" h="1372" extrusionOk="0">
                  <a:moveTo>
                    <a:pt x="0" y="0"/>
                  </a:moveTo>
                  <a:lnTo>
                    <a:pt x="0" y="334"/>
                  </a:lnTo>
                  <a:lnTo>
                    <a:pt x="1795" y="1371"/>
                  </a:lnTo>
                  <a:lnTo>
                    <a:pt x="1795" y="1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1094;p66"/>
            <p:cNvSpPr/>
            <p:nvPr/>
          </p:nvSpPr>
          <p:spPr>
            <a:xfrm>
              <a:off x="3171400" y="4089250"/>
              <a:ext cx="35825" cy="29075"/>
            </a:xfrm>
            <a:custGeom>
              <a:avLst/>
              <a:gdLst/>
              <a:ahLst/>
              <a:cxnLst/>
              <a:rect l="l" t="t" r="r" b="b"/>
              <a:pathLst>
                <a:path w="1433" h="1163" extrusionOk="0">
                  <a:moveTo>
                    <a:pt x="0" y="1"/>
                  </a:moveTo>
                  <a:lnTo>
                    <a:pt x="0" y="335"/>
                  </a:lnTo>
                  <a:lnTo>
                    <a:pt x="1433" y="1163"/>
                  </a:lnTo>
                  <a:lnTo>
                    <a:pt x="1433" y="8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1095;p66"/>
            <p:cNvSpPr/>
            <p:nvPr/>
          </p:nvSpPr>
          <p:spPr>
            <a:xfrm>
              <a:off x="3144800" y="4073900"/>
              <a:ext cx="13800" cy="16350"/>
            </a:xfrm>
            <a:custGeom>
              <a:avLst/>
              <a:gdLst/>
              <a:ahLst/>
              <a:cxnLst/>
              <a:rect l="l" t="t" r="r" b="b"/>
              <a:pathLst>
                <a:path w="552" h="654" extrusionOk="0">
                  <a:moveTo>
                    <a:pt x="0" y="1"/>
                  </a:moveTo>
                  <a:lnTo>
                    <a:pt x="0" y="335"/>
                  </a:lnTo>
                  <a:lnTo>
                    <a:pt x="551" y="653"/>
                  </a:lnTo>
                  <a:lnTo>
                    <a:pt x="551" y="3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1096;p66"/>
            <p:cNvSpPr/>
            <p:nvPr/>
          </p:nvSpPr>
          <p:spPr>
            <a:xfrm>
              <a:off x="3157200" y="4014700"/>
              <a:ext cx="16925" cy="18150"/>
            </a:xfrm>
            <a:custGeom>
              <a:avLst/>
              <a:gdLst/>
              <a:ahLst/>
              <a:cxnLst/>
              <a:rect l="l" t="t" r="r" b="b"/>
              <a:pathLst>
                <a:path w="677" h="726" extrusionOk="0">
                  <a:moveTo>
                    <a:pt x="0" y="1"/>
                  </a:moveTo>
                  <a:lnTo>
                    <a:pt x="0" y="336"/>
                  </a:lnTo>
                  <a:lnTo>
                    <a:pt x="677" y="726"/>
                  </a:lnTo>
                  <a:lnTo>
                    <a:pt x="677" y="3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1097;p66"/>
            <p:cNvSpPr/>
            <p:nvPr/>
          </p:nvSpPr>
          <p:spPr>
            <a:xfrm>
              <a:off x="3174675" y="4057975"/>
              <a:ext cx="32275" cy="27025"/>
            </a:xfrm>
            <a:custGeom>
              <a:avLst/>
              <a:gdLst/>
              <a:ahLst/>
              <a:cxnLst/>
              <a:rect l="l" t="t" r="r" b="b"/>
              <a:pathLst>
                <a:path w="1291" h="1081" extrusionOk="0">
                  <a:moveTo>
                    <a:pt x="0" y="1"/>
                  </a:moveTo>
                  <a:lnTo>
                    <a:pt x="0" y="335"/>
                  </a:lnTo>
                  <a:lnTo>
                    <a:pt x="1290" y="1080"/>
                  </a:lnTo>
                  <a:lnTo>
                    <a:pt x="1290" y="7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1098;p66"/>
            <p:cNvSpPr/>
            <p:nvPr/>
          </p:nvSpPr>
          <p:spPr>
            <a:xfrm>
              <a:off x="3186950" y="4031875"/>
              <a:ext cx="19650" cy="19750"/>
            </a:xfrm>
            <a:custGeom>
              <a:avLst/>
              <a:gdLst/>
              <a:ahLst/>
              <a:cxnLst/>
              <a:rect l="l" t="t" r="r" b="b"/>
              <a:pathLst>
                <a:path w="786" h="790" extrusionOk="0">
                  <a:moveTo>
                    <a:pt x="1" y="1"/>
                  </a:moveTo>
                  <a:lnTo>
                    <a:pt x="1" y="336"/>
                  </a:lnTo>
                  <a:lnTo>
                    <a:pt x="786" y="789"/>
                  </a:lnTo>
                  <a:lnTo>
                    <a:pt x="786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1099;p66"/>
            <p:cNvSpPr/>
            <p:nvPr/>
          </p:nvSpPr>
          <p:spPr>
            <a:xfrm>
              <a:off x="3070900" y="4152800"/>
              <a:ext cx="45400" cy="34575"/>
            </a:xfrm>
            <a:custGeom>
              <a:avLst/>
              <a:gdLst/>
              <a:ahLst/>
              <a:cxnLst/>
              <a:rect l="l" t="t" r="r" b="b"/>
              <a:pathLst>
                <a:path w="1816" h="1383" extrusionOk="0">
                  <a:moveTo>
                    <a:pt x="1" y="0"/>
                  </a:moveTo>
                  <a:lnTo>
                    <a:pt x="1" y="334"/>
                  </a:lnTo>
                  <a:lnTo>
                    <a:pt x="1065" y="950"/>
                  </a:lnTo>
                  <a:lnTo>
                    <a:pt x="1816" y="1383"/>
                  </a:lnTo>
                  <a:lnTo>
                    <a:pt x="1816" y="1047"/>
                  </a:lnTo>
                  <a:lnTo>
                    <a:pt x="1380" y="7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1100;p66"/>
            <p:cNvSpPr/>
            <p:nvPr/>
          </p:nvSpPr>
          <p:spPr>
            <a:xfrm>
              <a:off x="3023175" y="4158400"/>
              <a:ext cx="31925" cy="26800"/>
            </a:xfrm>
            <a:custGeom>
              <a:avLst/>
              <a:gdLst/>
              <a:ahLst/>
              <a:cxnLst/>
              <a:rect l="l" t="t" r="r" b="b"/>
              <a:pathLst>
                <a:path w="1277" h="1072" extrusionOk="0">
                  <a:moveTo>
                    <a:pt x="0" y="0"/>
                  </a:moveTo>
                  <a:lnTo>
                    <a:pt x="0" y="336"/>
                  </a:lnTo>
                  <a:lnTo>
                    <a:pt x="1277" y="1072"/>
                  </a:lnTo>
                  <a:lnTo>
                    <a:pt x="1277" y="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1101;p66"/>
            <p:cNvSpPr/>
            <p:nvPr/>
          </p:nvSpPr>
          <p:spPr>
            <a:xfrm>
              <a:off x="2988325" y="4071925"/>
              <a:ext cx="121325" cy="78425"/>
            </a:xfrm>
            <a:custGeom>
              <a:avLst/>
              <a:gdLst/>
              <a:ahLst/>
              <a:cxnLst/>
              <a:rect l="l" t="t" r="r" b="b"/>
              <a:pathLst>
                <a:path w="4853" h="3137" extrusionOk="0">
                  <a:moveTo>
                    <a:pt x="1" y="1"/>
                  </a:moveTo>
                  <a:lnTo>
                    <a:pt x="1" y="335"/>
                  </a:lnTo>
                  <a:lnTo>
                    <a:pt x="3427" y="2313"/>
                  </a:lnTo>
                  <a:lnTo>
                    <a:pt x="4852" y="3136"/>
                  </a:lnTo>
                  <a:lnTo>
                    <a:pt x="4852" y="2802"/>
                  </a:lnTo>
                  <a:lnTo>
                    <a:pt x="3173" y="18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1102;p66"/>
            <p:cNvSpPr/>
            <p:nvPr/>
          </p:nvSpPr>
          <p:spPr>
            <a:xfrm>
              <a:off x="2988875" y="4105425"/>
              <a:ext cx="12200" cy="15425"/>
            </a:xfrm>
            <a:custGeom>
              <a:avLst/>
              <a:gdLst/>
              <a:ahLst/>
              <a:cxnLst/>
              <a:rect l="l" t="t" r="r" b="b"/>
              <a:pathLst>
                <a:path w="488" h="617" extrusionOk="0">
                  <a:moveTo>
                    <a:pt x="0" y="1"/>
                  </a:moveTo>
                  <a:lnTo>
                    <a:pt x="0" y="335"/>
                  </a:lnTo>
                  <a:lnTo>
                    <a:pt x="488" y="616"/>
                  </a:lnTo>
                  <a:lnTo>
                    <a:pt x="488" y="2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1103;p66"/>
            <p:cNvSpPr/>
            <p:nvPr/>
          </p:nvSpPr>
          <p:spPr>
            <a:xfrm>
              <a:off x="3013925" y="4119900"/>
              <a:ext cx="44150" cy="33875"/>
            </a:xfrm>
            <a:custGeom>
              <a:avLst/>
              <a:gdLst/>
              <a:ahLst/>
              <a:cxnLst/>
              <a:rect l="l" t="t" r="r" b="b"/>
              <a:pathLst>
                <a:path w="1766" h="1355" extrusionOk="0">
                  <a:moveTo>
                    <a:pt x="0" y="0"/>
                  </a:moveTo>
                  <a:lnTo>
                    <a:pt x="0" y="334"/>
                  </a:lnTo>
                  <a:lnTo>
                    <a:pt x="1766" y="1354"/>
                  </a:lnTo>
                  <a:lnTo>
                    <a:pt x="1766" y="10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1104;p66"/>
            <p:cNvSpPr/>
            <p:nvPr/>
          </p:nvSpPr>
          <p:spPr>
            <a:xfrm>
              <a:off x="3067925" y="4184250"/>
              <a:ext cx="42000" cy="32625"/>
            </a:xfrm>
            <a:custGeom>
              <a:avLst/>
              <a:gdLst/>
              <a:ahLst/>
              <a:cxnLst/>
              <a:rect l="l" t="t" r="r" b="b"/>
              <a:pathLst>
                <a:path w="1680" h="1305" extrusionOk="0">
                  <a:moveTo>
                    <a:pt x="1" y="1"/>
                  </a:moveTo>
                  <a:lnTo>
                    <a:pt x="1" y="335"/>
                  </a:lnTo>
                  <a:lnTo>
                    <a:pt x="1679" y="1305"/>
                  </a:lnTo>
                  <a:lnTo>
                    <a:pt x="1679" y="9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1105;p66"/>
            <p:cNvSpPr/>
            <p:nvPr/>
          </p:nvSpPr>
          <p:spPr>
            <a:xfrm>
              <a:off x="2988725" y="4138525"/>
              <a:ext cx="21650" cy="20850"/>
            </a:xfrm>
            <a:custGeom>
              <a:avLst/>
              <a:gdLst/>
              <a:ahLst/>
              <a:cxnLst/>
              <a:rect l="l" t="t" r="r" b="b"/>
              <a:pathLst>
                <a:path w="866" h="834" extrusionOk="0">
                  <a:moveTo>
                    <a:pt x="0" y="1"/>
                  </a:moveTo>
                  <a:lnTo>
                    <a:pt x="0" y="335"/>
                  </a:lnTo>
                  <a:lnTo>
                    <a:pt x="865" y="834"/>
                  </a:lnTo>
                  <a:lnTo>
                    <a:pt x="865" y="4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1106;p66"/>
            <p:cNvSpPr/>
            <p:nvPr/>
          </p:nvSpPr>
          <p:spPr>
            <a:xfrm>
              <a:off x="2865450" y="3456375"/>
              <a:ext cx="21175" cy="20575"/>
            </a:xfrm>
            <a:custGeom>
              <a:avLst/>
              <a:gdLst/>
              <a:ahLst/>
              <a:cxnLst/>
              <a:rect l="l" t="t" r="r" b="b"/>
              <a:pathLst>
                <a:path w="847" h="823" extrusionOk="0">
                  <a:moveTo>
                    <a:pt x="0" y="1"/>
                  </a:moveTo>
                  <a:lnTo>
                    <a:pt x="0" y="335"/>
                  </a:lnTo>
                  <a:lnTo>
                    <a:pt x="846" y="823"/>
                  </a:lnTo>
                  <a:lnTo>
                    <a:pt x="846" y="4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1107;p66"/>
            <p:cNvSpPr/>
            <p:nvPr/>
          </p:nvSpPr>
          <p:spPr>
            <a:xfrm>
              <a:off x="2865750" y="3423325"/>
              <a:ext cx="29650" cy="25500"/>
            </a:xfrm>
            <a:custGeom>
              <a:avLst/>
              <a:gdLst/>
              <a:ahLst/>
              <a:cxnLst/>
              <a:rect l="l" t="t" r="r" b="b"/>
              <a:pathLst>
                <a:path w="1186" h="1020" extrusionOk="0">
                  <a:moveTo>
                    <a:pt x="0" y="1"/>
                  </a:moveTo>
                  <a:lnTo>
                    <a:pt x="0" y="336"/>
                  </a:lnTo>
                  <a:lnTo>
                    <a:pt x="1185" y="1020"/>
                  </a:lnTo>
                  <a:lnTo>
                    <a:pt x="1185" y="6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1108;p66"/>
            <p:cNvSpPr/>
            <p:nvPr/>
          </p:nvSpPr>
          <p:spPr>
            <a:xfrm>
              <a:off x="2866075" y="3390350"/>
              <a:ext cx="25225" cy="22925"/>
            </a:xfrm>
            <a:custGeom>
              <a:avLst/>
              <a:gdLst/>
              <a:ahLst/>
              <a:cxnLst/>
              <a:rect l="l" t="t" r="r" b="b"/>
              <a:pathLst>
                <a:path w="1009" h="917" extrusionOk="0">
                  <a:moveTo>
                    <a:pt x="1" y="0"/>
                  </a:moveTo>
                  <a:lnTo>
                    <a:pt x="1" y="334"/>
                  </a:lnTo>
                  <a:lnTo>
                    <a:pt x="1009" y="917"/>
                  </a:lnTo>
                  <a:lnTo>
                    <a:pt x="1009" y="5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1109;p66"/>
            <p:cNvSpPr/>
            <p:nvPr/>
          </p:nvSpPr>
          <p:spPr>
            <a:xfrm>
              <a:off x="2865650" y="3608425"/>
              <a:ext cx="33250" cy="27575"/>
            </a:xfrm>
            <a:custGeom>
              <a:avLst/>
              <a:gdLst/>
              <a:ahLst/>
              <a:cxnLst/>
              <a:rect l="l" t="t" r="r" b="b"/>
              <a:pathLst>
                <a:path w="1330" h="1103" extrusionOk="0">
                  <a:moveTo>
                    <a:pt x="1" y="1"/>
                  </a:moveTo>
                  <a:lnTo>
                    <a:pt x="1" y="336"/>
                  </a:lnTo>
                  <a:lnTo>
                    <a:pt x="1330" y="1103"/>
                  </a:lnTo>
                  <a:lnTo>
                    <a:pt x="1330" y="7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1110;p66"/>
            <p:cNvSpPr/>
            <p:nvPr/>
          </p:nvSpPr>
          <p:spPr>
            <a:xfrm>
              <a:off x="2865700" y="3575250"/>
              <a:ext cx="26925" cy="23950"/>
            </a:xfrm>
            <a:custGeom>
              <a:avLst/>
              <a:gdLst/>
              <a:ahLst/>
              <a:cxnLst/>
              <a:rect l="l" t="t" r="r" b="b"/>
              <a:pathLst>
                <a:path w="1077" h="958" extrusionOk="0">
                  <a:moveTo>
                    <a:pt x="0" y="1"/>
                  </a:moveTo>
                  <a:lnTo>
                    <a:pt x="0" y="336"/>
                  </a:lnTo>
                  <a:lnTo>
                    <a:pt x="1076" y="958"/>
                  </a:lnTo>
                  <a:lnTo>
                    <a:pt x="1076" y="6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1111;p66"/>
            <p:cNvSpPr/>
            <p:nvPr/>
          </p:nvSpPr>
          <p:spPr>
            <a:xfrm>
              <a:off x="2865600" y="3542025"/>
              <a:ext cx="18025" cy="18800"/>
            </a:xfrm>
            <a:custGeom>
              <a:avLst/>
              <a:gdLst/>
              <a:ahLst/>
              <a:cxnLst/>
              <a:rect l="l" t="t" r="r" b="b"/>
              <a:pathLst>
                <a:path w="721" h="752" extrusionOk="0">
                  <a:moveTo>
                    <a:pt x="0" y="1"/>
                  </a:moveTo>
                  <a:lnTo>
                    <a:pt x="0" y="336"/>
                  </a:lnTo>
                  <a:lnTo>
                    <a:pt x="721" y="751"/>
                  </a:lnTo>
                  <a:lnTo>
                    <a:pt x="721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1112;p66"/>
            <p:cNvSpPr/>
            <p:nvPr/>
          </p:nvSpPr>
          <p:spPr>
            <a:xfrm>
              <a:off x="2866200" y="3695900"/>
              <a:ext cx="12225" cy="15450"/>
            </a:xfrm>
            <a:custGeom>
              <a:avLst/>
              <a:gdLst/>
              <a:ahLst/>
              <a:cxnLst/>
              <a:rect l="l" t="t" r="r" b="b"/>
              <a:pathLst>
                <a:path w="489" h="618" extrusionOk="0">
                  <a:moveTo>
                    <a:pt x="0" y="1"/>
                  </a:moveTo>
                  <a:lnTo>
                    <a:pt x="0" y="336"/>
                  </a:lnTo>
                  <a:lnTo>
                    <a:pt x="488" y="617"/>
                  </a:lnTo>
                  <a:lnTo>
                    <a:pt x="488" y="2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1113;p66"/>
            <p:cNvSpPr/>
            <p:nvPr/>
          </p:nvSpPr>
          <p:spPr>
            <a:xfrm>
              <a:off x="2865950" y="3762150"/>
              <a:ext cx="15300" cy="17200"/>
            </a:xfrm>
            <a:custGeom>
              <a:avLst/>
              <a:gdLst/>
              <a:ahLst/>
              <a:cxnLst/>
              <a:rect l="l" t="t" r="r" b="b"/>
              <a:pathLst>
                <a:path w="612" h="688" extrusionOk="0">
                  <a:moveTo>
                    <a:pt x="1" y="0"/>
                  </a:moveTo>
                  <a:lnTo>
                    <a:pt x="1" y="334"/>
                  </a:lnTo>
                  <a:lnTo>
                    <a:pt x="612" y="687"/>
                  </a:lnTo>
                  <a:lnTo>
                    <a:pt x="612" y="3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1114;p66"/>
            <p:cNvSpPr/>
            <p:nvPr/>
          </p:nvSpPr>
          <p:spPr>
            <a:xfrm>
              <a:off x="2866050" y="3729000"/>
              <a:ext cx="33125" cy="27500"/>
            </a:xfrm>
            <a:custGeom>
              <a:avLst/>
              <a:gdLst/>
              <a:ahLst/>
              <a:cxnLst/>
              <a:rect l="l" t="t" r="r" b="b"/>
              <a:pathLst>
                <a:path w="1325" h="1100" extrusionOk="0">
                  <a:moveTo>
                    <a:pt x="0" y="1"/>
                  </a:moveTo>
                  <a:lnTo>
                    <a:pt x="0" y="335"/>
                  </a:lnTo>
                  <a:lnTo>
                    <a:pt x="1325" y="1100"/>
                  </a:lnTo>
                  <a:lnTo>
                    <a:pt x="1325" y="7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1115;p66"/>
            <p:cNvSpPr/>
            <p:nvPr/>
          </p:nvSpPr>
          <p:spPr>
            <a:xfrm>
              <a:off x="2866075" y="3846600"/>
              <a:ext cx="25225" cy="22975"/>
            </a:xfrm>
            <a:custGeom>
              <a:avLst/>
              <a:gdLst/>
              <a:ahLst/>
              <a:cxnLst/>
              <a:rect l="l" t="t" r="r" b="b"/>
              <a:pathLst>
                <a:path w="1009" h="919" extrusionOk="0">
                  <a:moveTo>
                    <a:pt x="1" y="1"/>
                  </a:moveTo>
                  <a:lnTo>
                    <a:pt x="1" y="336"/>
                  </a:lnTo>
                  <a:lnTo>
                    <a:pt x="1009" y="918"/>
                  </a:lnTo>
                  <a:lnTo>
                    <a:pt x="1009" y="5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1116;p66"/>
            <p:cNvSpPr/>
            <p:nvPr/>
          </p:nvSpPr>
          <p:spPr>
            <a:xfrm>
              <a:off x="2865750" y="3879625"/>
              <a:ext cx="17600" cy="18525"/>
            </a:xfrm>
            <a:custGeom>
              <a:avLst/>
              <a:gdLst/>
              <a:ahLst/>
              <a:cxnLst/>
              <a:rect l="l" t="t" r="r" b="b"/>
              <a:pathLst>
                <a:path w="704" h="741" extrusionOk="0">
                  <a:moveTo>
                    <a:pt x="0" y="0"/>
                  </a:moveTo>
                  <a:lnTo>
                    <a:pt x="0" y="334"/>
                  </a:lnTo>
                  <a:lnTo>
                    <a:pt x="703" y="740"/>
                  </a:lnTo>
                  <a:lnTo>
                    <a:pt x="703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1117;p66"/>
            <p:cNvSpPr/>
            <p:nvPr/>
          </p:nvSpPr>
          <p:spPr>
            <a:xfrm>
              <a:off x="2865450" y="3912650"/>
              <a:ext cx="21175" cy="20575"/>
            </a:xfrm>
            <a:custGeom>
              <a:avLst/>
              <a:gdLst/>
              <a:ahLst/>
              <a:cxnLst/>
              <a:rect l="l" t="t" r="r" b="b"/>
              <a:pathLst>
                <a:path w="847" h="823" extrusionOk="0">
                  <a:moveTo>
                    <a:pt x="0" y="0"/>
                  </a:moveTo>
                  <a:lnTo>
                    <a:pt x="0" y="334"/>
                  </a:lnTo>
                  <a:lnTo>
                    <a:pt x="846" y="822"/>
                  </a:lnTo>
                  <a:lnTo>
                    <a:pt x="846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1118;p66"/>
            <p:cNvSpPr/>
            <p:nvPr/>
          </p:nvSpPr>
          <p:spPr>
            <a:xfrm>
              <a:off x="2865650" y="4001100"/>
              <a:ext cx="30275" cy="25850"/>
            </a:xfrm>
            <a:custGeom>
              <a:avLst/>
              <a:gdLst/>
              <a:ahLst/>
              <a:cxnLst/>
              <a:rect l="l" t="t" r="r" b="b"/>
              <a:pathLst>
                <a:path w="1211" h="1034" extrusionOk="0">
                  <a:moveTo>
                    <a:pt x="1" y="1"/>
                  </a:moveTo>
                  <a:lnTo>
                    <a:pt x="1" y="335"/>
                  </a:lnTo>
                  <a:lnTo>
                    <a:pt x="1211" y="1034"/>
                  </a:lnTo>
                  <a:lnTo>
                    <a:pt x="1211" y="6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1119;p66"/>
            <p:cNvSpPr/>
            <p:nvPr/>
          </p:nvSpPr>
          <p:spPr>
            <a:xfrm>
              <a:off x="2866200" y="4034600"/>
              <a:ext cx="12225" cy="15400"/>
            </a:xfrm>
            <a:custGeom>
              <a:avLst/>
              <a:gdLst/>
              <a:ahLst/>
              <a:cxnLst/>
              <a:rect l="l" t="t" r="r" b="b"/>
              <a:pathLst>
                <a:path w="489" h="616" extrusionOk="0">
                  <a:moveTo>
                    <a:pt x="0" y="0"/>
                  </a:moveTo>
                  <a:lnTo>
                    <a:pt x="0" y="334"/>
                  </a:lnTo>
                  <a:lnTo>
                    <a:pt x="488" y="616"/>
                  </a:lnTo>
                  <a:lnTo>
                    <a:pt x="488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1120;p66"/>
            <p:cNvSpPr/>
            <p:nvPr/>
          </p:nvSpPr>
          <p:spPr>
            <a:xfrm>
              <a:off x="2866050" y="4067700"/>
              <a:ext cx="21625" cy="20850"/>
            </a:xfrm>
            <a:custGeom>
              <a:avLst/>
              <a:gdLst/>
              <a:ahLst/>
              <a:cxnLst/>
              <a:rect l="l" t="t" r="r" b="b"/>
              <a:pathLst>
                <a:path w="865" h="834" extrusionOk="0">
                  <a:moveTo>
                    <a:pt x="0" y="0"/>
                  </a:moveTo>
                  <a:lnTo>
                    <a:pt x="0" y="334"/>
                  </a:lnTo>
                  <a:lnTo>
                    <a:pt x="864" y="833"/>
                  </a:lnTo>
                  <a:lnTo>
                    <a:pt x="864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1121;p66"/>
            <p:cNvSpPr/>
            <p:nvPr/>
          </p:nvSpPr>
          <p:spPr>
            <a:xfrm>
              <a:off x="3137875" y="4224625"/>
              <a:ext cx="16150" cy="17700"/>
            </a:xfrm>
            <a:custGeom>
              <a:avLst/>
              <a:gdLst/>
              <a:ahLst/>
              <a:cxnLst/>
              <a:rect l="l" t="t" r="r" b="b"/>
              <a:pathLst>
                <a:path w="646" h="708" extrusionOk="0">
                  <a:moveTo>
                    <a:pt x="0" y="1"/>
                  </a:moveTo>
                  <a:lnTo>
                    <a:pt x="0" y="335"/>
                  </a:lnTo>
                  <a:lnTo>
                    <a:pt x="646" y="707"/>
                  </a:lnTo>
                  <a:lnTo>
                    <a:pt x="646" y="3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1122;p66"/>
            <p:cNvSpPr/>
            <p:nvPr/>
          </p:nvSpPr>
          <p:spPr>
            <a:xfrm>
              <a:off x="3149600" y="4165050"/>
              <a:ext cx="57450" cy="41525"/>
            </a:xfrm>
            <a:custGeom>
              <a:avLst/>
              <a:gdLst/>
              <a:ahLst/>
              <a:cxnLst/>
              <a:rect l="l" t="t" r="r" b="b"/>
              <a:pathLst>
                <a:path w="2298" h="1661" extrusionOk="0">
                  <a:moveTo>
                    <a:pt x="0" y="0"/>
                  </a:moveTo>
                  <a:lnTo>
                    <a:pt x="0" y="334"/>
                  </a:lnTo>
                  <a:lnTo>
                    <a:pt x="2298" y="1661"/>
                  </a:lnTo>
                  <a:lnTo>
                    <a:pt x="2298" y="1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1123;p66"/>
            <p:cNvSpPr/>
            <p:nvPr/>
          </p:nvSpPr>
          <p:spPr>
            <a:xfrm>
              <a:off x="3176100" y="4213500"/>
              <a:ext cx="30400" cy="25950"/>
            </a:xfrm>
            <a:custGeom>
              <a:avLst/>
              <a:gdLst/>
              <a:ahLst/>
              <a:cxnLst/>
              <a:rect l="l" t="t" r="r" b="b"/>
              <a:pathLst>
                <a:path w="1216" h="1038" extrusionOk="0">
                  <a:moveTo>
                    <a:pt x="1" y="1"/>
                  </a:moveTo>
                  <a:lnTo>
                    <a:pt x="1" y="335"/>
                  </a:lnTo>
                  <a:lnTo>
                    <a:pt x="1215" y="1038"/>
                  </a:lnTo>
                  <a:lnTo>
                    <a:pt x="1215" y="7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1124;p66"/>
            <p:cNvSpPr/>
            <p:nvPr/>
          </p:nvSpPr>
          <p:spPr>
            <a:xfrm>
              <a:off x="3146350" y="4196325"/>
              <a:ext cx="16925" cy="18175"/>
            </a:xfrm>
            <a:custGeom>
              <a:avLst/>
              <a:gdLst/>
              <a:ahLst/>
              <a:cxnLst/>
              <a:rect l="l" t="t" r="r" b="b"/>
              <a:pathLst>
                <a:path w="677" h="727" extrusionOk="0">
                  <a:moveTo>
                    <a:pt x="0" y="1"/>
                  </a:moveTo>
                  <a:lnTo>
                    <a:pt x="0" y="335"/>
                  </a:lnTo>
                  <a:lnTo>
                    <a:pt x="676" y="726"/>
                  </a:lnTo>
                  <a:lnTo>
                    <a:pt x="676" y="3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1125;p66"/>
            <p:cNvSpPr/>
            <p:nvPr/>
          </p:nvSpPr>
          <p:spPr>
            <a:xfrm>
              <a:off x="3166825" y="4241350"/>
              <a:ext cx="39825" cy="31350"/>
            </a:xfrm>
            <a:custGeom>
              <a:avLst/>
              <a:gdLst/>
              <a:ahLst/>
              <a:cxnLst/>
              <a:rect l="l" t="t" r="r" b="b"/>
              <a:pathLst>
                <a:path w="1593" h="1254" extrusionOk="0">
                  <a:moveTo>
                    <a:pt x="1" y="0"/>
                  </a:moveTo>
                  <a:lnTo>
                    <a:pt x="1" y="335"/>
                  </a:lnTo>
                  <a:lnTo>
                    <a:pt x="1592" y="1254"/>
                  </a:lnTo>
                  <a:lnTo>
                    <a:pt x="1592" y="9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1126;p66"/>
            <p:cNvSpPr/>
            <p:nvPr/>
          </p:nvSpPr>
          <p:spPr>
            <a:xfrm>
              <a:off x="3223575" y="3573125"/>
              <a:ext cx="163425" cy="146550"/>
            </a:xfrm>
            <a:custGeom>
              <a:avLst/>
              <a:gdLst/>
              <a:ahLst/>
              <a:cxnLst/>
              <a:rect l="l" t="t" r="r" b="b"/>
              <a:pathLst>
                <a:path w="6537" h="5862" extrusionOk="0">
                  <a:moveTo>
                    <a:pt x="737" y="0"/>
                  </a:moveTo>
                  <a:lnTo>
                    <a:pt x="1" y="723"/>
                  </a:lnTo>
                  <a:lnTo>
                    <a:pt x="2588" y="5861"/>
                  </a:lnTo>
                  <a:lnTo>
                    <a:pt x="6536" y="2686"/>
                  </a:lnTo>
                  <a:lnTo>
                    <a:pt x="5452" y="1130"/>
                  </a:lnTo>
                  <a:lnTo>
                    <a:pt x="2511" y="3448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D5C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0" name="Google Shape;259;p20"/>
          <p:cNvGrpSpPr/>
          <p:nvPr/>
        </p:nvGrpSpPr>
        <p:grpSpPr>
          <a:xfrm>
            <a:off x="2920611" y="3164722"/>
            <a:ext cx="3461251" cy="858887"/>
            <a:chOff x="443993" y="2020207"/>
            <a:chExt cx="3668085" cy="858887"/>
          </a:xfrm>
        </p:grpSpPr>
        <p:sp>
          <p:nvSpPr>
            <p:cNvPr id="221" name="Google Shape;260;p20"/>
            <p:cNvSpPr/>
            <p:nvPr/>
          </p:nvSpPr>
          <p:spPr>
            <a:xfrm>
              <a:off x="443993" y="2159465"/>
              <a:ext cx="3207193" cy="719629"/>
            </a:xfrm>
            <a:prstGeom prst="roundRect">
              <a:avLst>
                <a:gd name="adj" fmla="val 50000"/>
              </a:avLst>
            </a:prstGeom>
            <a:solidFill>
              <a:srgbClr val="768B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261;p20"/>
            <p:cNvSpPr/>
            <p:nvPr/>
          </p:nvSpPr>
          <p:spPr>
            <a:xfrm flipH="1">
              <a:off x="3434002" y="2020207"/>
              <a:ext cx="678076" cy="678146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768BE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100"/>
                <a:buFontTx/>
                <a:buNone/>
                <a:tabLst/>
                <a:defRPr/>
              </a:pPr>
              <a:r>
                <a:rPr lang="en" sz="2000" dirty="0">
                  <a:solidFill>
                    <a:srgbClr val="768BE4"/>
                  </a:solidFill>
                  <a:latin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kumimoji="0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68BE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4" name="TextBox 223"/>
          <p:cNvSpPr txBox="1"/>
          <p:nvPr/>
        </p:nvSpPr>
        <p:spPr>
          <a:xfrm>
            <a:off x="3035595" y="3259024"/>
            <a:ext cx="2872376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eaLnBrk="0" fontAlgn="base" hangingPunct="0"/>
            <a:r>
              <a:rPr lang="ru-RU" altLang="en-US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Обмен информацией в рамках ЕАЭС для зачета уплаченного НДС</a:t>
            </a:r>
            <a:endParaRPr lang="en-US" altLang="en-US" b="1" dirty="0">
              <a:solidFill>
                <a:schemeClr val="bg1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</p:txBody>
      </p:sp>
      <p:pic>
        <p:nvPicPr>
          <p:cNvPr id="1206" name="Picture 1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03" y="54504"/>
            <a:ext cx="1350709" cy="518736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5473755" y="688500"/>
            <a:ext cx="3152718" cy="4924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eaLnBrk="0" fontAlgn="base" hangingPunct="0"/>
            <a:r>
              <a:rPr lang="en-US" altLang="en-US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Информация от третьих лиц</a:t>
            </a:r>
          </a:p>
          <a:p>
            <a:endParaRPr lang="en-US" sz="12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8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46;p23"/>
          <p:cNvSpPr txBox="1">
            <a:spLocks noGrp="1"/>
          </p:cNvSpPr>
          <p:nvPr>
            <p:ph type="title" idx="2"/>
          </p:nvPr>
        </p:nvSpPr>
        <p:spPr>
          <a:xfrm>
            <a:off x="2479965" y="3526866"/>
            <a:ext cx="2452500" cy="12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1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 smtClean="0">
                <a:solidFill>
                  <a:schemeClr val="bg1"/>
                </a:solidFill>
              </a:rPr>
              <a:t>3</a:t>
            </a:r>
            <a:r>
              <a:rPr lang="ru-RU" sz="7200" dirty="0" smtClean="0">
                <a:solidFill>
                  <a:schemeClr val="bg1"/>
                </a:solidFill>
              </a:rPr>
              <a:t>.</a:t>
            </a:r>
            <a:endParaRPr lang="en" sz="7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130" y="2303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lt2"/>
              </a:buClr>
              <a:buSzPts val="3600"/>
            </a:pP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Дальнейшее развитие аналитических возможностей, переход к системам Искусственного интеллекта и Машинного </a:t>
            </a:r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обучения</a:t>
            </a:r>
            <a:endParaRPr lang="en-US" sz="2400" b="1" dirty="0" smtClean="0">
              <a:solidFill>
                <a:schemeClr val="bg1"/>
              </a:solidFill>
              <a:latin typeface="Bookman Old Style" panose="02050604050505020204" pitchFamily="18" charset="0"/>
              <a:ea typeface="Montserrat"/>
              <a:cs typeface="Montserrat"/>
            </a:endParaRPr>
          </a:p>
          <a:p>
            <a:pPr algn="ctr">
              <a:buClr>
                <a:schemeClr val="lt2"/>
              </a:buClr>
              <a:buSzPts val="3600"/>
            </a:pPr>
            <a:r>
              <a:rPr lang="ru-RU" sz="2400" b="1" dirty="0" smtClean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(период 2018 – по настоящее время)</a:t>
            </a:r>
          </a:p>
        </p:txBody>
      </p:sp>
      <p:pic>
        <p:nvPicPr>
          <p:cNvPr id="362" name="Picture 3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89" y="84620"/>
            <a:ext cx="1350709" cy="518736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0" y="291316"/>
            <a:ext cx="4450550" cy="44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8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58;p42"/>
          <p:cNvGrpSpPr/>
          <p:nvPr/>
        </p:nvGrpSpPr>
        <p:grpSpPr>
          <a:xfrm>
            <a:off x="234630" y="249278"/>
            <a:ext cx="7962487" cy="1378102"/>
            <a:chOff x="466185" y="1220231"/>
            <a:chExt cx="6672191" cy="1280546"/>
          </a:xfrm>
        </p:grpSpPr>
        <p:sp>
          <p:nvSpPr>
            <p:cNvPr id="4" name="Google Shape;1859;p42"/>
            <p:cNvSpPr/>
            <p:nvPr/>
          </p:nvSpPr>
          <p:spPr>
            <a:xfrm>
              <a:off x="876524" y="1220231"/>
              <a:ext cx="6182026" cy="1151945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1536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oogle Shape;1860;p42"/>
            <p:cNvGrpSpPr/>
            <p:nvPr/>
          </p:nvGrpSpPr>
          <p:grpSpPr>
            <a:xfrm>
              <a:off x="847150" y="1230668"/>
              <a:ext cx="6291226" cy="1270109"/>
              <a:chOff x="847150" y="1224093"/>
              <a:chExt cx="6291226" cy="1270109"/>
            </a:xfrm>
          </p:grpSpPr>
          <p:sp>
            <p:nvSpPr>
              <p:cNvPr id="7" name="Google Shape;1861;p42"/>
              <p:cNvSpPr txBox="1"/>
              <p:nvPr/>
            </p:nvSpPr>
            <p:spPr>
              <a:xfrm>
                <a:off x="847150" y="1338974"/>
                <a:ext cx="6291226" cy="1155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457200" lvl="1" indent="0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1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Программа для приема отчетов и платежей за интернет-услуги в Армении.</a:t>
                </a:r>
              </a:p>
              <a:p>
                <a:pPr marL="457200" lvl="1" indent="0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Добровольное участие компаний, таких как Amazon.</a:t>
                </a:r>
              </a:p>
              <a:p>
                <a:pPr marL="457200" lvl="1" indent="0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Участие 57 фирм.</a:t>
                </a:r>
              </a:p>
              <a:p>
                <a:pPr marL="457200" lvl="1" indent="0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en-US" sz="1200" dirty="0">
                    <a:solidFill>
                      <a:srgbClr val="073763"/>
                    </a:solidFill>
                    <a:latin typeface="Bookman Old Style" panose="02050604050505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первом полугодии 2024 года уплачено 2,318,357,634 драм (~550,000,000 рублей).</a:t>
                </a:r>
              </a:p>
            </p:txBody>
          </p:sp>
          <p:sp>
            <p:nvSpPr>
              <p:cNvPr id="8" name="Google Shape;1862;p42"/>
              <p:cNvSpPr txBox="1"/>
              <p:nvPr/>
            </p:nvSpPr>
            <p:spPr>
              <a:xfrm>
                <a:off x="1304275" y="1224093"/>
                <a:ext cx="1999800" cy="33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53674"/>
                    </a:solidFill>
                    <a:effectLst/>
                    <a:uLnTx/>
                    <a:uFillTx/>
                    <a:latin typeface="Bookman Old Style" panose="02050604050505020204" pitchFamily="18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E-VAT</a:t>
                </a:r>
                <a:endPara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53674"/>
                  </a:solidFill>
                  <a:effectLst/>
                  <a:uLnTx/>
                  <a:uFillTx/>
                  <a:latin typeface="Bookman Old Style" panose="02050604050505020204" pitchFamily="18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6" name="Google Shape;1863;p42"/>
            <p:cNvSpPr/>
            <p:nvPr/>
          </p:nvSpPr>
          <p:spPr>
            <a:xfrm>
              <a:off x="466185" y="1314852"/>
              <a:ext cx="646565" cy="711429"/>
            </a:xfrm>
            <a:prstGeom prst="ellipse">
              <a:avLst/>
            </a:prstGeom>
            <a:solidFill>
              <a:srgbClr val="1536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01</a:t>
              </a:r>
              <a:endParaRPr kumimoji="0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" name="Google Shape;1870;p42"/>
          <p:cNvGrpSpPr/>
          <p:nvPr/>
        </p:nvGrpSpPr>
        <p:grpSpPr>
          <a:xfrm>
            <a:off x="275160" y="1537014"/>
            <a:ext cx="7826694" cy="742850"/>
            <a:chOff x="454257" y="3670899"/>
            <a:chExt cx="7826694" cy="813863"/>
          </a:xfrm>
        </p:grpSpPr>
        <p:sp>
          <p:nvSpPr>
            <p:cNvPr id="10" name="Google Shape;1871;p42"/>
            <p:cNvSpPr/>
            <p:nvPr/>
          </p:nvSpPr>
          <p:spPr>
            <a:xfrm>
              <a:off x="876526" y="3721363"/>
              <a:ext cx="7404425" cy="756311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A8B6D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874;p42"/>
            <p:cNvSpPr txBox="1"/>
            <p:nvPr/>
          </p:nvSpPr>
          <p:spPr>
            <a:xfrm>
              <a:off x="1302504" y="3670899"/>
              <a:ext cx="5716910" cy="806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buClrTx/>
              </a:pPr>
              <a:r>
                <a:rPr lang="ru-RU" sz="2000" dirty="0" smtClean="0">
                  <a:solidFill>
                    <a:srgbClr val="A8B6D8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Предварительное </a:t>
              </a:r>
              <a:r>
                <a:rPr lang="ru-RU" sz="2000" dirty="0">
                  <a:solidFill>
                    <a:srgbClr val="A8B6D8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  <a:sym typeface="Fira Sans Extra Condensed Medium"/>
                </a:rPr>
                <a:t>заполнение отчетов НДС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8B6D8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1875;p42"/>
            <p:cNvSpPr/>
            <p:nvPr/>
          </p:nvSpPr>
          <p:spPr>
            <a:xfrm>
              <a:off x="454257" y="3713163"/>
              <a:ext cx="771600" cy="771599"/>
            </a:xfrm>
            <a:prstGeom prst="ellipse">
              <a:avLst/>
            </a:prstGeom>
            <a:solidFill>
              <a:srgbClr val="A8B6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5" name="Google Shape;1876;p42"/>
          <p:cNvGrpSpPr/>
          <p:nvPr/>
        </p:nvGrpSpPr>
        <p:grpSpPr>
          <a:xfrm flipH="1">
            <a:off x="226682" y="2434379"/>
            <a:ext cx="7875172" cy="1243870"/>
            <a:chOff x="823254" y="1113425"/>
            <a:chExt cx="7811761" cy="1243870"/>
          </a:xfrm>
        </p:grpSpPr>
        <p:sp>
          <p:nvSpPr>
            <p:cNvPr id="16" name="Google Shape;1877;p42"/>
            <p:cNvSpPr/>
            <p:nvPr/>
          </p:nvSpPr>
          <p:spPr>
            <a:xfrm rot="10800000">
              <a:off x="823254" y="1113425"/>
              <a:ext cx="7448471" cy="124387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5748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880;p42"/>
            <p:cNvSpPr txBox="1"/>
            <p:nvPr/>
          </p:nvSpPr>
          <p:spPr>
            <a:xfrm>
              <a:off x="6035850" y="1316068"/>
              <a:ext cx="1999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Tx/>
              </a:pPr>
              <a:r>
                <a:rPr lang="en-US" sz="2000" dirty="0" err="1" smtClean="0">
                  <a:solidFill>
                    <a:srgbClr val="574832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</a:rPr>
                <a:t>Возврат</a:t>
              </a:r>
              <a:r>
                <a:rPr lang="en-US" sz="2000" dirty="0" smtClean="0">
                  <a:solidFill>
                    <a:srgbClr val="574832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</a:rPr>
                <a:t> </a:t>
              </a:r>
              <a:r>
                <a:rPr lang="en-US" sz="2000" dirty="0">
                  <a:solidFill>
                    <a:srgbClr val="574832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</a:rPr>
                <a:t>НДС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74832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881;p42"/>
            <p:cNvSpPr/>
            <p:nvPr/>
          </p:nvSpPr>
          <p:spPr>
            <a:xfrm>
              <a:off x="7863415" y="1408300"/>
              <a:ext cx="771600" cy="771600"/>
            </a:xfrm>
            <a:prstGeom prst="ellipse">
              <a:avLst/>
            </a:prstGeom>
            <a:solidFill>
              <a:srgbClr val="5748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oogle Shape;1882;p42"/>
          <p:cNvGrpSpPr/>
          <p:nvPr/>
        </p:nvGrpSpPr>
        <p:grpSpPr>
          <a:xfrm flipH="1">
            <a:off x="-194114" y="3905711"/>
            <a:ext cx="8295968" cy="1088277"/>
            <a:chOff x="1723015" y="2417392"/>
            <a:chExt cx="7334659" cy="1088277"/>
          </a:xfrm>
        </p:grpSpPr>
        <p:sp>
          <p:nvSpPr>
            <p:cNvPr id="22" name="Google Shape;1883;p42"/>
            <p:cNvSpPr/>
            <p:nvPr/>
          </p:nvSpPr>
          <p:spPr>
            <a:xfrm rot="10800000">
              <a:off x="1723015" y="2417392"/>
              <a:ext cx="6548709" cy="1088277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rgbClr val="9471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886;p42"/>
            <p:cNvSpPr txBox="1"/>
            <p:nvPr/>
          </p:nvSpPr>
          <p:spPr>
            <a:xfrm>
              <a:off x="2419677" y="2632143"/>
              <a:ext cx="6637997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ClrTx/>
              </a:pPr>
              <a:r>
                <a:rPr lang="ru-RU" sz="2000" dirty="0" smtClean="0">
                  <a:solidFill>
                    <a:srgbClr val="947150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</a:rPr>
                <a:t>Разработка </a:t>
              </a:r>
              <a:r>
                <a:rPr lang="ru-RU" sz="2000" dirty="0">
                  <a:solidFill>
                    <a:srgbClr val="947150"/>
                  </a:solidFill>
                  <a:latin typeface="Bookman Old Style" panose="02050604050505020204" pitchFamily="18" charset="0"/>
                  <a:ea typeface="Fira Sans Extra Condensed Medium"/>
                  <a:cs typeface="Fira Sans Extra Condensed Medium"/>
                </a:rPr>
                <a:t>систем ИИ и Машинного Обучения</a:t>
              </a:r>
              <a:endParaRPr lang="en-US" sz="2000" dirty="0">
                <a:solidFill>
                  <a:srgbClr val="947150"/>
                </a:solidFill>
                <a:latin typeface="Bookman Old Style" panose="02050604050505020204" pitchFamily="18" charset="0"/>
                <a:ea typeface="Fira Sans Extra Condensed Medium"/>
                <a:cs typeface="Fira Sans Extra Condensed Medium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47150"/>
                </a:solidFill>
                <a:effectLst/>
                <a:uLnTx/>
                <a:uFillTx/>
                <a:latin typeface="Bookman Old Style" panose="02050604050505020204" pitchFamily="18" charset="0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4" name="Google Shape;1887;p42"/>
            <p:cNvSpPr/>
            <p:nvPr/>
          </p:nvSpPr>
          <p:spPr>
            <a:xfrm>
              <a:off x="7925925" y="2514027"/>
              <a:ext cx="716083" cy="771600"/>
            </a:xfrm>
            <a:prstGeom prst="ellipse">
              <a:avLst/>
            </a:prstGeom>
            <a:solidFill>
              <a:srgbClr val="9471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04</a:t>
              </a:r>
              <a:endParaRPr kumimoji="0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16475" y="1901764"/>
            <a:ext cx="7682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200" dirty="0">
                <a:solidFill>
                  <a:srgbClr val="073763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Автоматическое заполнение отчетов на основе данных из баз КГД Армении.</a:t>
            </a:r>
            <a:endParaRPr lang="en-US" altLang="en-US" sz="1200" dirty="0">
              <a:solidFill>
                <a:srgbClr val="073763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0271" y="2804722"/>
            <a:ext cx="7835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dirty="0">
                <a:solidFill>
                  <a:srgbClr val="57483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57483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осуществляется по заявлению налогоплательщика.</a:t>
            </a:r>
          </a:p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dirty="0">
                <a:solidFill>
                  <a:srgbClr val="57483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57483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 января 2025 года возврат будет происходить автоматически на основе анализа параметров, утвержденных Правительством Армении.</a:t>
            </a:r>
          </a:p>
          <a:p>
            <a:pPr marL="457200" lvl="1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dirty="0">
                <a:solidFill>
                  <a:srgbClr val="57483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rgbClr val="574832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неудовлетворения параметров потребуется заявление и проверка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5633" y="4250812"/>
            <a:ext cx="7583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традиционных и нетрадиционных данных для выявления аномалий в уплате НДС.</a:t>
            </a:r>
          </a:p>
          <a:p>
            <a:pPr marL="457200"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Обработка данных о обороте, платежах, кассовых аппаратах, а также связей с другими налогоплательщиками и поведенческих параметров.</a:t>
            </a:r>
          </a:p>
        </p:txBody>
      </p:sp>
      <p:pic>
        <p:nvPicPr>
          <p:cNvPr id="300" name="Picture 2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607" y="84620"/>
            <a:ext cx="1092691" cy="4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151" y="383242"/>
            <a:ext cx="83640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1800" b="1" dirty="0">
                <a:solidFill>
                  <a:srgbClr val="153674"/>
                </a:solidFill>
                <a:latin typeface="Bookman Old Style" panose="02050604050505020204" pitchFamily="18" charset="0"/>
                <a:ea typeface="Montserrat"/>
                <a:cs typeface="Montserrat"/>
              </a:rPr>
              <a:t>Обобщая вышеупомянутую информацию представляем статистические данные возмещенных сумм НДС, зачисленных на единый счет.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75811"/>
              </p:ext>
            </p:extLst>
          </p:nvPr>
        </p:nvGraphicFramePr>
        <p:xfrm>
          <a:off x="815787" y="1674157"/>
          <a:ext cx="7162800" cy="304800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15245">
                  <a:extLst>
                    <a:ext uri="{9D8B030D-6E8A-4147-A177-3AD203B41FA5}">
                      <a16:colId xmlns:a16="http://schemas.microsoft.com/office/drawing/2014/main" val="1786195896"/>
                    </a:ext>
                  </a:extLst>
                </a:gridCol>
                <a:gridCol w="709472">
                  <a:extLst>
                    <a:ext uri="{9D8B030D-6E8A-4147-A177-3AD203B41FA5}">
                      <a16:colId xmlns:a16="http://schemas.microsoft.com/office/drawing/2014/main" val="2498917708"/>
                    </a:ext>
                  </a:extLst>
                </a:gridCol>
                <a:gridCol w="1974536">
                  <a:extLst>
                    <a:ext uri="{9D8B030D-6E8A-4147-A177-3AD203B41FA5}">
                      <a16:colId xmlns:a16="http://schemas.microsoft.com/office/drawing/2014/main" val="3571397860"/>
                    </a:ext>
                  </a:extLst>
                </a:gridCol>
                <a:gridCol w="2206033">
                  <a:extLst>
                    <a:ext uri="{9D8B030D-6E8A-4147-A177-3AD203B41FA5}">
                      <a16:colId xmlns:a16="http://schemas.microsoft.com/office/drawing/2014/main" val="2198906795"/>
                    </a:ext>
                  </a:extLst>
                </a:gridCol>
                <a:gridCol w="1957514">
                  <a:extLst>
                    <a:ext uri="{9D8B030D-6E8A-4147-A177-3AD203B41FA5}">
                      <a16:colId xmlns:a16="http://schemas.microsoft.com/office/drawing/2014/main" val="1267567355"/>
                    </a:ext>
                  </a:extLst>
                </a:gridCol>
              </a:tblGrid>
              <a:tr h="17178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№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Год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Количество заключений (операций) по возмещению сумм НДС, зачисленных на единый счет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Количество налогоплательщиков, подавших заявление о зачислении возмещенных сумм НДС на единый счет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Возмещаемые суммы НДС, зачисленные на единый счет </a:t>
                      </a:r>
                      <a:endParaRPr lang="ru-RU" sz="12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ru-RU" sz="1200" dirty="0">
                          <a:solidFill>
                            <a:schemeClr val="tx2"/>
                          </a:solidFill>
                          <a:effectLst/>
                        </a:rPr>
                        <a:t>в драмах РА)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409498"/>
                  </a:ext>
                </a:extLst>
              </a:tr>
              <a:tr h="5051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2021г</a:t>
                      </a:r>
                      <a:r>
                        <a:rPr lang="hy-AM" sz="1200" dirty="0" smtClean="0">
                          <a:solidFill>
                            <a:schemeClr val="tx2"/>
                          </a:solidFill>
                          <a:effectLst/>
                        </a:rPr>
                        <a:t>․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5,168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1,793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146,245,875,168.0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011796"/>
                  </a:ext>
                </a:extLst>
              </a:tr>
              <a:tr h="357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200" dirty="0" smtClean="0">
                          <a:solidFill>
                            <a:schemeClr val="tx2"/>
                          </a:solidFill>
                          <a:effectLst/>
                        </a:rPr>
                        <a:t>2022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г</a:t>
                      </a:r>
                      <a:r>
                        <a:rPr lang="hy-AM" sz="1200" dirty="0" smtClean="0">
                          <a:solidFill>
                            <a:schemeClr val="tx2"/>
                          </a:solidFill>
                          <a:effectLst/>
                        </a:rPr>
                        <a:t>․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8,392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3,052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211,953,492,070.0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133098"/>
                  </a:ext>
                </a:extLst>
              </a:tr>
              <a:tr h="4679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y-AM" sz="1200" dirty="0" smtClean="0">
                          <a:solidFill>
                            <a:schemeClr val="tx2"/>
                          </a:solidFill>
                          <a:effectLst/>
                        </a:rPr>
                        <a:t>2023</a:t>
                      </a:r>
                      <a:r>
                        <a:rPr lang="ru-RU" sz="1200" dirty="0" smtClean="0">
                          <a:solidFill>
                            <a:schemeClr val="tx2"/>
                          </a:solidFill>
                          <a:effectLst/>
                        </a:rPr>
                        <a:t>г</a:t>
                      </a:r>
                      <a:r>
                        <a:rPr lang="hy-AM" sz="1200" dirty="0" smtClean="0">
                          <a:solidFill>
                            <a:schemeClr val="tx2"/>
                          </a:solidFill>
                          <a:effectLst/>
                        </a:rPr>
                        <a:t>․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2"/>
                          </a:solidFill>
                          <a:effectLst/>
                        </a:rPr>
                        <a:t>14,104</a:t>
                      </a:r>
                      <a:endParaRPr lang="en-US" sz="11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4,824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  <a:effectLst/>
                        </a:rPr>
                        <a:t>287,422,850,115.0</a:t>
                      </a:r>
                      <a:endParaRPr lang="en-US" sz="11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99388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89" y="84620"/>
            <a:ext cx="1350709" cy="5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Business Meeting by Slidesgo">
  <a:themeElements>
    <a:clrScheme name="Simple Light">
      <a:dk1>
        <a:srgbClr val="000000"/>
      </a:dk1>
      <a:lt1>
        <a:srgbClr val="FFFFFF"/>
      </a:lt1>
      <a:dk2>
        <a:srgbClr val="FF6B03"/>
      </a:dk2>
      <a:lt2>
        <a:srgbClr val="073763"/>
      </a:lt2>
      <a:accent1>
        <a:srgbClr val="9FC5E8"/>
      </a:accent1>
      <a:accent2>
        <a:srgbClr val="F9CB9C"/>
      </a:accent2>
      <a:accent3>
        <a:srgbClr val="CFE2F3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477</Words>
  <Application>Microsoft Office PowerPoint</Application>
  <PresentationFormat>On-screen Show (16:9)</PresentationFormat>
  <Paragraphs>88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Bookman Old Style</vt:lpstr>
      <vt:lpstr>Montserrat Black</vt:lpstr>
      <vt:lpstr>Montserrat</vt:lpstr>
      <vt:lpstr>Lato Light</vt:lpstr>
      <vt:lpstr>Fira Sans Extra Condensed Medium</vt:lpstr>
      <vt:lpstr>Arial</vt:lpstr>
      <vt:lpstr>Montserrat ExtraBold</vt:lpstr>
      <vt:lpstr>Lato Black</vt:lpstr>
      <vt:lpstr>Times New Roman</vt:lpstr>
      <vt:lpstr>Montserrat Medium</vt:lpstr>
      <vt:lpstr>Calibri</vt:lpstr>
      <vt:lpstr>Simple Business Meeting by Slidesgo</vt:lpstr>
      <vt:lpstr>ЦИФРОВЫЕ РЕШЕНИЯ ПРИ АДМИНИСТРИРОВАНИИ НДС ДЛЯ ПРОЗРАЧНОСТИ УПЛАТЫ И ПРОСТОТЫ ЕГО ВОЗВРАТА</vt:lpstr>
      <vt:lpstr>PowerPoint Presentation</vt:lpstr>
      <vt:lpstr>PowerPoint Presentation</vt:lpstr>
      <vt:lpstr>2.</vt:lpstr>
      <vt:lpstr>PowerPoint Presentation</vt:lpstr>
      <vt:lpstr>PowerPoint Presentation</vt:lpstr>
      <vt:lpstr>3.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РЕШЕНИЯ ПРИ АДМИНИСТРИРОВАНИИ НДС ДЛЯ ПРОЗРАЧНОСТИ УПЛАТЫ И ПРОСТОТЫ ЕГО ВОЗВРАТА</dc:title>
  <dc:creator>Anna M. Poghosyan</dc:creator>
  <cp:lastModifiedBy>Sergey Paturyan</cp:lastModifiedBy>
  <cp:revision>55</cp:revision>
  <dcterms:modified xsi:type="dcterms:W3CDTF">2024-09-25T10:53:04Z</dcterms:modified>
</cp:coreProperties>
</file>