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7" r:id="rId9"/>
  </p:sldIdLst>
  <p:sldSz cx="12192000" cy="6858000"/>
  <p:notesSz cx="6858000" cy="9144000"/>
  <p:defaultTextStyle>
    <a:defPPr>
      <a:defRPr lang="ru-K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D4A59F-DF4E-F6C3-EDF9-B9EFE79B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94826E-5466-0773-FCF6-238EC45A5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1A04B5-9C72-EF2E-ACB2-869CEF2E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171-885F-4E6F-A9F6-AA0BAFEF22DC}" type="datetimeFigureOut">
              <a:rPr lang="ru-KG" smtClean="0"/>
              <a:t>02.10.2023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98D21F-E9DD-5992-C304-0792DDEC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4E7E70-C717-0687-6067-280C62B5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D4B2-43F2-45D9-967D-2C835317E4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22821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2D44E9-5012-A995-3C8D-A9630242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52D45CC-FE3B-88E8-09EC-53D30DEF2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7E6BBA-244F-4892-ADE7-6B22662D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171-885F-4E6F-A9F6-AA0BAFEF22DC}" type="datetimeFigureOut">
              <a:rPr lang="ru-KG" smtClean="0"/>
              <a:t>02.10.2023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B29387-7477-8067-6935-53C0E466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52DDD4-D09D-594F-5D1E-4CA12D9F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D4B2-43F2-45D9-967D-2C835317E4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83940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CF5B3D6-458B-F9B4-4792-C8D682A26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C8B182-0B39-BFAC-4553-E5379EC35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4E121D-B88D-5F97-5DE4-5E2D33BD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171-885F-4E6F-A9F6-AA0BAFEF22DC}" type="datetimeFigureOut">
              <a:rPr lang="ru-KG" smtClean="0"/>
              <a:t>02.10.2023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321B6C-3AD2-9D1F-0DB3-61BB55F7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22F84A-724E-BC51-C62C-99B8BD0C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D4B2-43F2-45D9-967D-2C835317E4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26020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66B586-48E0-16DA-6B2F-64497273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248C2D-8F4A-DD19-C0C5-DA15551DE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D6F1DA-3BAF-E5F3-3EE1-F6BC38A8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171-885F-4E6F-A9F6-AA0BAFEF22DC}" type="datetimeFigureOut">
              <a:rPr lang="ru-KG" smtClean="0"/>
              <a:t>02.10.2023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8F257E-6300-8477-CE9E-DFF35B04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6B24D1-4219-861E-50A7-1B7317BA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D4B2-43F2-45D9-967D-2C835317E4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36020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180680-3EF1-11E9-4D6E-EB7E85C0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CA12BD-BF68-0B4F-BE6B-FB0D52BAC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9EC1FF-246D-39B4-2F66-9F614F6C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171-885F-4E6F-A9F6-AA0BAFEF22DC}" type="datetimeFigureOut">
              <a:rPr lang="ru-KG" smtClean="0"/>
              <a:t>02.10.2023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B4C1D7-CE9E-F24C-1886-ACD00580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66A8C0-AC7D-ED83-529A-6ADD31B8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D4B2-43F2-45D9-967D-2C835317E4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57761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7D1D95-DF9E-E75B-80C6-9D8E0C0A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93C6E4-D808-3F4C-C925-FF972C5B0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8AEBF82-DDC8-8C87-BD9A-6FF464ED2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597842-24A2-261B-DA42-B4AC3DD7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171-885F-4E6F-A9F6-AA0BAFEF22DC}" type="datetimeFigureOut">
              <a:rPr lang="ru-KG" smtClean="0"/>
              <a:t>02.10.2023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0237E3-DF28-2C46-ABBC-9433375F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7A750E-BBAB-AEA2-EDB9-DF22604C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D4B2-43F2-45D9-967D-2C835317E4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60365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9DB1CB-699A-56F5-F3EA-137888DA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5F410A-CA50-3E5E-7B94-52CC1CF65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CB4B28E-C607-12E7-99F4-88E39D6B5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53B1BF-5196-2A27-2553-611F1576D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0F29918-0ACF-2C80-EF7D-5307C107F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CA8D907-1DEB-A87E-575A-1DB26E07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171-885F-4E6F-A9F6-AA0BAFEF22DC}" type="datetimeFigureOut">
              <a:rPr lang="ru-KG" smtClean="0"/>
              <a:t>02.10.2023</a:t>
            </a:fld>
            <a:endParaRPr lang="ru-KG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433595C-A9F7-637C-7F65-E00071D7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3F1E0BD-2378-EB71-4E23-7F262EF8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D4B2-43F2-45D9-967D-2C835317E4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85355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6F4C3B-B2E6-4302-DD24-B0673981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3F06502-100F-5939-7345-B0D777A2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171-885F-4E6F-A9F6-AA0BAFEF22DC}" type="datetimeFigureOut">
              <a:rPr lang="ru-KG" smtClean="0"/>
              <a:t>02.10.2023</a:t>
            </a:fld>
            <a:endParaRPr lang="ru-KG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4D2F125-EBF5-E6D7-D0F1-E9907207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3D0F06-F929-CD10-282B-A5132CBB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D4B2-43F2-45D9-967D-2C835317E4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88377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848D12-7E27-2410-1096-ADE4E97E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171-885F-4E6F-A9F6-AA0BAFEF22DC}" type="datetimeFigureOut">
              <a:rPr lang="ru-KG" smtClean="0"/>
              <a:t>02.10.2023</a:t>
            </a:fld>
            <a:endParaRPr lang="ru-KG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952183-EBD4-40AC-B52A-DD50A18D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7ADC0C-14CC-F94D-E4DD-64E4026D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D4B2-43F2-45D9-967D-2C835317E4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3700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98E26F-ADFD-6A81-D9FA-987491D7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3F8176-EA34-60CC-1FC1-78118857A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1CBB1A-4967-DB29-4D5E-ACBA46E2C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813D2E-0AAF-FF1B-8ED3-136EE6FC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171-885F-4E6F-A9F6-AA0BAFEF22DC}" type="datetimeFigureOut">
              <a:rPr lang="ru-KG" smtClean="0"/>
              <a:t>02.10.2023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D79BEA-BC65-601E-DDC2-536B94A5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BA3F441-E3F7-C44E-3A86-1FCDE572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D4B2-43F2-45D9-967D-2C835317E4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3283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02C420-87F1-47F9-9163-FBED3DDA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DD1E3C2-A9D0-CBEC-F9A0-A202BAC0A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9ADE0A-A6F0-BE65-2989-B4DFB6A5A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733C07-4E0C-0FFF-4EEB-B101FBE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6171-885F-4E6F-A9F6-AA0BAFEF22DC}" type="datetimeFigureOut">
              <a:rPr lang="ru-KG" smtClean="0"/>
              <a:t>02.10.2023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349878-C3C8-7E30-3094-AB10CCE3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C6703B-BE19-DD3C-B8A0-99FC0610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D4B2-43F2-45D9-967D-2C835317E4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6702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B512C-7891-5051-2756-9D9364A8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C06012-F3B1-059E-3B2D-0960D6963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E00F50-2DE3-B428-123E-1FD955B42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6171-885F-4E6F-A9F6-AA0BAFEF22DC}" type="datetimeFigureOut">
              <a:rPr lang="ru-KG" smtClean="0"/>
              <a:t>02.10.2023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E6C804-F910-B57E-CAE2-F1243D389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23DE3A-3ADE-9945-1DFB-34EF616BB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D4B2-43F2-45D9-967D-2C835317E4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2626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C75FE9-1F7C-5AA6-CCDF-DC401BFA11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F257ED-F000-0869-2294-BB9130AAF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6" name="Рисунок 5" descr="Изображение выглядит как текст, Шрифт, снимок экран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DA8576C6-A672-6ECA-8EE5-AEDE8750E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CEDE26-AEEC-87FF-09E3-9850E7BD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7" name="Объект 6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F971B1E-A34D-FF07-7E91-217B34425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659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228FC8-77D4-BCC9-44EF-D95AAE78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9" name="Объект 8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64BB3E6-780E-0B85-87C7-66B6C6353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8470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D1F3F7-3ED4-CE1B-3C51-3065B402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17" name="Объект 16" descr="Изображение выглядит как текст, снимок экрана, Шрифт, визитная карточ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F272F1E-D391-53DE-F7D5-1F271D167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2250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D12BE3-5FE1-669A-01DB-0386EAA9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15" name="Объект 14" descr="Изображение выглядит как текст, карта, атлас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F5EC001-AF0C-9220-3394-FD17E19B4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324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CBF7D-10BF-6411-AADB-F32A4F7A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19" name="Объект 18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2810FAD-EFC4-AABE-5EDC-204BF4FF0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7692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9E85D5-B377-0EB0-17EF-D0BE66D3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11" name="Объект 10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3ED1217-9C43-52BA-1757-0BF02763F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496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68C9A3-59E9-DCCD-6880-9DAB7360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5" name="Объект 4" descr="Изображение выглядит как текст, логотип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D602C230-2CA4-1C48-6198-C148E3276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520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ГНС</dc:creator>
  <cp:lastModifiedBy>ГНС</cp:lastModifiedBy>
  <cp:revision>11</cp:revision>
  <dcterms:created xsi:type="dcterms:W3CDTF">2023-09-30T10:46:02Z</dcterms:created>
  <dcterms:modified xsi:type="dcterms:W3CDTF">2023-10-02T16:14:43Z</dcterms:modified>
</cp:coreProperties>
</file>