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40" r:id="rId5"/>
    <p:sldId id="541" r:id="rId6"/>
    <p:sldId id="543" r:id="rId7"/>
    <p:sldId id="557" r:id="rId8"/>
    <p:sldId id="558" r:id="rId9"/>
    <p:sldId id="544" r:id="rId10"/>
    <p:sldId id="546" r:id="rId11"/>
    <p:sldId id="547" r:id="rId12"/>
    <p:sldId id="548" r:id="rId13"/>
    <p:sldId id="549" r:id="rId14"/>
    <p:sldId id="551" r:id="rId15"/>
    <p:sldId id="550" r:id="rId16"/>
    <p:sldId id="552" r:id="rId17"/>
    <p:sldId id="553" r:id="rId18"/>
    <p:sldId id="555" r:id="rId19"/>
    <p:sldId id="556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655"/>
    <a:srgbClr val="3A718A"/>
    <a:srgbClr val="4D5D77"/>
    <a:srgbClr val="E6E6E6"/>
    <a:srgbClr val="E2E2E2"/>
    <a:srgbClr val="788AA8"/>
    <a:srgbClr val="8DBBCF"/>
    <a:srgbClr val="4A90B0"/>
    <a:srgbClr val="336699"/>
    <a:srgbClr val="75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30" autoAdjust="0"/>
  </p:normalViewPr>
  <p:slideViewPr>
    <p:cSldViewPr>
      <p:cViewPr varScale="1">
        <p:scale>
          <a:sx n="105" d="100"/>
          <a:sy n="105" d="100"/>
        </p:scale>
        <p:origin x="834" y="96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1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7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5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9EFA84-7480-773D-6433-D238A7A8B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325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781FA1-E450-FC85-A1D5-F1AC260B0A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CEDB6D-CD7F-BC8F-1749-3054098D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1035"/>
            <a:ext cx="2012950" cy="1396365"/>
            <a:chOff x="0" y="0"/>
            <a:chExt cx="928687" cy="64389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11CF44-2C9F-6FBA-19F4-FDFFDAE92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4412" y="83455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73D5B8A-C79C-911E-98CB-14151FDE9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2582012"/>
            <a:ext cx="4648200" cy="3666388"/>
          </a:xfrm>
          <a:noFill/>
        </p:spPr>
        <p:txBody>
          <a:bodyPr anchor="b">
            <a:normAutofit/>
          </a:bodyPr>
          <a:lstStyle>
            <a:lvl1pPr algn="l">
              <a:lnSpc>
                <a:spcPts val="6000"/>
              </a:lnSpc>
              <a:spcAft>
                <a:spcPts val="0"/>
              </a:spcAft>
              <a:defRPr sz="48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" name="Text Placeholder 125">
            <a:extLst>
              <a:ext uri="{FF2B5EF4-FFF2-40B4-BE49-F238E27FC236}">
                <a16:creationId xmlns:a16="http://schemas.microsoft.com/office/drawing/2014/main" id="{49D1D9C0-0B12-47B2-E4DC-A1F8457D8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8389" y="803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25">
            <a:extLst>
              <a:ext uri="{FF2B5EF4-FFF2-40B4-BE49-F238E27FC236}">
                <a16:creationId xmlns:a16="http://schemas.microsoft.com/office/drawing/2014/main" id="{D507759E-A24F-583B-4693-0B2EE5298A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389" y="11084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125">
            <a:extLst>
              <a:ext uri="{FF2B5EF4-FFF2-40B4-BE49-F238E27FC236}">
                <a16:creationId xmlns:a16="http://schemas.microsoft.com/office/drawing/2014/main" id="{845025F0-F7C6-A8E6-49C9-12DA5E804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8389" y="1752600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9" name="Text Placeholder 125">
            <a:extLst>
              <a:ext uri="{FF2B5EF4-FFF2-40B4-BE49-F238E27FC236}">
                <a16:creationId xmlns:a16="http://schemas.microsoft.com/office/drawing/2014/main" id="{781EBEF0-7A65-5718-3905-B1449171D1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8389" y="20574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125">
            <a:extLst>
              <a:ext uri="{FF2B5EF4-FFF2-40B4-BE49-F238E27FC236}">
                <a16:creationId xmlns:a16="http://schemas.microsoft.com/office/drawing/2014/main" id="{87CF0D35-536A-EBF7-5AE4-543FC5CDF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8389" y="2708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1" name="Text Placeholder 125">
            <a:extLst>
              <a:ext uri="{FF2B5EF4-FFF2-40B4-BE49-F238E27FC236}">
                <a16:creationId xmlns:a16="http://schemas.microsoft.com/office/drawing/2014/main" id="{16203404-C949-62A1-9158-E4F9C82FD9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389" y="30134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2" name="Text Placeholder 125">
            <a:extLst>
              <a:ext uri="{FF2B5EF4-FFF2-40B4-BE49-F238E27FC236}">
                <a16:creationId xmlns:a16="http://schemas.microsoft.com/office/drawing/2014/main" id="{23CA1EEC-2EE1-747A-9E70-12FB1B08FC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389" y="3657600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3" name="Text Placeholder 125">
            <a:extLst>
              <a:ext uri="{FF2B5EF4-FFF2-40B4-BE49-F238E27FC236}">
                <a16:creationId xmlns:a16="http://schemas.microsoft.com/office/drawing/2014/main" id="{A0762784-788D-8B36-4EAC-36178B679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8389" y="39624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C56C5598-C733-0493-45F4-A0FCE7688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389" y="4613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32893736-E1A5-0220-9334-570F9A96C2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389" y="48768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6F3EB529-5BA3-6A73-23A2-7F13B03245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8389" y="55280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7" name="Text Placeholder 125">
            <a:extLst>
              <a:ext uri="{FF2B5EF4-FFF2-40B4-BE49-F238E27FC236}">
                <a16:creationId xmlns:a16="http://schemas.microsoft.com/office/drawing/2014/main" id="{9308D2F4-4C82-FEFA-7D67-466EDA6C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8389" y="58328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D013D-D968-3842-5585-F68590638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E2900-32BF-B366-60B8-604FD0E7E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19502A-FEDF-9E56-5CED-0231C6D032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V="1">
            <a:off x="10209212" y="4775834"/>
            <a:ext cx="2012950" cy="1396365"/>
            <a:chOff x="0" y="0"/>
            <a:chExt cx="928687" cy="643890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7D059658-5FCA-A967-AB22-4F9EB4BD3FA1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970F7C1-B4FA-277E-6A83-8426C3C706CC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47FB6DA4-D0AE-5BA4-8F88-26C81540AC25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316E8AAB-13E7-F999-2467-49FCA8C3BF1B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4F4709-3D6A-DA8F-668D-7FD1FDB73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503554" y="5153342"/>
            <a:ext cx="2012950" cy="1396365"/>
            <a:chOff x="0" y="0"/>
            <a:chExt cx="928687" cy="643890"/>
          </a:xfrm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8814117C-6003-6F82-A307-9987931426EB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88B946C3-9F15-FB9F-D209-3F2DFE6A24F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C83B7CDE-20AD-4B97-99A6-C15DECAD0E09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FA245D-3CF8-63C4-180C-25C6D606B932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Title 37">
            <a:extLst>
              <a:ext uri="{FF2B5EF4-FFF2-40B4-BE49-F238E27FC236}">
                <a16:creationId xmlns:a16="http://schemas.microsoft.com/office/drawing/2014/main" id="{F064C422-AE95-8762-FC09-9CCE33A72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227639"/>
            <a:ext cx="10969943" cy="94456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1933CEC-F5DE-4D56-1604-0AA6074B575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5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DC28E1BD-C05B-02D8-A2D0-934AB7105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6828A660-3134-492C-8D67-1C4FF1A9F8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5B4B6EF2-B021-3BF4-377E-B3A420BEB30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51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68E842DE-3378-1AA3-504A-D17757C66F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8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F9793331-3D24-9F55-06F1-A2A1F70482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9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941E911-1A02-9F25-2DD7-481980555C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37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242DF69-33F6-9F69-2C58-E31A41D0C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21152B58-3892-F498-6E11-0578DEE185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5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083F5BED-1096-6C3E-4D70-67E6A2EF9D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23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25">
            <a:extLst>
              <a:ext uri="{FF2B5EF4-FFF2-40B4-BE49-F238E27FC236}">
                <a16:creationId xmlns:a16="http://schemas.microsoft.com/office/drawing/2014/main" id="{5B6E8964-75C5-10EE-4E28-28D549DAB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0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6" name="Text Placeholder 125">
            <a:extLst>
              <a:ext uri="{FF2B5EF4-FFF2-40B4-BE49-F238E27FC236}">
                <a16:creationId xmlns:a16="http://schemas.microsoft.com/office/drawing/2014/main" id="{D62605E4-9690-A249-BF8F-BBF14F7778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21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4" name="Picture Placeholder 49">
            <a:extLst>
              <a:ext uri="{FF2B5EF4-FFF2-40B4-BE49-F238E27FC236}">
                <a16:creationId xmlns:a16="http://schemas.microsoft.com/office/drawing/2014/main" id="{DA5B8672-F600-C40B-4A63-6B0F0314FF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209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125">
            <a:extLst>
              <a:ext uri="{FF2B5EF4-FFF2-40B4-BE49-F238E27FC236}">
                <a16:creationId xmlns:a16="http://schemas.microsoft.com/office/drawing/2014/main" id="{56BAB65B-81DD-AB90-1E48-78B7A0FC6F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6731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8" name="Text Placeholder 125">
            <a:extLst>
              <a:ext uri="{FF2B5EF4-FFF2-40B4-BE49-F238E27FC236}">
                <a16:creationId xmlns:a16="http://schemas.microsoft.com/office/drawing/2014/main" id="{1BBDBEE2-EF26-F759-352F-ABE95A5635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07923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484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7AF47-3DED-69D8-6876-D178438C34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610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635D4-E5D5-9AFA-D709-BAE18B643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4780117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C47F987-030F-F342-D90F-999612E61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602397"/>
            <a:ext cx="4341971" cy="1905000"/>
          </a:xfrm>
        </p:spPr>
        <p:txBody>
          <a:bodyPr anchor="t"/>
          <a:lstStyle>
            <a:lvl1pPr algn="l">
              <a:lnSpc>
                <a:spcPts val="6000"/>
              </a:lnSpc>
              <a:spcAft>
                <a:spcPts val="0"/>
              </a:spcAft>
              <a:defRPr spc="1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7" name="Text Placeholder 125">
            <a:extLst>
              <a:ext uri="{FF2B5EF4-FFF2-40B4-BE49-F238E27FC236}">
                <a16:creationId xmlns:a16="http://schemas.microsoft.com/office/drawing/2014/main" id="{F2B9B2C5-0EF0-6F1B-4ED5-FA6E55D5B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521783"/>
            <a:ext cx="3256784" cy="339309"/>
          </a:xfrm>
        </p:spPr>
        <p:txBody>
          <a:bodyPr>
            <a:noAutofit/>
          </a:bodyPr>
          <a:lstStyle>
            <a:lvl1pPr marL="0" indent="0" algn="l">
              <a:buNone/>
              <a:defRPr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8" name="Text Placeholder 125">
            <a:extLst>
              <a:ext uri="{FF2B5EF4-FFF2-40B4-BE49-F238E27FC236}">
                <a16:creationId xmlns:a16="http://schemas.microsoft.com/office/drawing/2014/main" id="{AD6D634A-E888-0AA0-F6D4-475814D28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441" y="3040797"/>
            <a:ext cx="3613856" cy="328380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3" name="Text Placeholder 125">
            <a:extLst>
              <a:ext uri="{FF2B5EF4-FFF2-40B4-BE49-F238E27FC236}">
                <a16:creationId xmlns:a16="http://schemas.microsoft.com/office/drawing/2014/main" id="{6E8A67D3-C169-273A-15E9-927CE473D8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3301" y="3629377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8E927CBD-3051-0B4E-A16D-293CC63C87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5684" y="3857977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25">
            <a:extLst>
              <a:ext uri="{FF2B5EF4-FFF2-40B4-BE49-F238E27FC236}">
                <a16:creationId xmlns:a16="http://schemas.microsoft.com/office/drawing/2014/main" id="{1215FD84-1C6D-AB2A-B0FF-D1FD15DE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3248" y="2286000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125">
            <a:extLst>
              <a:ext uri="{FF2B5EF4-FFF2-40B4-BE49-F238E27FC236}">
                <a16:creationId xmlns:a16="http://schemas.microsoft.com/office/drawing/2014/main" id="{8E338294-FF0D-EA6A-CCFE-9127622AB2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4130" y="2510935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6971BD2B-04C0-9A0E-AC47-43B187706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2930" y="1162162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5574BCF0-46FA-3E75-0A55-56DAF2B590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5313" y="1390762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25">
            <a:extLst>
              <a:ext uri="{FF2B5EF4-FFF2-40B4-BE49-F238E27FC236}">
                <a16:creationId xmlns:a16="http://schemas.microsoft.com/office/drawing/2014/main" id="{12B02747-8762-EAB3-526E-3D4E60C41B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55637" y="1143000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8" name="Text Placeholder 125">
            <a:extLst>
              <a:ext uri="{FF2B5EF4-FFF2-40B4-BE49-F238E27FC236}">
                <a16:creationId xmlns:a16="http://schemas.microsoft.com/office/drawing/2014/main" id="{4BF6E38E-1F84-DC2E-94DB-3A180A6786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8020" y="1371600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DDD700A6-B275-6D9B-91A3-DA0B6F7BD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14012" y="2216982"/>
            <a:ext cx="1553915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80A6F55A-8F15-4A1C-CF97-67111E15E8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22979" y="2445582"/>
            <a:ext cx="1535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A5F9F182-55A7-9A0B-F27B-A0AB4F2DCC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36209" y="3657600"/>
            <a:ext cx="1331718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5C5598AE-E5AB-50F5-52A0-E3F4DF2568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742612" y="3886200"/>
            <a:ext cx="1316348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2478FA16-2EF6-42CE-BDA0-AE3355B3A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0248" y="5493582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A5DCA5D8-D938-D2A9-2437-9CDE3A4145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2631" y="5722182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84328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7C8FFA-078C-DCED-E6B0-8CCEAF78EA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19CA8-F93F-C6BB-780E-4C401B945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4A908-D687-636C-EA7C-0A253F295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718435"/>
            <a:ext cx="2012950" cy="1396365"/>
            <a:chOff x="0" y="0"/>
            <a:chExt cx="928687" cy="64389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D37773-3C6E-F391-57B3-C0F9655A9CFF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034EE4-9FE8-ECB2-AC2B-9CAE4BD8A2DA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440072-025B-BA05-2570-E21DF2F6E708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F204F4A-4B1E-9B93-A78A-258299720821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35B3AC-D362-8500-81C5-E0315A5097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557462" y="457200"/>
            <a:ext cx="2012950" cy="1396365"/>
            <a:chOff x="0" y="0"/>
            <a:chExt cx="928687" cy="64389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30CBA7F-760F-573D-156A-F92B027DC774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90D0AE-96E9-2714-FD5D-D5D24AB03EA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27B1F7A-1942-3FED-5A52-73B487BAA25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6D5D892-C424-BFB0-69C0-5E2FD7812E1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3826A26B-CFE6-12B7-F9F1-E61BBBDA9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20" y="4572000"/>
            <a:ext cx="3960971" cy="2000663"/>
          </a:xfrm>
        </p:spPr>
        <p:txBody>
          <a:bodyPr anchor="b"/>
          <a:lstStyle>
            <a:lvl1pPr algn="l">
              <a:lnSpc>
                <a:spcPts val="6000"/>
              </a:lnSpc>
              <a:spcAft>
                <a:spcPts val="0"/>
              </a:spcAft>
              <a:defRPr cap="all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5006E92-0C17-89F8-FDCC-021F2694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0563" y="634889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A95F5DA4-80D2-623F-EF9B-48C15735B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7961" y="1413291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D5FBB18A-3ACC-B2B2-68AE-15CD63759D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7961" y="1760086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71B1BA4-0EA0-4E5C-FED0-BAC5404D5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8947" y="634889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5" name="Text Placeholder 125">
            <a:extLst>
              <a:ext uri="{FF2B5EF4-FFF2-40B4-BE49-F238E27FC236}">
                <a16:creationId xmlns:a16="http://schemas.microsoft.com/office/drawing/2014/main" id="{84162F8A-1FBA-33CA-8BC1-869DF83E31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448" y="1413291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6" name="Text Placeholder 125">
            <a:extLst>
              <a:ext uri="{FF2B5EF4-FFF2-40B4-BE49-F238E27FC236}">
                <a16:creationId xmlns:a16="http://schemas.microsoft.com/office/drawing/2014/main" id="{C7B25981-4FEE-8DDB-4A8E-5EA529E0F3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8448" y="1760086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FA9B93B-320A-5774-2A1B-FE6B820F4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0563" y="286969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 Placeholder 125">
            <a:extLst>
              <a:ext uri="{FF2B5EF4-FFF2-40B4-BE49-F238E27FC236}">
                <a16:creationId xmlns:a16="http://schemas.microsoft.com/office/drawing/2014/main" id="{EF52F526-F8C4-404E-D8C5-27AF8332A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7961" y="3581400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8" name="Text Placeholder 125">
            <a:extLst>
              <a:ext uri="{FF2B5EF4-FFF2-40B4-BE49-F238E27FC236}">
                <a16:creationId xmlns:a16="http://schemas.microsoft.com/office/drawing/2014/main" id="{D550A022-C42C-F4ED-2870-3B97D07BE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7961" y="3928195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FA6DD11-198C-32BB-1A6C-C603A45EC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947" y="286969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9" name="Text Placeholder 125">
            <a:extLst>
              <a:ext uri="{FF2B5EF4-FFF2-40B4-BE49-F238E27FC236}">
                <a16:creationId xmlns:a16="http://schemas.microsoft.com/office/drawing/2014/main" id="{81C35A04-F076-D252-ECEC-C207E80D8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8448" y="3581400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0" name="Text Placeholder 125">
            <a:extLst>
              <a:ext uri="{FF2B5EF4-FFF2-40B4-BE49-F238E27FC236}">
                <a16:creationId xmlns:a16="http://schemas.microsoft.com/office/drawing/2014/main" id="{E2513DF8-A1DE-C369-20C2-219F72E861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8448" y="3928195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502ADC6-2D51-943C-4A4C-C85E41783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0563" y="495300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3" name="Text Placeholder 125">
            <a:extLst>
              <a:ext uri="{FF2B5EF4-FFF2-40B4-BE49-F238E27FC236}">
                <a16:creationId xmlns:a16="http://schemas.microsoft.com/office/drawing/2014/main" id="{A7A3BF9F-C762-F37C-61E2-D28150B30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7961" y="5756387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4" name="Text Placeholder 125">
            <a:extLst>
              <a:ext uri="{FF2B5EF4-FFF2-40B4-BE49-F238E27FC236}">
                <a16:creationId xmlns:a16="http://schemas.microsoft.com/office/drawing/2014/main" id="{5C62F08A-5A06-1F91-B70B-C2C427BE30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7961" y="6103182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8B8D9F56-499A-ED95-61F4-BAD7167AB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8947" y="495300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5" name="Text Placeholder 125">
            <a:extLst>
              <a:ext uri="{FF2B5EF4-FFF2-40B4-BE49-F238E27FC236}">
                <a16:creationId xmlns:a16="http://schemas.microsoft.com/office/drawing/2014/main" id="{1E687FDD-4D50-04D8-F645-9891B2DAE3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8448" y="5756387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6" name="Text Placeholder 125">
            <a:extLst>
              <a:ext uri="{FF2B5EF4-FFF2-40B4-BE49-F238E27FC236}">
                <a16:creationId xmlns:a16="http://schemas.microsoft.com/office/drawing/2014/main" id="{D006AF97-1131-0DF4-FADE-81428A8DC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8448" y="6103182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290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B48FB-5915-0A23-33B6-E6AD4AEE2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39653"/>
            <a:ext cx="11334993" cy="21511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CEB98-9E52-7AAB-EA51-C838B2240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6988"/>
            <a:ext cx="12188825" cy="4521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96314-8705-C650-31F0-350B7C3B89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2336988"/>
            <a:ext cx="11334993" cy="4063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12AB6-E763-6EF2-0548-8DE9069059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 flipV="1">
            <a:off x="503554" y="308293"/>
            <a:ext cx="2012950" cy="1396365"/>
            <a:chOff x="0" y="0"/>
            <a:chExt cx="928687" cy="643890"/>
          </a:xfrm>
        </p:grpSpPr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D4691388-DF46-54A5-2D52-DD53894846F8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F075481F-BE82-1B2F-EFA0-F3C6409C1BD3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017BD9B-4E75-426D-D361-521DFDFAF38A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E58987FE-4F7D-D5A7-AED0-B134CB3EC009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4B4696B5-6927-53C6-093E-741DE02A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1036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F55D5BB9-B5C2-142B-9BBE-1B0256B9E7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2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E25982BB-ED37-06A4-CA5B-5E2D5759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2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006C43D2-50BF-2297-6B66-52B7D7E319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CF37F84D-82B8-31C8-595D-CB21F14B8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88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20F5BBDB-F9B2-D6B3-961A-ED55A3B401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34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125">
            <a:extLst>
              <a:ext uri="{FF2B5EF4-FFF2-40B4-BE49-F238E27FC236}">
                <a16:creationId xmlns:a16="http://schemas.microsoft.com/office/drawing/2014/main" id="{E1D10500-ECF0-4C0F-864A-DA0582CEF1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34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Text Placeholder 125">
            <a:extLst>
              <a:ext uri="{FF2B5EF4-FFF2-40B4-BE49-F238E27FC236}">
                <a16:creationId xmlns:a16="http://schemas.microsoft.com/office/drawing/2014/main" id="{F445CE75-1264-8D7B-B585-B29BEFAAC3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280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7" name="Text Placeholder 125">
            <a:extLst>
              <a:ext uri="{FF2B5EF4-FFF2-40B4-BE49-F238E27FC236}">
                <a16:creationId xmlns:a16="http://schemas.microsoft.com/office/drawing/2014/main" id="{38C9E9F9-82BA-7F42-77E3-EC912B64B1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80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8" name="Text Placeholder 125">
            <a:extLst>
              <a:ext uri="{FF2B5EF4-FFF2-40B4-BE49-F238E27FC236}">
                <a16:creationId xmlns:a16="http://schemas.microsoft.com/office/drawing/2014/main" id="{5C21784C-104E-F310-74CE-DC39713111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034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9" name="Text Placeholder 125">
            <a:extLst>
              <a:ext uri="{FF2B5EF4-FFF2-40B4-BE49-F238E27FC236}">
                <a16:creationId xmlns:a16="http://schemas.microsoft.com/office/drawing/2014/main" id="{3DF9537D-4EBC-29D4-EFED-6C246DFCF0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4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0" name="Text Placeholder 125">
            <a:extLst>
              <a:ext uri="{FF2B5EF4-FFF2-40B4-BE49-F238E27FC236}">
                <a16:creationId xmlns:a16="http://schemas.microsoft.com/office/drawing/2014/main" id="{09190B2E-6ADF-4E03-835A-A9E64624D3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0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1" name="Text Placeholder 125">
            <a:extLst>
              <a:ext uri="{FF2B5EF4-FFF2-40B4-BE49-F238E27FC236}">
                <a16:creationId xmlns:a16="http://schemas.microsoft.com/office/drawing/2014/main" id="{75910623-111B-5640-C47A-90FABBC6A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180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2" name="Text Placeholder 125">
            <a:extLst>
              <a:ext uri="{FF2B5EF4-FFF2-40B4-BE49-F238E27FC236}">
                <a16:creationId xmlns:a16="http://schemas.microsoft.com/office/drawing/2014/main" id="{6BA21D00-F19F-0621-9681-2AA2574D90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26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3" name="Text Placeholder 125">
            <a:extLst>
              <a:ext uri="{FF2B5EF4-FFF2-40B4-BE49-F238E27FC236}">
                <a16:creationId xmlns:a16="http://schemas.microsoft.com/office/drawing/2014/main" id="{0A122FB5-5689-32CC-EC0E-83C549C6F8C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26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4" name="Text Placeholder 125">
            <a:extLst>
              <a:ext uri="{FF2B5EF4-FFF2-40B4-BE49-F238E27FC236}">
                <a16:creationId xmlns:a16="http://schemas.microsoft.com/office/drawing/2014/main" id="{FB09F280-24D2-68EF-EBDD-6C5C14B1A2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72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5" name="Text Placeholder 125">
            <a:extLst>
              <a:ext uri="{FF2B5EF4-FFF2-40B4-BE49-F238E27FC236}">
                <a16:creationId xmlns:a16="http://schemas.microsoft.com/office/drawing/2014/main" id="{292C09F6-A37E-E51B-4F6C-900F01D0AF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472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65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2FDE-3B03-DDBA-6479-D93D161E8D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0FFCE-6823-5043-D66B-5BAC1A3FA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E25821-D88A-8A2B-6336-CA7A708C0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4"/>
          </a:solidFill>
          <a:effectLst/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8702C50-D55D-FC33-151D-77216169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20F349-C14F-D1E2-47EA-49B06833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FBE5C6-448F-D901-8511-D3C66ECC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C5643EF-D481-FA62-262D-A71890B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895BF31-7ECF-88F4-51A6-2584D0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4518BF1-061B-9B1E-F25D-03469D8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C19BD32-BB1E-543B-C95C-B382B2A4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DFEF71F-717F-2318-6C7E-E313B061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D71B00D-343A-3EAC-D6B6-0479D365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ADBC305-BBAA-4E83-39E7-CD93AF7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3FC39F-1F00-30DA-103A-CA219B02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1844AA4-19EF-1472-2CB7-6C13C716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7030F1A4-15F6-7405-DFAD-7B89AEF5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3FFA6D7-BF9F-9DE0-B1CC-DB6CD8A8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DBBFD09-584D-73EF-84D2-5E1138D8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9E33C26-7C9D-5E81-2A52-DF9171C88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CFC995C-CC61-782F-5DB2-A37CFB19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847817AA-7ED0-55C0-7F09-995C8A42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3D621F1-0398-D6FF-092E-A27F96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34006411-ED05-878D-128A-F74C06BB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3E8360B4-E136-984B-0884-5296EDBE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8BE74AF-63FF-81F2-0AE4-06AE19E3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ADF14CD7-9591-1245-86DD-DD936D67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4C16EC17-2041-240F-4DA9-B65BDA19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D54616AB-4AC0-DB48-91E0-07455CDC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742C214B-903A-653F-BEE4-551DF5DD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B2E1D44C-00B0-C0BF-4C91-0D8EC785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B3ED66B1-749D-8A6A-1EFC-8FC1C77EA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CAD229D-E081-471A-9FEA-EB56B781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EF795A4C-8D28-3A91-A6E1-826ED682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37B3B919-0EF9-479F-A08E-2FB5FB3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FE0FF2C5-F96D-48BE-F83E-663A0CA1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6AB015D7-3F15-3683-0EB2-14A9354C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94D53DD2-CA72-67B6-F65D-C1BEC93E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04849537-89FD-0ECB-B707-A251D2F3F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354D45F5-7D1E-0FAC-0E11-CD738F06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9820AD49-FF21-97D0-64B5-6DB274BE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A1413BDD-E5B6-DB8A-7DAE-5D12FD96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383348B2-8CE3-E69B-7208-80AE9283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DF1977A3-20EF-6128-AF48-28D56ED8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FE26FCC1-E98F-A2B3-CB01-E04D8E8A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95CD4731-B9F9-D5A4-F905-AB3B6FF7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1D348882-1E3C-399D-69BB-8CF3F65C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422A4631-FD29-A535-BB78-8446EC0E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BC8E10E0-3348-DC5E-D301-564259B2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4B6B3287-E924-0C6F-FC09-87302D1B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0F40CCA2-0623-4AFA-2546-69001CF7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7F6D33B9-6F88-2C39-B7F4-D0A96867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AE7DB495-DECA-ED32-5198-18A55678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7AB3B2FD-5271-9215-9FE9-F93BEAB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42BA1BFA-9677-4076-EE64-5FBF4CAE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A8A59757-5B63-D394-24C1-E2FF6E39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F07F6FA2-5ACD-34C7-06A6-72F138A2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AB3B825C-EFAA-C17D-3974-33F4AA5F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id="{5B175480-4999-97F0-C1A9-7CB9D655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60">
              <a:extLst>
                <a:ext uri="{FF2B5EF4-FFF2-40B4-BE49-F238E27FC236}">
                  <a16:creationId xmlns:a16="http://schemas.microsoft.com/office/drawing/2014/main" id="{E018EAB2-9D66-BC02-7BE3-8E43C64F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61">
              <a:extLst>
                <a:ext uri="{FF2B5EF4-FFF2-40B4-BE49-F238E27FC236}">
                  <a16:creationId xmlns:a16="http://schemas.microsoft.com/office/drawing/2014/main" id="{A867E1DF-AB0B-3ACA-66A5-D3258DF6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62">
              <a:extLst>
                <a:ext uri="{FF2B5EF4-FFF2-40B4-BE49-F238E27FC236}">
                  <a16:creationId xmlns:a16="http://schemas.microsoft.com/office/drawing/2014/main" id="{E8D2DE9F-E3EC-AFE2-309B-4A28A2B8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C0A6B857-0DC3-8381-215E-9EA1DDD0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0B4F978A-B9BB-2622-7EE9-73EEB95E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65">
              <a:extLst>
                <a:ext uri="{FF2B5EF4-FFF2-40B4-BE49-F238E27FC236}">
                  <a16:creationId xmlns:a16="http://schemas.microsoft.com/office/drawing/2014/main" id="{BD910AB5-5E22-CD31-6369-5238E487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66">
              <a:extLst>
                <a:ext uri="{FF2B5EF4-FFF2-40B4-BE49-F238E27FC236}">
                  <a16:creationId xmlns:a16="http://schemas.microsoft.com/office/drawing/2014/main" id="{B31F66C0-30D3-7033-0D47-83012A019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67">
              <a:extLst>
                <a:ext uri="{FF2B5EF4-FFF2-40B4-BE49-F238E27FC236}">
                  <a16:creationId xmlns:a16="http://schemas.microsoft.com/office/drawing/2014/main" id="{51347009-2175-DD97-F203-C55F157E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68">
              <a:extLst>
                <a:ext uri="{FF2B5EF4-FFF2-40B4-BE49-F238E27FC236}">
                  <a16:creationId xmlns:a16="http://schemas.microsoft.com/office/drawing/2014/main" id="{754044BD-3864-5469-CB97-F63BA066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69">
              <a:extLst>
                <a:ext uri="{FF2B5EF4-FFF2-40B4-BE49-F238E27FC236}">
                  <a16:creationId xmlns:a16="http://schemas.microsoft.com/office/drawing/2014/main" id="{D48BFD62-3AA3-DAFE-A71D-69C5FA52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70">
              <a:extLst>
                <a:ext uri="{FF2B5EF4-FFF2-40B4-BE49-F238E27FC236}">
                  <a16:creationId xmlns:a16="http://schemas.microsoft.com/office/drawing/2014/main" id="{438421C6-ED7D-FF4F-3C8C-3C29C242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A1755A34-9698-F924-AF3C-F705EF00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72">
              <a:extLst>
                <a:ext uri="{FF2B5EF4-FFF2-40B4-BE49-F238E27FC236}">
                  <a16:creationId xmlns:a16="http://schemas.microsoft.com/office/drawing/2014/main" id="{29B1572E-1423-7A0D-4D30-1D73C5D5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73">
              <a:extLst>
                <a:ext uri="{FF2B5EF4-FFF2-40B4-BE49-F238E27FC236}">
                  <a16:creationId xmlns:a16="http://schemas.microsoft.com/office/drawing/2014/main" id="{449C3B5D-51DF-37FD-506D-E04BDA95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74">
              <a:extLst>
                <a:ext uri="{FF2B5EF4-FFF2-40B4-BE49-F238E27FC236}">
                  <a16:creationId xmlns:a16="http://schemas.microsoft.com/office/drawing/2014/main" id="{69DB2C99-C6B4-3DBD-E86A-9E0641C9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75">
              <a:extLst>
                <a:ext uri="{FF2B5EF4-FFF2-40B4-BE49-F238E27FC236}">
                  <a16:creationId xmlns:a16="http://schemas.microsoft.com/office/drawing/2014/main" id="{D4B835F7-4C98-0BC5-8F00-0CF9F6F4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76">
              <a:extLst>
                <a:ext uri="{FF2B5EF4-FFF2-40B4-BE49-F238E27FC236}">
                  <a16:creationId xmlns:a16="http://schemas.microsoft.com/office/drawing/2014/main" id="{4DD21DE0-079A-A3B9-60A5-383F8598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77">
              <a:extLst>
                <a:ext uri="{FF2B5EF4-FFF2-40B4-BE49-F238E27FC236}">
                  <a16:creationId xmlns:a16="http://schemas.microsoft.com/office/drawing/2014/main" id="{2B2DDB23-80F1-D1F2-D85D-F1F7B8D1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78">
              <a:extLst>
                <a:ext uri="{FF2B5EF4-FFF2-40B4-BE49-F238E27FC236}">
                  <a16:creationId xmlns:a16="http://schemas.microsoft.com/office/drawing/2014/main" id="{F6615713-7FB6-6416-E76C-40707BA1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79">
              <a:extLst>
                <a:ext uri="{FF2B5EF4-FFF2-40B4-BE49-F238E27FC236}">
                  <a16:creationId xmlns:a16="http://schemas.microsoft.com/office/drawing/2014/main" id="{BA2CEA44-1C24-B4FD-3078-0E2A2DFB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92EC1FE1-3C17-4D7E-3F71-DE751371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1">
              <a:extLst>
                <a:ext uri="{FF2B5EF4-FFF2-40B4-BE49-F238E27FC236}">
                  <a16:creationId xmlns:a16="http://schemas.microsoft.com/office/drawing/2014/main" id="{4908E6FB-982E-617F-E369-95A18284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82">
              <a:extLst>
                <a:ext uri="{FF2B5EF4-FFF2-40B4-BE49-F238E27FC236}">
                  <a16:creationId xmlns:a16="http://schemas.microsoft.com/office/drawing/2014/main" id="{CE90D2D8-0043-4773-63BF-CEC38765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83">
              <a:extLst>
                <a:ext uri="{FF2B5EF4-FFF2-40B4-BE49-F238E27FC236}">
                  <a16:creationId xmlns:a16="http://schemas.microsoft.com/office/drawing/2014/main" id="{D8EDFA56-E8E7-330B-11AA-BB3DBA9E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84">
              <a:extLst>
                <a:ext uri="{FF2B5EF4-FFF2-40B4-BE49-F238E27FC236}">
                  <a16:creationId xmlns:a16="http://schemas.microsoft.com/office/drawing/2014/main" id="{7A2C99EE-6A1E-79A4-0D89-0E3AE8D6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85">
              <a:extLst>
                <a:ext uri="{FF2B5EF4-FFF2-40B4-BE49-F238E27FC236}">
                  <a16:creationId xmlns:a16="http://schemas.microsoft.com/office/drawing/2014/main" id="{E522A093-7EFC-8F5E-D0A2-32522D62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BF3A15BB-9738-D555-5388-89FB5343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87">
              <a:extLst>
                <a:ext uri="{FF2B5EF4-FFF2-40B4-BE49-F238E27FC236}">
                  <a16:creationId xmlns:a16="http://schemas.microsoft.com/office/drawing/2014/main" id="{88A7BBF2-89DE-DDAE-E08F-BBAB1188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3706574C-6072-3A99-2890-F3700814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89">
              <a:extLst>
                <a:ext uri="{FF2B5EF4-FFF2-40B4-BE49-F238E27FC236}">
                  <a16:creationId xmlns:a16="http://schemas.microsoft.com/office/drawing/2014/main" id="{15D31C55-20D6-7388-8A37-620F88F3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90">
              <a:extLst>
                <a:ext uri="{FF2B5EF4-FFF2-40B4-BE49-F238E27FC236}">
                  <a16:creationId xmlns:a16="http://schemas.microsoft.com/office/drawing/2014/main" id="{40E8F56D-6486-B918-DEC7-61CBFD31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91">
              <a:extLst>
                <a:ext uri="{FF2B5EF4-FFF2-40B4-BE49-F238E27FC236}">
                  <a16:creationId xmlns:a16="http://schemas.microsoft.com/office/drawing/2014/main" id="{05A5286A-083B-41C1-27AD-583210705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92">
              <a:extLst>
                <a:ext uri="{FF2B5EF4-FFF2-40B4-BE49-F238E27FC236}">
                  <a16:creationId xmlns:a16="http://schemas.microsoft.com/office/drawing/2014/main" id="{2410CB20-1202-427D-0815-0B960360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93">
              <a:extLst>
                <a:ext uri="{FF2B5EF4-FFF2-40B4-BE49-F238E27FC236}">
                  <a16:creationId xmlns:a16="http://schemas.microsoft.com/office/drawing/2014/main" id="{1555D741-27D8-87AF-399F-DF1E5516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94">
              <a:extLst>
                <a:ext uri="{FF2B5EF4-FFF2-40B4-BE49-F238E27FC236}">
                  <a16:creationId xmlns:a16="http://schemas.microsoft.com/office/drawing/2014/main" id="{D17BE185-33D5-EE65-02DC-7FB72EFD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95">
              <a:extLst>
                <a:ext uri="{FF2B5EF4-FFF2-40B4-BE49-F238E27FC236}">
                  <a16:creationId xmlns:a16="http://schemas.microsoft.com/office/drawing/2014/main" id="{F8D220CB-5A1E-6BAB-7028-E2CF2FCB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96">
              <a:extLst>
                <a:ext uri="{FF2B5EF4-FFF2-40B4-BE49-F238E27FC236}">
                  <a16:creationId xmlns:a16="http://schemas.microsoft.com/office/drawing/2014/main" id="{8D264FD6-747D-242C-9D7F-56AC2D6F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97">
              <a:extLst>
                <a:ext uri="{FF2B5EF4-FFF2-40B4-BE49-F238E27FC236}">
                  <a16:creationId xmlns:a16="http://schemas.microsoft.com/office/drawing/2014/main" id="{112AFF77-3FC1-E98A-078C-640912E3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98">
              <a:extLst>
                <a:ext uri="{FF2B5EF4-FFF2-40B4-BE49-F238E27FC236}">
                  <a16:creationId xmlns:a16="http://schemas.microsoft.com/office/drawing/2014/main" id="{B89115EA-4454-959E-22DC-D68CA116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99">
              <a:extLst>
                <a:ext uri="{FF2B5EF4-FFF2-40B4-BE49-F238E27FC236}">
                  <a16:creationId xmlns:a16="http://schemas.microsoft.com/office/drawing/2014/main" id="{E4570F47-076C-2B39-60EE-005663FD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00">
              <a:extLst>
                <a:ext uri="{FF2B5EF4-FFF2-40B4-BE49-F238E27FC236}">
                  <a16:creationId xmlns:a16="http://schemas.microsoft.com/office/drawing/2014/main" id="{D734835D-2544-9D7F-C9E0-10849D88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01">
              <a:extLst>
                <a:ext uri="{FF2B5EF4-FFF2-40B4-BE49-F238E27FC236}">
                  <a16:creationId xmlns:a16="http://schemas.microsoft.com/office/drawing/2014/main" id="{1297B184-0E41-8B3E-8BFC-3FC42CC2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02">
              <a:extLst>
                <a:ext uri="{FF2B5EF4-FFF2-40B4-BE49-F238E27FC236}">
                  <a16:creationId xmlns:a16="http://schemas.microsoft.com/office/drawing/2014/main" id="{DC457DB1-1030-98F9-45BD-45E4F6D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03">
              <a:extLst>
                <a:ext uri="{FF2B5EF4-FFF2-40B4-BE49-F238E27FC236}">
                  <a16:creationId xmlns:a16="http://schemas.microsoft.com/office/drawing/2014/main" id="{234118C9-7070-C815-15C1-2C7327B3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04">
              <a:extLst>
                <a:ext uri="{FF2B5EF4-FFF2-40B4-BE49-F238E27FC236}">
                  <a16:creationId xmlns:a16="http://schemas.microsoft.com/office/drawing/2014/main" id="{7CDBB8C0-E358-210E-A469-C35AFBEC3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05">
              <a:extLst>
                <a:ext uri="{FF2B5EF4-FFF2-40B4-BE49-F238E27FC236}">
                  <a16:creationId xmlns:a16="http://schemas.microsoft.com/office/drawing/2014/main" id="{28C35701-3E1D-7045-52B4-A645A983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06">
              <a:extLst>
                <a:ext uri="{FF2B5EF4-FFF2-40B4-BE49-F238E27FC236}">
                  <a16:creationId xmlns:a16="http://schemas.microsoft.com/office/drawing/2014/main" id="{E2CDF794-BD07-F153-8DD8-B763891B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107">
              <a:extLst>
                <a:ext uri="{FF2B5EF4-FFF2-40B4-BE49-F238E27FC236}">
                  <a16:creationId xmlns:a16="http://schemas.microsoft.com/office/drawing/2014/main" id="{464EE8D2-FBE4-CE1C-7BBC-5ED7AE9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108">
              <a:extLst>
                <a:ext uri="{FF2B5EF4-FFF2-40B4-BE49-F238E27FC236}">
                  <a16:creationId xmlns:a16="http://schemas.microsoft.com/office/drawing/2014/main" id="{BD2CBE16-0688-B04D-227F-900D981C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109">
              <a:extLst>
                <a:ext uri="{FF2B5EF4-FFF2-40B4-BE49-F238E27FC236}">
                  <a16:creationId xmlns:a16="http://schemas.microsoft.com/office/drawing/2014/main" id="{D9C19E8B-BF89-3650-3192-F39501BB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110">
              <a:extLst>
                <a:ext uri="{FF2B5EF4-FFF2-40B4-BE49-F238E27FC236}">
                  <a16:creationId xmlns:a16="http://schemas.microsoft.com/office/drawing/2014/main" id="{0761C4DB-5C03-31FC-6601-164FA150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Rectangle 111">
              <a:extLst>
                <a:ext uri="{FF2B5EF4-FFF2-40B4-BE49-F238E27FC236}">
                  <a16:creationId xmlns:a16="http://schemas.microsoft.com/office/drawing/2014/main" id="{3E9C7101-5FDC-811B-284D-08EE2BF1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112">
              <a:extLst>
                <a:ext uri="{FF2B5EF4-FFF2-40B4-BE49-F238E27FC236}">
                  <a16:creationId xmlns:a16="http://schemas.microsoft.com/office/drawing/2014/main" id="{31076F7E-F783-2041-3815-FEA67FC1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113">
              <a:extLst>
                <a:ext uri="{FF2B5EF4-FFF2-40B4-BE49-F238E27FC236}">
                  <a16:creationId xmlns:a16="http://schemas.microsoft.com/office/drawing/2014/main" id="{E96CAFED-E5F0-6A21-2549-015747FD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14">
              <a:extLst>
                <a:ext uri="{FF2B5EF4-FFF2-40B4-BE49-F238E27FC236}">
                  <a16:creationId xmlns:a16="http://schemas.microsoft.com/office/drawing/2014/main" id="{A8947E68-A5A0-CE95-FAF9-F4025904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115">
              <a:extLst>
                <a:ext uri="{FF2B5EF4-FFF2-40B4-BE49-F238E27FC236}">
                  <a16:creationId xmlns:a16="http://schemas.microsoft.com/office/drawing/2014/main" id="{687A410D-C4BB-C7CA-FC48-D9F780B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16">
              <a:extLst>
                <a:ext uri="{FF2B5EF4-FFF2-40B4-BE49-F238E27FC236}">
                  <a16:creationId xmlns:a16="http://schemas.microsoft.com/office/drawing/2014/main" id="{91E0EBA8-BDF7-14E3-40D3-CED98FAF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17">
              <a:extLst>
                <a:ext uri="{FF2B5EF4-FFF2-40B4-BE49-F238E27FC236}">
                  <a16:creationId xmlns:a16="http://schemas.microsoft.com/office/drawing/2014/main" id="{2377A571-78C1-2EAA-2684-BB223668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18">
              <a:extLst>
                <a:ext uri="{FF2B5EF4-FFF2-40B4-BE49-F238E27FC236}">
                  <a16:creationId xmlns:a16="http://schemas.microsoft.com/office/drawing/2014/main" id="{D0C0C875-29B6-6CB4-3394-3265554C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19">
              <a:extLst>
                <a:ext uri="{FF2B5EF4-FFF2-40B4-BE49-F238E27FC236}">
                  <a16:creationId xmlns:a16="http://schemas.microsoft.com/office/drawing/2014/main" id="{4BBAB8BE-05BB-F445-75E1-17B93BB2E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120">
              <a:extLst>
                <a:ext uri="{FF2B5EF4-FFF2-40B4-BE49-F238E27FC236}">
                  <a16:creationId xmlns:a16="http://schemas.microsoft.com/office/drawing/2014/main" id="{BF46F5E6-E08C-CD13-79A7-94A5FF99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121">
              <a:extLst>
                <a:ext uri="{FF2B5EF4-FFF2-40B4-BE49-F238E27FC236}">
                  <a16:creationId xmlns:a16="http://schemas.microsoft.com/office/drawing/2014/main" id="{53683F77-2867-F2FE-0CC5-56B40A3F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122">
              <a:extLst>
                <a:ext uri="{FF2B5EF4-FFF2-40B4-BE49-F238E27FC236}">
                  <a16:creationId xmlns:a16="http://schemas.microsoft.com/office/drawing/2014/main" id="{82B15028-B32F-1C17-3E7F-A1578114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123">
              <a:extLst>
                <a:ext uri="{FF2B5EF4-FFF2-40B4-BE49-F238E27FC236}">
                  <a16:creationId xmlns:a16="http://schemas.microsoft.com/office/drawing/2014/main" id="{B10FAB72-1F06-30B2-65D8-E190DB8F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124">
              <a:extLst>
                <a:ext uri="{FF2B5EF4-FFF2-40B4-BE49-F238E27FC236}">
                  <a16:creationId xmlns:a16="http://schemas.microsoft.com/office/drawing/2014/main" id="{C593409A-46F9-8A6F-4AF4-5D2AB239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125">
              <a:extLst>
                <a:ext uri="{FF2B5EF4-FFF2-40B4-BE49-F238E27FC236}">
                  <a16:creationId xmlns:a16="http://schemas.microsoft.com/office/drawing/2014/main" id="{0ABAF707-BEC7-BEDB-2573-1485EBEE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26">
              <a:extLst>
                <a:ext uri="{FF2B5EF4-FFF2-40B4-BE49-F238E27FC236}">
                  <a16:creationId xmlns:a16="http://schemas.microsoft.com/office/drawing/2014/main" id="{56276818-BD2D-4548-5DD8-24E15525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27">
              <a:extLst>
                <a:ext uri="{FF2B5EF4-FFF2-40B4-BE49-F238E27FC236}">
                  <a16:creationId xmlns:a16="http://schemas.microsoft.com/office/drawing/2014/main" id="{E97AF39D-64A6-E903-0083-51A399B1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28">
              <a:extLst>
                <a:ext uri="{FF2B5EF4-FFF2-40B4-BE49-F238E27FC236}">
                  <a16:creationId xmlns:a16="http://schemas.microsoft.com/office/drawing/2014/main" id="{C9744101-2049-CBD3-D7B3-9EB79041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29">
              <a:extLst>
                <a:ext uri="{FF2B5EF4-FFF2-40B4-BE49-F238E27FC236}">
                  <a16:creationId xmlns:a16="http://schemas.microsoft.com/office/drawing/2014/main" id="{67223AA5-AF31-7A88-0525-F6C37F64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30">
              <a:extLst>
                <a:ext uri="{FF2B5EF4-FFF2-40B4-BE49-F238E27FC236}">
                  <a16:creationId xmlns:a16="http://schemas.microsoft.com/office/drawing/2014/main" id="{5F3B03EB-D4FE-2387-2DA2-80E0DD9C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131">
              <a:extLst>
                <a:ext uri="{FF2B5EF4-FFF2-40B4-BE49-F238E27FC236}">
                  <a16:creationId xmlns:a16="http://schemas.microsoft.com/office/drawing/2014/main" id="{95EF162A-42DC-AC4A-CD27-BDFE03CA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132">
              <a:extLst>
                <a:ext uri="{FF2B5EF4-FFF2-40B4-BE49-F238E27FC236}">
                  <a16:creationId xmlns:a16="http://schemas.microsoft.com/office/drawing/2014/main" id="{7DC9259C-BEBA-4653-9A95-7D60BF89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33">
              <a:extLst>
                <a:ext uri="{FF2B5EF4-FFF2-40B4-BE49-F238E27FC236}">
                  <a16:creationId xmlns:a16="http://schemas.microsoft.com/office/drawing/2014/main" id="{7BA5766B-48A3-BE32-5010-9558A16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34">
              <a:extLst>
                <a:ext uri="{FF2B5EF4-FFF2-40B4-BE49-F238E27FC236}">
                  <a16:creationId xmlns:a16="http://schemas.microsoft.com/office/drawing/2014/main" id="{A52870C5-3072-B060-7EF1-E9FD5BCA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35">
              <a:extLst>
                <a:ext uri="{FF2B5EF4-FFF2-40B4-BE49-F238E27FC236}">
                  <a16:creationId xmlns:a16="http://schemas.microsoft.com/office/drawing/2014/main" id="{D76D4344-BB30-9F58-7FFF-36D1409B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36">
              <a:extLst>
                <a:ext uri="{FF2B5EF4-FFF2-40B4-BE49-F238E27FC236}">
                  <a16:creationId xmlns:a16="http://schemas.microsoft.com/office/drawing/2014/main" id="{F2AC888E-4459-3F7E-35A1-DF269D5E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37">
              <a:extLst>
                <a:ext uri="{FF2B5EF4-FFF2-40B4-BE49-F238E27FC236}">
                  <a16:creationId xmlns:a16="http://schemas.microsoft.com/office/drawing/2014/main" id="{C14DF244-B8C1-D235-C67E-68EE05EB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138">
              <a:extLst>
                <a:ext uri="{FF2B5EF4-FFF2-40B4-BE49-F238E27FC236}">
                  <a16:creationId xmlns:a16="http://schemas.microsoft.com/office/drawing/2014/main" id="{02F32EB1-8F2C-0B20-C910-7E9E64A1B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139">
              <a:extLst>
                <a:ext uri="{FF2B5EF4-FFF2-40B4-BE49-F238E27FC236}">
                  <a16:creationId xmlns:a16="http://schemas.microsoft.com/office/drawing/2014/main" id="{7E5EB8B7-543C-E03D-4CC3-9849AA44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140">
              <a:extLst>
                <a:ext uri="{FF2B5EF4-FFF2-40B4-BE49-F238E27FC236}">
                  <a16:creationId xmlns:a16="http://schemas.microsoft.com/office/drawing/2014/main" id="{25CD75F4-1924-4BAD-F8F5-3B7FF73F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141">
              <a:extLst>
                <a:ext uri="{FF2B5EF4-FFF2-40B4-BE49-F238E27FC236}">
                  <a16:creationId xmlns:a16="http://schemas.microsoft.com/office/drawing/2014/main" id="{60C10DC8-E445-CC4E-817F-E07AA44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142">
              <a:extLst>
                <a:ext uri="{FF2B5EF4-FFF2-40B4-BE49-F238E27FC236}">
                  <a16:creationId xmlns:a16="http://schemas.microsoft.com/office/drawing/2014/main" id="{15187B55-8B21-A3CA-324E-992AB86C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143">
              <a:extLst>
                <a:ext uri="{FF2B5EF4-FFF2-40B4-BE49-F238E27FC236}">
                  <a16:creationId xmlns:a16="http://schemas.microsoft.com/office/drawing/2014/main" id="{21B12169-8C6B-0133-FEC2-6D76BC11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144">
              <a:extLst>
                <a:ext uri="{FF2B5EF4-FFF2-40B4-BE49-F238E27FC236}">
                  <a16:creationId xmlns:a16="http://schemas.microsoft.com/office/drawing/2014/main" id="{0A5F13F0-F373-10DB-9644-95472683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145">
              <a:extLst>
                <a:ext uri="{FF2B5EF4-FFF2-40B4-BE49-F238E27FC236}">
                  <a16:creationId xmlns:a16="http://schemas.microsoft.com/office/drawing/2014/main" id="{0E83774C-738C-EAC3-F35B-B4E8B174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146">
              <a:extLst>
                <a:ext uri="{FF2B5EF4-FFF2-40B4-BE49-F238E27FC236}">
                  <a16:creationId xmlns:a16="http://schemas.microsoft.com/office/drawing/2014/main" id="{E98A5FA8-0271-411A-05A4-271C23C1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147">
              <a:extLst>
                <a:ext uri="{FF2B5EF4-FFF2-40B4-BE49-F238E27FC236}">
                  <a16:creationId xmlns:a16="http://schemas.microsoft.com/office/drawing/2014/main" id="{4E22159F-2007-AD00-DCBB-C60B019B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148">
              <a:extLst>
                <a:ext uri="{FF2B5EF4-FFF2-40B4-BE49-F238E27FC236}">
                  <a16:creationId xmlns:a16="http://schemas.microsoft.com/office/drawing/2014/main" id="{0622B37B-264A-CE3E-7FA8-0C7B8A9D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149">
              <a:extLst>
                <a:ext uri="{FF2B5EF4-FFF2-40B4-BE49-F238E27FC236}">
                  <a16:creationId xmlns:a16="http://schemas.microsoft.com/office/drawing/2014/main" id="{3B9982AC-F2DF-E7D1-31BB-00F0F58C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150">
              <a:extLst>
                <a:ext uri="{FF2B5EF4-FFF2-40B4-BE49-F238E27FC236}">
                  <a16:creationId xmlns:a16="http://schemas.microsoft.com/office/drawing/2014/main" id="{EEA2C895-57AD-0BDC-5C31-3CD4AD4ED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151">
              <a:extLst>
                <a:ext uri="{FF2B5EF4-FFF2-40B4-BE49-F238E27FC236}">
                  <a16:creationId xmlns:a16="http://schemas.microsoft.com/office/drawing/2014/main" id="{FF9B83BA-9935-8171-606F-31D6B532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152">
              <a:extLst>
                <a:ext uri="{FF2B5EF4-FFF2-40B4-BE49-F238E27FC236}">
                  <a16:creationId xmlns:a16="http://schemas.microsoft.com/office/drawing/2014/main" id="{CB532F8F-ED1D-380C-24CC-89E652DC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153">
              <a:extLst>
                <a:ext uri="{FF2B5EF4-FFF2-40B4-BE49-F238E27FC236}">
                  <a16:creationId xmlns:a16="http://schemas.microsoft.com/office/drawing/2014/main" id="{AC7C4C11-460F-27B2-8D39-EEB0F2F1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154">
              <a:extLst>
                <a:ext uri="{FF2B5EF4-FFF2-40B4-BE49-F238E27FC236}">
                  <a16:creationId xmlns:a16="http://schemas.microsoft.com/office/drawing/2014/main" id="{AA3C7718-B934-B8A7-7D40-4AA7F45C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155">
              <a:extLst>
                <a:ext uri="{FF2B5EF4-FFF2-40B4-BE49-F238E27FC236}">
                  <a16:creationId xmlns:a16="http://schemas.microsoft.com/office/drawing/2014/main" id="{A4DF88EC-CE2D-F438-C824-7ECBAA5A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56">
              <a:extLst>
                <a:ext uri="{FF2B5EF4-FFF2-40B4-BE49-F238E27FC236}">
                  <a16:creationId xmlns:a16="http://schemas.microsoft.com/office/drawing/2014/main" id="{D40A4916-40E9-038E-7B2B-81A1E78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157">
              <a:extLst>
                <a:ext uri="{FF2B5EF4-FFF2-40B4-BE49-F238E27FC236}">
                  <a16:creationId xmlns:a16="http://schemas.microsoft.com/office/drawing/2014/main" id="{C3131D07-0C23-6AA9-D25A-466A03BA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158">
              <a:extLst>
                <a:ext uri="{FF2B5EF4-FFF2-40B4-BE49-F238E27FC236}">
                  <a16:creationId xmlns:a16="http://schemas.microsoft.com/office/drawing/2014/main" id="{DCDE02CF-ED2B-A934-8274-811B7105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159">
              <a:extLst>
                <a:ext uri="{FF2B5EF4-FFF2-40B4-BE49-F238E27FC236}">
                  <a16:creationId xmlns:a16="http://schemas.microsoft.com/office/drawing/2014/main" id="{57481A8B-B362-1A8B-2EDA-E7C97413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160">
              <a:extLst>
                <a:ext uri="{FF2B5EF4-FFF2-40B4-BE49-F238E27FC236}">
                  <a16:creationId xmlns:a16="http://schemas.microsoft.com/office/drawing/2014/main" id="{877A5F13-3289-3577-B985-8D79F56B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161">
              <a:extLst>
                <a:ext uri="{FF2B5EF4-FFF2-40B4-BE49-F238E27FC236}">
                  <a16:creationId xmlns:a16="http://schemas.microsoft.com/office/drawing/2014/main" id="{B6B174D9-9888-351D-EDEC-FA30C74F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162">
              <a:extLst>
                <a:ext uri="{FF2B5EF4-FFF2-40B4-BE49-F238E27FC236}">
                  <a16:creationId xmlns:a16="http://schemas.microsoft.com/office/drawing/2014/main" id="{DA652613-1A72-53F7-39B7-5148CFF9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163">
              <a:extLst>
                <a:ext uri="{FF2B5EF4-FFF2-40B4-BE49-F238E27FC236}">
                  <a16:creationId xmlns:a16="http://schemas.microsoft.com/office/drawing/2014/main" id="{6D4F5909-6C4B-6148-4DE5-A0F4C619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164">
              <a:extLst>
                <a:ext uri="{FF2B5EF4-FFF2-40B4-BE49-F238E27FC236}">
                  <a16:creationId xmlns:a16="http://schemas.microsoft.com/office/drawing/2014/main" id="{78903D35-9C69-7F08-7164-B82D00FC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165">
              <a:extLst>
                <a:ext uri="{FF2B5EF4-FFF2-40B4-BE49-F238E27FC236}">
                  <a16:creationId xmlns:a16="http://schemas.microsoft.com/office/drawing/2014/main" id="{A73DA238-A30E-EB3D-382C-D2BC2964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Freeform 166">
              <a:extLst>
                <a:ext uri="{FF2B5EF4-FFF2-40B4-BE49-F238E27FC236}">
                  <a16:creationId xmlns:a16="http://schemas.microsoft.com/office/drawing/2014/main" id="{5BE114AE-920F-7507-B559-0D0F2366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167">
              <a:extLst>
                <a:ext uri="{FF2B5EF4-FFF2-40B4-BE49-F238E27FC236}">
                  <a16:creationId xmlns:a16="http://schemas.microsoft.com/office/drawing/2014/main" id="{F14D1B92-F31A-3119-4B91-17DBB1A0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168">
              <a:extLst>
                <a:ext uri="{FF2B5EF4-FFF2-40B4-BE49-F238E27FC236}">
                  <a16:creationId xmlns:a16="http://schemas.microsoft.com/office/drawing/2014/main" id="{87752A24-23FE-0B98-6B81-27876F52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169">
              <a:extLst>
                <a:ext uri="{FF2B5EF4-FFF2-40B4-BE49-F238E27FC236}">
                  <a16:creationId xmlns:a16="http://schemas.microsoft.com/office/drawing/2014/main" id="{AEE9CB70-29E7-9D2B-C62D-69AD3B8E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170">
              <a:extLst>
                <a:ext uri="{FF2B5EF4-FFF2-40B4-BE49-F238E27FC236}">
                  <a16:creationId xmlns:a16="http://schemas.microsoft.com/office/drawing/2014/main" id="{FB47CFF7-B045-146C-DD7D-CEEC4D75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171">
              <a:extLst>
                <a:ext uri="{FF2B5EF4-FFF2-40B4-BE49-F238E27FC236}">
                  <a16:creationId xmlns:a16="http://schemas.microsoft.com/office/drawing/2014/main" id="{1C26954C-D67E-F5D7-B441-B3C17645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172">
              <a:extLst>
                <a:ext uri="{FF2B5EF4-FFF2-40B4-BE49-F238E27FC236}">
                  <a16:creationId xmlns:a16="http://schemas.microsoft.com/office/drawing/2014/main" id="{EB925BD1-CFF1-82F4-3A89-4D66BC78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173">
              <a:extLst>
                <a:ext uri="{FF2B5EF4-FFF2-40B4-BE49-F238E27FC236}">
                  <a16:creationId xmlns:a16="http://schemas.microsoft.com/office/drawing/2014/main" id="{3E4D94E2-1E76-1A18-BF82-96C31B92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174">
              <a:extLst>
                <a:ext uri="{FF2B5EF4-FFF2-40B4-BE49-F238E27FC236}">
                  <a16:creationId xmlns:a16="http://schemas.microsoft.com/office/drawing/2014/main" id="{0E146347-B651-57D5-6F8D-43F9321C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175">
              <a:extLst>
                <a:ext uri="{FF2B5EF4-FFF2-40B4-BE49-F238E27FC236}">
                  <a16:creationId xmlns:a16="http://schemas.microsoft.com/office/drawing/2014/main" id="{875903CE-0693-939A-1234-4D67C757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176">
              <a:extLst>
                <a:ext uri="{FF2B5EF4-FFF2-40B4-BE49-F238E27FC236}">
                  <a16:creationId xmlns:a16="http://schemas.microsoft.com/office/drawing/2014/main" id="{F566DEFE-3050-AA44-8ED3-6FD67DB0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177">
              <a:extLst>
                <a:ext uri="{FF2B5EF4-FFF2-40B4-BE49-F238E27FC236}">
                  <a16:creationId xmlns:a16="http://schemas.microsoft.com/office/drawing/2014/main" id="{486290C8-2E98-09E6-0D24-C728E250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178">
              <a:extLst>
                <a:ext uri="{FF2B5EF4-FFF2-40B4-BE49-F238E27FC236}">
                  <a16:creationId xmlns:a16="http://schemas.microsoft.com/office/drawing/2014/main" id="{D113B804-4745-7033-E5C4-5DCE422F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179">
              <a:extLst>
                <a:ext uri="{FF2B5EF4-FFF2-40B4-BE49-F238E27FC236}">
                  <a16:creationId xmlns:a16="http://schemas.microsoft.com/office/drawing/2014/main" id="{F30E53F4-BBFA-4C2E-13BB-E255A109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180">
              <a:extLst>
                <a:ext uri="{FF2B5EF4-FFF2-40B4-BE49-F238E27FC236}">
                  <a16:creationId xmlns:a16="http://schemas.microsoft.com/office/drawing/2014/main" id="{79A4FF3F-FB91-31A6-3BBF-C61B653A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181">
              <a:extLst>
                <a:ext uri="{FF2B5EF4-FFF2-40B4-BE49-F238E27FC236}">
                  <a16:creationId xmlns:a16="http://schemas.microsoft.com/office/drawing/2014/main" id="{5F8D2A22-2CF2-14FC-2EB6-905AD794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182">
              <a:extLst>
                <a:ext uri="{FF2B5EF4-FFF2-40B4-BE49-F238E27FC236}">
                  <a16:creationId xmlns:a16="http://schemas.microsoft.com/office/drawing/2014/main" id="{070F1B4E-43A8-B0BE-C400-85823686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183">
              <a:extLst>
                <a:ext uri="{FF2B5EF4-FFF2-40B4-BE49-F238E27FC236}">
                  <a16:creationId xmlns:a16="http://schemas.microsoft.com/office/drawing/2014/main" id="{51DF7BA7-B33D-672E-B2E0-69C1BB08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184">
              <a:extLst>
                <a:ext uri="{FF2B5EF4-FFF2-40B4-BE49-F238E27FC236}">
                  <a16:creationId xmlns:a16="http://schemas.microsoft.com/office/drawing/2014/main" id="{CB2DA048-5C2F-43C7-DCE1-A73CA887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185">
              <a:extLst>
                <a:ext uri="{FF2B5EF4-FFF2-40B4-BE49-F238E27FC236}">
                  <a16:creationId xmlns:a16="http://schemas.microsoft.com/office/drawing/2014/main" id="{F0F07F1C-FAB0-E37A-6073-C6D62411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186">
              <a:extLst>
                <a:ext uri="{FF2B5EF4-FFF2-40B4-BE49-F238E27FC236}">
                  <a16:creationId xmlns:a16="http://schemas.microsoft.com/office/drawing/2014/main" id="{2C32A93E-CA3B-9DD1-BE59-5A57D83E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187">
              <a:extLst>
                <a:ext uri="{FF2B5EF4-FFF2-40B4-BE49-F238E27FC236}">
                  <a16:creationId xmlns:a16="http://schemas.microsoft.com/office/drawing/2014/main" id="{07E34202-E951-8C0F-445B-323BD9EB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188">
              <a:extLst>
                <a:ext uri="{FF2B5EF4-FFF2-40B4-BE49-F238E27FC236}">
                  <a16:creationId xmlns:a16="http://schemas.microsoft.com/office/drawing/2014/main" id="{98CE82DC-74F8-7A3C-2870-E2D4EEE6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189">
              <a:extLst>
                <a:ext uri="{FF2B5EF4-FFF2-40B4-BE49-F238E27FC236}">
                  <a16:creationId xmlns:a16="http://schemas.microsoft.com/office/drawing/2014/main" id="{11580E9D-D638-DD64-B7D8-BC2E27D5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190">
              <a:extLst>
                <a:ext uri="{FF2B5EF4-FFF2-40B4-BE49-F238E27FC236}">
                  <a16:creationId xmlns:a16="http://schemas.microsoft.com/office/drawing/2014/main" id="{18EBFA76-7A82-11B2-52B1-6976E9E5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91">
              <a:extLst>
                <a:ext uri="{FF2B5EF4-FFF2-40B4-BE49-F238E27FC236}">
                  <a16:creationId xmlns:a16="http://schemas.microsoft.com/office/drawing/2014/main" id="{7B5E2D91-468A-0A26-D6E4-12D7BB80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192">
              <a:extLst>
                <a:ext uri="{FF2B5EF4-FFF2-40B4-BE49-F238E27FC236}">
                  <a16:creationId xmlns:a16="http://schemas.microsoft.com/office/drawing/2014/main" id="{29536E69-5D28-4DCB-5C4E-48D949F0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193">
              <a:extLst>
                <a:ext uri="{FF2B5EF4-FFF2-40B4-BE49-F238E27FC236}">
                  <a16:creationId xmlns:a16="http://schemas.microsoft.com/office/drawing/2014/main" id="{7D92CAD7-14EB-F05B-B805-8AC92E0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194">
              <a:extLst>
                <a:ext uri="{FF2B5EF4-FFF2-40B4-BE49-F238E27FC236}">
                  <a16:creationId xmlns:a16="http://schemas.microsoft.com/office/drawing/2014/main" id="{2E6C5DDA-D25A-C9C5-70F5-9CF2855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195">
              <a:extLst>
                <a:ext uri="{FF2B5EF4-FFF2-40B4-BE49-F238E27FC236}">
                  <a16:creationId xmlns:a16="http://schemas.microsoft.com/office/drawing/2014/main" id="{138473E0-129F-C3C4-C0B9-4A8C282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196">
              <a:extLst>
                <a:ext uri="{FF2B5EF4-FFF2-40B4-BE49-F238E27FC236}">
                  <a16:creationId xmlns:a16="http://schemas.microsoft.com/office/drawing/2014/main" id="{CDE3340C-3923-9509-AF2E-125D9E13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197">
              <a:extLst>
                <a:ext uri="{FF2B5EF4-FFF2-40B4-BE49-F238E27FC236}">
                  <a16:creationId xmlns:a16="http://schemas.microsoft.com/office/drawing/2014/main" id="{0113028C-2DAA-901F-37B7-E8B32183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198">
              <a:extLst>
                <a:ext uri="{FF2B5EF4-FFF2-40B4-BE49-F238E27FC236}">
                  <a16:creationId xmlns:a16="http://schemas.microsoft.com/office/drawing/2014/main" id="{4E784333-2556-4630-9960-24BC0E99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199">
              <a:extLst>
                <a:ext uri="{FF2B5EF4-FFF2-40B4-BE49-F238E27FC236}">
                  <a16:creationId xmlns:a16="http://schemas.microsoft.com/office/drawing/2014/main" id="{4EDE9DD7-3A01-EC05-5CD0-4BDF60C5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200">
              <a:extLst>
                <a:ext uri="{FF2B5EF4-FFF2-40B4-BE49-F238E27FC236}">
                  <a16:creationId xmlns:a16="http://schemas.microsoft.com/office/drawing/2014/main" id="{5D8BAD76-7DA2-938A-CAA0-9984CD2E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201">
              <a:extLst>
                <a:ext uri="{FF2B5EF4-FFF2-40B4-BE49-F238E27FC236}">
                  <a16:creationId xmlns:a16="http://schemas.microsoft.com/office/drawing/2014/main" id="{916E843F-74DE-53AD-A648-020E02DC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202">
              <a:extLst>
                <a:ext uri="{FF2B5EF4-FFF2-40B4-BE49-F238E27FC236}">
                  <a16:creationId xmlns:a16="http://schemas.microsoft.com/office/drawing/2014/main" id="{B38C000D-9714-966B-4BD8-66B2240F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203">
              <a:extLst>
                <a:ext uri="{FF2B5EF4-FFF2-40B4-BE49-F238E27FC236}">
                  <a16:creationId xmlns:a16="http://schemas.microsoft.com/office/drawing/2014/main" id="{1913CAA7-C658-E700-3B98-8DD65336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204">
              <a:extLst>
                <a:ext uri="{FF2B5EF4-FFF2-40B4-BE49-F238E27FC236}">
                  <a16:creationId xmlns:a16="http://schemas.microsoft.com/office/drawing/2014/main" id="{FDED1FFB-D1D1-7165-CB2C-5B6DF204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206">
              <a:extLst>
                <a:ext uri="{FF2B5EF4-FFF2-40B4-BE49-F238E27FC236}">
                  <a16:creationId xmlns:a16="http://schemas.microsoft.com/office/drawing/2014/main" id="{67DBCC8F-FB31-479A-1D03-2E1ED10B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207">
              <a:extLst>
                <a:ext uri="{FF2B5EF4-FFF2-40B4-BE49-F238E27FC236}">
                  <a16:creationId xmlns:a16="http://schemas.microsoft.com/office/drawing/2014/main" id="{1ACA702B-7D63-E1EF-A29A-82DBC36B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208">
              <a:extLst>
                <a:ext uri="{FF2B5EF4-FFF2-40B4-BE49-F238E27FC236}">
                  <a16:creationId xmlns:a16="http://schemas.microsoft.com/office/drawing/2014/main" id="{F3BC68C1-6B21-CA8D-DFF7-8AB8E84FA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209">
              <a:extLst>
                <a:ext uri="{FF2B5EF4-FFF2-40B4-BE49-F238E27FC236}">
                  <a16:creationId xmlns:a16="http://schemas.microsoft.com/office/drawing/2014/main" id="{59764A67-C41D-22CE-5CAB-B32DCF32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210">
              <a:extLst>
                <a:ext uri="{FF2B5EF4-FFF2-40B4-BE49-F238E27FC236}">
                  <a16:creationId xmlns:a16="http://schemas.microsoft.com/office/drawing/2014/main" id="{0FAABC54-92D2-876F-C9FC-53730BF8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211">
              <a:extLst>
                <a:ext uri="{FF2B5EF4-FFF2-40B4-BE49-F238E27FC236}">
                  <a16:creationId xmlns:a16="http://schemas.microsoft.com/office/drawing/2014/main" id="{4846893F-3D92-6295-5D42-0566EE47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212">
              <a:extLst>
                <a:ext uri="{FF2B5EF4-FFF2-40B4-BE49-F238E27FC236}">
                  <a16:creationId xmlns:a16="http://schemas.microsoft.com/office/drawing/2014/main" id="{674BF299-063A-0E4D-B30C-B1196DF2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213">
              <a:extLst>
                <a:ext uri="{FF2B5EF4-FFF2-40B4-BE49-F238E27FC236}">
                  <a16:creationId xmlns:a16="http://schemas.microsoft.com/office/drawing/2014/main" id="{474632C0-1D3B-DB1A-978A-E2B2DB7C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214">
              <a:extLst>
                <a:ext uri="{FF2B5EF4-FFF2-40B4-BE49-F238E27FC236}">
                  <a16:creationId xmlns:a16="http://schemas.microsoft.com/office/drawing/2014/main" id="{F4C1BE23-0710-C8F6-63DB-E9EFA64B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215">
              <a:extLst>
                <a:ext uri="{FF2B5EF4-FFF2-40B4-BE49-F238E27FC236}">
                  <a16:creationId xmlns:a16="http://schemas.microsoft.com/office/drawing/2014/main" id="{C1B343D4-3143-C948-D278-B5D00CA7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216">
              <a:extLst>
                <a:ext uri="{FF2B5EF4-FFF2-40B4-BE49-F238E27FC236}">
                  <a16:creationId xmlns:a16="http://schemas.microsoft.com/office/drawing/2014/main" id="{1B19BF0D-6CCB-EAFB-D2C1-A1AD6C27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217">
              <a:extLst>
                <a:ext uri="{FF2B5EF4-FFF2-40B4-BE49-F238E27FC236}">
                  <a16:creationId xmlns:a16="http://schemas.microsoft.com/office/drawing/2014/main" id="{6AFE47F7-D783-E453-1EF6-69E4EDD1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218">
              <a:extLst>
                <a:ext uri="{FF2B5EF4-FFF2-40B4-BE49-F238E27FC236}">
                  <a16:creationId xmlns:a16="http://schemas.microsoft.com/office/drawing/2014/main" id="{61EC32B0-A0C8-5309-0937-67B74DBEA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219">
              <a:extLst>
                <a:ext uri="{FF2B5EF4-FFF2-40B4-BE49-F238E27FC236}">
                  <a16:creationId xmlns:a16="http://schemas.microsoft.com/office/drawing/2014/main" id="{C67BD503-6A29-2029-C81C-15B4B6D4D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220">
              <a:extLst>
                <a:ext uri="{FF2B5EF4-FFF2-40B4-BE49-F238E27FC236}">
                  <a16:creationId xmlns:a16="http://schemas.microsoft.com/office/drawing/2014/main" id="{4ED30BE3-E08F-80A2-D775-671F87F3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Freeform 221">
              <a:extLst>
                <a:ext uri="{FF2B5EF4-FFF2-40B4-BE49-F238E27FC236}">
                  <a16:creationId xmlns:a16="http://schemas.microsoft.com/office/drawing/2014/main" id="{7911FAE3-4F3C-D448-94DC-0B0D4EDF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222">
              <a:extLst>
                <a:ext uri="{FF2B5EF4-FFF2-40B4-BE49-F238E27FC236}">
                  <a16:creationId xmlns:a16="http://schemas.microsoft.com/office/drawing/2014/main" id="{26CAD5DC-F542-905D-BC85-3114DADB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223">
              <a:extLst>
                <a:ext uri="{FF2B5EF4-FFF2-40B4-BE49-F238E27FC236}">
                  <a16:creationId xmlns:a16="http://schemas.microsoft.com/office/drawing/2014/main" id="{52D2F2D8-EC82-59B9-C368-A924ECA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224">
              <a:extLst>
                <a:ext uri="{FF2B5EF4-FFF2-40B4-BE49-F238E27FC236}">
                  <a16:creationId xmlns:a16="http://schemas.microsoft.com/office/drawing/2014/main" id="{AE93C31D-F76D-DEBC-5E13-8A3D5AB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225">
              <a:extLst>
                <a:ext uri="{FF2B5EF4-FFF2-40B4-BE49-F238E27FC236}">
                  <a16:creationId xmlns:a16="http://schemas.microsoft.com/office/drawing/2014/main" id="{9B40BC04-D9C0-CD33-E5A5-5CDFBC82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226">
              <a:extLst>
                <a:ext uri="{FF2B5EF4-FFF2-40B4-BE49-F238E27FC236}">
                  <a16:creationId xmlns:a16="http://schemas.microsoft.com/office/drawing/2014/main" id="{35A442AC-7A6B-1A0D-5BB8-F7256DE4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227">
              <a:extLst>
                <a:ext uri="{FF2B5EF4-FFF2-40B4-BE49-F238E27FC236}">
                  <a16:creationId xmlns:a16="http://schemas.microsoft.com/office/drawing/2014/main" id="{280925FD-BF65-C2C2-86EF-65CB92D5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228">
              <a:extLst>
                <a:ext uri="{FF2B5EF4-FFF2-40B4-BE49-F238E27FC236}">
                  <a16:creationId xmlns:a16="http://schemas.microsoft.com/office/drawing/2014/main" id="{E3D24F49-C453-3E0D-C020-BB3454C8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229">
              <a:extLst>
                <a:ext uri="{FF2B5EF4-FFF2-40B4-BE49-F238E27FC236}">
                  <a16:creationId xmlns:a16="http://schemas.microsoft.com/office/drawing/2014/main" id="{14E214F2-311D-B391-14EA-21924B17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230">
              <a:extLst>
                <a:ext uri="{FF2B5EF4-FFF2-40B4-BE49-F238E27FC236}">
                  <a16:creationId xmlns:a16="http://schemas.microsoft.com/office/drawing/2014/main" id="{B761DF12-44CF-896A-93D7-CBB4FD2B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231">
              <a:extLst>
                <a:ext uri="{FF2B5EF4-FFF2-40B4-BE49-F238E27FC236}">
                  <a16:creationId xmlns:a16="http://schemas.microsoft.com/office/drawing/2014/main" id="{1A90C3A7-18E7-8D29-D0D9-E2DD84B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232">
              <a:extLst>
                <a:ext uri="{FF2B5EF4-FFF2-40B4-BE49-F238E27FC236}">
                  <a16:creationId xmlns:a16="http://schemas.microsoft.com/office/drawing/2014/main" id="{B78F7881-F6DB-2B30-30FC-8C3F33C0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233">
              <a:extLst>
                <a:ext uri="{FF2B5EF4-FFF2-40B4-BE49-F238E27FC236}">
                  <a16:creationId xmlns:a16="http://schemas.microsoft.com/office/drawing/2014/main" id="{23882635-AFB5-7B15-EF95-42858430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234">
              <a:extLst>
                <a:ext uri="{FF2B5EF4-FFF2-40B4-BE49-F238E27FC236}">
                  <a16:creationId xmlns:a16="http://schemas.microsoft.com/office/drawing/2014/main" id="{22978F6C-DE5C-3106-9996-03816B1A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235">
              <a:extLst>
                <a:ext uri="{FF2B5EF4-FFF2-40B4-BE49-F238E27FC236}">
                  <a16:creationId xmlns:a16="http://schemas.microsoft.com/office/drawing/2014/main" id="{79856130-6C9C-61DC-4BCF-46079DFA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236">
              <a:extLst>
                <a:ext uri="{FF2B5EF4-FFF2-40B4-BE49-F238E27FC236}">
                  <a16:creationId xmlns:a16="http://schemas.microsoft.com/office/drawing/2014/main" id="{FFA6C82F-2D21-B07A-86AF-2FAA5825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237">
              <a:extLst>
                <a:ext uri="{FF2B5EF4-FFF2-40B4-BE49-F238E27FC236}">
                  <a16:creationId xmlns:a16="http://schemas.microsoft.com/office/drawing/2014/main" id="{8E81BC07-7218-F977-C85F-68059991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238">
              <a:extLst>
                <a:ext uri="{FF2B5EF4-FFF2-40B4-BE49-F238E27FC236}">
                  <a16:creationId xmlns:a16="http://schemas.microsoft.com/office/drawing/2014/main" id="{3C28E462-852B-D028-4A28-44E8FF7C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239">
              <a:extLst>
                <a:ext uri="{FF2B5EF4-FFF2-40B4-BE49-F238E27FC236}">
                  <a16:creationId xmlns:a16="http://schemas.microsoft.com/office/drawing/2014/main" id="{2DA8639F-BF11-5750-1676-CA24301E8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240">
              <a:extLst>
                <a:ext uri="{FF2B5EF4-FFF2-40B4-BE49-F238E27FC236}">
                  <a16:creationId xmlns:a16="http://schemas.microsoft.com/office/drawing/2014/main" id="{3E4B458D-E2B3-D99D-B7BB-970F1506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241">
              <a:extLst>
                <a:ext uri="{FF2B5EF4-FFF2-40B4-BE49-F238E27FC236}">
                  <a16:creationId xmlns:a16="http://schemas.microsoft.com/office/drawing/2014/main" id="{5C1C972C-AFE0-C768-3963-1DE343A6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242">
              <a:extLst>
                <a:ext uri="{FF2B5EF4-FFF2-40B4-BE49-F238E27FC236}">
                  <a16:creationId xmlns:a16="http://schemas.microsoft.com/office/drawing/2014/main" id="{E1CE9407-87E0-D90E-9F3F-E56540A8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243">
              <a:extLst>
                <a:ext uri="{FF2B5EF4-FFF2-40B4-BE49-F238E27FC236}">
                  <a16:creationId xmlns:a16="http://schemas.microsoft.com/office/drawing/2014/main" id="{7DF7B1A9-14E4-F229-7024-F1BD2F10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244">
              <a:extLst>
                <a:ext uri="{FF2B5EF4-FFF2-40B4-BE49-F238E27FC236}">
                  <a16:creationId xmlns:a16="http://schemas.microsoft.com/office/drawing/2014/main" id="{FB0FD59C-84AE-B82A-8B33-ACF670137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245">
              <a:extLst>
                <a:ext uri="{FF2B5EF4-FFF2-40B4-BE49-F238E27FC236}">
                  <a16:creationId xmlns:a16="http://schemas.microsoft.com/office/drawing/2014/main" id="{9E43E208-933C-29CC-B440-0E154336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246">
              <a:extLst>
                <a:ext uri="{FF2B5EF4-FFF2-40B4-BE49-F238E27FC236}">
                  <a16:creationId xmlns:a16="http://schemas.microsoft.com/office/drawing/2014/main" id="{D68B8D32-28F0-0343-A6D0-008028DF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247">
              <a:extLst>
                <a:ext uri="{FF2B5EF4-FFF2-40B4-BE49-F238E27FC236}">
                  <a16:creationId xmlns:a16="http://schemas.microsoft.com/office/drawing/2014/main" id="{4A1CF74C-5841-E3AC-0ACF-F32657C2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248">
              <a:extLst>
                <a:ext uri="{FF2B5EF4-FFF2-40B4-BE49-F238E27FC236}">
                  <a16:creationId xmlns:a16="http://schemas.microsoft.com/office/drawing/2014/main" id="{1C22D64C-F219-1021-9075-644D9FA8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249">
              <a:extLst>
                <a:ext uri="{FF2B5EF4-FFF2-40B4-BE49-F238E27FC236}">
                  <a16:creationId xmlns:a16="http://schemas.microsoft.com/office/drawing/2014/main" id="{11B33AA7-F242-9709-05EA-28CE66EB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250">
              <a:extLst>
                <a:ext uri="{FF2B5EF4-FFF2-40B4-BE49-F238E27FC236}">
                  <a16:creationId xmlns:a16="http://schemas.microsoft.com/office/drawing/2014/main" id="{4B6FA270-3EC9-383E-26AA-B98B8C01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251">
              <a:extLst>
                <a:ext uri="{FF2B5EF4-FFF2-40B4-BE49-F238E27FC236}">
                  <a16:creationId xmlns:a16="http://schemas.microsoft.com/office/drawing/2014/main" id="{5CB1075B-BEE8-21F3-775F-F2B84BA2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252">
              <a:extLst>
                <a:ext uri="{FF2B5EF4-FFF2-40B4-BE49-F238E27FC236}">
                  <a16:creationId xmlns:a16="http://schemas.microsoft.com/office/drawing/2014/main" id="{1EA3A915-B514-EA54-BB05-55F6EE87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253">
              <a:extLst>
                <a:ext uri="{FF2B5EF4-FFF2-40B4-BE49-F238E27FC236}">
                  <a16:creationId xmlns:a16="http://schemas.microsoft.com/office/drawing/2014/main" id="{E415C441-0D3C-2353-7AE7-9D555F72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254">
              <a:extLst>
                <a:ext uri="{FF2B5EF4-FFF2-40B4-BE49-F238E27FC236}">
                  <a16:creationId xmlns:a16="http://schemas.microsoft.com/office/drawing/2014/main" id="{3060B4E4-C0EE-ECEB-0FAF-3D5E9517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255">
              <a:extLst>
                <a:ext uri="{FF2B5EF4-FFF2-40B4-BE49-F238E27FC236}">
                  <a16:creationId xmlns:a16="http://schemas.microsoft.com/office/drawing/2014/main" id="{BF82468A-1266-0F01-EE02-AB1A143D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256">
              <a:extLst>
                <a:ext uri="{FF2B5EF4-FFF2-40B4-BE49-F238E27FC236}">
                  <a16:creationId xmlns:a16="http://schemas.microsoft.com/office/drawing/2014/main" id="{828C1FFC-1223-4F95-1522-A007E007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257">
              <a:extLst>
                <a:ext uri="{FF2B5EF4-FFF2-40B4-BE49-F238E27FC236}">
                  <a16:creationId xmlns:a16="http://schemas.microsoft.com/office/drawing/2014/main" id="{E8B40119-4AB0-2060-02E1-F06FC898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58">
              <a:extLst>
                <a:ext uri="{FF2B5EF4-FFF2-40B4-BE49-F238E27FC236}">
                  <a16:creationId xmlns:a16="http://schemas.microsoft.com/office/drawing/2014/main" id="{27D70FBA-50B6-5EF5-61A5-2EF65633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259">
              <a:extLst>
                <a:ext uri="{FF2B5EF4-FFF2-40B4-BE49-F238E27FC236}">
                  <a16:creationId xmlns:a16="http://schemas.microsoft.com/office/drawing/2014/main" id="{42CCEDAC-2BB6-D894-1018-5A8CF012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260">
              <a:extLst>
                <a:ext uri="{FF2B5EF4-FFF2-40B4-BE49-F238E27FC236}">
                  <a16:creationId xmlns:a16="http://schemas.microsoft.com/office/drawing/2014/main" id="{8473D48B-0006-EF98-0859-1598C668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261">
              <a:extLst>
                <a:ext uri="{FF2B5EF4-FFF2-40B4-BE49-F238E27FC236}">
                  <a16:creationId xmlns:a16="http://schemas.microsoft.com/office/drawing/2014/main" id="{B0259D45-1560-3F08-BFB0-A2724BF7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262">
              <a:extLst>
                <a:ext uri="{FF2B5EF4-FFF2-40B4-BE49-F238E27FC236}">
                  <a16:creationId xmlns:a16="http://schemas.microsoft.com/office/drawing/2014/main" id="{BF6A3269-4D74-D767-3D29-7D092FC7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263">
              <a:extLst>
                <a:ext uri="{FF2B5EF4-FFF2-40B4-BE49-F238E27FC236}">
                  <a16:creationId xmlns:a16="http://schemas.microsoft.com/office/drawing/2014/main" id="{D68C1876-BDEB-CF5D-C2CF-C4E052DA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264">
              <a:extLst>
                <a:ext uri="{FF2B5EF4-FFF2-40B4-BE49-F238E27FC236}">
                  <a16:creationId xmlns:a16="http://schemas.microsoft.com/office/drawing/2014/main" id="{DA63B08B-41AE-B039-E0BA-A0138DE7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265">
              <a:extLst>
                <a:ext uri="{FF2B5EF4-FFF2-40B4-BE49-F238E27FC236}">
                  <a16:creationId xmlns:a16="http://schemas.microsoft.com/office/drawing/2014/main" id="{F3F8F0DC-5245-0664-B7BD-C56F451A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266">
              <a:extLst>
                <a:ext uri="{FF2B5EF4-FFF2-40B4-BE49-F238E27FC236}">
                  <a16:creationId xmlns:a16="http://schemas.microsoft.com/office/drawing/2014/main" id="{797C7E57-CA22-2691-73A4-83B06B9B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267">
              <a:extLst>
                <a:ext uri="{FF2B5EF4-FFF2-40B4-BE49-F238E27FC236}">
                  <a16:creationId xmlns:a16="http://schemas.microsoft.com/office/drawing/2014/main" id="{F4024B3B-7332-B5E6-967B-571ED764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268">
              <a:extLst>
                <a:ext uri="{FF2B5EF4-FFF2-40B4-BE49-F238E27FC236}">
                  <a16:creationId xmlns:a16="http://schemas.microsoft.com/office/drawing/2014/main" id="{8092469F-E446-A3C9-1EED-A5CCD168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269">
              <a:extLst>
                <a:ext uri="{FF2B5EF4-FFF2-40B4-BE49-F238E27FC236}">
                  <a16:creationId xmlns:a16="http://schemas.microsoft.com/office/drawing/2014/main" id="{3434E940-CFD6-E1CD-3E23-F82FD389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270">
              <a:extLst>
                <a:ext uri="{FF2B5EF4-FFF2-40B4-BE49-F238E27FC236}">
                  <a16:creationId xmlns:a16="http://schemas.microsoft.com/office/drawing/2014/main" id="{024C382B-8659-D7A2-2E5E-5D921CD6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271">
              <a:extLst>
                <a:ext uri="{FF2B5EF4-FFF2-40B4-BE49-F238E27FC236}">
                  <a16:creationId xmlns:a16="http://schemas.microsoft.com/office/drawing/2014/main" id="{A8BAE95F-6653-417E-E19E-EA893CC7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272">
              <a:extLst>
                <a:ext uri="{FF2B5EF4-FFF2-40B4-BE49-F238E27FC236}">
                  <a16:creationId xmlns:a16="http://schemas.microsoft.com/office/drawing/2014/main" id="{686E1603-5FAB-30A0-2E33-647D35BD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273">
              <a:extLst>
                <a:ext uri="{FF2B5EF4-FFF2-40B4-BE49-F238E27FC236}">
                  <a16:creationId xmlns:a16="http://schemas.microsoft.com/office/drawing/2014/main" id="{0D8FECCC-675F-979A-6D5C-2D1B93AE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274">
              <a:extLst>
                <a:ext uri="{FF2B5EF4-FFF2-40B4-BE49-F238E27FC236}">
                  <a16:creationId xmlns:a16="http://schemas.microsoft.com/office/drawing/2014/main" id="{989A4175-44EC-34C2-E468-A53790D5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275">
              <a:extLst>
                <a:ext uri="{FF2B5EF4-FFF2-40B4-BE49-F238E27FC236}">
                  <a16:creationId xmlns:a16="http://schemas.microsoft.com/office/drawing/2014/main" id="{C8D7824F-EA77-30F4-9889-A360E74B3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276">
              <a:extLst>
                <a:ext uri="{FF2B5EF4-FFF2-40B4-BE49-F238E27FC236}">
                  <a16:creationId xmlns:a16="http://schemas.microsoft.com/office/drawing/2014/main" id="{AD4A8B53-0F38-F4B6-2D78-7AD71997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277">
              <a:extLst>
                <a:ext uri="{FF2B5EF4-FFF2-40B4-BE49-F238E27FC236}">
                  <a16:creationId xmlns:a16="http://schemas.microsoft.com/office/drawing/2014/main" id="{29E1BA67-1A3F-0C69-0ED1-48253C95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278">
              <a:extLst>
                <a:ext uri="{FF2B5EF4-FFF2-40B4-BE49-F238E27FC236}">
                  <a16:creationId xmlns:a16="http://schemas.microsoft.com/office/drawing/2014/main" id="{9C9B73BA-EBBD-BF9A-0DDE-20D83F5E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279">
              <a:extLst>
                <a:ext uri="{FF2B5EF4-FFF2-40B4-BE49-F238E27FC236}">
                  <a16:creationId xmlns:a16="http://schemas.microsoft.com/office/drawing/2014/main" id="{972B5A83-16B1-0B1F-1226-020D957D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280">
              <a:extLst>
                <a:ext uri="{FF2B5EF4-FFF2-40B4-BE49-F238E27FC236}">
                  <a16:creationId xmlns:a16="http://schemas.microsoft.com/office/drawing/2014/main" id="{26F0CA7E-B5E0-3BBE-0339-B3B245B6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281">
              <a:extLst>
                <a:ext uri="{FF2B5EF4-FFF2-40B4-BE49-F238E27FC236}">
                  <a16:creationId xmlns:a16="http://schemas.microsoft.com/office/drawing/2014/main" id="{A036C618-3383-4688-6990-409846BD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282">
              <a:extLst>
                <a:ext uri="{FF2B5EF4-FFF2-40B4-BE49-F238E27FC236}">
                  <a16:creationId xmlns:a16="http://schemas.microsoft.com/office/drawing/2014/main" id="{8658470B-7421-FFC3-6E2E-77CFDAD5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283">
              <a:extLst>
                <a:ext uri="{FF2B5EF4-FFF2-40B4-BE49-F238E27FC236}">
                  <a16:creationId xmlns:a16="http://schemas.microsoft.com/office/drawing/2014/main" id="{32C7432D-A916-30F8-4026-34FF960F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284">
              <a:extLst>
                <a:ext uri="{FF2B5EF4-FFF2-40B4-BE49-F238E27FC236}">
                  <a16:creationId xmlns:a16="http://schemas.microsoft.com/office/drawing/2014/main" id="{CC79FD95-A3DE-AFAD-FDF1-FB41EA84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285">
              <a:extLst>
                <a:ext uri="{FF2B5EF4-FFF2-40B4-BE49-F238E27FC236}">
                  <a16:creationId xmlns:a16="http://schemas.microsoft.com/office/drawing/2014/main" id="{AF4A2B3A-8F41-2282-36E2-91019BBE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286">
              <a:extLst>
                <a:ext uri="{FF2B5EF4-FFF2-40B4-BE49-F238E27FC236}">
                  <a16:creationId xmlns:a16="http://schemas.microsoft.com/office/drawing/2014/main" id="{6DB01CBD-6881-B013-7330-B67EFB01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287">
              <a:extLst>
                <a:ext uri="{FF2B5EF4-FFF2-40B4-BE49-F238E27FC236}">
                  <a16:creationId xmlns:a16="http://schemas.microsoft.com/office/drawing/2014/main" id="{FCDF7B96-7BFA-86EB-E1FD-B5AA5E1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288">
              <a:extLst>
                <a:ext uri="{FF2B5EF4-FFF2-40B4-BE49-F238E27FC236}">
                  <a16:creationId xmlns:a16="http://schemas.microsoft.com/office/drawing/2014/main" id="{EBC1D7E4-5249-D571-3C6B-6F7B1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289">
              <a:extLst>
                <a:ext uri="{FF2B5EF4-FFF2-40B4-BE49-F238E27FC236}">
                  <a16:creationId xmlns:a16="http://schemas.microsoft.com/office/drawing/2014/main" id="{7833E2AC-4E19-EA54-C688-0E2B1C8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290">
              <a:extLst>
                <a:ext uri="{FF2B5EF4-FFF2-40B4-BE49-F238E27FC236}">
                  <a16:creationId xmlns:a16="http://schemas.microsoft.com/office/drawing/2014/main" id="{5FED5DED-DB39-84E2-B32E-587DB001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291">
              <a:extLst>
                <a:ext uri="{FF2B5EF4-FFF2-40B4-BE49-F238E27FC236}">
                  <a16:creationId xmlns:a16="http://schemas.microsoft.com/office/drawing/2014/main" id="{5CD45A80-D00F-BB54-128D-9E65ABD3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292">
              <a:extLst>
                <a:ext uri="{FF2B5EF4-FFF2-40B4-BE49-F238E27FC236}">
                  <a16:creationId xmlns:a16="http://schemas.microsoft.com/office/drawing/2014/main" id="{8DD7EF7C-781E-C749-69D6-0DC62079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293">
              <a:extLst>
                <a:ext uri="{FF2B5EF4-FFF2-40B4-BE49-F238E27FC236}">
                  <a16:creationId xmlns:a16="http://schemas.microsoft.com/office/drawing/2014/main" id="{CADB280F-935A-547D-0A19-1F785D44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294">
              <a:extLst>
                <a:ext uri="{FF2B5EF4-FFF2-40B4-BE49-F238E27FC236}">
                  <a16:creationId xmlns:a16="http://schemas.microsoft.com/office/drawing/2014/main" id="{B563673E-F79C-5411-8792-C5C31EF5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295">
              <a:extLst>
                <a:ext uri="{FF2B5EF4-FFF2-40B4-BE49-F238E27FC236}">
                  <a16:creationId xmlns:a16="http://schemas.microsoft.com/office/drawing/2014/main" id="{6BF0D665-0EAB-A283-314D-E380DF88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296">
              <a:extLst>
                <a:ext uri="{FF2B5EF4-FFF2-40B4-BE49-F238E27FC236}">
                  <a16:creationId xmlns:a16="http://schemas.microsoft.com/office/drawing/2014/main" id="{928367E9-0781-1BCD-84BB-2E88264F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297">
              <a:extLst>
                <a:ext uri="{FF2B5EF4-FFF2-40B4-BE49-F238E27FC236}">
                  <a16:creationId xmlns:a16="http://schemas.microsoft.com/office/drawing/2014/main" id="{BD0B16D0-6C84-61F7-48FD-CA6A87EF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298">
              <a:extLst>
                <a:ext uri="{FF2B5EF4-FFF2-40B4-BE49-F238E27FC236}">
                  <a16:creationId xmlns:a16="http://schemas.microsoft.com/office/drawing/2014/main" id="{3F2F7855-1CF1-D4FB-E1F5-69256A0B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299">
              <a:extLst>
                <a:ext uri="{FF2B5EF4-FFF2-40B4-BE49-F238E27FC236}">
                  <a16:creationId xmlns:a16="http://schemas.microsoft.com/office/drawing/2014/main" id="{740CAD59-9CA1-317B-486E-40C7AA297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300">
              <a:extLst>
                <a:ext uri="{FF2B5EF4-FFF2-40B4-BE49-F238E27FC236}">
                  <a16:creationId xmlns:a16="http://schemas.microsoft.com/office/drawing/2014/main" id="{CAD7BBFD-75E4-2B9A-B1DE-1CB1F14E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01">
              <a:extLst>
                <a:ext uri="{FF2B5EF4-FFF2-40B4-BE49-F238E27FC236}">
                  <a16:creationId xmlns:a16="http://schemas.microsoft.com/office/drawing/2014/main" id="{1D7552CC-DFEA-2BD9-753B-9C9FEF362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302">
              <a:extLst>
                <a:ext uri="{FF2B5EF4-FFF2-40B4-BE49-F238E27FC236}">
                  <a16:creationId xmlns:a16="http://schemas.microsoft.com/office/drawing/2014/main" id="{1757E7C0-AA88-D1DC-7192-FA85A0E2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303">
              <a:extLst>
                <a:ext uri="{FF2B5EF4-FFF2-40B4-BE49-F238E27FC236}">
                  <a16:creationId xmlns:a16="http://schemas.microsoft.com/office/drawing/2014/main" id="{65803A26-32FC-0141-F923-5FE25374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304">
              <a:extLst>
                <a:ext uri="{FF2B5EF4-FFF2-40B4-BE49-F238E27FC236}">
                  <a16:creationId xmlns:a16="http://schemas.microsoft.com/office/drawing/2014/main" id="{C90ED888-680E-9E72-E667-2B841CF2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305">
              <a:extLst>
                <a:ext uri="{FF2B5EF4-FFF2-40B4-BE49-F238E27FC236}">
                  <a16:creationId xmlns:a16="http://schemas.microsoft.com/office/drawing/2014/main" id="{C5DC78C2-9F2E-2539-FFA3-2F074726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306">
              <a:extLst>
                <a:ext uri="{FF2B5EF4-FFF2-40B4-BE49-F238E27FC236}">
                  <a16:creationId xmlns:a16="http://schemas.microsoft.com/office/drawing/2014/main" id="{FF89C56D-3956-F44F-4C69-C543E746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307">
              <a:extLst>
                <a:ext uri="{FF2B5EF4-FFF2-40B4-BE49-F238E27FC236}">
                  <a16:creationId xmlns:a16="http://schemas.microsoft.com/office/drawing/2014/main" id="{059DD050-0365-0298-0BCD-58DE5656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308">
              <a:extLst>
                <a:ext uri="{FF2B5EF4-FFF2-40B4-BE49-F238E27FC236}">
                  <a16:creationId xmlns:a16="http://schemas.microsoft.com/office/drawing/2014/main" id="{62E568B5-3845-F7E8-E1C0-84F52D28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309">
              <a:extLst>
                <a:ext uri="{FF2B5EF4-FFF2-40B4-BE49-F238E27FC236}">
                  <a16:creationId xmlns:a16="http://schemas.microsoft.com/office/drawing/2014/main" id="{D7C0D6FE-8E6D-5BC5-E521-F3CF5A1A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310">
              <a:extLst>
                <a:ext uri="{FF2B5EF4-FFF2-40B4-BE49-F238E27FC236}">
                  <a16:creationId xmlns:a16="http://schemas.microsoft.com/office/drawing/2014/main" id="{EFDA3431-D049-9257-3D35-B1A2B216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311">
              <a:extLst>
                <a:ext uri="{FF2B5EF4-FFF2-40B4-BE49-F238E27FC236}">
                  <a16:creationId xmlns:a16="http://schemas.microsoft.com/office/drawing/2014/main" id="{C027A354-59B1-728E-B555-5896AB8F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312">
              <a:extLst>
                <a:ext uri="{FF2B5EF4-FFF2-40B4-BE49-F238E27FC236}">
                  <a16:creationId xmlns:a16="http://schemas.microsoft.com/office/drawing/2014/main" id="{9E35F342-54B4-61EC-99DE-0DDA40D0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13">
              <a:extLst>
                <a:ext uri="{FF2B5EF4-FFF2-40B4-BE49-F238E27FC236}">
                  <a16:creationId xmlns:a16="http://schemas.microsoft.com/office/drawing/2014/main" id="{E8495126-8548-AF80-C92C-4468889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14">
              <a:extLst>
                <a:ext uri="{FF2B5EF4-FFF2-40B4-BE49-F238E27FC236}">
                  <a16:creationId xmlns:a16="http://schemas.microsoft.com/office/drawing/2014/main" id="{76234B92-0677-5CDA-0936-A2642049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15">
              <a:extLst>
                <a:ext uri="{FF2B5EF4-FFF2-40B4-BE49-F238E27FC236}">
                  <a16:creationId xmlns:a16="http://schemas.microsoft.com/office/drawing/2014/main" id="{337CF899-B575-CC68-7CDB-8F008225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316">
              <a:extLst>
                <a:ext uri="{FF2B5EF4-FFF2-40B4-BE49-F238E27FC236}">
                  <a16:creationId xmlns:a16="http://schemas.microsoft.com/office/drawing/2014/main" id="{A786144D-DDE7-1FB2-55C8-CCEB0F56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317">
              <a:extLst>
                <a:ext uri="{FF2B5EF4-FFF2-40B4-BE49-F238E27FC236}">
                  <a16:creationId xmlns:a16="http://schemas.microsoft.com/office/drawing/2014/main" id="{576AB28E-3DA0-A91D-2888-9233AD50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318">
              <a:extLst>
                <a:ext uri="{FF2B5EF4-FFF2-40B4-BE49-F238E27FC236}">
                  <a16:creationId xmlns:a16="http://schemas.microsoft.com/office/drawing/2014/main" id="{27B22CF4-4851-CF07-4221-A8F5EB6F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319">
              <a:extLst>
                <a:ext uri="{FF2B5EF4-FFF2-40B4-BE49-F238E27FC236}">
                  <a16:creationId xmlns:a16="http://schemas.microsoft.com/office/drawing/2014/main" id="{042EB308-9E61-5777-A814-DF962CCE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320">
              <a:extLst>
                <a:ext uri="{FF2B5EF4-FFF2-40B4-BE49-F238E27FC236}">
                  <a16:creationId xmlns:a16="http://schemas.microsoft.com/office/drawing/2014/main" id="{84F6F1B9-C167-1F2B-6D6B-9E0726AD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21">
              <a:extLst>
                <a:ext uri="{FF2B5EF4-FFF2-40B4-BE49-F238E27FC236}">
                  <a16:creationId xmlns:a16="http://schemas.microsoft.com/office/drawing/2014/main" id="{EBB361DD-ED19-98E5-E299-BDE9C2EF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322">
              <a:extLst>
                <a:ext uri="{FF2B5EF4-FFF2-40B4-BE49-F238E27FC236}">
                  <a16:creationId xmlns:a16="http://schemas.microsoft.com/office/drawing/2014/main" id="{DABDEB65-D701-DCC2-D8D8-91643D2B7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323">
              <a:extLst>
                <a:ext uri="{FF2B5EF4-FFF2-40B4-BE49-F238E27FC236}">
                  <a16:creationId xmlns:a16="http://schemas.microsoft.com/office/drawing/2014/main" id="{95637696-0EE9-2426-AE73-F57441E4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324">
              <a:extLst>
                <a:ext uri="{FF2B5EF4-FFF2-40B4-BE49-F238E27FC236}">
                  <a16:creationId xmlns:a16="http://schemas.microsoft.com/office/drawing/2014/main" id="{90A753A9-753C-9D98-0218-A830DFA7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325">
              <a:extLst>
                <a:ext uri="{FF2B5EF4-FFF2-40B4-BE49-F238E27FC236}">
                  <a16:creationId xmlns:a16="http://schemas.microsoft.com/office/drawing/2014/main" id="{BA7A1A71-F390-B838-85D2-0AAF98F2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326">
              <a:extLst>
                <a:ext uri="{FF2B5EF4-FFF2-40B4-BE49-F238E27FC236}">
                  <a16:creationId xmlns:a16="http://schemas.microsoft.com/office/drawing/2014/main" id="{5AEC016B-8B25-163F-61D9-A016444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327">
              <a:extLst>
                <a:ext uri="{FF2B5EF4-FFF2-40B4-BE49-F238E27FC236}">
                  <a16:creationId xmlns:a16="http://schemas.microsoft.com/office/drawing/2014/main" id="{CD1417A7-A714-10E9-9161-27756E9A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328">
              <a:extLst>
                <a:ext uri="{FF2B5EF4-FFF2-40B4-BE49-F238E27FC236}">
                  <a16:creationId xmlns:a16="http://schemas.microsoft.com/office/drawing/2014/main" id="{E5F49E8C-343B-1FFD-B25A-3F19CC9A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329">
              <a:extLst>
                <a:ext uri="{FF2B5EF4-FFF2-40B4-BE49-F238E27FC236}">
                  <a16:creationId xmlns:a16="http://schemas.microsoft.com/office/drawing/2014/main" id="{6C70ECCA-20CA-FDC2-E2C0-444EBE68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330">
              <a:extLst>
                <a:ext uri="{FF2B5EF4-FFF2-40B4-BE49-F238E27FC236}">
                  <a16:creationId xmlns:a16="http://schemas.microsoft.com/office/drawing/2014/main" id="{B292FC14-32E4-0582-4306-0FE6EF27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331">
              <a:extLst>
                <a:ext uri="{FF2B5EF4-FFF2-40B4-BE49-F238E27FC236}">
                  <a16:creationId xmlns:a16="http://schemas.microsoft.com/office/drawing/2014/main" id="{B11EB18E-56DD-7296-9909-232E21E5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332">
              <a:extLst>
                <a:ext uri="{FF2B5EF4-FFF2-40B4-BE49-F238E27FC236}">
                  <a16:creationId xmlns:a16="http://schemas.microsoft.com/office/drawing/2014/main" id="{495A2352-734E-65A0-7D64-5E2F2BE2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333">
              <a:extLst>
                <a:ext uri="{FF2B5EF4-FFF2-40B4-BE49-F238E27FC236}">
                  <a16:creationId xmlns:a16="http://schemas.microsoft.com/office/drawing/2014/main" id="{EDAD2643-A386-B076-8F23-2563FB79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334">
              <a:extLst>
                <a:ext uri="{FF2B5EF4-FFF2-40B4-BE49-F238E27FC236}">
                  <a16:creationId xmlns:a16="http://schemas.microsoft.com/office/drawing/2014/main" id="{BBD214D6-F275-C797-2A21-A5A1B9C3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335">
              <a:extLst>
                <a:ext uri="{FF2B5EF4-FFF2-40B4-BE49-F238E27FC236}">
                  <a16:creationId xmlns:a16="http://schemas.microsoft.com/office/drawing/2014/main" id="{4F335801-6C6E-E732-DF2F-62047815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336">
              <a:extLst>
                <a:ext uri="{FF2B5EF4-FFF2-40B4-BE49-F238E27FC236}">
                  <a16:creationId xmlns:a16="http://schemas.microsoft.com/office/drawing/2014/main" id="{58D4030E-7B67-75D7-5FC5-21CC1BAB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337">
              <a:extLst>
                <a:ext uri="{FF2B5EF4-FFF2-40B4-BE49-F238E27FC236}">
                  <a16:creationId xmlns:a16="http://schemas.microsoft.com/office/drawing/2014/main" id="{7FD531D6-2F6D-1FA6-6E6C-7DD61687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338">
              <a:extLst>
                <a:ext uri="{FF2B5EF4-FFF2-40B4-BE49-F238E27FC236}">
                  <a16:creationId xmlns:a16="http://schemas.microsoft.com/office/drawing/2014/main" id="{7D6F5D3C-43DA-2424-0F47-DE1C7A9C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339">
              <a:extLst>
                <a:ext uri="{FF2B5EF4-FFF2-40B4-BE49-F238E27FC236}">
                  <a16:creationId xmlns:a16="http://schemas.microsoft.com/office/drawing/2014/main" id="{1C986610-2740-2C04-65A8-EA442CA6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340">
              <a:extLst>
                <a:ext uri="{FF2B5EF4-FFF2-40B4-BE49-F238E27FC236}">
                  <a16:creationId xmlns:a16="http://schemas.microsoft.com/office/drawing/2014/main" id="{506694EB-05AA-7BF5-075A-ED89B09E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341">
              <a:extLst>
                <a:ext uri="{FF2B5EF4-FFF2-40B4-BE49-F238E27FC236}">
                  <a16:creationId xmlns:a16="http://schemas.microsoft.com/office/drawing/2014/main" id="{D02547B1-A167-8C8A-5AFF-86B7910D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342">
              <a:extLst>
                <a:ext uri="{FF2B5EF4-FFF2-40B4-BE49-F238E27FC236}">
                  <a16:creationId xmlns:a16="http://schemas.microsoft.com/office/drawing/2014/main" id="{A4180D98-2E9B-E2F8-A0BC-4C751F25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343">
              <a:extLst>
                <a:ext uri="{FF2B5EF4-FFF2-40B4-BE49-F238E27FC236}">
                  <a16:creationId xmlns:a16="http://schemas.microsoft.com/office/drawing/2014/main" id="{C9A97F18-CF38-65BC-E8F9-CA59C10C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344">
              <a:extLst>
                <a:ext uri="{FF2B5EF4-FFF2-40B4-BE49-F238E27FC236}">
                  <a16:creationId xmlns:a16="http://schemas.microsoft.com/office/drawing/2014/main" id="{E69469C5-50C5-33F4-3325-E5F185B7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345">
              <a:extLst>
                <a:ext uri="{FF2B5EF4-FFF2-40B4-BE49-F238E27FC236}">
                  <a16:creationId xmlns:a16="http://schemas.microsoft.com/office/drawing/2014/main" id="{67321E67-E0A2-5E35-41FE-8F273B40D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346">
              <a:extLst>
                <a:ext uri="{FF2B5EF4-FFF2-40B4-BE49-F238E27FC236}">
                  <a16:creationId xmlns:a16="http://schemas.microsoft.com/office/drawing/2014/main" id="{F2AF9F4A-C41F-904F-EC24-D970446F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347">
              <a:extLst>
                <a:ext uri="{FF2B5EF4-FFF2-40B4-BE49-F238E27FC236}">
                  <a16:creationId xmlns:a16="http://schemas.microsoft.com/office/drawing/2014/main" id="{4EA2CCE5-970F-3B58-65A5-8FADC2B2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348">
              <a:extLst>
                <a:ext uri="{FF2B5EF4-FFF2-40B4-BE49-F238E27FC236}">
                  <a16:creationId xmlns:a16="http://schemas.microsoft.com/office/drawing/2014/main" id="{BC918469-0799-F176-BC6B-8D1B2ECB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349">
              <a:extLst>
                <a:ext uri="{FF2B5EF4-FFF2-40B4-BE49-F238E27FC236}">
                  <a16:creationId xmlns:a16="http://schemas.microsoft.com/office/drawing/2014/main" id="{023A4566-6F3F-101A-5FB5-7FD0CA02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350">
              <a:extLst>
                <a:ext uri="{FF2B5EF4-FFF2-40B4-BE49-F238E27FC236}">
                  <a16:creationId xmlns:a16="http://schemas.microsoft.com/office/drawing/2014/main" id="{42E6C2B6-A64F-3ADB-D8BC-B28EC66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351">
              <a:extLst>
                <a:ext uri="{FF2B5EF4-FFF2-40B4-BE49-F238E27FC236}">
                  <a16:creationId xmlns:a16="http://schemas.microsoft.com/office/drawing/2014/main" id="{5B68B797-BFFF-C20F-BC79-C3548A50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352">
              <a:extLst>
                <a:ext uri="{FF2B5EF4-FFF2-40B4-BE49-F238E27FC236}">
                  <a16:creationId xmlns:a16="http://schemas.microsoft.com/office/drawing/2014/main" id="{B72B1EA1-7B10-8548-74CF-FFB5D332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353">
              <a:extLst>
                <a:ext uri="{FF2B5EF4-FFF2-40B4-BE49-F238E27FC236}">
                  <a16:creationId xmlns:a16="http://schemas.microsoft.com/office/drawing/2014/main" id="{EE46C72A-A4E0-5D57-450E-07E00FE3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354">
              <a:extLst>
                <a:ext uri="{FF2B5EF4-FFF2-40B4-BE49-F238E27FC236}">
                  <a16:creationId xmlns:a16="http://schemas.microsoft.com/office/drawing/2014/main" id="{FA738DCB-C564-5BAA-591C-639A891C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355">
              <a:extLst>
                <a:ext uri="{FF2B5EF4-FFF2-40B4-BE49-F238E27FC236}">
                  <a16:creationId xmlns:a16="http://schemas.microsoft.com/office/drawing/2014/main" id="{9CD1CB99-C856-5D4E-DD91-596028AB0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356">
              <a:extLst>
                <a:ext uri="{FF2B5EF4-FFF2-40B4-BE49-F238E27FC236}">
                  <a16:creationId xmlns:a16="http://schemas.microsoft.com/office/drawing/2014/main" id="{16A65DC1-CA83-8E88-5157-28107069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357">
              <a:extLst>
                <a:ext uri="{FF2B5EF4-FFF2-40B4-BE49-F238E27FC236}">
                  <a16:creationId xmlns:a16="http://schemas.microsoft.com/office/drawing/2014/main" id="{955DB8E3-DC12-7E3E-33CA-81EC6872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358">
              <a:extLst>
                <a:ext uri="{FF2B5EF4-FFF2-40B4-BE49-F238E27FC236}">
                  <a16:creationId xmlns:a16="http://schemas.microsoft.com/office/drawing/2014/main" id="{0321F737-AE5B-6CE2-0ED9-075CCE7A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359">
              <a:extLst>
                <a:ext uri="{FF2B5EF4-FFF2-40B4-BE49-F238E27FC236}">
                  <a16:creationId xmlns:a16="http://schemas.microsoft.com/office/drawing/2014/main" id="{60D9104F-A0FF-DA26-87DA-C00ECE32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360">
              <a:extLst>
                <a:ext uri="{FF2B5EF4-FFF2-40B4-BE49-F238E27FC236}">
                  <a16:creationId xmlns:a16="http://schemas.microsoft.com/office/drawing/2014/main" id="{ED00F2B2-BD01-5AAE-6432-10E16F38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361">
              <a:extLst>
                <a:ext uri="{FF2B5EF4-FFF2-40B4-BE49-F238E27FC236}">
                  <a16:creationId xmlns:a16="http://schemas.microsoft.com/office/drawing/2014/main" id="{8571EDBB-529B-5E1B-E76B-DEA02577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362">
              <a:extLst>
                <a:ext uri="{FF2B5EF4-FFF2-40B4-BE49-F238E27FC236}">
                  <a16:creationId xmlns:a16="http://schemas.microsoft.com/office/drawing/2014/main" id="{B6A422C9-871B-E3C1-25B7-1455D25F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363">
              <a:extLst>
                <a:ext uri="{FF2B5EF4-FFF2-40B4-BE49-F238E27FC236}">
                  <a16:creationId xmlns:a16="http://schemas.microsoft.com/office/drawing/2014/main" id="{503BC063-FB63-0765-CE87-2DA54ED4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364">
              <a:extLst>
                <a:ext uri="{FF2B5EF4-FFF2-40B4-BE49-F238E27FC236}">
                  <a16:creationId xmlns:a16="http://schemas.microsoft.com/office/drawing/2014/main" id="{89860072-6EA0-ADAB-54EE-94757AFA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365">
              <a:extLst>
                <a:ext uri="{FF2B5EF4-FFF2-40B4-BE49-F238E27FC236}">
                  <a16:creationId xmlns:a16="http://schemas.microsoft.com/office/drawing/2014/main" id="{C80E58E9-5E7F-2B1A-A509-9A9B1483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366">
              <a:extLst>
                <a:ext uri="{FF2B5EF4-FFF2-40B4-BE49-F238E27FC236}">
                  <a16:creationId xmlns:a16="http://schemas.microsoft.com/office/drawing/2014/main" id="{E4CF572A-67F9-9433-8B90-01316E03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367">
              <a:extLst>
                <a:ext uri="{FF2B5EF4-FFF2-40B4-BE49-F238E27FC236}">
                  <a16:creationId xmlns:a16="http://schemas.microsoft.com/office/drawing/2014/main" id="{A56A1D50-2D63-84B2-82BD-BF133005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368">
              <a:extLst>
                <a:ext uri="{FF2B5EF4-FFF2-40B4-BE49-F238E27FC236}">
                  <a16:creationId xmlns:a16="http://schemas.microsoft.com/office/drawing/2014/main" id="{3C77C125-0B3A-9CAE-70A5-C63E49CC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369">
              <a:extLst>
                <a:ext uri="{FF2B5EF4-FFF2-40B4-BE49-F238E27FC236}">
                  <a16:creationId xmlns:a16="http://schemas.microsoft.com/office/drawing/2014/main" id="{DCE6237E-5D1C-16DD-9602-139EE86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370">
              <a:extLst>
                <a:ext uri="{FF2B5EF4-FFF2-40B4-BE49-F238E27FC236}">
                  <a16:creationId xmlns:a16="http://schemas.microsoft.com/office/drawing/2014/main" id="{D4EB38E5-C6F6-3D92-29B3-3C31873F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371">
              <a:extLst>
                <a:ext uri="{FF2B5EF4-FFF2-40B4-BE49-F238E27FC236}">
                  <a16:creationId xmlns:a16="http://schemas.microsoft.com/office/drawing/2014/main" id="{F82DFDF8-CD15-2F5C-9DF4-9D4F885B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372">
              <a:extLst>
                <a:ext uri="{FF2B5EF4-FFF2-40B4-BE49-F238E27FC236}">
                  <a16:creationId xmlns:a16="http://schemas.microsoft.com/office/drawing/2014/main" id="{DD2FBC93-927C-7DCC-77E1-59F45AB4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373">
              <a:extLst>
                <a:ext uri="{FF2B5EF4-FFF2-40B4-BE49-F238E27FC236}">
                  <a16:creationId xmlns:a16="http://schemas.microsoft.com/office/drawing/2014/main" id="{4D9D211C-4F40-C9DA-65CB-589405E6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374">
              <a:extLst>
                <a:ext uri="{FF2B5EF4-FFF2-40B4-BE49-F238E27FC236}">
                  <a16:creationId xmlns:a16="http://schemas.microsoft.com/office/drawing/2014/main" id="{2676496F-4912-1974-58B5-CC56A314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375">
              <a:extLst>
                <a:ext uri="{FF2B5EF4-FFF2-40B4-BE49-F238E27FC236}">
                  <a16:creationId xmlns:a16="http://schemas.microsoft.com/office/drawing/2014/main" id="{B9E6E325-D305-959E-A52D-88C5CF61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376">
              <a:extLst>
                <a:ext uri="{FF2B5EF4-FFF2-40B4-BE49-F238E27FC236}">
                  <a16:creationId xmlns:a16="http://schemas.microsoft.com/office/drawing/2014/main" id="{5ADE1806-E5EE-5274-DD5F-BFA6E695D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377">
              <a:extLst>
                <a:ext uri="{FF2B5EF4-FFF2-40B4-BE49-F238E27FC236}">
                  <a16:creationId xmlns:a16="http://schemas.microsoft.com/office/drawing/2014/main" id="{267AFD68-3039-837B-ACB6-41779E9C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378">
              <a:extLst>
                <a:ext uri="{FF2B5EF4-FFF2-40B4-BE49-F238E27FC236}">
                  <a16:creationId xmlns:a16="http://schemas.microsoft.com/office/drawing/2014/main" id="{DF5AAFD7-EDCE-A070-7E79-3777B5FB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379">
              <a:extLst>
                <a:ext uri="{FF2B5EF4-FFF2-40B4-BE49-F238E27FC236}">
                  <a16:creationId xmlns:a16="http://schemas.microsoft.com/office/drawing/2014/main" id="{A199F332-7EA6-DAA7-D6DB-96BF8747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380">
              <a:extLst>
                <a:ext uri="{FF2B5EF4-FFF2-40B4-BE49-F238E27FC236}">
                  <a16:creationId xmlns:a16="http://schemas.microsoft.com/office/drawing/2014/main" id="{5D93E95D-0048-23B4-57EC-6399DA74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381">
              <a:extLst>
                <a:ext uri="{FF2B5EF4-FFF2-40B4-BE49-F238E27FC236}">
                  <a16:creationId xmlns:a16="http://schemas.microsoft.com/office/drawing/2014/main" id="{C195BB6F-E36D-F70D-5753-44E7D318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382">
              <a:extLst>
                <a:ext uri="{FF2B5EF4-FFF2-40B4-BE49-F238E27FC236}">
                  <a16:creationId xmlns:a16="http://schemas.microsoft.com/office/drawing/2014/main" id="{E11F8616-053C-3688-B47D-47ABD0BB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383">
              <a:extLst>
                <a:ext uri="{FF2B5EF4-FFF2-40B4-BE49-F238E27FC236}">
                  <a16:creationId xmlns:a16="http://schemas.microsoft.com/office/drawing/2014/main" id="{25B02E64-3915-934C-CA6F-97F84279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384">
              <a:extLst>
                <a:ext uri="{FF2B5EF4-FFF2-40B4-BE49-F238E27FC236}">
                  <a16:creationId xmlns:a16="http://schemas.microsoft.com/office/drawing/2014/main" id="{99DC9048-8C57-1C24-8789-F87337B7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385">
              <a:extLst>
                <a:ext uri="{FF2B5EF4-FFF2-40B4-BE49-F238E27FC236}">
                  <a16:creationId xmlns:a16="http://schemas.microsoft.com/office/drawing/2014/main" id="{95BEFB4D-27E1-E30F-2CA0-4FA39F41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386">
              <a:extLst>
                <a:ext uri="{FF2B5EF4-FFF2-40B4-BE49-F238E27FC236}">
                  <a16:creationId xmlns:a16="http://schemas.microsoft.com/office/drawing/2014/main" id="{07BE9032-1AA3-5267-8FEE-C6AD89ED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387">
              <a:extLst>
                <a:ext uri="{FF2B5EF4-FFF2-40B4-BE49-F238E27FC236}">
                  <a16:creationId xmlns:a16="http://schemas.microsoft.com/office/drawing/2014/main" id="{0D38CA4C-E156-858F-CE55-B191605F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388">
              <a:extLst>
                <a:ext uri="{FF2B5EF4-FFF2-40B4-BE49-F238E27FC236}">
                  <a16:creationId xmlns:a16="http://schemas.microsoft.com/office/drawing/2014/main" id="{72BAEC79-66AD-C934-6CE9-1009E1DF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389">
              <a:extLst>
                <a:ext uri="{FF2B5EF4-FFF2-40B4-BE49-F238E27FC236}">
                  <a16:creationId xmlns:a16="http://schemas.microsoft.com/office/drawing/2014/main" id="{24FE2EFB-0A12-DECD-ABFA-EDE3C52A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390">
              <a:extLst>
                <a:ext uri="{FF2B5EF4-FFF2-40B4-BE49-F238E27FC236}">
                  <a16:creationId xmlns:a16="http://schemas.microsoft.com/office/drawing/2014/main" id="{5A7C0D75-25F7-D2CA-5E84-7D05C93F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391">
              <a:extLst>
                <a:ext uri="{FF2B5EF4-FFF2-40B4-BE49-F238E27FC236}">
                  <a16:creationId xmlns:a16="http://schemas.microsoft.com/office/drawing/2014/main" id="{AA6598B7-F69D-7D46-CB43-5AD46F94F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392">
              <a:extLst>
                <a:ext uri="{FF2B5EF4-FFF2-40B4-BE49-F238E27FC236}">
                  <a16:creationId xmlns:a16="http://schemas.microsoft.com/office/drawing/2014/main" id="{61F7ABAC-6D64-AE87-AC04-B9CAEA56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393">
              <a:extLst>
                <a:ext uri="{FF2B5EF4-FFF2-40B4-BE49-F238E27FC236}">
                  <a16:creationId xmlns:a16="http://schemas.microsoft.com/office/drawing/2014/main" id="{9473841D-C8E9-0A57-DD95-15750A41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394">
              <a:extLst>
                <a:ext uri="{FF2B5EF4-FFF2-40B4-BE49-F238E27FC236}">
                  <a16:creationId xmlns:a16="http://schemas.microsoft.com/office/drawing/2014/main" id="{380B1B95-41FA-2A2D-870D-578F9C5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395">
              <a:extLst>
                <a:ext uri="{FF2B5EF4-FFF2-40B4-BE49-F238E27FC236}">
                  <a16:creationId xmlns:a16="http://schemas.microsoft.com/office/drawing/2014/main" id="{8E2D107C-DFCE-C2AC-0884-264B13CA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396">
              <a:extLst>
                <a:ext uri="{FF2B5EF4-FFF2-40B4-BE49-F238E27FC236}">
                  <a16:creationId xmlns:a16="http://schemas.microsoft.com/office/drawing/2014/main" id="{93591DDB-A719-E307-9A4A-213EA1BB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Rectangle 397">
              <a:extLst>
                <a:ext uri="{FF2B5EF4-FFF2-40B4-BE49-F238E27FC236}">
                  <a16:creationId xmlns:a16="http://schemas.microsoft.com/office/drawing/2014/main" id="{7987B612-5045-C7EA-2661-3B007C38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398">
              <a:extLst>
                <a:ext uri="{FF2B5EF4-FFF2-40B4-BE49-F238E27FC236}">
                  <a16:creationId xmlns:a16="http://schemas.microsoft.com/office/drawing/2014/main" id="{891FDE8B-4395-4D6F-920C-4A35DD26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399">
              <a:extLst>
                <a:ext uri="{FF2B5EF4-FFF2-40B4-BE49-F238E27FC236}">
                  <a16:creationId xmlns:a16="http://schemas.microsoft.com/office/drawing/2014/main" id="{02E2D3DF-5D58-4D23-7A95-ABDE7410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400">
              <a:extLst>
                <a:ext uri="{FF2B5EF4-FFF2-40B4-BE49-F238E27FC236}">
                  <a16:creationId xmlns:a16="http://schemas.microsoft.com/office/drawing/2014/main" id="{F387DE00-AA96-B548-F2AC-44E66001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401">
              <a:extLst>
                <a:ext uri="{FF2B5EF4-FFF2-40B4-BE49-F238E27FC236}">
                  <a16:creationId xmlns:a16="http://schemas.microsoft.com/office/drawing/2014/main" id="{2D3223F3-5F1F-925D-DFF3-78E84EE2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402">
              <a:extLst>
                <a:ext uri="{FF2B5EF4-FFF2-40B4-BE49-F238E27FC236}">
                  <a16:creationId xmlns:a16="http://schemas.microsoft.com/office/drawing/2014/main" id="{B97FBAD4-E93B-C108-1C3A-2154CBD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403">
              <a:extLst>
                <a:ext uri="{FF2B5EF4-FFF2-40B4-BE49-F238E27FC236}">
                  <a16:creationId xmlns:a16="http://schemas.microsoft.com/office/drawing/2014/main" id="{F85A5FB6-70E6-1D42-9080-771CC73F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404">
              <a:extLst>
                <a:ext uri="{FF2B5EF4-FFF2-40B4-BE49-F238E27FC236}">
                  <a16:creationId xmlns:a16="http://schemas.microsoft.com/office/drawing/2014/main" id="{84CBFCDA-0D89-6EA1-A2A5-84B70C7D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405">
              <a:extLst>
                <a:ext uri="{FF2B5EF4-FFF2-40B4-BE49-F238E27FC236}">
                  <a16:creationId xmlns:a16="http://schemas.microsoft.com/office/drawing/2014/main" id="{7DA6A029-CFC1-CEA1-330B-CC5BF27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407">
              <a:extLst>
                <a:ext uri="{FF2B5EF4-FFF2-40B4-BE49-F238E27FC236}">
                  <a16:creationId xmlns:a16="http://schemas.microsoft.com/office/drawing/2014/main" id="{C8D5AF72-6366-4FBF-32F8-EDADE78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408">
              <a:extLst>
                <a:ext uri="{FF2B5EF4-FFF2-40B4-BE49-F238E27FC236}">
                  <a16:creationId xmlns:a16="http://schemas.microsoft.com/office/drawing/2014/main" id="{A67467F0-8B78-4183-1624-8FF5CD99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409">
              <a:extLst>
                <a:ext uri="{FF2B5EF4-FFF2-40B4-BE49-F238E27FC236}">
                  <a16:creationId xmlns:a16="http://schemas.microsoft.com/office/drawing/2014/main" id="{B48D5674-D9B3-3E36-F035-A4D12880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410">
              <a:extLst>
                <a:ext uri="{FF2B5EF4-FFF2-40B4-BE49-F238E27FC236}">
                  <a16:creationId xmlns:a16="http://schemas.microsoft.com/office/drawing/2014/main" id="{96016F52-2EE8-1435-0A49-09D16C25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411">
              <a:extLst>
                <a:ext uri="{FF2B5EF4-FFF2-40B4-BE49-F238E27FC236}">
                  <a16:creationId xmlns:a16="http://schemas.microsoft.com/office/drawing/2014/main" id="{1EA1FE11-138A-A589-5321-C8C62B6C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412">
              <a:extLst>
                <a:ext uri="{FF2B5EF4-FFF2-40B4-BE49-F238E27FC236}">
                  <a16:creationId xmlns:a16="http://schemas.microsoft.com/office/drawing/2014/main" id="{EFE1F6C6-7A2F-0C31-DF81-6C6FC46B5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413">
              <a:extLst>
                <a:ext uri="{FF2B5EF4-FFF2-40B4-BE49-F238E27FC236}">
                  <a16:creationId xmlns:a16="http://schemas.microsoft.com/office/drawing/2014/main" id="{F6E27076-B10A-36B2-108B-C7F4D35A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414">
              <a:extLst>
                <a:ext uri="{FF2B5EF4-FFF2-40B4-BE49-F238E27FC236}">
                  <a16:creationId xmlns:a16="http://schemas.microsoft.com/office/drawing/2014/main" id="{2E7221FE-C0FF-04AA-5858-E50042E6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415">
              <a:extLst>
                <a:ext uri="{FF2B5EF4-FFF2-40B4-BE49-F238E27FC236}">
                  <a16:creationId xmlns:a16="http://schemas.microsoft.com/office/drawing/2014/main" id="{247A582A-0840-7984-F294-EF2A51DC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416">
              <a:extLst>
                <a:ext uri="{FF2B5EF4-FFF2-40B4-BE49-F238E27FC236}">
                  <a16:creationId xmlns:a16="http://schemas.microsoft.com/office/drawing/2014/main" id="{2C32F24C-920C-5A80-7739-E569335C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417">
              <a:extLst>
                <a:ext uri="{FF2B5EF4-FFF2-40B4-BE49-F238E27FC236}">
                  <a16:creationId xmlns:a16="http://schemas.microsoft.com/office/drawing/2014/main" id="{5ED2670E-B5A5-DD44-0A1F-806FBC8C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418">
              <a:extLst>
                <a:ext uri="{FF2B5EF4-FFF2-40B4-BE49-F238E27FC236}">
                  <a16:creationId xmlns:a16="http://schemas.microsoft.com/office/drawing/2014/main" id="{085FDF6E-D68E-64DE-D2FC-24B448DD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419">
              <a:extLst>
                <a:ext uri="{FF2B5EF4-FFF2-40B4-BE49-F238E27FC236}">
                  <a16:creationId xmlns:a16="http://schemas.microsoft.com/office/drawing/2014/main" id="{FC47C238-9768-7573-483A-F6ABCF8E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420">
              <a:extLst>
                <a:ext uri="{FF2B5EF4-FFF2-40B4-BE49-F238E27FC236}">
                  <a16:creationId xmlns:a16="http://schemas.microsoft.com/office/drawing/2014/main" id="{6ABC6BB3-DED7-9BCA-7E8D-0167A250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421">
              <a:extLst>
                <a:ext uri="{FF2B5EF4-FFF2-40B4-BE49-F238E27FC236}">
                  <a16:creationId xmlns:a16="http://schemas.microsoft.com/office/drawing/2014/main" id="{0F9DDB6A-D106-BCB4-9F6D-12587069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422">
              <a:extLst>
                <a:ext uri="{FF2B5EF4-FFF2-40B4-BE49-F238E27FC236}">
                  <a16:creationId xmlns:a16="http://schemas.microsoft.com/office/drawing/2014/main" id="{03E575F6-5835-9714-357B-FF24CFF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423">
              <a:extLst>
                <a:ext uri="{FF2B5EF4-FFF2-40B4-BE49-F238E27FC236}">
                  <a16:creationId xmlns:a16="http://schemas.microsoft.com/office/drawing/2014/main" id="{5942E880-BBD9-4612-53B5-785A36C1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424">
              <a:extLst>
                <a:ext uri="{FF2B5EF4-FFF2-40B4-BE49-F238E27FC236}">
                  <a16:creationId xmlns:a16="http://schemas.microsoft.com/office/drawing/2014/main" id="{AD1ABDA3-A55C-3B07-D1CD-B225009B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425">
              <a:extLst>
                <a:ext uri="{FF2B5EF4-FFF2-40B4-BE49-F238E27FC236}">
                  <a16:creationId xmlns:a16="http://schemas.microsoft.com/office/drawing/2014/main" id="{8A71DF63-D1CC-22B3-F2B1-81533DFF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426">
              <a:extLst>
                <a:ext uri="{FF2B5EF4-FFF2-40B4-BE49-F238E27FC236}">
                  <a16:creationId xmlns:a16="http://schemas.microsoft.com/office/drawing/2014/main" id="{F64CDD2D-3CD7-170D-53B5-AC38D79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427">
              <a:extLst>
                <a:ext uri="{FF2B5EF4-FFF2-40B4-BE49-F238E27FC236}">
                  <a16:creationId xmlns:a16="http://schemas.microsoft.com/office/drawing/2014/main" id="{4E0CAE6C-4E18-69E1-9220-C4257F00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428">
              <a:extLst>
                <a:ext uri="{FF2B5EF4-FFF2-40B4-BE49-F238E27FC236}">
                  <a16:creationId xmlns:a16="http://schemas.microsoft.com/office/drawing/2014/main" id="{9F945878-2F89-0AD7-E5ED-DD5085EB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429">
              <a:extLst>
                <a:ext uri="{FF2B5EF4-FFF2-40B4-BE49-F238E27FC236}">
                  <a16:creationId xmlns:a16="http://schemas.microsoft.com/office/drawing/2014/main" id="{5044C3C1-0BD4-F699-0E93-345AF71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430">
              <a:extLst>
                <a:ext uri="{FF2B5EF4-FFF2-40B4-BE49-F238E27FC236}">
                  <a16:creationId xmlns:a16="http://schemas.microsoft.com/office/drawing/2014/main" id="{2E3F3FDE-5E75-77F4-0984-773412A4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431">
              <a:extLst>
                <a:ext uri="{FF2B5EF4-FFF2-40B4-BE49-F238E27FC236}">
                  <a16:creationId xmlns:a16="http://schemas.microsoft.com/office/drawing/2014/main" id="{066753B3-E427-487C-2F4B-390526AF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Rectangle 432">
              <a:extLst>
                <a:ext uri="{FF2B5EF4-FFF2-40B4-BE49-F238E27FC236}">
                  <a16:creationId xmlns:a16="http://schemas.microsoft.com/office/drawing/2014/main" id="{49547414-9C5C-55D2-CEE6-E670744F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433">
              <a:extLst>
                <a:ext uri="{FF2B5EF4-FFF2-40B4-BE49-F238E27FC236}">
                  <a16:creationId xmlns:a16="http://schemas.microsoft.com/office/drawing/2014/main" id="{71C1F12A-FC57-24F0-FDE4-509DB441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434">
              <a:extLst>
                <a:ext uri="{FF2B5EF4-FFF2-40B4-BE49-F238E27FC236}">
                  <a16:creationId xmlns:a16="http://schemas.microsoft.com/office/drawing/2014/main" id="{65B6A2C2-2416-FEF1-4DA9-C86769F6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435">
              <a:extLst>
                <a:ext uri="{FF2B5EF4-FFF2-40B4-BE49-F238E27FC236}">
                  <a16:creationId xmlns:a16="http://schemas.microsoft.com/office/drawing/2014/main" id="{25C4A9BA-8E9B-9D4F-670D-AE7803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436">
              <a:extLst>
                <a:ext uri="{FF2B5EF4-FFF2-40B4-BE49-F238E27FC236}">
                  <a16:creationId xmlns:a16="http://schemas.microsoft.com/office/drawing/2014/main" id="{45AE0096-729D-0D8B-EDAA-E1699974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437">
              <a:extLst>
                <a:ext uri="{FF2B5EF4-FFF2-40B4-BE49-F238E27FC236}">
                  <a16:creationId xmlns:a16="http://schemas.microsoft.com/office/drawing/2014/main" id="{D320304F-8A5B-D427-DD96-F1DDC12B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438">
              <a:extLst>
                <a:ext uri="{FF2B5EF4-FFF2-40B4-BE49-F238E27FC236}">
                  <a16:creationId xmlns:a16="http://schemas.microsoft.com/office/drawing/2014/main" id="{82AA2DE0-62E7-03E8-0520-AC5009DC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439">
              <a:extLst>
                <a:ext uri="{FF2B5EF4-FFF2-40B4-BE49-F238E27FC236}">
                  <a16:creationId xmlns:a16="http://schemas.microsoft.com/office/drawing/2014/main" id="{9EC5F94F-2779-ADEC-A032-FFDEE7CC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440">
              <a:extLst>
                <a:ext uri="{FF2B5EF4-FFF2-40B4-BE49-F238E27FC236}">
                  <a16:creationId xmlns:a16="http://schemas.microsoft.com/office/drawing/2014/main" id="{0D718B6F-350E-BA30-B043-A13A4F22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441">
              <a:extLst>
                <a:ext uri="{FF2B5EF4-FFF2-40B4-BE49-F238E27FC236}">
                  <a16:creationId xmlns:a16="http://schemas.microsoft.com/office/drawing/2014/main" id="{B5EA29A8-4CBA-0A4A-B7B5-102B6C09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442">
              <a:extLst>
                <a:ext uri="{FF2B5EF4-FFF2-40B4-BE49-F238E27FC236}">
                  <a16:creationId xmlns:a16="http://schemas.microsoft.com/office/drawing/2014/main" id="{FD17E471-5398-35A0-61C5-D96B35AD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443">
              <a:extLst>
                <a:ext uri="{FF2B5EF4-FFF2-40B4-BE49-F238E27FC236}">
                  <a16:creationId xmlns:a16="http://schemas.microsoft.com/office/drawing/2014/main" id="{F0C66934-B934-3AA9-5ED6-A24627B2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444">
              <a:extLst>
                <a:ext uri="{FF2B5EF4-FFF2-40B4-BE49-F238E27FC236}">
                  <a16:creationId xmlns:a16="http://schemas.microsoft.com/office/drawing/2014/main" id="{9C046B01-7F86-9B8C-F9E5-8A7A531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445">
              <a:extLst>
                <a:ext uri="{FF2B5EF4-FFF2-40B4-BE49-F238E27FC236}">
                  <a16:creationId xmlns:a16="http://schemas.microsoft.com/office/drawing/2014/main" id="{1DD9D896-1891-6E48-A36C-A9AA974A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446">
              <a:extLst>
                <a:ext uri="{FF2B5EF4-FFF2-40B4-BE49-F238E27FC236}">
                  <a16:creationId xmlns:a16="http://schemas.microsoft.com/office/drawing/2014/main" id="{E0FCF02E-FD9E-CCD7-FD20-213935FA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447">
              <a:extLst>
                <a:ext uri="{FF2B5EF4-FFF2-40B4-BE49-F238E27FC236}">
                  <a16:creationId xmlns:a16="http://schemas.microsoft.com/office/drawing/2014/main" id="{6C6DFA98-5601-BBB6-5449-15A7C3CD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448">
              <a:extLst>
                <a:ext uri="{FF2B5EF4-FFF2-40B4-BE49-F238E27FC236}">
                  <a16:creationId xmlns:a16="http://schemas.microsoft.com/office/drawing/2014/main" id="{BACE6B5F-7809-4379-A231-395EEEF7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449">
              <a:extLst>
                <a:ext uri="{FF2B5EF4-FFF2-40B4-BE49-F238E27FC236}">
                  <a16:creationId xmlns:a16="http://schemas.microsoft.com/office/drawing/2014/main" id="{63933C56-91BC-FB7D-D3DC-44C84FC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450">
              <a:extLst>
                <a:ext uri="{FF2B5EF4-FFF2-40B4-BE49-F238E27FC236}">
                  <a16:creationId xmlns:a16="http://schemas.microsoft.com/office/drawing/2014/main" id="{4745DBED-DBFF-20F7-5C75-8C2AF39A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451">
              <a:extLst>
                <a:ext uri="{FF2B5EF4-FFF2-40B4-BE49-F238E27FC236}">
                  <a16:creationId xmlns:a16="http://schemas.microsoft.com/office/drawing/2014/main" id="{B9E7DB4C-7AC6-D2D6-A2BB-0BD91362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452">
              <a:extLst>
                <a:ext uri="{FF2B5EF4-FFF2-40B4-BE49-F238E27FC236}">
                  <a16:creationId xmlns:a16="http://schemas.microsoft.com/office/drawing/2014/main" id="{C7FE32AC-C912-D713-C54A-F0A3169B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453">
              <a:extLst>
                <a:ext uri="{FF2B5EF4-FFF2-40B4-BE49-F238E27FC236}">
                  <a16:creationId xmlns:a16="http://schemas.microsoft.com/office/drawing/2014/main" id="{9CE2FDD8-F954-18C5-3483-4AF85513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454">
              <a:extLst>
                <a:ext uri="{FF2B5EF4-FFF2-40B4-BE49-F238E27FC236}">
                  <a16:creationId xmlns:a16="http://schemas.microsoft.com/office/drawing/2014/main" id="{D6FFA197-34F4-238A-1AD0-19DF01F3B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455">
              <a:extLst>
                <a:ext uri="{FF2B5EF4-FFF2-40B4-BE49-F238E27FC236}">
                  <a16:creationId xmlns:a16="http://schemas.microsoft.com/office/drawing/2014/main" id="{69466C4D-9172-1B46-C0EC-3AD73170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456">
              <a:extLst>
                <a:ext uri="{FF2B5EF4-FFF2-40B4-BE49-F238E27FC236}">
                  <a16:creationId xmlns:a16="http://schemas.microsoft.com/office/drawing/2014/main" id="{CB198BE7-4FBC-3A5C-8783-8AEBF87D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457">
              <a:extLst>
                <a:ext uri="{FF2B5EF4-FFF2-40B4-BE49-F238E27FC236}">
                  <a16:creationId xmlns:a16="http://schemas.microsoft.com/office/drawing/2014/main" id="{72A1DF50-3FB9-CDA0-F962-9E6367A3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458">
              <a:extLst>
                <a:ext uri="{FF2B5EF4-FFF2-40B4-BE49-F238E27FC236}">
                  <a16:creationId xmlns:a16="http://schemas.microsoft.com/office/drawing/2014/main" id="{96AD4D04-5056-42C6-136B-189C34AE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459">
              <a:extLst>
                <a:ext uri="{FF2B5EF4-FFF2-40B4-BE49-F238E27FC236}">
                  <a16:creationId xmlns:a16="http://schemas.microsoft.com/office/drawing/2014/main" id="{B8A40E10-AC15-242A-0CF4-27010A20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460">
              <a:extLst>
                <a:ext uri="{FF2B5EF4-FFF2-40B4-BE49-F238E27FC236}">
                  <a16:creationId xmlns:a16="http://schemas.microsoft.com/office/drawing/2014/main" id="{FDDADEBF-CF4F-3B0E-E008-2C343556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461">
              <a:extLst>
                <a:ext uri="{FF2B5EF4-FFF2-40B4-BE49-F238E27FC236}">
                  <a16:creationId xmlns:a16="http://schemas.microsoft.com/office/drawing/2014/main" id="{3DC6A7F1-F74E-80AC-08DC-D62D926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462">
              <a:extLst>
                <a:ext uri="{FF2B5EF4-FFF2-40B4-BE49-F238E27FC236}">
                  <a16:creationId xmlns:a16="http://schemas.microsoft.com/office/drawing/2014/main" id="{307A9CF1-0049-4B39-087E-52F96069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463">
              <a:extLst>
                <a:ext uri="{FF2B5EF4-FFF2-40B4-BE49-F238E27FC236}">
                  <a16:creationId xmlns:a16="http://schemas.microsoft.com/office/drawing/2014/main" id="{C5D80EBD-1A4E-E745-F127-65860133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464">
              <a:extLst>
                <a:ext uri="{FF2B5EF4-FFF2-40B4-BE49-F238E27FC236}">
                  <a16:creationId xmlns:a16="http://schemas.microsoft.com/office/drawing/2014/main" id="{5A39508D-4594-3FCB-92E2-FDFE59AD1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465">
              <a:extLst>
                <a:ext uri="{FF2B5EF4-FFF2-40B4-BE49-F238E27FC236}">
                  <a16:creationId xmlns:a16="http://schemas.microsoft.com/office/drawing/2014/main" id="{B3B65A30-CB0A-3D68-7703-D87E1EFF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466">
              <a:extLst>
                <a:ext uri="{FF2B5EF4-FFF2-40B4-BE49-F238E27FC236}">
                  <a16:creationId xmlns:a16="http://schemas.microsoft.com/office/drawing/2014/main" id="{85C6F6A6-3613-4FF7-89C6-08953EF4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467">
              <a:extLst>
                <a:ext uri="{FF2B5EF4-FFF2-40B4-BE49-F238E27FC236}">
                  <a16:creationId xmlns:a16="http://schemas.microsoft.com/office/drawing/2014/main" id="{A5240B47-CE43-A2D5-E215-1618174C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468">
              <a:extLst>
                <a:ext uri="{FF2B5EF4-FFF2-40B4-BE49-F238E27FC236}">
                  <a16:creationId xmlns:a16="http://schemas.microsoft.com/office/drawing/2014/main" id="{74DC995B-6C62-2E90-2814-1CFE6208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469">
              <a:extLst>
                <a:ext uri="{FF2B5EF4-FFF2-40B4-BE49-F238E27FC236}">
                  <a16:creationId xmlns:a16="http://schemas.microsoft.com/office/drawing/2014/main" id="{AF434866-6FBC-6061-2D02-9AA37746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470">
              <a:extLst>
                <a:ext uri="{FF2B5EF4-FFF2-40B4-BE49-F238E27FC236}">
                  <a16:creationId xmlns:a16="http://schemas.microsoft.com/office/drawing/2014/main" id="{52B30276-F68B-955F-4827-B3252A67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471">
              <a:extLst>
                <a:ext uri="{FF2B5EF4-FFF2-40B4-BE49-F238E27FC236}">
                  <a16:creationId xmlns:a16="http://schemas.microsoft.com/office/drawing/2014/main" id="{7B222906-5C68-207F-CA09-CD19D43E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472">
              <a:extLst>
                <a:ext uri="{FF2B5EF4-FFF2-40B4-BE49-F238E27FC236}">
                  <a16:creationId xmlns:a16="http://schemas.microsoft.com/office/drawing/2014/main" id="{6C06415C-7F79-32C5-9151-B0F924F4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473">
              <a:extLst>
                <a:ext uri="{FF2B5EF4-FFF2-40B4-BE49-F238E27FC236}">
                  <a16:creationId xmlns:a16="http://schemas.microsoft.com/office/drawing/2014/main" id="{2E9001F5-CD20-F795-18E8-4713E74D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474">
              <a:extLst>
                <a:ext uri="{FF2B5EF4-FFF2-40B4-BE49-F238E27FC236}">
                  <a16:creationId xmlns:a16="http://schemas.microsoft.com/office/drawing/2014/main" id="{CDC32C46-231C-97AC-9FE7-CD03B34F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475">
              <a:extLst>
                <a:ext uri="{FF2B5EF4-FFF2-40B4-BE49-F238E27FC236}">
                  <a16:creationId xmlns:a16="http://schemas.microsoft.com/office/drawing/2014/main" id="{98A09DC6-AC01-3BBC-D18E-D1B98141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476">
              <a:extLst>
                <a:ext uri="{FF2B5EF4-FFF2-40B4-BE49-F238E27FC236}">
                  <a16:creationId xmlns:a16="http://schemas.microsoft.com/office/drawing/2014/main" id="{60C01FB4-37EC-A821-E888-37CBB32B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477">
              <a:extLst>
                <a:ext uri="{FF2B5EF4-FFF2-40B4-BE49-F238E27FC236}">
                  <a16:creationId xmlns:a16="http://schemas.microsoft.com/office/drawing/2014/main" id="{7BA032AD-65D0-C4C5-A80E-00151037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478">
              <a:extLst>
                <a:ext uri="{FF2B5EF4-FFF2-40B4-BE49-F238E27FC236}">
                  <a16:creationId xmlns:a16="http://schemas.microsoft.com/office/drawing/2014/main" id="{7AF42341-7076-FB9C-2D67-EF2840150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479">
              <a:extLst>
                <a:ext uri="{FF2B5EF4-FFF2-40B4-BE49-F238E27FC236}">
                  <a16:creationId xmlns:a16="http://schemas.microsoft.com/office/drawing/2014/main" id="{B202D7AF-AC2D-E7E9-18F9-1BDE7969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480">
              <a:extLst>
                <a:ext uri="{FF2B5EF4-FFF2-40B4-BE49-F238E27FC236}">
                  <a16:creationId xmlns:a16="http://schemas.microsoft.com/office/drawing/2014/main" id="{9F340484-4E38-1AE8-9C58-A8807E3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481">
              <a:extLst>
                <a:ext uri="{FF2B5EF4-FFF2-40B4-BE49-F238E27FC236}">
                  <a16:creationId xmlns:a16="http://schemas.microsoft.com/office/drawing/2014/main" id="{0F451849-DD7E-726A-EC65-A254F066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482">
              <a:extLst>
                <a:ext uri="{FF2B5EF4-FFF2-40B4-BE49-F238E27FC236}">
                  <a16:creationId xmlns:a16="http://schemas.microsoft.com/office/drawing/2014/main" id="{278AEACC-21F2-B67B-8998-6FFC7F7D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483">
              <a:extLst>
                <a:ext uri="{FF2B5EF4-FFF2-40B4-BE49-F238E27FC236}">
                  <a16:creationId xmlns:a16="http://schemas.microsoft.com/office/drawing/2014/main" id="{FDDF0455-5C83-93EC-A143-B0A02BAFC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484">
              <a:extLst>
                <a:ext uri="{FF2B5EF4-FFF2-40B4-BE49-F238E27FC236}">
                  <a16:creationId xmlns:a16="http://schemas.microsoft.com/office/drawing/2014/main" id="{A1A27E69-B828-289B-F57B-01795602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485">
              <a:extLst>
                <a:ext uri="{FF2B5EF4-FFF2-40B4-BE49-F238E27FC236}">
                  <a16:creationId xmlns:a16="http://schemas.microsoft.com/office/drawing/2014/main" id="{BC22DDBB-47D6-B936-291D-28657993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486">
              <a:extLst>
                <a:ext uri="{FF2B5EF4-FFF2-40B4-BE49-F238E27FC236}">
                  <a16:creationId xmlns:a16="http://schemas.microsoft.com/office/drawing/2014/main" id="{6642E233-D42C-E171-3884-66986A2C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487">
              <a:extLst>
                <a:ext uri="{FF2B5EF4-FFF2-40B4-BE49-F238E27FC236}">
                  <a16:creationId xmlns:a16="http://schemas.microsoft.com/office/drawing/2014/main" id="{C95BDD73-993A-F85E-EC97-67697D71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488">
              <a:extLst>
                <a:ext uri="{FF2B5EF4-FFF2-40B4-BE49-F238E27FC236}">
                  <a16:creationId xmlns:a16="http://schemas.microsoft.com/office/drawing/2014/main" id="{5D5A5F41-64AA-B77B-1FD5-772CC3E8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489">
              <a:extLst>
                <a:ext uri="{FF2B5EF4-FFF2-40B4-BE49-F238E27FC236}">
                  <a16:creationId xmlns:a16="http://schemas.microsoft.com/office/drawing/2014/main" id="{9A6DE758-42D8-BF71-EF0D-E32D688F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490">
              <a:extLst>
                <a:ext uri="{FF2B5EF4-FFF2-40B4-BE49-F238E27FC236}">
                  <a16:creationId xmlns:a16="http://schemas.microsoft.com/office/drawing/2014/main" id="{1D7EC3F6-05D3-E8C5-8E92-6ABC96B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491">
              <a:extLst>
                <a:ext uri="{FF2B5EF4-FFF2-40B4-BE49-F238E27FC236}">
                  <a16:creationId xmlns:a16="http://schemas.microsoft.com/office/drawing/2014/main" id="{80941614-04AE-9681-8A7D-5A79A17B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492">
              <a:extLst>
                <a:ext uri="{FF2B5EF4-FFF2-40B4-BE49-F238E27FC236}">
                  <a16:creationId xmlns:a16="http://schemas.microsoft.com/office/drawing/2014/main" id="{78C6E9F5-FBD7-37D0-A05D-5C8599F4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493">
              <a:extLst>
                <a:ext uri="{FF2B5EF4-FFF2-40B4-BE49-F238E27FC236}">
                  <a16:creationId xmlns:a16="http://schemas.microsoft.com/office/drawing/2014/main" id="{A46D6E15-294A-88D3-F4E5-37E31EFB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494">
              <a:extLst>
                <a:ext uri="{FF2B5EF4-FFF2-40B4-BE49-F238E27FC236}">
                  <a16:creationId xmlns:a16="http://schemas.microsoft.com/office/drawing/2014/main" id="{5BB393B1-3241-744D-3E0F-274148D0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495">
              <a:extLst>
                <a:ext uri="{FF2B5EF4-FFF2-40B4-BE49-F238E27FC236}">
                  <a16:creationId xmlns:a16="http://schemas.microsoft.com/office/drawing/2014/main" id="{831E5669-536D-532B-7FFD-C71A9988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496">
              <a:extLst>
                <a:ext uri="{FF2B5EF4-FFF2-40B4-BE49-F238E27FC236}">
                  <a16:creationId xmlns:a16="http://schemas.microsoft.com/office/drawing/2014/main" id="{02232CB8-B926-FCC8-CA81-07B3A97CE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497">
              <a:extLst>
                <a:ext uri="{FF2B5EF4-FFF2-40B4-BE49-F238E27FC236}">
                  <a16:creationId xmlns:a16="http://schemas.microsoft.com/office/drawing/2014/main" id="{2D75D66F-A684-E42D-10C7-4065949A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498">
              <a:extLst>
                <a:ext uri="{FF2B5EF4-FFF2-40B4-BE49-F238E27FC236}">
                  <a16:creationId xmlns:a16="http://schemas.microsoft.com/office/drawing/2014/main" id="{508F21A3-63E5-C17C-39F6-F903D09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499">
              <a:extLst>
                <a:ext uri="{FF2B5EF4-FFF2-40B4-BE49-F238E27FC236}">
                  <a16:creationId xmlns:a16="http://schemas.microsoft.com/office/drawing/2014/main" id="{E83249AD-37C0-9A37-224B-40AACCE7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500">
              <a:extLst>
                <a:ext uri="{FF2B5EF4-FFF2-40B4-BE49-F238E27FC236}">
                  <a16:creationId xmlns:a16="http://schemas.microsoft.com/office/drawing/2014/main" id="{C101D883-FAA9-5DCA-666D-3C9E213B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501">
              <a:extLst>
                <a:ext uri="{FF2B5EF4-FFF2-40B4-BE49-F238E27FC236}">
                  <a16:creationId xmlns:a16="http://schemas.microsoft.com/office/drawing/2014/main" id="{7A68BBF3-CD78-251A-C817-AB3C5421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502">
              <a:extLst>
                <a:ext uri="{FF2B5EF4-FFF2-40B4-BE49-F238E27FC236}">
                  <a16:creationId xmlns:a16="http://schemas.microsoft.com/office/drawing/2014/main" id="{93716848-9C2F-9233-A03D-A546C5AD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503">
              <a:extLst>
                <a:ext uri="{FF2B5EF4-FFF2-40B4-BE49-F238E27FC236}">
                  <a16:creationId xmlns:a16="http://schemas.microsoft.com/office/drawing/2014/main" id="{79579763-2DC7-52A8-DFC0-C7BBD5DD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504">
              <a:extLst>
                <a:ext uri="{FF2B5EF4-FFF2-40B4-BE49-F238E27FC236}">
                  <a16:creationId xmlns:a16="http://schemas.microsoft.com/office/drawing/2014/main" id="{34DE2051-46DE-C615-5855-AF7D09D4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505">
              <a:extLst>
                <a:ext uri="{FF2B5EF4-FFF2-40B4-BE49-F238E27FC236}">
                  <a16:creationId xmlns:a16="http://schemas.microsoft.com/office/drawing/2014/main" id="{8AEF2FC4-F123-A7EB-E0FC-8AB715F6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506">
              <a:extLst>
                <a:ext uri="{FF2B5EF4-FFF2-40B4-BE49-F238E27FC236}">
                  <a16:creationId xmlns:a16="http://schemas.microsoft.com/office/drawing/2014/main" id="{2ACDEF82-5449-6647-F1C5-80FE495C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507">
              <a:extLst>
                <a:ext uri="{FF2B5EF4-FFF2-40B4-BE49-F238E27FC236}">
                  <a16:creationId xmlns:a16="http://schemas.microsoft.com/office/drawing/2014/main" id="{9210FEC0-BEF2-46E9-72F6-F58A1CC6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508">
              <a:extLst>
                <a:ext uri="{FF2B5EF4-FFF2-40B4-BE49-F238E27FC236}">
                  <a16:creationId xmlns:a16="http://schemas.microsoft.com/office/drawing/2014/main" id="{80B4BC1C-26D5-8284-48D3-7BCAD0E1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509">
              <a:extLst>
                <a:ext uri="{FF2B5EF4-FFF2-40B4-BE49-F238E27FC236}">
                  <a16:creationId xmlns:a16="http://schemas.microsoft.com/office/drawing/2014/main" id="{86E009AE-A280-2AA8-A754-FCCCCA41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510">
              <a:extLst>
                <a:ext uri="{FF2B5EF4-FFF2-40B4-BE49-F238E27FC236}">
                  <a16:creationId xmlns:a16="http://schemas.microsoft.com/office/drawing/2014/main" id="{C2BAC2CC-630C-ECE1-5DFF-606C4072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511">
              <a:extLst>
                <a:ext uri="{FF2B5EF4-FFF2-40B4-BE49-F238E27FC236}">
                  <a16:creationId xmlns:a16="http://schemas.microsoft.com/office/drawing/2014/main" id="{9E7688D3-742F-DE73-D06C-03FC4FC8E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512">
              <a:extLst>
                <a:ext uri="{FF2B5EF4-FFF2-40B4-BE49-F238E27FC236}">
                  <a16:creationId xmlns:a16="http://schemas.microsoft.com/office/drawing/2014/main" id="{C0F24E9C-0A60-1151-FBFB-ECA31ED7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513">
              <a:extLst>
                <a:ext uri="{FF2B5EF4-FFF2-40B4-BE49-F238E27FC236}">
                  <a16:creationId xmlns:a16="http://schemas.microsoft.com/office/drawing/2014/main" id="{D515A2F7-BEE8-73FF-D73C-CCF20CE56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514">
              <a:extLst>
                <a:ext uri="{FF2B5EF4-FFF2-40B4-BE49-F238E27FC236}">
                  <a16:creationId xmlns:a16="http://schemas.microsoft.com/office/drawing/2014/main" id="{03500AB5-054C-707F-26A9-F0D17113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515">
              <a:extLst>
                <a:ext uri="{FF2B5EF4-FFF2-40B4-BE49-F238E27FC236}">
                  <a16:creationId xmlns:a16="http://schemas.microsoft.com/office/drawing/2014/main" id="{EA61DD81-A271-0318-CE76-70993FC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516">
              <a:extLst>
                <a:ext uri="{FF2B5EF4-FFF2-40B4-BE49-F238E27FC236}">
                  <a16:creationId xmlns:a16="http://schemas.microsoft.com/office/drawing/2014/main" id="{347DE54E-9788-80C3-178B-F3764818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517">
              <a:extLst>
                <a:ext uri="{FF2B5EF4-FFF2-40B4-BE49-F238E27FC236}">
                  <a16:creationId xmlns:a16="http://schemas.microsoft.com/office/drawing/2014/main" id="{D2C8D630-9309-89C0-F6E9-2AC2C4CC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518">
              <a:extLst>
                <a:ext uri="{FF2B5EF4-FFF2-40B4-BE49-F238E27FC236}">
                  <a16:creationId xmlns:a16="http://schemas.microsoft.com/office/drawing/2014/main" id="{B5E4F569-F737-A12E-6C19-2B07CB8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519">
              <a:extLst>
                <a:ext uri="{FF2B5EF4-FFF2-40B4-BE49-F238E27FC236}">
                  <a16:creationId xmlns:a16="http://schemas.microsoft.com/office/drawing/2014/main" id="{4B445673-AA4B-BDF9-B3F6-5097D37A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520">
              <a:extLst>
                <a:ext uri="{FF2B5EF4-FFF2-40B4-BE49-F238E27FC236}">
                  <a16:creationId xmlns:a16="http://schemas.microsoft.com/office/drawing/2014/main" id="{534B749F-8F5F-18CD-030D-FAAC766E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521">
              <a:extLst>
                <a:ext uri="{FF2B5EF4-FFF2-40B4-BE49-F238E27FC236}">
                  <a16:creationId xmlns:a16="http://schemas.microsoft.com/office/drawing/2014/main" id="{70FCB0BA-6C5B-AEA8-8142-DD942275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522">
              <a:extLst>
                <a:ext uri="{FF2B5EF4-FFF2-40B4-BE49-F238E27FC236}">
                  <a16:creationId xmlns:a16="http://schemas.microsoft.com/office/drawing/2014/main" id="{EE5AB148-CA04-373D-C827-1227238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Rectangle 523">
              <a:extLst>
                <a:ext uri="{FF2B5EF4-FFF2-40B4-BE49-F238E27FC236}">
                  <a16:creationId xmlns:a16="http://schemas.microsoft.com/office/drawing/2014/main" id="{F18FAA3B-FF4F-1579-8C8E-59224FAC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524">
              <a:extLst>
                <a:ext uri="{FF2B5EF4-FFF2-40B4-BE49-F238E27FC236}">
                  <a16:creationId xmlns:a16="http://schemas.microsoft.com/office/drawing/2014/main" id="{6FD76A54-220C-AD9A-BE5E-C14D7FA1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525">
              <a:extLst>
                <a:ext uri="{FF2B5EF4-FFF2-40B4-BE49-F238E27FC236}">
                  <a16:creationId xmlns:a16="http://schemas.microsoft.com/office/drawing/2014/main" id="{B33B6929-0DC4-C7EC-575E-FA805DBF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526">
              <a:extLst>
                <a:ext uri="{FF2B5EF4-FFF2-40B4-BE49-F238E27FC236}">
                  <a16:creationId xmlns:a16="http://schemas.microsoft.com/office/drawing/2014/main" id="{3ACC8799-4038-BCF0-8561-227A1924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527">
              <a:extLst>
                <a:ext uri="{FF2B5EF4-FFF2-40B4-BE49-F238E27FC236}">
                  <a16:creationId xmlns:a16="http://schemas.microsoft.com/office/drawing/2014/main" id="{DDCB539D-E578-94FC-6654-05985C67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528">
              <a:extLst>
                <a:ext uri="{FF2B5EF4-FFF2-40B4-BE49-F238E27FC236}">
                  <a16:creationId xmlns:a16="http://schemas.microsoft.com/office/drawing/2014/main" id="{2042E9CC-812E-3482-0D3F-59945748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529">
              <a:extLst>
                <a:ext uri="{FF2B5EF4-FFF2-40B4-BE49-F238E27FC236}">
                  <a16:creationId xmlns:a16="http://schemas.microsoft.com/office/drawing/2014/main" id="{5EC0FDAF-4EE1-1A2B-9A5C-D1A15B7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530">
              <a:extLst>
                <a:ext uri="{FF2B5EF4-FFF2-40B4-BE49-F238E27FC236}">
                  <a16:creationId xmlns:a16="http://schemas.microsoft.com/office/drawing/2014/main" id="{44CA8789-8E20-CEAA-DAF3-F11B6632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531">
              <a:extLst>
                <a:ext uri="{FF2B5EF4-FFF2-40B4-BE49-F238E27FC236}">
                  <a16:creationId xmlns:a16="http://schemas.microsoft.com/office/drawing/2014/main" id="{55CD82F9-24CC-40CC-76D2-0336FFBD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532">
              <a:extLst>
                <a:ext uri="{FF2B5EF4-FFF2-40B4-BE49-F238E27FC236}">
                  <a16:creationId xmlns:a16="http://schemas.microsoft.com/office/drawing/2014/main" id="{E8C4D7B7-7E78-AED2-83DC-85281ED9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533">
              <a:extLst>
                <a:ext uri="{FF2B5EF4-FFF2-40B4-BE49-F238E27FC236}">
                  <a16:creationId xmlns:a16="http://schemas.microsoft.com/office/drawing/2014/main" id="{11BC1E9F-DBDE-68B5-8AC6-9026C59A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534">
              <a:extLst>
                <a:ext uri="{FF2B5EF4-FFF2-40B4-BE49-F238E27FC236}">
                  <a16:creationId xmlns:a16="http://schemas.microsoft.com/office/drawing/2014/main" id="{D59C5080-374C-ECB4-FB7B-40C5F4D8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535">
              <a:extLst>
                <a:ext uri="{FF2B5EF4-FFF2-40B4-BE49-F238E27FC236}">
                  <a16:creationId xmlns:a16="http://schemas.microsoft.com/office/drawing/2014/main" id="{B76F154A-694E-6DD1-BBFB-42E372B1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536">
              <a:extLst>
                <a:ext uri="{FF2B5EF4-FFF2-40B4-BE49-F238E27FC236}">
                  <a16:creationId xmlns:a16="http://schemas.microsoft.com/office/drawing/2014/main" id="{749437C7-A700-1A72-99A7-A0800812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537">
              <a:extLst>
                <a:ext uri="{FF2B5EF4-FFF2-40B4-BE49-F238E27FC236}">
                  <a16:creationId xmlns:a16="http://schemas.microsoft.com/office/drawing/2014/main" id="{B2B4E89F-7BAC-3803-3FCB-28DDE927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538">
              <a:extLst>
                <a:ext uri="{FF2B5EF4-FFF2-40B4-BE49-F238E27FC236}">
                  <a16:creationId xmlns:a16="http://schemas.microsoft.com/office/drawing/2014/main" id="{AB6A37A7-CF14-7841-ADB5-8F03CDD7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539">
              <a:extLst>
                <a:ext uri="{FF2B5EF4-FFF2-40B4-BE49-F238E27FC236}">
                  <a16:creationId xmlns:a16="http://schemas.microsoft.com/office/drawing/2014/main" id="{D9485C54-FDF8-28C4-A4C0-A7046F36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540">
              <a:extLst>
                <a:ext uri="{FF2B5EF4-FFF2-40B4-BE49-F238E27FC236}">
                  <a16:creationId xmlns:a16="http://schemas.microsoft.com/office/drawing/2014/main" id="{D17E622F-2FCC-131F-C834-9A0C8C9F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Freeform 541">
              <a:extLst>
                <a:ext uri="{FF2B5EF4-FFF2-40B4-BE49-F238E27FC236}">
                  <a16:creationId xmlns:a16="http://schemas.microsoft.com/office/drawing/2014/main" id="{C73CBAEA-11CC-6703-D4A1-24FC76F1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542">
              <a:extLst>
                <a:ext uri="{FF2B5EF4-FFF2-40B4-BE49-F238E27FC236}">
                  <a16:creationId xmlns:a16="http://schemas.microsoft.com/office/drawing/2014/main" id="{A2B6DE02-AC26-419F-29BD-C4AD1FD5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543">
              <a:extLst>
                <a:ext uri="{FF2B5EF4-FFF2-40B4-BE49-F238E27FC236}">
                  <a16:creationId xmlns:a16="http://schemas.microsoft.com/office/drawing/2014/main" id="{CF5BCCD4-A8B4-97DD-1ABF-6955F1516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544">
              <a:extLst>
                <a:ext uri="{FF2B5EF4-FFF2-40B4-BE49-F238E27FC236}">
                  <a16:creationId xmlns:a16="http://schemas.microsoft.com/office/drawing/2014/main" id="{9B38258D-8CDD-C58A-F284-40B678D8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545">
              <a:extLst>
                <a:ext uri="{FF2B5EF4-FFF2-40B4-BE49-F238E27FC236}">
                  <a16:creationId xmlns:a16="http://schemas.microsoft.com/office/drawing/2014/main" id="{F2CC8D52-E365-287E-C4A2-BFE68B04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546">
              <a:extLst>
                <a:ext uri="{FF2B5EF4-FFF2-40B4-BE49-F238E27FC236}">
                  <a16:creationId xmlns:a16="http://schemas.microsoft.com/office/drawing/2014/main" id="{76E0C2A8-2B4E-C511-000B-AE17A3CB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547">
              <a:extLst>
                <a:ext uri="{FF2B5EF4-FFF2-40B4-BE49-F238E27FC236}">
                  <a16:creationId xmlns:a16="http://schemas.microsoft.com/office/drawing/2014/main" id="{2C912BA6-BB71-31EE-8FD1-247C9D8B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548">
              <a:extLst>
                <a:ext uri="{FF2B5EF4-FFF2-40B4-BE49-F238E27FC236}">
                  <a16:creationId xmlns:a16="http://schemas.microsoft.com/office/drawing/2014/main" id="{F877C768-625B-473A-C04C-1362981E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549">
              <a:extLst>
                <a:ext uri="{FF2B5EF4-FFF2-40B4-BE49-F238E27FC236}">
                  <a16:creationId xmlns:a16="http://schemas.microsoft.com/office/drawing/2014/main" id="{45C7A2B2-C80F-8589-282B-741164AB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550">
              <a:extLst>
                <a:ext uri="{FF2B5EF4-FFF2-40B4-BE49-F238E27FC236}">
                  <a16:creationId xmlns:a16="http://schemas.microsoft.com/office/drawing/2014/main" id="{7507715B-8DF1-6536-7471-5F050BC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551">
              <a:extLst>
                <a:ext uri="{FF2B5EF4-FFF2-40B4-BE49-F238E27FC236}">
                  <a16:creationId xmlns:a16="http://schemas.microsoft.com/office/drawing/2014/main" id="{AAEC94A2-84C2-EFC3-D765-E6A68DD0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552">
              <a:extLst>
                <a:ext uri="{FF2B5EF4-FFF2-40B4-BE49-F238E27FC236}">
                  <a16:creationId xmlns:a16="http://schemas.microsoft.com/office/drawing/2014/main" id="{79D2B6D4-9137-5F26-4174-B7DC29FA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553">
              <a:extLst>
                <a:ext uri="{FF2B5EF4-FFF2-40B4-BE49-F238E27FC236}">
                  <a16:creationId xmlns:a16="http://schemas.microsoft.com/office/drawing/2014/main" id="{EF4B8349-0987-3208-8162-B423BF56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554">
              <a:extLst>
                <a:ext uri="{FF2B5EF4-FFF2-40B4-BE49-F238E27FC236}">
                  <a16:creationId xmlns:a16="http://schemas.microsoft.com/office/drawing/2014/main" id="{8E165013-7F31-5CDF-64DF-D2F16E38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555">
              <a:extLst>
                <a:ext uri="{FF2B5EF4-FFF2-40B4-BE49-F238E27FC236}">
                  <a16:creationId xmlns:a16="http://schemas.microsoft.com/office/drawing/2014/main" id="{4C4FDC2F-C72E-3980-2F66-CB985DFA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556">
              <a:extLst>
                <a:ext uri="{FF2B5EF4-FFF2-40B4-BE49-F238E27FC236}">
                  <a16:creationId xmlns:a16="http://schemas.microsoft.com/office/drawing/2014/main" id="{D32369CE-BD3A-5EC2-1E97-33B95F20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557">
              <a:extLst>
                <a:ext uri="{FF2B5EF4-FFF2-40B4-BE49-F238E27FC236}">
                  <a16:creationId xmlns:a16="http://schemas.microsoft.com/office/drawing/2014/main" id="{A7B126CE-7814-CFB2-7511-9CB56F40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558">
              <a:extLst>
                <a:ext uri="{FF2B5EF4-FFF2-40B4-BE49-F238E27FC236}">
                  <a16:creationId xmlns:a16="http://schemas.microsoft.com/office/drawing/2014/main" id="{73538A4D-596B-9BB5-89CD-BA2CFBB7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559">
              <a:extLst>
                <a:ext uri="{FF2B5EF4-FFF2-40B4-BE49-F238E27FC236}">
                  <a16:creationId xmlns:a16="http://schemas.microsoft.com/office/drawing/2014/main" id="{462C2BE2-5E7C-2C26-CCB2-983305D9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560">
              <a:extLst>
                <a:ext uri="{FF2B5EF4-FFF2-40B4-BE49-F238E27FC236}">
                  <a16:creationId xmlns:a16="http://schemas.microsoft.com/office/drawing/2014/main" id="{2CCBAEEB-2840-B52D-9FCD-8BC3C295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561">
              <a:extLst>
                <a:ext uri="{FF2B5EF4-FFF2-40B4-BE49-F238E27FC236}">
                  <a16:creationId xmlns:a16="http://schemas.microsoft.com/office/drawing/2014/main" id="{7245629B-D918-CD4A-9313-E656DD40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562">
              <a:extLst>
                <a:ext uri="{FF2B5EF4-FFF2-40B4-BE49-F238E27FC236}">
                  <a16:creationId xmlns:a16="http://schemas.microsoft.com/office/drawing/2014/main" id="{DD8220FC-FDF9-A688-DF09-3B1D371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563">
              <a:extLst>
                <a:ext uri="{FF2B5EF4-FFF2-40B4-BE49-F238E27FC236}">
                  <a16:creationId xmlns:a16="http://schemas.microsoft.com/office/drawing/2014/main" id="{2875201E-203B-4645-F88D-AC43B655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564">
              <a:extLst>
                <a:ext uri="{FF2B5EF4-FFF2-40B4-BE49-F238E27FC236}">
                  <a16:creationId xmlns:a16="http://schemas.microsoft.com/office/drawing/2014/main" id="{15E9F3CB-0D0D-DB3D-8864-405C7E84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565">
              <a:extLst>
                <a:ext uri="{FF2B5EF4-FFF2-40B4-BE49-F238E27FC236}">
                  <a16:creationId xmlns:a16="http://schemas.microsoft.com/office/drawing/2014/main" id="{76960FDF-B2EA-CBED-B390-468DD7C2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566">
              <a:extLst>
                <a:ext uri="{FF2B5EF4-FFF2-40B4-BE49-F238E27FC236}">
                  <a16:creationId xmlns:a16="http://schemas.microsoft.com/office/drawing/2014/main" id="{1DA4A20F-8E43-0EFC-19AA-AC7CFCE0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567">
              <a:extLst>
                <a:ext uri="{FF2B5EF4-FFF2-40B4-BE49-F238E27FC236}">
                  <a16:creationId xmlns:a16="http://schemas.microsoft.com/office/drawing/2014/main" id="{5E2AA86B-8D13-FD26-2B5E-1C04F2B3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568">
              <a:extLst>
                <a:ext uri="{FF2B5EF4-FFF2-40B4-BE49-F238E27FC236}">
                  <a16:creationId xmlns:a16="http://schemas.microsoft.com/office/drawing/2014/main" id="{E6BB6EA7-9F19-1860-02F7-B29AA7A6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569">
              <a:extLst>
                <a:ext uri="{FF2B5EF4-FFF2-40B4-BE49-F238E27FC236}">
                  <a16:creationId xmlns:a16="http://schemas.microsoft.com/office/drawing/2014/main" id="{C91F04C8-2110-8146-BFAD-FBC528F6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570">
              <a:extLst>
                <a:ext uri="{FF2B5EF4-FFF2-40B4-BE49-F238E27FC236}">
                  <a16:creationId xmlns:a16="http://schemas.microsoft.com/office/drawing/2014/main" id="{19640CD1-4CE7-A4C3-C9C0-D52F5A9A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571">
              <a:extLst>
                <a:ext uri="{FF2B5EF4-FFF2-40B4-BE49-F238E27FC236}">
                  <a16:creationId xmlns:a16="http://schemas.microsoft.com/office/drawing/2014/main" id="{B3EB1CA1-3187-3934-64B6-432679938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572">
              <a:extLst>
                <a:ext uri="{FF2B5EF4-FFF2-40B4-BE49-F238E27FC236}">
                  <a16:creationId xmlns:a16="http://schemas.microsoft.com/office/drawing/2014/main" id="{80160227-3400-FD15-D03D-D381965D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573">
              <a:extLst>
                <a:ext uri="{FF2B5EF4-FFF2-40B4-BE49-F238E27FC236}">
                  <a16:creationId xmlns:a16="http://schemas.microsoft.com/office/drawing/2014/main" id="{FFE3A684-D05D-7281-B1A6-8EB05738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574">
              <a:extLst>
                <a:ext uri="{FF2B5EF4-FFF2-40B4-BE49-F238E27FC236}">
                  <a16:creationId xmlns:a16="http://schemas.microsoft.com/office/drawing/2014/main" id="{7AFEB40E-44FC-16B3-64D2-0DC90B7D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575">
              <a:extLst>
                <a:ext uri="{FF2B5EF4-FFF2-40B4-BE49-F238E27FC236}">
                  <a16:creationId xmlns:a16="http://schemas.microsoft.com/office/drawing/2014/main" id="{A042D3D6-2736-C05D-D1E1-9E972380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576">
              <a:extLst>
                <a:ext uri="{FF2B5EF4-FFF2-40B4-BE49-F238E27FC236}">
                  <a16:creationId xmlns:a16="http://schemas.microsoft.com/office/drawing/2014/main" id="{4AEFBF60-440A-9495-03C5-5CF4EF4F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577">
              <a:extLst>
                <a:ext uri="{FF2B5EF4-FFF2-40B4-BE49-F238E27FC236}">
                  <a16:creationId xmlns:a16="http://schemas.microsoft.com/office/drawing/2014/main" id="{8AB0A3F7-AF2C-6598-D786-7C028946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578">
              <a:extLst>
                <a:ext uri="{FF2B5EF4-FFF2-40B4-BE49-F238E27FC236}">
                  <a16:creationId xmlns:a16="http://schemas.microsoft.com/office/drawing/2014/main" id="{372130D0-F9C6-8941-6D05-1A5B27DE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579">
              <a:extLst>
                <a:ext uri="{FF2B5EF4-FFF2-40B4-BE49-F238E27FC236}">
                  <a16:creationId xmlns:a16="http://schemas.microsoft.com/office/drawing/2014/main" id="{90C30C5C-B9A1-FF4D-B43C-18D0C5FB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580">
              <a:extLst>
                <a:ext uri="{FF2B5EF4-FFF2-40B4-BE49-F238E27FC236}">
                  <a16:creationId xmlns:a16="http://schemas.microsoft.com/office/drawing/2014/main" id="{4878B03D-9B50-9595-251D-83967131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581">
              <a:extLst>
                <a:ext uri="{FF2B5EF4-FFF2-40B4-BE49-F238E27FC236}">
                  <a16:creationId xmlns:a16="http://schemas.microsoft.com/office/drawing/2014/main" id="{1E22972E-87A5-8FB6-4D42-ABD1826B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582">
              <a:extLst>
                <a:ext uri="{FF2B5EF4-FFF2-40B4-BE49-F238E27FC236}">
                  <a16:creationId xmlns:a16="http://schemas.microsoft.com/office/drawing/2014/main" id="{061FC532-69CF-59E5-AAD5-D4E83CB6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583">
              <a:extLst>
                <a:ext uri="{FF2B5EF4-FFF2-40B4-BE49-F238E27FC236}">
                  <a16:creationId xmlns:a16="http://schemas.microsoft.com/office/drawing/2014/main" id="{1252B22F-8F2D-FD89-7B23-0B5732BE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584">
              <a:extLst>
                <a:ext uri="{FF2B5EF4-FFF2-40B4-BE49-F238E27FC236}">
                  <a16:creationId xmlns:a16="http://schemas.microsoft.com/office/drawing/2014/main" id="{D14A3106-D19A-BA91-963F-1BB2AA6B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585">
              <a:extLst>
                <a:ext uri="{FF2B5EF4-FFF2-40B4-BE49-F238E27FC236}">
                  <a16:creationId xmlns:a16="http://schemas.microsoft.com/office/drawing/2014/main" id="{C078AB44-8F81-AD46-EB0A-543111E3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586">
              <a:extLst>
                <a:ext uri="{FF2B5EF4-FFF2-40B4-BE49-F238E27FC236}">
                  <a16:creationId xmlns:a16="http://schemas.microsoft.com/office/drawing/2014/main" id="{BF63207A-8668-92C0-7380-2953E0A7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587">
              <a:extLst>
                <a:ext uri="{FF2B5EF4-FFF2-40B4-BE49-F238E27FC236}">
                  <a16:creationId xmlns:a16="http://schemas.microsoft.com/office/drawing/2014/main" id="{EADFF2CC-7A17-E09B-5E06-074FC48E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588">
              <a:extLst>
                <a:ext uri="{FF2B5EF4-FFF2-40B4-BE49-F238E27FC236}">
                  <a16:creationId xmlns:a16="http://schemas.microsoft.com/office/drawing/2014/main" id="{7B06D87A-DC75-E3D8-718B-35C215B5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589">
              <a:extLst>
                <a:ext uri="{FF2B5EF4-FFF2-40B4-BE49-F238E27FC236}">
                  <a16:creationId xmlns:a16="http://schemas.microsoft.com/office/drawing/2014/main" id="{1441B7D3-A532-E899-9738-E101DC2D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590">
              <a:extLst>
                <a:ext uri="{FF2B5EF4-FFF2-40B4-BE49-F238E27FC236}">
                  <a16:creationId xmlns:a16="http://schemas.microsoft.com/office/drawing/2014/main" id="{477E5563-0385-4975-991F-C590C112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591">
              <a:extLst>
                <a:ext uri="{FF2B5EF4-FFF2-40B4-BE49-F238E27FC236}">
                  <a16:creationId xmlns:a16="http://schemas.microsoft.com/office/drawing/2014/main" id="{A58B2A56-E3C6-68E5-F74C-E713692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592">
              <a:extLst>
                <a:ext uri="{FF2B5EF4-FFF2-40B4-BE49-F238E27FC236}">
                  <a16:creationId xmlns:a16="http://schemas.microsoft.com/office/drawing/2014/main" id="{5A073B39-2516-58E3-ABFE-0A3AB311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593">
              <a:extLst>
                <a:ext uri="{FF2B5EF4-FFF2-40B4-BE49-F238E27FC236}">
                  <a16:creationId xmlns:a16="http://schemas.microsoft.com/office/drawing/2014/main" id="{A58D5D33-CA80-DC49-6AA5-207C819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594">
              <a:extLst>
                <a:ext uri="{FF2B5EF4-FFF2-40B4-BE49-F238E27FC236}">
                  <a16:creationId xmlns:a16="http://schemas.microsoft.com/office/drawing/2014/main" id="{FB164DFC-DACE-4115-4106-1AF604A7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595">
              <a:extLst>
                <a:ext uri="{FF2B5EF4-FFF2-40B4-BE49-F238E27FC236}">
                  <a16:creationId xmlns:a16="http://schemas.microsoft.com/office/drawing/2014/main" id="{F0FEC4D5-47BF-2CBF-D128-80ECEE29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596">
              <a:extLst>
                <a:ext uri="{FF2B5EF4-FFF2-40B4-BE49-F238E27FC236}">
                  <a16:creationId xmlns:a16="http://schemas.microsoft.com/office/drawing/2014/main" id="{95A04B77-C5A8-51D3-4970-1834A287F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597">
              <a:extLst>
                <a:ext uri="{FF2B5EF4-FFF2-40B4-BE49-F238E27FC236}">
                  <a16:creationId xmlns:a16="http://schemas.microsoft.com/office/drawing/2014/main" id="{B028CD51-B5F9-3563-B61B-48B78974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598">
              <a:extLst>
                <a:ext uri="{FF2B5EF4-FFF2-40B4-BE49-F238E27FC236}">
                  <a16:creationId xmlns:a16="http://schemas.microsoft.com/office/drawing/2014/main" id="{C5304723-9A58-2BBA-2F5C-AF3437E7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599">
              <a:extLst>
                <a:ext uri="{FF2B5EF4-FFF2-40B4-BE49-F238E27FC236}">
                  <a16:creationId xmlns:a16="http://schemas.microsoft.com/office/drawing/2014/main" id="{4E2BB91C-0667-4CB4-75CC-442DF3C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600">
              <a:extLst>
                <a:ext uri="{FF2B5EF4-FFF2-40B4-BE49-F238E27FC236}">
                  <a16:creationId xmlns:a16="http://schemas.microsoft.com/office/drawing/2014/main" id="{599027ED-AC8D-7147-7F9D-1759D005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601">
              <a:extLst>
                <a:ext uri="{FF2B5EF4-FFF2-40B4-BE49-F238E27FC236}">
                  <a16:creationId xmlns:a16="http://schemas.microsoft.com/office/drawing/2014/main" id="{61DFB60A-B105-408A-6560-DE8632F9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602">
              <a:extLst>
                <a:ext uri="{FF2B5EF4-FFF2-40B4-BE49-F238E27FC236}">
                  <a16:creationId xmlns:a16="http://schemas.microsoft.com/office/drawing/2014/main" id="{6347AA3F-A641-B417-E0F5-A0405AC7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603">
              <a:extLst>
                <a:ext uri="{FF2B5EF4-FFF2-40B4-BE49-F238E27FC236}">
                  <a16:creationId xmlns:a16="http://schemas.microsoft.com/office/drawing/2014/main" id="{C60C72EE-5228-3452-9C99-8A803F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604">
              <a:extLst>
                <a:ext uri="{FF2B5EF4-FFF2-40B4-BE49-F238E27FC236}">
                  <a16:creationId xmlns:a16="http://schemas.microsoft.com/office/drawing/2014/main" id="{C4CCC1E9-1A54-8F04-C603-D7757606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605">
              <a:extLst>
                <a:ext uri="{FF2B5EF4-FFF2-40B4-BE49-F238E27FC236}">
                  <a16:creationId xmlns:a16="http://schemas.microsoft.com/office/drawing/2014/main" id="{C69A180D-C376-9A9B-1311-36D4C00F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606">
              <a:extLst>
                <a:ext uri="{FF2B5EF4-FFF2-40B4-BE49-F238E27FC236}">
                  <a16:creationId xmlns:a16="http://schemas.microsoft.com/office/drawing/2014/main" id="{4332D6BF-FDAD-2D51-EE92-487BCC2C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608">
              <a:extLst>
                <a:ext uri="{FF2B5EF4-FFF2-40B4-BE49-F238E27FC236}">
                  <a16:creationId xmlns:a16="http://schemas.microsoft.com/office/drawing/2014/main" id="{3016A01F-21F1-7969-15E9-41BF13D4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609">
              <a:extLst>
                <a:ext uri="{FF2B5EF4-FFF2-40B4-BE49-F238E27FC236}">
                  <a16:creationId xmlns:a16="http://schemas.microsoft.com/office/drawing/2014/main" id="{E04608B5-5296-55E7-C5F7-B816C58A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610">
              <a:extLst>
                <a:ext uri="{FF2B5EF4-FFF2-40B4-BE49-F238E27FC236}">
                  <a16:creationId xmlns:a16="http://schemas.microsoft.com/office/drawing/2014/main" id="{0E56AFC9-90F1-C943-08F7-707687AA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611">
              <a:extLst>
                <a:ext uri="{FF2B5EF4-FFF2-40B4-BE49-F238E27FC236}">
                  <a16:creationId xmlns:a16="http://schemas.microsoft.com/office/drawing/2014/main" id="{0EF54B01-A418-45C6-8AA3-DFECCB4C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612">
              <a:extLst>
                <a:ext uri="{FF2B5EF4-FFF2-40B4-BE49-F238E27FC236}">
                  <a16:creationId xmlns:a16="http://schemas.microsoft.com/office/drawing/2014/main" id="{F9051195-0014-5F39-F080-D0990BD9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613">
              <a:extLst>
                <a:ext uri="{FF2B5EF4-FFF2-40B4-BE49-F238E27FC236}">
                  <a16:creationId xmlns:a16="http://schemas.microsoft.com/office/drawing/2014/main" id="{59C437A8-9A88-2F4D-BAE8-B4C6E4D5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614">
              <a:extLst>
                <a:ext uri="{FF2B5EF4-FFF2-40B4-BE49-F238E27FC236}">
                  <a16:creationId xmlns:a16="http://schemas.microsoft.com/office/drawing/2014/main" id="{479A7F9F-BC7A-7566-C1DE-6E46E331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615">
              <a:extLst>
                <a:ext uri="{FF2B5EF4-FFF2-40B4-BE49-F238E27FC236}">
                  <a16:creationId xmlns:a16="http://schemas.microsoft.com/office/drawing/2014/main" id="{F3E29F70-44E7-EC0A-8A78-C8A3B434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616">
              <a:extLst>
                <a:ext uri="{FF2B5EF4-FFF2-40B4-BE49-F238E27FC236}">
                  <a16:creationId xmlns:a16="http://schemas.microsoft.com/office/drawing/2014/main" id="{C9009931-56D7-CEC7-3442-6CE7C3CC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617">
              <a:extLst>
                <a:ext uri="{FF2B5EF4-FFF2-40B4-BE49-F238E27FC236}">
                  <a16:creationId xmlns:a16="http://schemas.microsoft.com/office/drawing/2014/main" id="{CC768C20-0CE2-FB92-1CEA-CC3BE35B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618">
              <a:extLst>
                <a:ext uri="{FF2B5EF4-FFF2-40B4-BE49-F238E27FC236}">
                  <a16:creationId xmlns:a16="http://schemas.microsoft.com/office/drawing/2014/main" id="{173EC4E2-40C6-E49C-A959-A6334912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619">
              <a:extLst>
                <a:ext uri="{FF2B5EF4-FFF2-40B4-BE49-F238E27FC236}">
                  <a16:creationId xmlns:a16="http://schemas.microsoft.com/office/drawing/2014/main" id="{56A9762F-C75D-4975-C361-BA7F6FAA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620">
              <a:extLst>
                <a:ext uri="{FF2B5EF4-FFF2-40B4-BE49-F238E27FC236}">
                  <a16:creationId xmlns:a16="http://schemas.microsoft.com/office/drawing/2014/main" id="{4DE59EEF-A9F5-5522-10B5-D6982556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621">
              <a:extLst>
                <a:ext uri="{FF2B5EF4-FFF2-40B4-BE49-F238E27FC236}">
                  <a16:creationId xmlns:a16="http://schemas.microsoft.com/office/drawing/2014/main" id="{E55FF4F8-5BB5-CEFE-0182-D6E3E26B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622">
              <a:extLst>
                <a:ext uri="{FF2B5EF4-FFF2-40B4-BE49-F238E27FC236}">
                  <a16:creationId xmlns:a16="http://schemas.microsoft.com/office/drawing/2014/main" id="{C1D3D470-1365-3C8D-F790-FDD9F72B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623">
              <a:extLst>
                <a:ext uri="{FF2B5EF4-FFF2-40B4-BE49-F238E27FC236}">
                  <a16:creationId xmlns:a16="http://schemas.microsoft.com/office/drawing/2014/main" id="{7A527D91-7A6B-CBCF-D3B0-7A2CCC0F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624">
              <a:extLst>
                <a:ext uri="{FF2B5EF4-FFF2-40B4-BE49-F238E27FC236}">
                  <a16:creationId xmlns:a16="http://schemas.microsoft.com/office/drawing/2014/main" id="{8920A3E7-9088-B7A7-32B1-EBE52725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625">
              <a:extLst>
                <a:ext uri="{FF2B5EF4-FFF2-40B4-BE49-F238E27FC236}">
                  <a16:creationId xmlns:a16="http://schemas.microsoft.com/office/drawing/2014/main" id="{61D1EE63-6F8A-2D13-D1C7-F41EAE45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626">
              <a:extLst>
                <a:ext uri="{FF2B5EF4-FFF2-40B4-BE49-F238E27FC236}">
                  <a16:creationId xmlns:a16="http://schemas.microsoft.com/office/drawing/2014/main" id="{3B5FEE6F-ED15-6270-DBA5-64375572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627">
              <a:extLst>
                <a:ext uri="{FF2B5EF4-FFF2-40B4-BE49-F238E27FC236}">
                  <a16:creationId xmlns:a16="http://schemas.microsoft.com/office/drawing/2014/main" id="{898D835E-900F-1ED0-B0C6-99163F326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628">
              <a:extLst>
                <a:ext uri="{FF2B5EF4-FFF2-40B4-BE49-F238E27FC236}">
                  <a16:creationId xmlns:a16="http://schemas.microsoft.com/office/drawing/2014/main" id="{8C018EA9-DD15-0377-C6E7-85F3EB1C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629">
              <a:extLst>
                <a:ext uri="{FF2B5EF4-FFF2-40B4-BE49-F238E27FC236}">
                  <a16:creationId xmlns:a16="http://schemas.microsoft.com/office/drawing/2014/main" id="{20A7EE92-D98B-C378-C1B8-A85C5BCC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630">
              <a:extLst>
                <a:ext uri="{FF2B5EF4-FFF2-40B4-BE49-F238E27FC236}">
                  <a16:creationId xmlns:a16="http://schemas.microsoft.com/office/drawing/2014/main" id="{3D019BE2-9CE0-46DF-60D2-12D1ED71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631">
              <a:extLst>
                <a:ext uri="{FF2B5EF4-FFF2-40B4-BE49-F238E27FC236}">
                  <a16:creationId xmlns:a16="http://schemas.microsoft.com/office/drawing/2014/main" id="{580D0B7F-E454-51ED-F1F5-BF67734D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632">
              <a:extLst>
                <a:ext uri="{FF2B5EF4-FFF2-40B4-BE49-F238E27FC236}">
                  <a16:creationId xmlns:a16="http://schemas.microsoft.com/office/drawing/2014/main" id="{35DD74BC-2E7F-CDB7-AB16-2FCD5254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Freeform 633">
              <a:extLst>
                <a:ext uri="{FF2B5EF4-FFF2-40B4-BE49-F238E27FC236}">
                  <a16:creationId xmlns:a16="http://schemas.microsoft.com/office/drawing/2014/main" id="{E0815774-19EA-AAC3-DD34-805F6E99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634">
              <a:extLst>
                <a:ext uri="{FF2B5EF4-FFF2-40B4-BE49-F238E27FC236}">
                  <a16:creationId xmlns:a16="http://schemas.microsoft.com/office/drawing/2014/main" id="{79ADC3CF-CACF-9679-2A5D-E372C65D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635">
              <a:extLst>
                <a:ext uri="{FF2B5EF4-FFF2-40B4-BE49-F238E27FC236}">
                  <a16:creationId xmlns:a16="http://schemas.microsoft.com/office/drawing/2014/main" id="{56343CD3-CD09-4BA5-360F-17944059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636">
              <a:extLst>
                <a:ext uri="{FF2B5EF4-FFF2-40B4-BE49-F238E27FC236}">
                  <a16:creationId xmlns:a16="http://schemas.microsoft.com/office/drawing/2014/main" id="{A328EAB7-CE54-A500-6466-DCBF3C5E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637">
              <a:extLst>
                <a:ext uri="{FF2B5EF4-FFF2-40B4-BE49-F238E27FC236}">
                  <a16:creationId xmlns:a16="http://schemas.microsoft.com/office/drawing/2014/main" id="{B8BED878-A8B4-5A27-A620-1C6740B3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638">
              <a:extLst>
                <a:ext uri="{FF2B5EF4-FFF2-40B4-BE49-F238E27FC236}">
                  <a16:creationId xmlns:a16="http://schemas.microsoft.com/office/drawing/2014/main" id="{BD3E4460-1ACD-4683-66BA-463027B9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639">
              <a:extLst>
                <a:ext uri="{FF2B5EF4-FFF2-40B4-BE49-F238E27FC236}">
                  <a16:creationId xmlns:a16="http://schemas.microsoft.com/office/drawing/2014/main" id="{8DD8A959-2C1F-E1D9-7523-D639A0D9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640">
              <a:extLst>
                <a:ext uri="{FF2B5EF4-FFF2-40B4-BE49-F238E27FC236}">
                  <a16:creationId xmlns:a16="http://schemas.microsoft.com/office/drawing/2014/main" id="{7512EB99-20DA-9808-D207-C2C13987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641">
              <a:extLst>
                <a:ext uri="{FF2B5EF4-FFF2-40B4-BE49-F238E27FC236}">
                  <a16:creationId xmlns:a16="http://schemas.microsoft.com/office/drawing/2014/main" id="{4ECF5AB9-B7CE-F0EB-886E-E92B86CF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642">
              <a:extLst>
                <a:ext uri="{FF2B5EF4-FFF2-40B4-BE49-F238E27FC236}">
                  <a16:creationId xmlns:a16="http://schemas.microsoft.com/office/drawing/2014/main" id="{1DD13857-B0C7-CDCD-4E92-99C45161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643">
              <a:extLst>
                <a:ext uri="{FF2B5EF4-FFF2-40B4-BE49-F238E27FC236}">
                  <a16:creationId xmlns:a16="http://schemas.microsoft.com/office/drawing/2014/main" id="{9F7281A8-8E9E-393E-2821-53239CAC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644">
              <a:extLst>
                <a:ext uri="{FF2B5EF4-FFF2-40B4-BE49-F238E27FC236}">
                  <a16:creationId xmlns:a16="http://schemas.microsoft.com/office/drawing/2014/main" id="{F30FB4AE-9CC8-C179-FB90-D75FA31B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645">
              <a:extLst>
                <a:ext uri="{FF2B5EF4-FFF2-40B4-BE49-F238E27FC236}">
                  <a16:creationId xmlns:a16="http://schemas.microsoft.com/office/drawing/2014/main" id="{07A36420-AA3B-9DFC-9409-8D5FC69A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646">
              <a:extLst>
                <a:ext uri="{FF2B5EF4-FFF2-40B4-BE49-F238E27FC236}">
                  <a16:creationId xmlns:a16="http://schemas.microsoft.com/office/drawing/2014/main" id="{79CB51F1-6E6E-027E-263B-60B021D14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647">
              <a:extLst>
                <a:ext uri="{FF2B5EF4-FFF2-40B4-BE49-F238E27FC236}">
                  <a16:creationId xmlns:a16="http://schemas.microsoft.com/office/drawing/2014/main" id="{9D509B58-DC8C-8669-306C-8EA4BD64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648">
              <a:extLst>
                <a:ext uri="{FF2B5EF4-FFF2-40B4-BE49-F238E27FC236}">
                  <a16:creationId xmlns:a16="http://schemas.microsoft.com/office/drawing/2014/main" id="{33F290FE-39D3-04FA-DF83-E29ECD4C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649">
              <a:extLst>
                <a:ext uri="{FF2B5EF4-FFF2-40B4-BE49-F238E27FC236}">
                  <a16:creationId xmlns:a16="http://schemas.microsoft.com/office/drawing/2014/main" id="{E3CDC0FB-A5CA-5EE6-D69A-5FD747FA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650">
              <a:extLst>
                <a:ext uri="{FF2B5EF4-FFF2-40B4-BE49-F238E27FC236}">
                  <a16:creationId xmlns:a16="http://schemas.microsoft.com/office/drawing/2014/main" id="{2E6F33F7-94F2-1B8D-89CA-2CE2E620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651">
              <a:extLst>
                <a:ext uri="{FF2B5EF4-FFF2-40B4-BE49-F238E27FC236}">
                  <a16:creationId xmlns:a16="http://schemas.microsoft.com/office/drawing/2014/main" id="{6D6A821C-5243-1A71-B155-9D6FE85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652">
              <a:extLst>
                <a:ext uri="{FF2B5EF4-FFF2-40B4-BE49-F238E27FC236}">
                  <a16:creationId xmlns:a16="http://schemas.microsoft.com/office/drawing/2014/main" id="{71D68556-D61B-4E66-741C-D18F0A80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653">
              <a:extLst>
                <a:ext uri="{FF2B5EF4-FFF2-40B4-BE49-F238E27FC236}">
                  <a16:creationId xmlns:a16="http://schemas.microsoft.com/office/drawing/2014/main" id="{011915A7-543B-5317-3E63-853A6EEA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654">
              <a:extLst>
                <a:ext uri="{FF2B5EF4-FFF2-40B4-BE49-F238E27FC236}">
                  <a16:creationId xmlns:a16="http://schemas.microsoft.com/office/drawing/2014/main" id="{B4ACBA0E-2A65-190C-8DEE-90715672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655">
              <a:extLst>
                <a:ext uri="{FF2B5EF4-FFF2-40B4-BE49-F238E27FC236}">
                  <a16:creationId xmlns:a16="http://schemas.microsoft.com/office/drawing/2014/main" id="{2B1BA8A9-84AE-0008-2A36-BC9B7B5A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656">
              <a:extLst>
                <a:ext uri="{FF2B5EF4-FFF2-40B4-BE49-F238E27FC236}">
                  <a16:creationId xmlns:a16="http://schemas.microsoft.com/office/drawing/2014/main" id="{B8DCA8B4-9360-0B69-FFC8-09BDD68A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657">
              <a:extLst>
                <a:ext uri="{FF2B5EF4-FFF2-40B4-BE49-F238E27FC236}">
                  <a16:creationId xmlns:a16="http://schemas.microsoft.com/office/drawing/2014/main" id="{EA7D53F6-2515-64FF-9DC8-6E02EC30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658">
              <a:extLst>
                <a:ext uri="{FF2B5EF4-FFF2-40B4-BE49-F238E27FC236}">
                  <a16:creationId xmlns:a16="http://schemas.microsoft.com/office/drawing/2014/main" id="{B87F1C6B-CCA1-ED20-08FD-465D677E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659">
              <a:extLst>
                <a:ext uri="{FF2B5EF4-FFF2-40B4-BE49-F238E27FC236}">
                  <a16:creationId xmlns:a16="http://schemas.microsoft.com/office/drawing/2014/main" id="{07FD261F-D3FB-C6D4-6506-DB7EC64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660">
              <a:extLst>
                <a:ext uri="{FF2B5EF4-FFF2-40B4-BE49-F238E27FC236}">
                  <a16:creationId xmlns:a16="http://schemas.microsoft.com/office/drawing/2014/main" id="{6778844A-755B-C5B5-CE53-0EB00134B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661">
              <a:extLst>
                <a:ext uri="{FF2B5EF4-FFF2-40B4-BE49-F238E27FC236}">
                  <a16:creationId xmlns:a16="http://schemas.microsoft.com/office/drawing/2014/main" id="{F162B04E-0884-60D1-BDDE-88205678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662">
              <a:extLst>
                <a:ext uri="{FF2B5EF4-FFF2-40B4-BE49-F238E27FC236}">
                  <a16:creationId xmlns:a16="http://schemas.microsoft.com/office/drawing/2014/main" id="{F9B47AD0-5745-01FF-012D-4DD26B2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663">
              <a:extLst>
                <a:ext uri="{FF2B5EF4-FFF2-40B4-BE49-F238E27FC236}">
                  <a16:creationId xmlns:a16="http://schemas.microsoft.com/office/drawing/2014/main" id="{1577CB6D-D555-363C-8D50-A6C09E8D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664">
              <a:extLst>
                <a:ext uri="{FF2B5EF4-FFF2-40B4-BE49-F238E27FC236}">
                  <a16:creationId xmlns:a16="http://schemas.microsoft.com/office/drawing/2014/main" id="{9308C518-0CD3-3F3D-9F28-817220FF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665">
              <a:extLst>
                <a:ext uri="{FF2B5EF4-FFF2-40B4-BE49-F238E27FC236}">
                  <a16:creationId xmlns:a16="http://schemas.microsoft.com/office/drawing/2014/main" id="{9BB803E2-2E33-617F-ED32-64E6180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666">
              <a:extLst>
                <a:ext uri="{FF2B5EF4-FFF2-40B4-BE49-F238E27FC236}">
                  <a16:creationId xmlns:a16="http://schemas.microsoft.com/office/drawing/2014/main" id="{2DB7998A-C3BF-B163-85A7-2051AAF3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667">
              <a:extLst>
                <a:ext uri="{FF2B5EF4-FFF2-40B4-BE49-F238E27FC236}">
                  <a16:creationId xmlns:a16="http://schemas.microsoft.com/office/drawing/2014/main" id="{443AFEAE-0EF5-EC75-58FB-CC0D9A87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668">
              <a:extLst>
                <a:ext uri="{FF2B5EF4-FFF2-40B4-BE49-F238E27FC236}">
                  <a16:creationId xmlns:a16="http://schemas.microsoft.com/office/drawing/2014/main" id="{CE6F4B32-84A2-AE87-8DF1-759F4B09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669">
              <a:extLst>
                <a:ext uri="{FF2B5EF4-FFF2-40B4-BE49-F238E27FC236}">
                  <a16:creationId xmlns:a16="http://schemas.microsoft.com/office/drawing/2014/main" id="{843CC507-A9EB-5E21-D3B2-C9C543E6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670">
              <a:extLst>
                <a:ext uri="{FF2B5EF4-FFF2-40B4-BE49-F238E27FC236}">
                  <a16:creationId xmlns:a16="http://schemas.microsoft.com/office/drawing/2014/main" id="{C584F993-3D18-1976-0D31-50E18F57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671">
              <a:extLst>
                <a:ext uri="{FF2B5EF4-FFF2-40B4-BE49-F238E27FC236}">
                  <a16:creationId xmlns:a16="http://schemas.microsoft.com/office/drawing/2014/main" id="{5FB59F13-142B-10EE-1FCD-3F8B5F5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672">
              <a:extLst>
                <a:ext uri="{FF2B5EF4-FFF2-40B4-BE49-F238E27FC236}">
                  <a16:creationId xmlns:a16="http://schemas.microsoft.com/office/drawing/2014/main" id="{755314D8-9463-3E82-9ECE-21B26330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673">
              <a:extLst>
                <a:ext uri="{FF2B5EF4-FFF2-40B4-BE49-F238E27FC236}">
                  <a16:creationId xmlns:a16="http://schemas.microsoft.com/office/drawing/2014/main" id="{08A0D092-90C3-2FDC-8950-EE8441DA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674">
              <a:extLst>
                <a:ext uri="{FF2B5EF4-FFF2-40B4-BE49-F238E27FC236}">
                  <a16:creationId xmlns:a16="http://schemas.microsoft.com/office/drawing/2014/main" id="{A6CF52B2-12D0-1812-D5F2-070F95A2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675">
              <a:extLst>
                <a:ext uri="{FF2B5EF4-FFF2-40B4-BE49-F238E27FC236}">
                  <a16:creationId xmlns:a16="http://schemas.microsoft.com/office/drawing/2014/main" id="{1BBA92A0-9149-F369-1A93-454BC0E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676">
              <a:extLst>
                <a:ext uri="{FF2B5EF4-FFF2-40B4-BE49-F238E27FC236}">
                  <a16:creationId xmlns:a16="http://schemas.microsoft.com/office/drawing/2014/main" id="{46769F85-2F30-A64B-5EA6-CBAB8FF2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677">
              <a:extLst>
                <a:ext uri="{FF2B5EF4-FFF2-40B4-BE49-F238E27FC236}">
                  <a16:creationId xmlns:a16="http://schemas.microsoft.com/office/drawing/2014/main" id="{AD952F2E-2466-0248-647D-CA617CE6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678">
              <a:extLst>
                <a:ext uri="{FF2B5EF4-FFF2-40B4-BE49-F238E27FC236}">
                  <a16:creationId xmlns:a16="http://schemas.microsoft.com/office/drawing/2014/main" id="{4E35DA61-184E-6E49-A2BA-1E1B42F3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679">
              <a:extLst>
                <a:ext uri="{FF2B5EF4-FFF2-40B4-BE49-F238E27FC236}">
                  <a16:creationId xmlns:a16="http://schemas.microsoft.com/office/drawing/2014/main" id="{F40A9B33-F114-5F22-B5B2-091117E7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680">
              <a:extLst>
                <a:ext uri="{FF2B5EF4-FFF2-40B4-BE49-F238E27FC236}">
                  <a16:creationId xmlns:a16="http://schemas.microsoft.com/office/drawing/2014/main" id="{8ECB44D3-E804-09A9-EF5C-684E4626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681">
              <a:extLst>
                <a:ext uri="{FF2B5EF4-FFF2-40B4-BE49-F238E27FC236}">
                  <a16:creationId xmlns:a16="http://schemas.microsoft.com/office/drawing/2014/main" id="{0245D4BD-C38F-149F-967E-DA706764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682">
              <a:extLst>
                <a:ext uri="{FF2B5EF4-FFF2-40B4-BE49-F238E27FC236}">
                  <a16:creationId xmlns:a16="http://schemas.microsoft.com/office/drawing/2014/main" id="{D2D16F48-2B8B-A526-6BDB-C68E7EDA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683">
              <a:extLst>
                <a:ext uri="{FF2B5EF4-FFF2-40B4-BE49-F238E27FC236}">
                  <a16:creationId xmlns:a16="http://schemas.microsoft.com/office/drawing/2014/main" id="{1F2A5239-C043-6FD4-1CD1-9D96D727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684">
              <a:extLst>
                <a:ext uri="{FF2B5EF4-FFF2-40B4-BE49-F238E27FC236}">
                  <a16:creationId xmlns:a16="http://schemas.microsoft.com/office/drawing/2014/main" id="{1CECE9F1-589C-577E-5E52-F634B362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685">
              <a:extLst>
                <a:ext uri="{FF2B5EF4-FFF2-40B4-BE49-F238E27FC236}">
                  <a16:creationId xmlns:a16="http://schemas.microsoft.com/office/drawing/2014/main" id="{6732A473-E56F-F04C-ADE9-1C13AB4D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686">
              <a:extLst>
                <a:ext uri="{FF2B5EF4-FFF2-40B4-BE49-F238E27FC236}">
                  <a16:creationId xmlns:a16="http://schemas.microsoft.com/office/drawing/2014/main" id="{170D0B84-BB11-6BB0-AC81-1B5A952A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687">
              <a:extLst>
                <a:ext uri="{FF2B5EF4-FFF2-40B4-BE49-F238E27FC236}">
                  <a16:creationId xmlns:a16="http://schemas.microsoft.com/office/drawing/2014/main" id="{4BCDF1BA-31AF-31B8-D4CA-046F51AD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688">
              <a:extLst>
                <a:ext uri="{FF2B5EF4-FFF2-40B4-BE49-F238E27FC236}">
                  <a16:creationId xmlns:a16="http://schemas.microsoft.com/office/drawing/2014/main" id="{E1B127B6-8B2D-BEEB-F7DA-75C07FB1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689">
              <a:extLst>
                <a:ext uri="{FF2B5EF4-FFF2-40B4-BE49-F238E27FC236}">
                  <a16:creationId xmlns:a16="http://schemas.microsoft.com/office/drawing/2014/main" id="{48927B6D-30AA-00A6-3594-690898AB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690">
              <a:extLst>
                <a:ext uri="{FF2B5EF4-FFF2-40B4-BE49-F238E27FC236}">
                  <a16:creationId xmlns:a16="http://schemas.microsoft.com/office/drawing/2014/main" id="{100E88FA-8775-24A5-0782-A29CD31B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691">
              <a:extLst>
                <a:ext uri="{FF2B5EF4-FFF2-40B4-BE49-F238E27FC236}">
                  <a16:creationId xmlns:a16="http://schemas.microsoft.com/office/drawing/2014/main" id="{29998833-DCCD-8C3F-0780-BEECA111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692">
              <a:extLst>
                <a:ext uri="{FF2B5EF4-FFF2-40B4-BE49-F238E27FC236}">
                  <a16:creationId xmlns:a16="http://schemas.microsoft.com/office/drawing/2014/main" id="{7E5461AC-F2D4-D0DC-C3ED-278DACDA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693">
              <a:extLst>
                <a:ext uri="{FF2B5EF4-FFF2-40B4-BE49-F238E27FC236}">
                  <a16:creationId xmlns:a16="http://schemas.microsoft.com/office/drawing/2014/main" id="{6499DCF8-7956-3437-1834-18A177D7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694">
              <a:extLst>
                <a:ext uri="{FF2B5EF4-FFF2-40B4-BE49-F238E27FC236}">
                  <a16:creationId xmlns:a16="http://schemas.microsoft.com/office/drawing/2014/main" id="{5F953CED-2189-436A-846D-CDB0E115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695">
              <a:extLst>
                <a:ext uri="{FF2B5EF4-FFF2-40B4-BE49-F238E27FC236}">
                  <a16:creationId xmlns:a16="http://schemas.microsoft.com/office/drawing/2014/main" id="{1503CECF-5137-CAF2-F8A7-8A60A6E0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696">
              <a:extLst>
                <a:ext uri="{FF2B5EF4-FFF2-40B4-BE49-F238E27FC236}">
                  <a16:creationId xmlns:a16="http://schemas.microsoft.com/office/drawing/2014/main" id="{D186D403-169E-A058-AB06-66B98B0B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697">
              <a:extLst>
                <a:ext uri="{FF2B5EF4-FFF2-40B4-BE49-F238E27FC236}">
                  <a16:creationId xmlns:a16="http://schemas.microsoft.com/office/drawing/2014/main" id="{F92E5BF6-51FA-984C-560A-9CE2F55C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698">
              <a:extLst>
                <a:ext uri="{FF2B5EF4-FFF2-40B4-BE49-F238E27FC236}">
                  <a16:creationId xmlns:a16="http://schemas.microsoft.com/office/drawing/2014/main" id="{54295103-8886-4890-6076-0CC52A578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699">
              <a:extLst>
                <a:ext uri="{FF2B5EF4-FFF2-40B4-BE49-F238E27FC236}">
                  <a16:creationId xmlns:a16="http://schemas.microsoft.com/office/drawing/2014/main" id="{9FAC8056-0543-0BC2-8972-D719A9C5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700">
              <a:extLst>
                <a:ext uri="{FF2B5EF4-FFF2-40B4-BE49-F238E27FC236}">
                  <a16:creationId xmlns:a16="http://schemas.microsoft.com/office/drawing/2014/main" id="{8CCA033E-1340-29B3-CA13-E6838417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701">
              <a:extLst>
                <a:ext uri="{FF2B5EF4-FFF2-40B4-BE49-F238E27FC236}">
                  <a16:creationId xmlns:a16="http://schemas.microsoft.com/office/drawing/2014/main" id="{FF0A13EE-14D4-3DEF-E03E-60B01AD2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702">
              <a:extLst>
                <a:ext uri="{FF2B5EF4-FFF2-40B4-BE49-F238E27FC236}">
                  <a16:creationId xmlns:a16="http://schemas.microsoft.com/office/drawing/2014/main" id="{88BF3502-846B-4401-A859-3B8825C0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703">
              <a:extLst>
                <a:ext uri="{FF2B5EF4-FFF2-40B4-BE49-F238E27FC236}">
                  <a16:creationId xmlns:a16="http://schemas.microsoft.com/office/drawing/2014/main" id="{2597952F-A03E-D45F-3D5B-D4DE24EE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704">
              <a:extLst>
                <a:ext uri="{FF2B5EF4-FFF2-40B4-BE49-F238E27FC236}">
                  <a16:creationId xmlns:a16="http://schemas.microsoft.com/office/drawing/2014/main" id="{0F073A50-3536-A5A8-629D-B56CD5FE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705">
              <a:extLst>
                <a:ext uri="{FF2B5EF4-FFF2-40B4-BE49-F238E27FC236}">
                  <a16:creationId xmlns:a16="http://schemas.microsoft.com/office/drawing/2014/main" id="{3C678959-DCF6-4A13-731C-1F76C85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706">
              <a:extLst>
                <a:ext uri="{FF2B5EF4-FFF2-40B4-BE49-F238E27FC236}">
                  <a16:creationId xmlns:a16="http://schemas.microsoft.com/office/drawing/2014/main" id="{EE729CEB-8605-7EDC-FA29-E16E2F25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707">
              <a:extLst>
                <a:ext uri="{FF2B5EF4-FFF2-40B4-BE49-F238E27FC236}">
                  <a16:creationId xmlns:a16="http://schemas.microsoft.com/office/drawing/2014/main" id="{A8696298-B416-EC1F-0B76-5D3B0C15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708">
              <a:extLst>
                <a:ext uri="{FF2B5EF4-FFF2-40B4-BE49-F238E27FC236}">
                  <a16:creationId xmlns:a16="http://schemas.microsoft.com/office/drawing/2014/main" id="{019E2C8A-88D5-F6A0-6476-9F797474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709">
              <a:extLst>
                <a:ext uri="{FF2B5EF4-FFF2-40B4-BE49-F238E27FC236}">
                  <a16:creationId xmlns:a16="http://schemas.microsoft.com/office/drawing/2014/main" id="{3A6863C1-3511-6DF7-2881-1C31026B3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710">
              <a:extLst>
                <a:ext uri="{FF2B5EF4-FFF2-40B4-BE49-F238E27FC236}">
                  <a16:creationId xmlns:a16="http://schemas.microsoft.com/office/drawing/2014/main" id="{A333E3FB-6F0A-70EC-B132-3F2602AD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711">
              <a:extLst>
                <a:ext uri="{FF2B5EF4-FFF2-40B4-BE49-F238E27FC236}">
                  <a16:creationId xmlns:a16="http://schemas.microsoft.com/office/drawing/2014/main" id="{7B069DB0-47BF-1E1E-C59A-4C91F0AE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712">
              <a:extLst>
                <a:ext uri="{FF2B5EF4-FFF2-40B4-BE49-F238E27FC236}">
                  <a16:creationId xmlns:a16="http://schemas.microsoft.com/office/drawing/2014/main" id="{C765CECF-9BB0-3B96-20AA-957713FD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713">
              <a:extLst>
                <a:ext uri="{FF2B5EF4-FFF2-40B4-BE49-F238E27FC236}">
                  <a16:creationId xmlns:a16="http://schemas.microsoft.com/office/drawing/2014/main" id="{C08A4B1D-32FB-8BB0-D60F-E1A246BF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714">
              <a:extLst>
                <a:ext uri="{FF2B5EF4-FFF2-40B4-BE49-F238E27FC236}">
                  <a16:creationId xmlns:a16="http://schemas.microsoft.com/office/drawing/2014/main" id="{02244533-4464-F6B3-13AB-B27272D9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715">
              <a:extLst>
                <a:ext uri="{FF2B5EF4-FFF2-40B4-BE49-F238E27FC236}">
                  <a16:creationId xmlns:a16="http://schemas.microsoft.com/office/drawing/2014/main" id="{E57B6748-B458-E9C7-D1AD-FD734219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716">
              <a:extLst>
                <a:ext uri="{FF2B5EF4-FFF2-40B4-BE49-F238E27FC236}">
                  <a16:creationId xmlns:a16="http://schemas.microsoft.com/office/drawing/2014/main" id="{516CAB30-CE5B-8FCE-9AEB-3A721221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717">
              <a:extLst>
                <a:ext uri="{FF2B5EF4-FFF2-40B4-BE49-F238E27FC236}">
                  <a16:creationId xmlns:a16="http://schemas.microsoft.com/office/drawing/2014/main" id="{D391D757-D193-5F1C-9390-2611837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718">
              <a:extLst>
                <a:ext uri="{FF2B5EF4-FFF2-40B4-BE49-F238E27FC236}">
                  <a16:creationId xmlns:a16="http://schemas.microsoft.com/office/drawing/2014/main" id="{9816BADC-E871-4CBE-E0DD-01B95909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719">
              <a:extLst>
                <a:ext uri="{FF2B5EF4-FFF2-40B4-BE49-F238E27FC236}">
                  <a16:creationId xmlns:a16="http://schemas.microsoft.com/office/drawing/2014/main" id="{0295A14D-8917-8DA6-9BEE-2F873F7D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720">
              <a:extLst>
                <a:ext uri="{FF2B5EF4-FFF2-40B4-BE49-F238E27FC236}">
                  <a16:creationId xmlns:a16="http://schemas.microsoft.com/office/drawing/2014/main" id="{120FE313-03E7-8EE6-4DC0-5F665F3B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721">
              <a:extLst>
                <a:ext uri="{FF2B5EF4-FFF2-40B4-BE49-F238E27FC236}">
                  <a16:creationId xmlns:a16="http://schemas.microsoft.com/office/drawing/2014/main" id="{9F21CB4F-A1B4-D3BA-E0B1-0FB45FEC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722">
              <a:extLst>
                <a:ext uri="{FF2B5EF4-FFF2-40B4-BE49-F238E27FC236}">
                  <a16:creationId xmlns:a16="http://schemas.microsoft.com/office/drawing/2014/main" id="{B93BA59F-F689-5A66-99CB-D69B3EA4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723">
              <a:extLst>
                <a:ext uri="{FF2B5EF4-FFF2-40B4-BE49-F238E27FC236}">
                  <a16:creationId xmlns:a16="http://schemas.microsoft.com/office/drawing/2014/main" id="{DA38014A-BC2E-A5CF-FE0E-E370966D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724">
              <a:extLst>
                <a:ext uri="{FF2B5EF4-FFF2-40B4-BE49-F238E27FC236}">
                  <a16:creationId xmlns:a16="http://schemas.microsoft.com/office/drawing/2014/main" id="{F4BBBBE7-7844-A8F7-73BA-002FE49A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725">
              <a:extLst>
                <a:ext uri="{FF2B5EF4-FFF2-40B4-BE49-F238E27FC236}">
                  <a16:creationId xmlns:a16="http://schemas.microsoft.com/office/drawing/2014/main" id="{A0738037-332A-B997-1CF2-3AB3EC45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726">
              <a:extLst>
                <a:ext uri="{FF2B5EF4-FFF2-40B4-BE49-F238E27FC236}">
                  <a16:creationId xmlns:a16="http://schemas.microsoft.com/office/drawing/2014/main" id="{C4DFC412-366F-B4AA-3091-D8CBC511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727">
              <a:extLst>
                <a:ext uri="{FF2B5EF4-FFF2-40B4-BE49-F238E27FC236}">
                  <a16:creationId xmlns:a16="http://schemas.microsoft.com/office/drawing/2014/main" id="{3690E08D-BDF5-681F-3746-CE7A40D1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728">
              <a:extLst>
                <a:ext uri="{FF2B5EF4-FFF2-40B4-BE49-F238E27FC236}">
                  <a16:creationId xmlns:a16="http://schemas.microsoft.com/office/drawing/2014/main" id="{83823859-99E4-53FF-A2BA-5FD74A95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729">
              <a:extLst>
                <a:ext uri="{FF2B5EF4-FFF2-40B4-BE49-F238E27FC236}">
                  <a16:creationId xmlns:a16="http://schemas.microsoft.com/office/drawing/2014/main" id="{F1E8C300-D350-B81E-50CA-C7342014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730">
              <a:extLst>
                <a:ext uri="{FF2B5EF4-FFF2-40B4-BE49-F238E27FC236}">
                  <a16:creationId xmlns:a16="http://schemas.microsoft.com/office/drawing/2014/main" id="{4B76F84A-CF93-0F88-41CB-4AC1EC2D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731">
              <a:extLst>
                <a:ext uri="{FF2B5EF4-FFF2-40B4-BE49-F238E27FC236}">
                  <a16:creationId xmlns:a16="http://schemas.microsoft.com/office/drawing/2014/main" id="{16ADFB87-E4AF-E43D-DF90-933B3D78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732">
              <a:extLst>
                <a:ext uri="{FF2B5EF4-FFF2-40B4-BE49-F238E27FC236}">
                  <a16:creationId xmlns:a16="http://schemas.microsoft.com/office/drawing/2014/main" id="{25D8A880-06E3-4B2F-B829-D03538E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733">
              <a:extLst>
                <a:ext uri="{FF2B5EF4-FFF2-40B4-BE49-F238E27FC236}">
                  <a16:creationId xmlns:a16="http://schemas.microsoft.com/office/drawing/2014/main" id="{E00D9CAA-9291-B12B-B66E-BE653E7B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734">
              <a:extLst>
                <a:ext uri="{FF2B5EF4-FFF2-40B4-BE49-F238E27FC236}">
                  <a16:creationId xmlns:a16="http://schemas.microsoft.com/office/drawing/2014/main" id="{F89DAA32-2440-9F78-E592-A01DE9A3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735">
              <a:extLst>
                <a:ext uri="{FF2B5EF4-FFF2-40B4-BE49-F238E27FC236}">
                  <a16:creationId xmlns:a16="http://schemas.microsoft.com/office/drawing/2014/main" id="{6998568E-7F02-DA58-9EBE-DFAC2770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736">
              <a:extLst>
                <a:ext uri="{FF2B5EF4-FFF2-40B4-BE49-F238E27FC236}">
                  <a16:creationId xmlns:a16="http://schemas.microsoft.com/office/drawing/2014/main" id="{0B2ECDA7-F9AD-09DB-B5A1-DE5BC2EA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737">
              <a:extLst>
                <a:ext uri="{FF2B5EF4-FFF2-40B4-BE49-F238E27FC236}">
                  <a16:creationId xmlns:a16="http://schemas.microsoft.com/office/drawing/2014/main" id="{9B6B093B-DB9D-2BBD-5F84-64E34F51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738">
              <a:extLst>
                <a:ext uri="{FF2B5EF4-FFF2-40B4-BE49-F238E27FC236}">
                  <a16:creationId xmlns:a16="http://schemas.microsoft.com/office/drawing/2014/main" id="{8B4D28C4-C3BB-64EF-6F43-4DAA9B9F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739">
              <a:extLst>
                <a:ext uri="{FF2B5EF4-FFF2-40B4-BE49-F238E27FC236}">
                  <a16:creationId xmlns:a16="http://schemas.microsoft.com/office/drawing/2014/main" id="{2E894784-72E9-6321-BC00-DE7E94C3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740">
              <a:extLst>
                <a:ext uri="{FF2B5EF4-FFF2-40B4-BE49-F238E27FC236}">
                  <a16:creationId xmlns:a16="http://schemas.microsoft.com/office/drawing/2014/main" id="{69B87470-EED6-BA84-6AB0-F79814F2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741">
              <a:extLst>
                <a:ext uri="{FF2B5EF4-FFF2-40B4-BE49-F238E27FC236}">
                  <a16:creationId xmlns:a16="http://schemas.microsoft.com/office/drawing/2014/main" id="{D437DA4D-F24D-6E4F-529A-3DCE3085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742">
              <a:extLst>
                <a:ext uri="{FF2B5EF4-FFF2-40B4-BE49-F238E27FC236}">
                  <a16:creationId xmlns:a16="http://schemas.microsoft.com/office/drawing/2014/main" id="{F7C9BDB8-ED89-4010-BF33-45D1F697B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743">
              <a:extLst>
                <a:ext uri="{FF2B5EF4-FFF2-40B4-BE49-F238E27FC236}">
                  <a16:creationId xmlns:a16="http://schemas.microsoft.com/office/drawing/2014/main" id="{9FCCEB5F-D095-2B52-8E69-A74F98B6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744">
              <a:extLst>
                <a:ext uri="{FF2B5EF4-FFF2-40B4-BE49-F238E27FC236}">
                  <a16:creationId xmlns:a16="http://schemas.microsoft.com/office/drawing/2014/main" id="{5F8068F0-FFB8-E9C9-BDF4-5BA33F0A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745">
              <a:extLst>
                <a:ext uri="{FF2B5EF4-FFF2-40B4-BE49-F238E27FC236}">
                  <a16:creationId xmlns:a16="http://schemas.microsoft.com/office/drawing/2014/main" id="{BEAE4BD9-81CB-C095-5080-DE9AEE0B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746">
              <a:extLst>
                <a:ext uri="{FF2B5EF4-FFF2-40B4-BE49-F238E27FC236}">
                  <a16:creationId xmlns:a16="http://schemas.microsoft.com/office/drawing/2014/main" id="{32F9098B-8FEE-49E9-194B-F30D5CDD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747">
              <a:extLst>
                <a:ext uri="{FF2B5EF4-FFF2-40B4-BE49-F238E27FC236}">
                  <a16:creationId xmlns:a16="http://schemas.microsoft.com/office/drawing/2014/main" id="{764CC32E-DA64-0BC7-F806-22D924A1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748">
              <a:extLst>
                <a:ext uri="{FF2B5EF4-FFF2-40B4-BE49-F238E27FC236}">
                  <a16:creationId xmlns:a16="http://schemas.microsoft.com/office/drawing/2014/main" id="{90A942D7-1328-13FA-2E7D-7A697F14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749">
              <a:extLst>
                <a:ext uri="{FF2B5EF4-FFF2-40B4-BE49-F238E27FC236}">
                  <a16:creationId xmlns:a16="http://schemas.microsoft.com/office/drawing/2014/main" id="{311E69C8-2D4C-5CC4-0BEF-B0A8356F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750">
              <a:extLst>
                <a:ext uri="{FF2B5EF4-FFF2-40B4-BE49-F238E27FC236}">
                  <a16:creationId xmlns:a16="http://schemas.microsoft.com/office/drawing/2014/main" id="{09261AB3-B7DA-6D20-3E72-1EF11DE1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751">
              <a:extLst>
                <a:ext uri="{FF2B5EF4-FFF2-40B4-BE49-F238E27FC236}">
                  <a16:creationId xmlns:a16="http://schemas.microsoft.com/office/drawing/2014/main" id="{EE4D7B4A-0D15-D61D-354D-F916EB2B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752">
              <a:extLst>
                <a:ext uri="{FF2B5EF4-FFF2-40B4-BE49-F238E27FC236}">
                  <a16:creationId xmlns:a16="http://schemas.microsoft.com/office/drawing/2014/main" id="{DBA6C0CA-6C1C-A0D7-88C3-F0DAE78C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753">
              <a:extLst>
                <a:ext uri="{FF2B5EF4-FFF2-40B4-BE49-F238E27FC236}">
                  <a16:creationId xmlns:a16="http://schemas.microsoft.com/office/drawing/2014/main" id="{81424A1C-8E55-BA5E-94DF-0444A0AA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754">
              <a:extLst>
                <a:ext uri="{FF2B5EF4-FFF2-40B4-BE49-F238E27FC236}">
                  <a16:creationId xmlns:a16="http://schemas.microsoft.com/office/drawing/2014/main" id="{54C7F3E9-8E46-6A3B-15D0-4442E8FE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755">
              <a:extLst>
                <a:ext uri="{FF2B5EF4-FFF2-40B4-BE49-F238E27FC236}">
                  <a16:creationId xmlns:a16="http://schemas.microsoft.com/office/drawing/2014/main" id="{678BC98F-5CE7-477B-A16A-8B5A89C3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756">
              <a:extLst>
                <a:ext uri="{FF2B5EF4-FFF2-40B4-BE49-F238E27FC236}">
                  <a16:creationId xmlns:a16="http://schemas.microsoft.com/office/drawing/2014/main" id="{F236B5E0-C51A-DF33-CBCC-E9D21BA8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757">
              <a:extLst>
                <a:ext uri="{FF2B5EF4-FFF2-40B4-BE49-F238E27FC236}">
                  <a16:creationId xmlns:a16="http://schemas.microsoft.com/office/drawing/2014/main" id="{012479F8-6F53-24DB-57BD-4B2A3C17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758">
              <a:extLst>
                <a:ext uri="{FF2B5EF4-FFF2-40B4-BE49-F238E27FC236}">
                  <a16:creationId xmlns:a16="http://schemas.microsoft.com/office/drawing/2014/main" id="{FCB633E8-8FEF-0A6E-2520-B317561B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759">
              <a:extLst>
                <a:ext uri="{FF2B5EF4-FFF2-40B4-BE49-F238E27FC236}">
                  <a16:creationId xmlns:a16="http://schemas.microsoft.com/office/drawing/2014/main" id="{81E66717-8C03-C591-C721-E9FAEBC6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760">
              <a:extLst>
                <a:ext uri="{FF2B5EF4-FFF2-40B4-BE49-F238E27FC236}">
                  <a16:creationId xmlns:a16="http://schemas.microsoft.com/office/drawing/2014/main" id="{F22182D3-A5BB-0DEE-C7CE-FA6AACFD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761">
              <a:extLst>
                <a:ext uri="{FF2B5EF4-FFF2-40B4-BE49-F238E27FC236}">
                  <a16:creationId xmlns:a16="http://schemas.microsoft.com/office/drawing/2014/main" id="{C5DE5C0F-72DB-047A-10A7-9DDB7769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762">
              <a:extLst>
                <a:ext uri="{FF2B5EF4-FFF2-40B4-BE49-F238E27FC236}">
                  <a16:creationId xmlns:a16="http://schemas.microsoft.com/office/drawing/2014/main" id="{8583756F-94FF-7D8F-C377-FFAC66EB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763">
              <a:extLst>
                <a:ext uri="{FF2B5EF4-FFF2-40B4-BE49-F238E27FC236}">
                  <a16:creationId xmlns:a16="http://schemas.microsoft.com/office/drawing/2014/main" id="{6ED9CAB6-940B-8EF3-D535-8ED0F147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764">
              <a:extLst>
                <a:ext uri="{FF2B5EF4-FFF2-40B4-BE49-F238E27FC236}">
                  <a16:creationId xmlns:a16="http://schemas.microsoft.com/office/drawing/2014/main" id="{77A9E7C4-4445-813D-DA8B-8295696A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765">
              <a:extLst>
                <a:ext uri="{FF2B5EF4-FFF2-40B4-BE49-F238E27FC236}">
                  <a16:creationId xmlns:a16="http://schemas.microsoft.com/office/drawing/2014/main" id="{F78DEA0A-2D99-EE0E-FC68-AF2CD071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766">
              <a:extLst>
                <a:ext uri="{FF2B5EF4-FFF2-40B4-BE49-F238E27FC236}">
                  <a16:creationId xmlns:a16="http://schemas.microsoft.com/office/drawing/2014/main" id="{23D45A25-EA1A-7DC7-90B6-AC60666C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767">
              <a:extLst>
                <a:ext uri="{FF2B5EF4-FFF2-40B4-BE49-F238E27FC236}">
                  <a16:creationId xmlns:a16="http://schemas.microsoft.com/office/drawing/2014/main" id="{C446F6FD-93EF-C31C-3D76-E7C7D5FE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768">
              <a:extLst>
                <a:ext uri="{FF2B5EF4-FFF2-40B4-BE49-F238E27FC236}">
                  <a16:creationId xmlns:a16="http://schemas.microsoft.com/office/drawing/2014/main" id="{981C7939-0580-0147-448C-667A57CA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769">
              <a:extLst>
                <a:ext uri="{FF2B5EF4-FFF2-40B4-BE49-F238E27FC236}">
                  <a16:creationId xmlns:a16="http://schemas.microsoft.com/office/drawing/2014/main" id="{022DD2D2-9D31-D9B9-6361-FB48EC17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770">
              <a:extLst>
                <a:ext uri="{FF2B5EF4-FFF2-40B4-BE49-F238E27FC236}">
                  <a16:creationId xmlns:a16="http://schemas.microsoft.com/office/drawing/2014/main" id="{AC9B6257-514B-331E-7AA2-B7758D49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771">
              <a:extLst>
                <a:ext uri="{FF2B5EF4-FFF2-40B4-BE49-F238E27FC236}">
                  <a16:creationId xmlns:a16="http://schemas.microsoft.com/office/drawing/2014/main" id="{943E2878-975B-7B73-F2D6-7BDDFB73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772">
              <a:extLst>
                <a:ext uri="{FF2B5EF4-FFF2-40B4-BE49-F238E27FC236}">
                  <a16:creationId xmlns:a16="http://schemas.microsoft.com/office/drawing/2014/main" id="{C89FAFD9-A6B5-447B-A08D-083500C7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773">
              <a:extLst>
                <a:ext uri="{FF2B5EF4-FFF2-40B4-BE49-F238E27FC236}">
                  <a16:creationId xmlns:a16="http://schemas.microsoft.com/office/drawing/2014/main" id="{36C3E12D-17BD-91F7-7FBD-9A0C8A36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774">
              <a:extLst>
                <a:ext uri="{FF2B5EF4-FFF2-40B4-BE49-F238E27FC236}">
                  <a16:creationId xmlns:a16="http://schemas.microsoft.com/office/drawing/2014/main" id="{873B6C80-7411-2EAE-02B5-344A6B49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775">
              <a:extLst>
                <a:ext uri="{FF2B5EF4-FFF2-40B4-BE49-F238E27FC236}">
                  <a16:creationId xmlns:a16="http://schemas.microsoft.com/office/drawing/2014/main" id="{9E1B1094-FF37-C99B-5E07-16184BAE9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776">
              <a:extLst>
                <a:ext uri="{FF2B5EF4-FFF2-40B4-BE49-F238E27FC236}">
                  <a16:creationId xmlns:a16="http://schemas.microsoft.com/office/drawing/2014/main" id="{D4140A9B-D458-180F-6D01-65116E5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777">
              <a:extLst>
                <a:ext uri="{FF2B5EF4-FFF2-40B4-BE49-F238E27FC236}">
                  <a16:creationId xmlns:a16="http://schemas.microsoft.com/office/drawing/2014/main" id="{668F57FB-6010-FCFE-AB5A-3BF690C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778">
              <a:extLst>
                <a:ext uri="{FF2B5EF4-FFF2-40B4-BE49-F238E27FC236}">
                  <a16:creationId xmlns:a16="http://schemas.microsoft.com/office/drawing/2014/main" id="{232DEEF3-56E8-0275-BB0F-238A7E3CA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779">
              <a:extLst>
                <a:ext uri="{FF2B5EF4-FFF2-40B4-BE49-F238E27FC236}">
                  <a16:creationId xmlns:a16="http://schemas.microsoft.com/office/drawing/2014/main" id="{71C22A08-29CE-C196-21BB-BDF0AB27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780">
              <a:extLst>
                <a:ext uri="{FF2B5EF4-FFF2-40B4-BE49-F238E27FC236}">
                  <a16:creationId xmlns:a16="http://schemas.microsoft.com/office/drawing/2014/main" id="{680BE3B0-2142-4C06-1469-F785D8BD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781">
              <a:extLst>
                <a:ext uri="{FF2B5EF4-FFF2-40B4-BE49-F238E27FC236}">
                  <a16:creationId xmlns:a16="http://schemas.microsoft.com/office/drawing/2014/main" id="{43E6948E-B729-05EA-DCA3-BA331CF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782">
              <a:extLst>
                <a:ext uri="{FF2B5EF4-FFF2-40B4-BE49-F238E27FC236}">
                  <a16:creationId xmlns:a16="http://schemas.microsoft.com/office/drawing/2014/main" id="{8563075F-B30B-FC76-4EAD-64F2CD45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783">
              <a:extLst>
                <a:ext uri="{FF2B5EF4-FFF2-40B4-BE49-F238E27FC236}">
                  <a16:creationId xmlns:a16="http://schemas.microsoft.com/office/drawing/2014/main" id="{C2115DA4-9BCA-0101-49FC-7BFDAC5C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784">
              <a:extLst>
                <a:ext uri="{FF2B5EF4-FFF2-40B4-BE49-F238E27FC236}">
                  <a16:creationId xmlns:a16="http://schemas.microsoft.com/office/drawing/2014/main" id="{532DE98C-79EC-3014-5F5E-644E0216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785">
              <a:extLst>
                <a:ext uri="{FF2B5EF4-FFF2-40B4-BE49-F238E27FC236}">
                  <a16:creationId xmlns:a16="http://schemas.microsoft.com/office/drawing/2014/main" id="{657B2B53-90C8-E736-856C-0A1129BD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786">
              <a:extLst>
                <a:ext uri="{FF2B5EF4-FFF2-40B4-BE49-F238E27FC236}">
                  <a16:creationId xmlns:a16="http://schemas.microsoft.com/office/drawing/2014/main" id="{FB4289F0-42FA-75E9-0FC7-F524F2D2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787">
              <a:extLst>
                <a:ext uri="{FF2B5EF4-FFF2-40B4-BE49-F238E27FC236}">
                  <a16:creationId xmlns:a16="http://schemas.microsoft.com/office/drawing/2014/main" id="{CA06FBFE-3638-E146-BB30-D3651FD2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788">
              <a:extLst>
                <a:ext uri="{FF2B5EF4-FFF2-40B4-BE49-F238E27FC236}">
                  <a16:creationId xmlns:a16="http://schemas.microsoft.com/office/drawing/2014/main" id="{49F73BDC-3C2F-15F1-DB6B-157FAB2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789">
              <a:extLst>
                <a:ext uri="{FF2B5EF4-FFF2-40B4-BE49-F238E27FC236}">
                  <a16:creationId xmlns:a16="http://schemas.microsoft.com/office/drawing/2014/main" id="{0EE29504-D87E-C49E-E6F3-F1549A41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790">
              <a:extLst>
                <a:ext uri="{FF2B5EF4-FFF2-40B4-BE49-F238E27FC236}">
                  <a16:creationId xmlns:a16="http://schemas.microsoft.com/office/drawing/2014/main" id="{2537F2D9-1EE1-D0E1-4A15-ECF39C33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791">
              <a:extLst>
                <a:ext uri="{FF2B5EF4-FFF2-40B4-BE49-F238E27FC236}">
                  <a16:creationId xmlns:a16="http://schemas.microsoft.com/office/drawing/2014/main" id="{FAA41A86-F7DF-52F8-C1FB-52AE8D9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792">
              <a:extLst>
                <a:ext uri="{FF2B5EF4-FFF2-40B4-BE49-F238E27FC236}">
                  <a16:creationId xmlns:a16="http://schemas.microsoft.com/office/drawing/2014/main" id="{84E3621E-BAFB-CB92-A958-CBDC31DA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793">
              <a:extLst>
                <a:ext uri="{FF2B5EF4-FFF2-40B4-BE49-F238E27FC236}">
                  <a16:creationId xmlns:a16="http://schemas.microsoft.com/office/drawing/2014/main" id="{981D5FF5-0E80-79F3-8D5D-9FA2CCD6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794">
              <a:extLst>
                <a:ext uri="{FF2B5EF4-FFF2-40B4-BE49-F238E27FC236}">
                  <a16:creationId xmlns:a16="http://schemas.microsoft.com/office/drawing/2014/main" id="{B03D5E16-119B-7BB5-B744-38195AE4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795">
              <a:extLst>
                <a:ext uri="{FF2B5EF4-FFF2-40B4-BE49-F238E27FC236}">
                  <a16:creationId xmlns:a16="http://schemas.microsoft.com/office/drawing/2014/main" id="{FA6D56BC-18B5-3B50-F972-45F2B7CF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796">
              <a:extLst>
                <a:ext uri="{FF2B5EF4-FFF2-40B4-BE49-F238E27FC236}">
                  <a16:creationId xmlns:a16="http://schemas.microsoft.com/office/drawing/2014/main" id="{23E133D6-60D7-4F4B-EAD2-1B631EBD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797">
              <a:extLst>
                <a:ext uri="{FF2B5EF4-FFF2-40B4-BE49-F238E27FC236}">
                  <a16:creationId xmlns:a16="http://schemas.microsoft.com/office/drawing/2014/main" id="{3D88AD5C-D31F-4DFE-405B-F2FDB856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798">
              <a:extLst>
                <a:ext uri="{FF2B5EF4-FFF2-40B4-BE49-F238E27FC236}">
                  <a16:creationId xmlns:a16="http://schemas.microsoft.com/office/drawing/2014/main" id="{DEEF753E-96E7-D2F7-00FB-DE2525C4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799">
              <a:extLst>
                <a:ext uri="{FF2B5EF4-FFF2-40B4-BE49-F238E27FC236}">
                  <a16:creationId xmlns:a16="http://schemas.microsoft.com/office/drawing/2014/main" id="{92706839-6F48-30F9-B3D5-A22FBC47D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800">
              <a:extLst>
                <a:ext uri="{FF2B5EF4-FFF2-40B4-BE49-F238E27FC236}">
                  <a16:creationId xmlns:a16="http://schemas.microsoft.com/office/drawing/2014/main" id="{B0360A11-CD97-C115-411E-5619A714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801">
              <a:extLst>
                <a:ext uri="{FF2B5EF4-FFF2-40B4-BE49-F238E27FC236}">
                  <a16:creationId xmlns:a16="http://schemas.microsoft.com/office/drawing/2014/main" id="{2D5ED780-D930-2E45-0D7F-B944B8D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802">
              <a:extLst>
                <a:ext uri="{FF2B5EF4-FFF2-40B4-BE49-F238E27FC236}">
                  <a16:creationId xmlns:a16="http://schemas.microsoft.com/office/drawing/2014/main" id="{3F8E96FE-4ABB-3AF3-4BC6-E8228F76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803">
              <a:extLst>
                <a:ext uri="{FF2B5EF4-FFF2-40B4-BE49-F238E27FC236}">
                  <a16:creationId xmlns:a16="http://schemas.microsoft.com/office/drawing/2014/main" id="{B7718562-BA5C-2EF4-B34A-C56B35DF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804">
              <a:extLst>
                <a:ext uri="{FF2B5EF4-FFF2-40B4-BE49-F238E27FC236}">
                  <a16:creationId xmlns:a16="http://schemas.microsoft.com/office/drawing/2014/main" id="{CD493EC8-3BAA-FC8F-E2C1-A48CD16D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805">
              <a:extLst>
                <a:ext uri="{FF2B5EF4-FFF2-40B4-BE49-F238E27FC236}">
                  <a16:creationId xmlns:a16="http://schemas.microsoft.com/office/drawing/2014/main" id="{D1A8E2E7-C4F6-9B7C-28BC-3D4E3CF2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806">
              <a:extLst>
                <a:ext uri="{FF2B5EF4-FFF2-40B4-BE49-F238E27FC236}">
                  <a16:creationId xmlns:a16="http://schemas.microsoft.com/office/drawing/2014/main" id="{4198686D-1BD2-C7C9-B927-0B875699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807">
              <a:extLst>
                <a:ext uri="{FF2B5EF4-FFF2-40B4-BE49-F238E27FC236}">
                  <a16:creationId xmlns:a16="http://schemas.microsoft.com/office/drawing/2014/main" id="{5FB6F14D-B7C4-A177-716F-22EA96D1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809">
              <a:extLst>
                <a:ext uri="{FF2B5EF4-FFF2-40B4-BE49-F238E27FC236}">
                  <a16:creationId xmlns:a16="http://schemas.microsoft.com/office/drawing/2014/main" id="{CA5EAB3B-FC18-D8D7-1936-2827636E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810">
              <a:extLst>
                <a:ext uri="{FF2B5EF4-FFF2-40B4-BE49-F238E27FC236}">
                  <a16:creationId xmlns:a16="http://schemas.microsoft.com/office/drawing/2014/main" id="{3DDA5718-A9A2-815E-4A81-F0A60746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811">
              <a:extLst>
                <a:ext uri="{FF2B5EF4-FFF2-40B4-BE49-F238E27FC236}">
                  <a16:creationId xmlns:a16="http://schemas.microsoft.com/office/drawing/2014/main" id="{C8E4595F-09C0-B1E1-F11A-17FEBF42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812">
              <a:extLst>
                <a:ext uri="{FF2B5EF4-FFF2-40B4-BE49-F238E27FC236}">
                  <a16:creationId xmlns:a16="http://schemas.microsoft.com/office/drawing/2014/main" id="{F66693F3-1970-772D-DDA2-454A02CE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813">
              <a:extLst>
                <a:ext uri="{FF2B5EF4-FFF2-40B4-BE49-F238E27FC236}">
                  <a16:creationId xmlns:a16="http://schemas.microsoft.com/office/drawing/2014/main" id="{98FA02D4-C695-2006-D3A0-FF824AA22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814">
              <a:extLst>
                <a:ext uri="{FF2B5EF4-FFF2-40B4-BE49-F238E27FC236}">
                  <a16:creationId xmlns:a16="http://schemas.microsoft.com/office/drawing/2014/main" id="{9A136109-9D43-6482-BB3C-CB4554E7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815">
              <a:extLst>
                <a:ext uri="{FF2B5EF4-FFF2-40B4-BE49-F238E27FC236}">
                  <a16:creationId xmlns:a16="http://schemas.microsoft.com/office/drawing/2014/main" id="{C6BDF633-9D98-0493-E84F-9359AFBB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816">
              <a:extLst>
                <a:ext uri="{FF2B5EF4-FFF2-40B4-BE49-F238E27FC236}">
                  <a16:creationId xmlns:a16="http://schemas.microsoft.com/office/drawing/2014/main" id="{B8D5A721-D598-7747-9F7C-36A8C4F9B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817">
              <a:extLst>
                <a:ext uri="{FF2B5EF4-FFF2-40B4-BE49-F238E27FC236}">
                  <a16:creationId xmlns:a16="http://schemas.microsoft.com/office/drawing/2014/main" id="{09FC8FB5-1A17-6229-E38D-043B8E67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818">
              <a:extLst>
                <a:ext uri="{FF2B5EF4-FFF2-40B4-BE49-F238E27FC236}">
                  <a16:creationId xmlns:a16="http://schemas.microsoft.com/office/drawing/2014/main" id="{B51EC92A-AA61-365B-1D66-0EDD630A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819">
              <a:extLst>
                <a:ext uri="{FF2B5EF4-FFF2-40B4-BE49-F238E27FC236}">
                  <a16:creationId xmlns:a16="http://schemas.microsoft.com/office/drawing/2014/main" id="{F38DB65A-F2A8-96D5-F9D9-0D4338732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820">
              <a:extLst>
                <a:ext uri="{FF2B5EF4-FFF2-40B4-BE49-F238E27FC236}">
                  <a16:creationId xmlns:a16="http://schemas.microsoft.com/office/drawing/2014/main" id="{DB2AA51F-02EE-655B-8E5D-9F628D94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821">
              <a:extLst>
                <a:ext uri="{FF2B5EF4-FFF2-40B4-BE49-F238E27FC236}">
                  <a16:creationId xmlns:a16="http://schemas.microsoft.com/office/drawing/2014/main" id="{E762099F-3488-E005-2994-B30EAF8C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822">
              <a:extLst>
                <a:ext uri="{FF2B5EF4-FFF2-40B4-BE49-F238E27FC236}">
                  <a16:creationId xmlns:a16="http://schemas.microsoft.com/office/drawing/2014/main" id="{25C50BDB-C7F4-0B48-F4FA-BF424C69A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823">
              <a:extLst>
                <a:ext uri="{FF2B5EF4-FFF2-40B4-BE49-F238E27FC236}">
                  <a16:creationId xmlns:a16="http://schemas.microsoft.com/office/drawing/2014/main" id="{1167207F-272B-2388-171C-F1E14674B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824">
              <a:extLst>
                <a:ext uri="{FF2B5EF4-FFF2-40B4-BE49-F238E27FC236}">
                  <a16:creationId xmlns:a16="http://schemas.microsoft.com/office/drawing/2014/main" id="{0D0B88D7-45BC-DDEB-67C9-C501970AA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825">
              <a:extLst>
                <a:ext uri="{FF2B5EF4-FFF2-40B4-BE49-F238E27FC236}">
                  <a16:creationId xmlns:a16="http://schemas.microsoft.com/office/drawing/2014/main" id="{9A0FD092-8157-5CBA-4447-6B32FD7C3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826">
              <a:extLst>
                <a:ext uri="{FF2B5EF4-FFF2-40B4-BE49-F238E27FC236}">
                  <a16:creationId xmlns:a16="http://schemas.microsoft.com/office/drawing/2014/main" id="{8507E2A6-8B51-56DB-D54A-4BDE05523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827">
              <a:extLst>
                <a:ext uri="{FF2B5EF4-FFF2-40B4-BE49-F238E27FC236}">
                  <a16:creationId xmlns:a16="http://schemas.microsoft.com/office/drawing/2014/main" id="{971F06D9-09DD-4FE5-7DCA-8C0E18F7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828">
              <a:extLst>
                <a:ext uri="{FF2B5EF4-FFF2-40B4-BE49-F238E27FC236}">
                  <a16:creationId xmlns:a16="http://schemas.microsoft.com/office/drawing/2014/main" id="{B224FB93-2609-CA1C-6A37-AF1BF5AE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829">
              <a:extLst>
                <a:ext uri="{FF2B5EF4-FFF2-40B4-BE49-F238E27FC236}">
                  <a16:creationId xmlns:a16="http://schemas.microsoft.com/office/drawing/2014/main" id="{2088B403-B8EA-7226-6EB3-5504F194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830">
              <a:extLst>
                <a:ext uri="{FF2B5EF4-FFF2-40B4-BE49-F238E27FC236}">
                  <a16:creationId xmlns:a16="http://schemas.microsoft.com/office/drawing/2014/main" id="{0A6E346D-C903-5B69-9817-2E7F29E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831">
              <a:extLst>
                <a:ext uri="{FF2B5EF4-FFF2-40B4-BE49-F238E27FC236}">
                  <a16:creationId xmlns:a16="http://schemas.microsoft.com/office/drawing/2014/main" id="{C95C04E5-06DD-63E8-C037-DD6D4038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C1AB2467-DA8F-B2BA-4FEE-E101E8999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75875" y="2718435"/>
            <a:ext cx="2012950" cy="1396365"/>
            <a:chOff x="0" y="0"/>
            <a:chExt cx="928687" cy="643890"/>
          </a:xfrm>
        </p:grpSpPr>
        <p:sp>
          <p:nvSpPr>
            <p:cNvPr id="854" name="Freeform 11">
              <a:extLst>
                <a:ext uri="{FF2B5EF4-FFF2-40B4-BE49-F238E27FC236}">
                  <a16:creationId xmlns:a16="http://schemas.microsoft.com/office/drawing/2014/main" id="{5603FDDB-DD76-957C-8B60-511C1C261CE7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5" name="Freeform 12">
              <a:extLst>
                <a:ext uri="{FF2B5EF4-FFF2-40B4-BE49-F238E27FC236}">
                  <a16:creationId xmlns:a16="http://schemas.microsoft.com/office/drawing/2014/main" id="{C544AF2D-C82B-34AB-DEE6-D3003F541CD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6" name="Freeform 13">
              <a:extLst>
                <a:ext uri="{FF2B5EF4-FFF2-40B4-BE49-F238E27FC236}">
                  <a16:creationId xmlns:a16="http://schemas.microsoft.com/office/drawing/2014/main" id="{4A3F9E29-4BD4-D205-4517-6A487B00ACCF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7" name="Freeform 14">
              <a:extLst>
                <a:ext uri="{FF2B5EF4-FFF2-40B4-BE49-F238E27FC236}">
                  <a16:creationId xmlns:a16="http://schemas.microsoft.com/office/drawing/2014/main" id="{7F63FE26-AE45-4935-4DAD-2B8B2F08BBB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58" name="Group 857">
            <a:extLst>
              <a:ext uri="{FF2B5EF4-FFF2-40B4-BE49-F238E27FC236}">
                <a16:creationId xmlns:a16="http://schemas.microsoft.com/office/drawing/2014/main" id="{F6F84FAF-8C1B-7259-2633-375192E04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13826" y="474978"/>
            <a:ext cx="2012950" cy="1396365"/>
            <a:chOff x="0" y="0"/>
            <a:chExt cx="928687" cy="643890"/>
          </a:xfrm>
        </p:grpSpPr>
        <p:sp>
          <p:nvSpPr>
            <p:cNvPr id="859" name="Freeform 30">
              <a:extLst>
                <a:ext uri="{FF2B5EF4-FFF2-40B4-BE49-F238E27FC236}">
                  <a16:creationId xmlns:a16="http://schemas.microsoft.com/office/drawing/2014/main" id="{E8E8C0CB-3568-0373-2315-C236D976FB2C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0" name="Freeform 46">
              <a:extLst>
                <a:ext uri="{FF2B5EF4-FFF2-40B4-BE49-F238E27FC236}">
                  <a16:creationId xmlns:a16="http://schemas.microsoft.com/office/drawing/2014/main" id="{1554A410-DB6A-39D9-9C3F-5D166F6F9E29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1" name="Freeform 47">
              <a:extLst>
                <a:ext uri="{FF2B5EF4-FFF2-40B4-BE49-F238E27FC236}">
                  <a16:creationId xmlns:a16="http://schemas.microsoft.com/office/drawing/2014/main" id="{A0543C07-6603-5BA3-6212-74F351F51C2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2" name="Freeform 48">
              <a:extLst>
                <a:ext uri="{FF2B5EF4-FFF2-40B4-BE49-F238E27FC236}">
                  <a16:creationId xmlns:a16="http://schemas.microsoft.com/office/drawing/2014/main" id="{31A82E20-65BE-7598-9DD2-6BC2D74DEBCF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79" name="Title 878">
            <a:extLst>
              <a:ext uri="{FF2B5EF4-FFF2-40B4-BE49-F238E27FC236}">
                <a16:creationId xmlns:a16="http://schemas.microsoft.com/office/drawing/2014/main" id="{8A2F4876-1AD5-09B8-EDC2-ABA8DD1E7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441" y="3810000"/>
            <a:ext cx="4265771" cy="2705100"/>
          </a:xfrm>
        </p:spPr>
        <p:txBody>
          <a:bodyPr anchor="b"/>
          <a:lstStyle>
            <a:lvl1pPr algn="l">
              <a:lnSpc>
                <a:spcPts val="6000"/>
              </a:lnSpc>
              <a:spcAft>
                <a:spcPts val="0"/>
              </a:spcAft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65" name="Text Placeholder 125">
            <a:extLst>
              <a:ext uri="{FF2B5EF4-FFF2-40B4-BE49-F238E27FC236}">
                <a16:creationId xmlns:a16="http://schemas.microsoft.com/office/drawing/2014/main" id="{D90B0A87-88B7-2BBF-1292-A4566C1550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866" name="Text Placeholder 125">
            <a:extLst>
              <a:ext uri="{FF2B5EF4-FFF2-40B4-BE49-F238E27FC236}">
                <a16:creationId xmlns:a16="http://schemas.microsoft.com/office/drawing/2014/main" id="{2183AC57-7179-4CC4-2475-C9FCFEEB7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67" name="Text Placeholder 125">
            <a:extLst>
              <a:ext uri="{FF2B5EF4-FFF2-40B4-BE49-F238E27FC236}">
                <a16:creationId xmlns:a16="http://schemas.microsoft.com/office/drawing/2014/main" id="{0FD6006D-47C0-637B-8539-BEA8512581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320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68" name="Text Placeholder 125">
            <a:extLst>
              <a:ext uri="{FF2B5EF4-FFF2-40B4-BE49-F238E27FC236}">
                <a16:creationId xmlns:a16="http://schemas.microsoft.com/office/drawing/2014/main" id="{E4D03497-081F-4315-8F59-BC961F2DD9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320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69" name="Text Placeholder 125">
            <a:extLst>
              <a:ext uri="{FF2B5EF4-FFF2-40B4-BE49-F238E27FC236}">
                <a16:creationId xmlns:a16="http://schemas.microsoft.com/office/drawing/2014/main" id="{F0251FCA-2FE1-06E7-739A-CDC3FCE8B2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08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0" name="Text Placeholder 125">
            <a:extLst>
              <a:ext uri="{FF2B5EF4-FFF2-40B4-BE49-F238E27FC236}">
                <a16:creationId xmlns:a16="http://schemas.microsoft.com/office/drawing/2014/main" id="{5047998E-8355-E3B0-B0A8-65ED96568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608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1" name="Text Placeholder 125">
            <a:extLst>
              <a:ext uri="{FF2B5EF4-FFF2-40B4-BE49-F238E27FC236}">
                <a16:creationId xmlns:a16="http://schemas.microsoft.com/office/drawing/2014/main" id="{A574902A-2922-18F5-4544-461367CD99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96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2" name="Text Placeholder 125">
            <a:extLst>
              <a:ext uri="{FF2B5EF4-FFF2-40B4-BE49-F238E27FC236}">
                <a16:creationId xmlns:a16="http://schemas.microsoft.com/office/drawing/2014/main" id="{8997AB2A-B810-1D3B-2CFA-544DE00755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896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3" name="Text Placeholder 125">
            <a:extLst>
              <a:ext uri="{FF2B5EF4-FFF2-40B4-BE49-F238E27FC236}">
                <a16:creationId xmlns:a16="http://schemas.microsoft.com/office/drawing/2014/main" id="{D340B0DB-ACC9-D45E-A7CD-EC90583D20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8012" y="5288724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4" name="Text Placeholder 125">
            <a:extLst>
              <a:ext uri="{FF2B5EF4-FFF2-40B4-BE49-F238E27FC236}">
                <a16:creationId xmlns:a16="http://schemas.microsoft.com/office/drawing/2014/main" id="{F03EBCB3-17E2-BB11-EF13-65A0AF1C55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80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5" name="Text Placeholder 125">
            <a:extLst>
              <a:ext uri="{FF2B5EF4-FFF2-40B4-BE49-F238E27FC236}">
                <a16:creationId xmlns:a16="http://schemas.microsoft.com/office/drawing/2014/main" id="{7E50C149-547E-F52C-32E5-DCA6F015E5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0212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6" name="Text Placeholder 125">
            <a:extLst>
              <a:ext uri="{FF2B5EF4-FFF2-40B4-BE49-F238E27FC236}">
                <a16:creationId xmlns:a16="http://schemas.microsoft.com/office/drawing/2014/main" id="{02FB62CD-9F5D-141F-AA9F-6C6F2835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702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7" name="Text Placeholder 125">
            <a:extLst>
              <a:ext uri="{FF2B5EF4-FFF2-40B4-BE49-F238E27FC236}">
                <a16:creationId xmlns:a16="http://schemas.microsoft.com/office/drawing/2014/main" id="{9D1C0FC4-0346-0DB5-57DB-468805BA94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08613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8" name="Text Placeholder 125">
            <a:extLst>
              <a:ext uri="{FF2B5EF4-FFF2-40B4-BE49-F238E27FC236}">
                <a16:creationId xmlns:a16="http://schemas.microsoft.com/office/drawing/2014/main" id="{2E77BE81-F5C4-B77F-26AE-D754BBF96A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08613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353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4B3A29-FCE9-B4D8-E498-C9BD3029CD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713412" cy="6857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1E9CA-4103-40B1-7E8C-A57F19494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8C18CC1-4E57-9E5D-428C-5E9E67D8A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69" y="650999"/>
            <a:ext cx="4113371" cy="1676400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21" name="Text Placeholder 125">
            <a:extLst>
              <a:ext uri="{FF2B5EF4-FFF2-40B4-BE49-F238E27FC236}">
                <a16:creationId xmlns:a16="http://schemas.microsoft.com/office/drawing/2014/main" id="{7A1EAEB5-81CE-EBF0-A74A-ACB758C40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27" y="2521783"/>
            <a:ext cx="4071056" cy="339309"/>
          </a:xfrm>
        </p:spPr>
        <p:txBody>
          <a:bodyPr>
            <a:noAutofit/>
          </a:bodyPr>
          <a:lstStyle>
            <a:lvl1pPr marL="0" indent="0" algn="l">
              <a:buNone/>
              <a:defRPr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BE28D154-9E48-721D-8D78-AD3AE5AC37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756" y="3040797"/>
            <a:ext cx="3613856" cy="328380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Text Placeholder 125">
            <a:extLst>
              <a:ext uri="{FF2B5EF4-FFF2-40B4-BE49-F238E27FC236}">
                <a16:creationId xmlns:a16="http://schemas.microsoft.com/office/drawing/2014/main" id="{92FB5D3C-60DA-5F60-77EC-AF08AC003F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9115" y="2116352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7" name="Text Placeholder 125">
            <a:extLst>
              <a:ext uri="{FF2B5EF4-FFF2-40B4-BE49-F238E27FC236}">
                <a16:creationId xmlns:a16="http://schemas.microsoft.com/office/drawing/2014/main" id="{77BC5609-22BF-1797-15A9-293214C5F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012" y="2327399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504E911-79E1-4052-91F7-C486421912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9801" y="2916511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125">
            <a:extLst>
              <a:ext uri="{FF2B5EF4-FFF2-40B4-BE49-F238E27FC236}">
                <a16:creationId xmlns:a16="http://schemas.microsoft.com/office/drawing/2014/main" id="{7FA6CF63-094C-FEF1-FE0A-D224114FFF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254" y="3160070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5AE70E18-5556-DFBC-8CD8-0D96082B2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6697" y="3765558"/>
            <a:ext cx="1901631" cy="27503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222FD369-F478-4133-30A6-A16422FBC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6697" y="3995716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6EA7CF27-14B0-372C-159C-89BE2876C3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5648" y="4582847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32C67C49-4D06-C2A2-A438-FF3F8CE7BF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0298" y="4835584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8269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4800" b="0" i="0" kern="1200" cap="all" spc="1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DD9F5B7-FF75-FB9C-B60F-CA650D9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582012"/>
            <a:ext cx="5715000" cy="3666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Corbel" panose="020B0503020204020204" pitchFamily="34" charset="0"/>
              </a:rPr>
              <a:t>Использование методов анализа большого </a:t>
            </a:r>
            <a:br>
              <a:rPr lang="ru-RU" sz="2400" b="1" dirty="0">
                <a:latin typeface="Corbel" panose="020B0503020204020204" pitchFamily="34" charset="0"/>
              </a:rPr>
            </a:br>
            <a:r>
              <a:rPr lang="ru-RU" sz="2400" b="1" dirty="0">
                <a:latin typeface="Corbel" panose="020B0503020204020204" pitchFamily="34" charset="0"/>
              </a:rPr>
              <a:t>массива данных для повышения</a:t>
            </a:r>
            <a:br>
              <a:rPr lang="ru-RU" sz="2400" b="1" dirty="0">
                <a:latin typeface="Corbel" panose="020B0503020204020204" pitchFamily="34" charset="0"/>
              </a:rPr>
            </a:br>
            <a:r>
              <a:rPr lang="ru-RU" sz="2400" b="1" dirty="0">
                <a:latin typeface="Corbel" panose="020B0503020204020204" pitchFamily="34" charset="0"/>
              </a:rPr>
              <a:t>эффективности налогового администрирования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5247C1BA-8536-DC58-00A9-DB2FAFD4B1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3333" y="4572000"/>
            <a:ext cx="3297423" cy="339309"/>
          </a:xfrm>
        </p:spPr>
        <p:txBody>
          <a:bodyPr/>
          <a:lstStyle/>
          <a:p>
            <a:pPr algn="r"/>
            <a:r>
              <a:rPr lang="ru-RU" dirty="0"/>
              <a:t>А.О. Мурадян 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C4044085-B53A-D640-98E0-6295995E8D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12699" y="5029200"/>
            <a:ext cx="4569997" cy="516633"/>
          </a:xfrm>
        </p:spPr>
        <p:txBody>
          <a:bodyPr/>
          <a:lstStyle/>
          <a:p>
            <a:pPr algn="r"/>
            <a:r>
              <a:rPr lang="ru-RU" dirty="0"/>
              <a:t>Заместитель председателя Комитета государственных доходов Республики Армения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66" y="602190"/>
            <a:ext cx="2400250" cy="9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612" y="1066800"/>
            <a:ext cx="10439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80099">
            <a:off x="6149893" y="-3071472"/>
            <a:ext cx="7996421" cy="480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5D7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510" y="343525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Постановка задачи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012" y="1610170"/>
            <a:ext cx="8839200" cy="101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 marR="6773" algn="just">
              <a:lnSpc>
                <a:spcPct val="116700"/>
              </a:lnSpc>
            </a:pPr>
            <a:r>
              <a:rPr lang="ru-RU" sz="13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  <a:sym typeface="Gill Sans"/>
              </a:rPr>
              <a:t>Проследить движение заданного вида импортированного товара начиная с ввоза и заканчивая конечным потребителем, используя структурированные (коды) и неструктурированные (текстовая информация) данные, содержащиеся в счетах-фактурах, налоговых чеках и иных документах, имеющихся в базах КГД.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9751" y="3107091"/>
            <a:ext cx="7239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Эксперимент проводился на данных </a:t>
            </a:r>
            <a:r>
              <a:rPr lang="ru-RU" sz="1300" b="1" cap="all" spc="100" dirty="0" smtClean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2021 </a:t>
            </a:r>
            <a:r>
              <a:rPr lang="ru-RU" sz="1300" b="1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года. Были использованы следующие основные ресурсы: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736" y="3802224"/>
            <a:ext cx="6092825" cy="661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marR="6773" indent="-431789" algn="just">
              <a:lnSpc>
                <a:spcPct val="150000"/>
              </a:lnSpc>
              <a:buClr>
                <a:srgbClr val="003B5C"/>
              </a:buClr>
              <a:buSzPts val="1500"/>
              <a:buFont typeface="Gill Sans"/>
              <a:buChar char="●"/>
            </a:pPr>
            <a:r>
              <a:rPr lang="ru-RU" sz="13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  <a:sym typeface="Gill Sans"/>
              </a:rPr>
              <a:t>Данные импорта с кодами товара (11 цифр), описание товара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735" y="4598682"/>
            <a:ext cx="6092825" cy="661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marR="6773" indent="-431789" algn="just">
              <a:lnSpc>
                <a:spcPct val="150000"/>
              </a:lnSpc>
              <a:buClr>
                <a:srgbClr val="003B5C"/>
              </a:buClr>
              <a:buSzPts val="1500"/>
              <a:buFont typeface="Gill Sans"/>
              <a:buChar char="●"/>
            </a:pPr>
            <a:r>
              <a:rPr lang="ru-RU" sz="13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  <a:sym typeface="Gill Sans"/>
              </a:rPr>
              <a:t>Данные налоговых чеков с 4-цифровыми кодами, заполненными вручную, описание продукта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367" y="5395140"/>
            <a:ext cx="6092825" cy="661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marR="6773" indent="-431789" algn="just">
              <a:lnSpc>
                <a:spcPct val="150000"/>
              </a:lnSpc>
              <a:buClr>
                <a:srgbClr val="003B5C"/>
              </a:buClr>
              <a:buSzPts val="1500"/>
              <a:buFont typeface="Gill Sans"/>
              <a:buChar char="●"/>
            </a:pPr>
            <a:r>
              <a:rPr lang="ru-RU" sz="13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  <a:sym typeface="Gill Sans"/>
              </a:rPr>
              <a:t>Данные счетов-фактур, содержащих только название продукта (полное отсутсвие категоризации)</a:t>
            </a:r>
          </a:p>
        </p:txBody>
      </p:sp>
    </p:spTree>
    <p:extLst>
      <p:ext uri="{BB962C8B-B14F-4D97-AF65-F5344CB8AC3E}">
        <p14:creationId xmlns:p14="http://schemas.microsoft.com/office/powerpoint/2010/main" val="3964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7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7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7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7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7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7C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60;p28"/>
          <p:cNvPicPr preferRelativeResize="0"/>
          <p:nvPr/>
        </p:nvPicPr>
        <p:blipFill rotWithShape="1">
          <a:blip r:embed="rId2">
            <a:alphaModFix/>
          </a:blip>
          <a:srcRect l="3120" r="2248"/>
          <a:stretch/>
        </p:blipFill>
        <p:spPr>
          <a:xfrm>
            <a:off x="4494212" y="1371600"/>
            <a:ext cx="69342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0"/>
            <a:ext cx="4113371" cy="226551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Corbel" panose="020B0503020204020204" pitchFamily="34" charset="0"/>
              </a:rPr>
              <a:t>Результаты эксперимента для товара «Рис»</a:t>
            </a:r>
            <a:endParaRPr 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4612" y="304800"/>
            <a:ext cx="8060530" cy="103104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/>
            <a:r>
              <a:rPr lang="ru-RU" sz="32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Оценка влияния проверок на поведение налогоплателщиков</a:t>
            </a:r>
            <a:endParaRPr lang="id-ID" sz="3200" cap="all" spc="100" dirty="0">
              <a:solidFill>
                <a:schemeClr val="accent1"/>
              </a:solidFill>
              <a:latin typeface="Corbel" panose="020B0503020204020204" pitchFamily="34" charset="0"/>
              <a:ea typeface="+mj-ea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562624" y="1335843"/>
            <a:ext cx="6382518" cy="368340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Построение модели оценки влияния</a:t>
            </a:r>
            <a:r>
              <a:rPr lang="hy-AM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проверок (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network externalities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Lato Ligh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22412" y="2209800"/>
            <a:ext cx="1905000" cy="1932992"/>
            <a:chOff x="1522412" y="2209800"/>
            <a:chExt cx="1905000" cy="1932992"/>
          </a:xfrm>
        </p:grpSpPr>
        <p:sp>
          <p:nvSpPr>
            <p:cNvPr id="9" name="Oval 8"/>
            <p:cNvSpPr/>
            <p:nvPr/>
          </p:nvSpPr>
          <p:spPr>
            <a:xfrm>
              <a:off x="1522412" y="2209800"/>
              <a:ext cx="1905000" cy="19329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Placeholder 5">
              <a:extLst>
                <a:ext uri="{FF2B5EF4-FFF2-40B4-BE49-F238E27FC236}">
                  <a16:creationId xmlns:a16="http://schemas.microsoft.com/office/drawing/2014/main" id="{38359508-03E6-BAF8-6783-7F59A6260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0" t="8788" r="26398" b="6202"/>
            <a:stretch/>
          </p:blipFill>
          <p:spPr>
            <a:xfrm>
              <a:off x="1598591" y="2302328"/>
              <a:ext cx="1752641" cy="1752600"/>
            </a:xfrm>
            <a:prstGeom prst="ellipse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69961" y="4772339"/>
            <a:ext cx="3245335" cy="1323445"/>
            <a:chOff x="2225040" y="5640824"/>
            <a:chExt cx="6490669" cy="2646889"/>
          </a:xfrm>
        </p:grpSpPr>
        <p:sp>
          <p:nvSpPr>
            <p:cNvPr id="18" name="Title 20"/>
            <p:cNvSpPr txBox="1">
              <a:spLocks/>
            </p:cNvSpPr>
            <p:nvPr/>
          </p:nvSpPr>
          <p:spPr bwMode="auto">
            <a:xfrm>
              <a:off x="2529842" y="5640824"/>
              <a:ext cx="6185867" cy="264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При помощи Машинного Обучения (МО) были уточнены адреса налогоплательщиков Еревана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(на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20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21 год)</a:t>
              </a:r>
              <a:r>
                <a:rPr lang="hy-AM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что позволило точно сформулировать понятие «Сосед»</a:t>
              </a:r>
              <a:endParaRPr lang="hy-AM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9" name="Rectangle 35"/>
            <p:cNvSpPr/>
            <p:nvPr/>
          </p:nvSpPr>
          <p:spPr>
            <a:xfrm rot="16200000" flipV="1">
              <a:off x="1370261" y="6921225"/>
              <a:ext cx="1861959" cy="1524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anchor="ctr"/>
            <a:lstStyle/>
            <a:p>
              <a:pPr algn="ctr" defTabSz="543722">
                <a:defRPr/>
              </a:pPr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20676" y="4982040"/>
            <a:ext cx="3200399" cy="930980"/>
            <a:chOff x="2225040" y="6066446"/>
            <a:chExt cx="6400797" cy="1861959"/>
          </a:xfrm>
        </p:grpSpPr>
        <p:sp>
          <p:nvSpPr>
            <p:cNvPr id="21" name="Title 20"/>
            <p:cNvSpPr txBox="1">
              <a:spLocks/>
            </p:cNvSpPr>
            <p:nvPr/>
          </p:nvSpPr>
          <p:spPr bwMode="auto">
            <a:xfrm>
              <a:off x="2529842" y="6145896"/>
              <a:ext cx="6095995" cy="163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Для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13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000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налогоплательщиков были проведены оценки влияния на соседей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проверки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«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Контрольная покупка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»</a:t>
              </a:r>
              <a:endParaRPr lang="hy-AM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2" name="Rectangle 35"/>
            <p:cNvSpPr/>
            <p:nvPr/>
          </p:nvSpPr>
          <p:spPr>
            <a:xfrm rot="16200000" flipV="1">
              <a:off x="1370261" y="6921225"/>
              <a:ext cx="1861959" cy="1524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anchor="ctr"/>
            <a:lstStyle/>
            <a:p>
              <a:pPr algn="ctr" defTabSz="543722">
                <a:defRPr/>
              </a:pPr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66012" y="4755759"/>
            <a:ext cx="3657601" cy="1323445"/>
            <a:chOff x="2225040" y="5640824"/>
            <a:chExt cx="7315201" cy="2646889"/>
          </a:xfrm>
        </p:grpSpPr>
        <p:sp>
          <p:nvSpPr>
            <p:cNvPr id="24" name="Title 20"/>
            <p:cNvSpPr txBox="1">
              <a:spLocks/>
            </p:cNvSpPr>
            <p:nvPr/>
          </p:nvSpPr>
          <p:spPr bwMode="auto">
            <a:xfrm>
              <a:off x="2529844" y="5640824"/>
              <a:ext cx="7010397" cy="264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6" tIns="60963" rIns="121926" bIns="60963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По предварительным результатам штраф наложенный на соседа приводит к кратковременному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(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до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10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дней у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5%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налогоплательщиков)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изменению поведения, при статистически высоком росте оборота </a:t>
              </a:r>
              <a:endParaRPr lang="hy-AM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25" name="Rectangle 35"/>
            <p:cNvSpPr/>
            <p:nvPr/>
          </p:nvSpPr>
          <p:spPr>
            <a:xfrm rot="16200000" flipV="1">
              <a:off x="1370261" y="6921225"/>
              <a:ext cx="1861959" cy="1524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anchor="ctr"/>
            <a:lstStyle/>
            <a:p>
              <a:pPr algn="ctr" defTabSz="543722">
                <a:defRPr/>
              </a:pPr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27181" y="2192445"/>
            <a:ext cx="1905000" cy="1932992"/>
            <a:chOff x="4727181" y="2192445"/>
            <a:chExt cx="1905000" cy="1932992"/>
          </a:xfrm>
        </p:grpSpPr>
        <p:sp>
          <p:nvSpPr>
            <p:cNvPr id="15" name="Oval 14"/>
            <p:cNvSpPr/>
            <p:nvPr/>
          </p:nvSpPr>
          <p:spPr>
            <a:xfrm>
              <a:off x="4727181" y="2192445"/>
              <a:ext cx="1905000" cy="19329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Placeholder 7">
              <a:extLst>
                <a:ext uri="{FF2B5EF4-FFF2-40B4-BE49-F238E27FC236}">
                  <a16:creationId xmlns:a16="http://schemas.microsoft.com/office/drawing/2014/main" id="{FC8D72FD-9FB6-1A0C-4EBE-170D1996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6655"/>
            <a:stretch>
              <a:fillRect/>
            </a:stretch>
          </p:blipFill>
          <p:spPr>
            <a:xfrm>
              <a:off x="4808202" y="2289639"/>
              <a:ext cx="1742957" cy="1738604"/>
            </a:xfrm>
            <a:prstGeom prst="ellipse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931950" y="2209800"/>
            <a:ext cx="1905000" cy="1932992"/>
            <a:chOff x="7931950" y="2209800"/>
            <a:chExt cx="1905000" cy="1932992"/>
          </a:xfrm>
        </p:grpSpPr>
        <p:sp>
          <p:nvSpPr>
            <p:cNvPr id="16" name="Oval 15"/>
            <p:cNvSpPr/>
            <p:nvPr/>
          </p:nvSpPr>
          <p:spPr>
            <a:xfrm>
              <a:off x="7931950" y="2209800"/>
              <a:ext cx="1905000" cy="19329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Placeholder 9">
              <a:extLst>
                <a:ext uri="{FF2B5EF4-FFF2-40B4-BE49-F238E27FC236}">
                  <a16:creationId xmlns:a16="http://schemas.microsoft.com/office/drawing/2014/main" id="{3AC3EB5F-2E74-50A3-A6C0-0BAE19210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9" t="7310" r="8828" b="14093"/>
            <a:stretch/>
          </p:blipFill>
          <p:spPr>
            <a:xfrm>
              <a:off x="8017461" y="2320991"/>
              <a:ext cx="1733978" cy="1733937"/>
            </a:xfrm>
            <a:prstGeom prst="ellipse">
              <a:avLst/>
            </a:prstGeom>
          </p:spPr>
        </p:pic>
      </p:grpSp>
      <p:sp>
        <p:nvSpPr>
          <p:cNvPr id="31" name="Rectangle 9"/>
          <p:cNvSpPr/>
          <p:nvPr/>
        </p:nvSpPr>
        <p:spPr>
          <a:xfrm rot="14263185">
            <a:off x="-2412303" y="-5454213"/>
            <a:ext cx="5846374" cy="10459139"/>
          </a:xfrm>
          <a:custGeom>
            <a:avLst/>
            <a:gdLst>
              <a:gd name="connsiteX0" fmla="*/ 0 w 5603129"/>
              <a:gd name="connsiteY0" fmla="*/ 0 h 10115842"/>
              <a:gd name="connsiteX1" fmla="*/ 5603129 w 5603129"/>
              <a:gd name="connsiteY1" fmla="*/ 0 h 10115842"/>
              <a:gd name="connsiteX2" fmla="*/ 5603129 w 5603129"/>
              <a:gd name="connsiteY2" fmla="*/ 10115842 h 10115842"/>
              <a:gd name="connsiteX3" fmla="*/ 0 w 5603129"/>
              <a:gd name="connsiteY3" fmla="*/ 10115842 h 10115842"/>
              <a:gd name="connsiteX4" fmla="*/ 0 w 5603129"/>
              <a:gd name="connsiteY4" fmla="*/ 0 h 10115842"/>
              <a:gd name="connsiteX0" fmla="*/ 1489105 w 5603129"/>
              <a:gd name="connsiteY0" fmla="*/ 983069 h 10115842"/>
              <a:gd name="connsiteX1" fmla="*/ 5603129 w 5603129"/>
              <a:gd name="connsiteY1" fmla="*/ 0 h 10115842"/>
              <a:gd name="connsiteX2" fmla="*/ 5603129 w 5603129"/>
              <a:gd name="connsiteY2" fmla="*/ 10115842 h 10115842"/>
              <a:gd name="connsiteX3" fmla="*/ 0 w 5603129"/>
              <a:gd name="connsiteY3" fmla="*/ 10115842 h 10115842"/>
              <a:gd name="connsiteX4" fmla="*/ 1489105 w 5603129"/>
              <a:gd name="connsiteY4" fmla="*/ 983069 h 10115842"/>
              <a:gd name="connsiteX0" fmla="*/ 1489105 w 5603129"/>
              <a:gd name="connsiteY0" fmla="*/ 983069 h 10115842"/>
              <a:gd name="connsiteX1" fmla="*/ 5603129 w 5603129"/>
              <a:gd name="connsiteY1" fmla="*/ 0 h 10115842"/>
              <a:gd name="connsiteX2" fmla="*/ 5603129 w 5603129"/>
              <a:gd name="connsiteY2" fmla="*/ 10115842 h 10115842"/>
              <a:gd name="connsiteX3" fmla="*/ 0 w 5603129"/>
              <a:gd name="connsiteY3" fmla="*/ 10115842 h 10115842"/>
              <a:gd name="connsiteX4" fmla="*/ 1489105 w 5603129"/>
              <a:gd name="connsiteY4" fmla="*/ 983069 h 10115842"/>
              <a:gd name="connsiteX0" fmla="*/ 1479789 w 5593813"/>
              <a:gd name="connsiteY0" fmla="*/ 983069 h 10115842"/>
              <a:gd name="connsiteX1" fmla="*/ 5593813 w 5593813"/>
              <a:gd name="connsiteY1" fmla="*/ 0 h 10115842"/>
              <a:gd name="connsiteX2" fmla="*/ 5593813 w 5593813"/>
              <a:gd name="connsiteY2" fmla="*/ 10115842 h 10115842"/>
              <a:gd name="connsiteX3" fmla="*/ 0 w 5593813"/>
              <a:gd name="connsiteY3" fmla="*/ 8372145 h 10115842"/>
              <a:gd name="connsiteX4" fmla="*/ 1479789 w 5593813"/>
              <a:gd name="connsiteY4" fmla="*/ 983069 h 10115842"/>
              <a:gd name="connsiteX0" fmla="*/ 1479789 w 5593813"/>
              <a:gd name="connsiteY0" fmla="*/ 983069 h 10115842"/>
              <a:gd name="connsiteX1" fmla="*/ 5593813 w 5593813"/>
              <a:gd name="connsiteY1" fmla="*/ 0 h 10115842"/>
              <a:gd name="connsiteX2" fmla="*/ 5593813 w 5593813"/>
              <a:gd name="connsiteY2" fmla="*/ 10115842 h 10115842"/>
              <a:gd name="connsiteX3" fmla="*/ 0 w 5593813"/>
              <a:gd name="connsiteY3" fmla="*/ 8372145 h 10115842"/>
              <a:gd name="connsiteX4" fmla="*/ 1479789 w 5593813"/>
              <a:gd name="connsiteY4" fmla="*/ 983069 h 10115842"/>
              <a:gd name="connsiteX0" fmla="*/ 1668830 w 5782854"/>
              <a:gd name="connsiteY0" fmla="*/ 983069 h 10115842"/>
              <a:gd name="connsiteX1" fmla="*/ 5782854 w 5782854"/>
              <a:gd name="connsiteY1" fmla="*/ 0 h 10115842"/>
              <a:gd name="connsiteX2" fmla="*/ 5782854 w 5782854"/>
              <a:gd name="connsiteY2" fmla="*/ 10115842 h 10115842"/>
              <a:gd name="connsiteX3" fmla="*/ 0 w 5782854"/>
              <a:gd name="connsiteY3" fmla="*/ 7764967 h 10115842"/>
              <a:gd name="connsiteX4" fmla="*/ 1668830 w 5782854"/>
              <a:gd name="connsiteY4" fmla="*/ 983069 h 10115842"/>
              <a:gd name="connsiteX0" fmla="*/ 1679343 w 5793367"/>
              <a:gd name="connsiteY0" fmla="*/ 983069 h 10115842"/>
              <a:gd name="connsiteX1" fmla="*/ 5793367 w 5793367"/>
              <a:gd name="connsiteY1" fmla="*/ 0 h 10115842"/>
              <a:gd name="connsiteX2" fmla="*/ 5793367 w 5793367"/>
              <a:gd name="connsiteY2" fmla="*/ 10115842 h 10115842"/>
              <a:gd name="connsiteX3" fmla="*/ 10513 w 5793367"/>
              <a:gd name="connsiteY3" fmla="*/ 7764967 h 10115842"/>
              <a:gd name="connsiteX4" fmla="*/ 1679343 w 5793367"/>
              <a:gd name="connsiteY4" fmla="*/ 983069 h 10115842"/>
              <a:gd name="connsiteX0" fmla="*/ 890770 w 5846374"/>
              <a:gd name="connsiteY0" fmla="*/ 4077854 h 10115842"/>
              <a:gd name="connsiteX1" fmla="*/ 5846374 w 5846374"/>
              <a:gd name="connsiteY1" fmla="*/ 0 h 10115842"/>
              <a:gd name="connsiteX2" fmla="*/ 5846374 w 5846374"/>
              <a:gd name="connsiteY2" fmla="*/ 10115842 h 10115842"/>
              <a:gd name="connsiteX3" fmla="*/ 63520 w 5846374"/>
              <a:gd name="connsiteY3" fmla="*/ 7764967 h 10115842"/>
              <a:gd name="connsiteX4" fmla="*/ 890770 w 5846374"/>
              <a:gd name="connsiteY4" fmla="*/ 4077854 h 10115842"/>
              <a:gd name="connsiteX0" fmla="*/ 890770 w 5846374"/>
              <a:gd name="connsiteY0" fmla="*/ 4077854 h 10115842"/>
              <a:gd name="connsiteX1" fmla="*/ 5846374 w 5846374"/>
              <a:gd name="connsiteY1" fmla="*/ 0 h 10115842"/>
              <a:gd name="connsiteX2" fmla="*/ 5846374 w 5846374"/>
              <a:gd name="connsiteY2" fmla="*/ 10115842 h 10115842"/>
              <a:gd name="connsiteX3" fmla="*/ 63520 w 5846374"/>
              <a:gd name="connsiteY3" fmla="*/ 7764967 h 10115842"/>
              <a:gd name="connsiteX4" fmla="*/ 890770 w 5846374"/>
              <a:gd name="connsiteY4" fmla="*/ 4077854 h 10115842"/>
              <a:gd name="connsiteX0" fmla="*/ 890770 w 5846374"/>
              <a:gd name="connsiteY0" fmla="*/ 4421151 h 10459139"/>
              <a:gd name="connsiteX1" fmla="*/ 2011479 w 5846374"/>
              <a:gd name="connsiteY1" fmla="*/ 2483787 h 10459139"/>
              <a:gd name="connsiteX2" fmla="*/ 5846374 w 5846374"/>
              <a:gd name="connsiteY2" fmla="*/ 343297 h 10459139"/>
              <a:gd name="connsiteX3" fmla="*/ 5846374 w 5846374"/>
              <a:gd name="connsiteY3" fmla="*/ 10459139 h 10459139"/>
              <a:gd name="connsiteX4" fmla="*/ 63520 w 5846374"/>
              <a:gd name="connsiteY4" fmla="*/ 8108264 h 10459139"/>
              <a:gd name="connsiteX5" fmla="*/ 890770 w 5846374"/>
              <a:gd name="connsiteY5" fmla="*/ 4421151 h 104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6374" h="10459139">
                <a:moveTo>
                  <a:pt x="890770" y="4421151"/>
                </a:moveTo>
                <a:cubicBezTo>
                  <a:pt x="1256783" y="3513395"/>
                  <a:pt x="1185545" y="3163429"/>
                  <a:pt x="2011479" y="2483787"/>
                </a:cubicBezTo>
                <a:cubicBezTo>
                  <a:pt x="2837413" y="1804145"/>
                  <a:pt x="5248578" y="-956272"/>
                  <a:pt x="5846374" y="343297"/>
                </a:cubicBezTo>
                <a:lnTo>
                  <a:pt x="5846374" y="10459139"/>
                </a:lnTo>
                <a:cubicBezTo>
                  <a:pt x="3981770" y="9877907"/>
                  <a:pt x="1024482" y="9666788"/>
                  <a:pt x="63520" y="8108264"/>
                </a:cubicBezTo>
                <a:cubicBezTo>
                  <a:pt x="-45440" y="7046212"/>
                  <a:pt x="-136497" y="6610472"/>
                  <a:pt x="890770" y="442115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533400"/>
            <a:ext cx="6400800" cy="8382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612" y="549747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cap="all" spc="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Arial"/>
              </a:rPr>
              <a:t>Влияние проверок на поведение свое и соседа </a:t>
            </a:r>
            <a:endParaRPr lang="en-US" cap="all" spc="1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0412" y="1841374"/>
            <a:ext cx="9140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457189">
              <a:spcBef>
                <a:spcPts val="420"/>
              </a:spcBef>
              <a:buSzPts val="1800"/>
              <a:buFont typeface="Gill Sans"/>
              <a:buAutoNum type="arabicPeriod"/>
            </a:pPr>
            <a:r>
              <a:rPr lang="ru-RU" sz="1800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Исследовались данные по налогу с оборота налоговых счетов</a:t>
            </a:r>
          </a:p>
          <a:p>
            <a:pPr marL="609585" indent="-457189">
              <a:buSzPts val="1800"/>
              <a:buFont typeface="Gill Sans"/>
              <a:buAutoNum type="arabicPeriod"/>
            </a:pPr>
            <a:r>
              <a:rPr lang="ru-RU" sz="1800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Только налогоплательщики Еревана</a:t>
            </a:r>
          </a:p>
          <a:p>
            <a:pPr marL="609585" indent="-457189">
              <a:buSzPts val="1800"/>
              <a:buFont typeface="Gill Sans"/>
              <a:buAutoNum type="arabicPeriod"/>
            </a:pPr>
            <a:r>
              <a:rPr lang="ru-RU" sz="1800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Данные </a:t>
            </a:r>
            <a:r>
              <a:rPr lang="ru-RU" sz="1800" dirty="0" smtClean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2021 </a:t>
            </a:r>
            <a:r>
              <a:rPr lang="ru-RU" sz="1800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года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012" y="2951855"/>
            <a:ext cx="8380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</a:rPr>
              <a:t>С помощью МО были уточнены данные адресов налогоплательщиков Еревана, что позволило проводить пространственный анализ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37612" y="4031397"/>
            <a:ext cx="2799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20"/>
              </a:spcBef>
            </a:pPr>
            <a:r>
              <a:rPr lang="ru-RU" i="1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Цели исследования:</a:t>
            </a:r>
          </a:p>
        </p:txBody>
      </p:sp>
      <p:sp>
        <p:nvSpPr>
          <p:cNvPr id="11" name="Down Arrow 10"/>
          <p:cNvSpPr/>
          <p:nvPr/>
        </p:nvSpPr>
        <p:spPr>
          <a:xfrm rot="5400000">
            <a:off x="9827419" y="2926076"/>
            <a:ext cx="685800" cy="403701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7212" y="464115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396">
              <a:spcBef>
                <a:spcPts val="420"/>
              </a:spcBef>
              <a:buSzPts val="1800"/>
            </a:pPr>
            <a:r>
              <a:rPr lang="en-US" sz="1800" dirty="0" smtClean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1.    </a:t>
            </a:r>
            <a:r>
              <a:rPr lang="ru-RU" sz="1800" dirty="0" smtClean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Оценить </a:t>
            </a:r>
            <a:r>
              <a:rPr lang="ru-RU" sz="1800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постоянное и временное влияние проверок на собственное поведение</a:t>
            </a:r>
          </a:p>
        </p:txBody>
      </p:sp>
      <p:sp>
        <p:nvSpPr>
          <p:cNvPr id="13" name="Down Arrow 12"/>
          <p:cNvSpPr/>
          <p:nvPr/>
        </p:nvSpPr>
        <p:spPr>
          <a:xfrm rot="5400000">
            <a:off x="10346373" y="4346150"/>
            <a:ext cx="685800" cy="299910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73971" y="566178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396">
              <a:spcBef>
                <a:spcPts val="420"/>
              </a:spcBef>
              <a:buSzPts val="1800"/>
            </a:pPr>
            <a:r>
              <a:rPr lang="en-US" sz="1800" dirty="0" smtClean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2.    </a:t>
            </a:r>
            <a:r>
              <a:rPr lang="ru-RU" sz="1800" dirty="0" smtClean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Оценить </a:t>
            </a:r>
            <a:r>
              <a:rPr lang="ru-RU" sz="1800" dirty="0">
                <a:solidFill>
                  <a:srgbClr val="4D5D77"/>
                </a:solidFill>
                <a:latin typeface="Corbel" panose="020B0503020204020204" pitchFamily="34" charset="0"/>
                <a:ea typeface="Gill Sans"/>
                <a:cs typeface="Gill Sans"/>
                <a:sym typeface="Gill Sans"/>
              </a:rPr>
              <a:t>постоянное и временное влияние проверок на поведение ближайших соседей</a:t>
            </a:r>
          </a:p>
        </p:txBody>
      </p:sp>
    </p:spTree>
    <p:extLst>
      <p:ext uri="{BB962C8B-B14F-4D97-AF65-F5344CB8AC3E}">
        <p14:creationId xmlns:p14="http://schemas.microsoft.com/office/powerpoint/2010/main" val="8543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208836"/>
            <a:ext cx="12188825" cy="1828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8612" y="457200"/>
            <a:ext cx="92415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accent2"/>
                </a:solidFill>
                <a:latin typeface="Corbel" panose="020B0503020204020204" pitchFamily="34" charset="0"/>
              </a:rPr>
              <a:t>Предпринятые действия</a:t>
            </a:r>
            <a:endParaRPr lang="en-US" sz="6600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08412" y="2537210"/>
            <a:ext cx="0" cy="1905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1854" y="3197321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457189">
              <a:spcBef>
                <a:spcPts val="420"/>
              </a:spcBef>
              <a:buSzPts val="1800"/>
              <a:buFont typeface="Gill Sans"/>
              <a:buAutoNum type="arabicPeriod"/>
            </a:pPr>
            <a:r>
              <a:rPr lang="ru-RU" sz="1600" dirty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Из адресных данных получить широту и долготу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8367" y="2951099"/>
            <a:ext cx="3351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457189">
              <a:buSzPts val="1800"/>
              <a:buFont typeface="+mj-lt"/>
              <a:buAutoNum type="arabicPeriod" startAt="2"/>
            </a:pPr>
            <a:r>
              <a:rPr lang="ru-RU" sz="1600" dirty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Получить упорядоченный список 10 ближайших соседей в радиусе  200 метров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359807" y="2537208"/>
            <a:ext cx="0" cy="1905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42212" y="2951099"/>
            <a:ext cx="434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457189">
              <a:buSzPts val="1800"/>
              <a:buFont typeface="+mj-lt"/>
              <a:buAutoNum type="arabicPeriod" startAt="3"/>
            </a:pPr>
            <a:r>
              <a:rPr lang="ru-RU" sz="1600" dirty="0" smtClean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Для оценки количества наблюдений объединить </a:t>
            </a:r>
            <a:r>
              <a:rPr lang="ru-RU" sz="1600" dirty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полученную базу с данными проверок и данными дневного </a:t>
            </a:r>
            <a:r>
              <a:rPr lang="ru-RU" sz="1600" dirty="0" smtClean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оборота</a:t>
            </a:r>
            <a:endParaRPr lang="ru-RU" sz="1600" dirty="0">
              <a:solidFill>
                <a:srgbClr val="244655"/>
              </a:solidFill>
              <a:latin typeface="Corbel" panose="020B0503020204020204" pitchFamily="34" charset="0"/>
              <a:sym typeface="Gill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228" y="4642126"/>
            <a:ext cx="8278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457189">
              <a:spcBef>
                <a:spcPts val="420"/>
              </a:spcBef>
              <a:buSzPts val="1800"/>
              <a:buFont typeface="+mj-lt"/>
              <a:buAutoNum type="arabicPeriod" startAt="4"/>
            </a:pPr>
            <a:r>
              <a:rPr lang="ru-RU" sz="1600" dirty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Используя метод Изучения Явлений (event study) определить влияние проверок на: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7" y="5174806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19170" indent="-457189">
              <a:buSzPts val="1800"/>
              <a:buFont typeface="Gill Sans"/>
              <a:buChar char="-"/>
            </a:pPr>
            <a:r>
              <a:rPr lang="ru-RU" sz="1600" dirty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Изменение оборота до и после явления (проверки)</a:t>
            </a:r>
          </a:p>
          <a:p>
            <a:pPr marL="1219170" indent="-457189">
              <a:buSzPts val="1800"/>
              <a:buFont typeface="Gill Sans"/>
              <a:buChar char="-"/>
            </a:pPr>
            <a:r>
              <a:rPr lang="ru-RU" sz="1600" dirty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Принять во внимание, что проверка может быть результативной (с наложением штрафа) и безрезультативной</a:t>
            </a:r>
          </a:p>
          <a:p>
            <a:pPr marL="1219170" indent="-457189">
              <a:buSzPts val="1800"/>
              <a:buFont typeface="Gill Sans"/>
              <a:buChar char="-"/>
            </a:pPr>
            <a:r>
              <a:rPr lang="ru-RU" sz="1600" dirty="0">
                <a:solidFill>
                  <a:srgbClr val="244655"/>
                </a:solidFill>
                <a:latin typeface="Corbel" panose="020B0503020204020204" pitchFamily="34" charset="0"/>
                <a:sym typeface="Gill Sans"/>
              </a:rPr>
              <a:t>Принять во внимание индивидуальные особенности, временные тенденции, дни недели и праздники. </a:t>
            </a:r>
          </a:p>
        </p:txBody>
      </p:sp>
    </p:spTree>
    <p:extLst>
      <p:ext uri="{BB962C8B-B14F-4D97-AF65-F5344CB8AC3E}">
        <p14:creationId xmlns:p14="http://schemas.microsoft.com/office/powerpoint/2010/main" val="14684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0412" y="792163"/>
            <a:ext cx="5474239" cy="533400"/>
          </a:xfrm>
        </p:spPr>
        <p:txBody>
          <a:bodyPr/>
          <a:lstStyle/>
          <a:p>
            <a:r>
              <a:rPr lang="ru-RU" sz="1400" dirty="0">
                <a:solidFill>
                  <a:srgbClr val="244655"/>
                </a:solidFill>
                <a:latin typeface="Corbel" panose="020B0503020204020204" pitchFamily="34" charset="0"/>
              </a:rPr>
              <a:t>Влияние неэффективных поверок</a:t>
            </a:r>
            <a:r>
              <a:rPr lang="en" sz="1400" dirty="0">
                <a:solidFill>
                  <a:srgbClr val="244655"/>
                </a:solidFill>
                <a:latin typeface="Corbel" panose="020B0503020204020204" pitchFamily="34" charset="0"/>
              </a:rPr>
              <a:t> </a:t>
            </a:r>
            <a:r>
              <a:rPr lang="ru-RU" sz="1400" dirty="0">
                <a:solidFill>
                  <a:srgbClr val="244655"/>
                </a:solidFill>
                <a:latin typeface="Corbel" panose="020B0503020204020204" pitchFamily="34" charset="0"/>
              </a:rPr>
              <a:t>на </a:t>
            </a:r>
            <a:r>
              <a:rPr lang="ru-RU" sz="1400" dirty="0" smtClean="0">
                <a:solidFill>
                  <a:srgbClr val="244655"/>
                </a:solidFill>
                <a:latin typeface="Corbel" panose="020B0503020204020204" pitchFamily="34" charset="0"/>
              </a:rPr>
              <a:t>обороты</a:t>
            </a:r>
            <a:endParaRPr lang="en-US" sz="1400" dirty="0">
              <a:solidFill>
                <a:srgbClr val="244655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6309263" y="764731"/>
            <a:ext cx="5268533" cy="560832"/>
          </a:xfrm>
        </p:spPr>
        <p:txBody>
          <a:bodyPr/>
          <a:lstStyle/>
          <a:p>
            <a:r>
              <a:rPr lang="ru-RU" sz="1400" dirty="0">
                <a:solidFill>
                  <a:srgbClr val="244655"/>
                </a:solidFill>
                <a:latin typeface="Corbel" panose="020B0503020204020204" pitchFamily="34" charset="0"/>
              </a:rPr>
              <a:t>Влияние проверенных налогоплательщиков на непроверенных</a:t>
            </a:r>
            <a:endParaRPr lang="en-US" sz="1400" dirty="0">
              <a:solidFill>
                <a:srgbClr val="244655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Google Shape;18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280" y="1447801"/>
            <a:ext cx="5105400" cy="312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612" y="1447801"/>
            <a:ext cx="46482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2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24003" y="2626573"/>
            <a:ext cx="12196762" cy="11555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0" y="2524136"/>
            <a:ext cx="12196762" cy="13603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13525" y="260249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6000" dirty="0" smtClean="0">
                <a:solidFill>
                  <a:schemeClr val="accent2"/>
                </a:solidFill>
                <a:cs typeface="Arial" pitchFamily="34" charset="0"/>
              </a:rPr>
              <a:t>Благодарю за внимание</a:t>
            </a:r>
            <a:endParaRPr lang="ko-KR" altLang="en-US" sz="60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82233"/>
            <a:ext cx="2400250" cy="921809"/>
          </a:xfrm>
          <a:prstGeom prst="rect">
            <a:avLst/>
          </a:prstGeom>
        </p:spPr>
      </p:pic>
      <p:sp>
        <p:nvSpPr>
          <p:cNvPr id="13" name="Text Placeholder 85">
            <a:extLst>
              <a:ext uri="{FF2B5EF4-FFF2-40B4-BE49-F238E27FC236}">
                <a16:creationId xmlns:a16="http://schemas.microsoft.com/office/drawing/2014/main" id="{5247C1BA-8536-DC58-00A9-DB2FAFD4B1EC}"/>
              </a:ext>
            </a:extLst>
          </p:cNvPr>
          <p:cNvSpPr txBox="1">
            <a:spLocks/>
          </p:cNvSpPr>
          <p:nvPr/>
        </p:nvSpPr>
        <p:spPr>
          <a:xfrm>
            <a:off x="457072" y="5765526"/>
            <a:ext cx="2535423" cy="339309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4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1pPr>
            <a:lvl2pPr marL="990427" indent="-380933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3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523733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3pPr>
            <a:lvl4pPr marL="2133227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742720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cap="all" spc="200" dirty="0">
                <a:solidFill>
                  <a:schemeClr val="accent3"/>
                </a:solidFill>
              </a:rPr>
              <a:t>А.О. Мурадян </a:t>
            </a:r>
          </a:p>
        </p:txBody>
      </p:sp>
      <p:sp>
        <p:nvSpPr>
          <p:cNvPr id="14" name="Text Placeholder 91">
            <a:extLst>
              <a:ext uri="{FF2B5EF4-FFF2-40B4-BE49-F238E27FC236}">
                <a16:creationId xmlns:a16="http://schemas.microsoft.com/office/drawing/2014/main" id="{C4044085-B53A-D640-98E0-6295995E8D33}"/>
              </a:ext>
            </a:extLst>
          </p:cNvPr>
          <p:cNvSpPr txBox="1">
            <a:spLocks/>
          </p:cNvSpPr>
          <p:nvPr/>
        </p:nvSpPr>
        <p:spPr>
          <a:xfrm>
            <a:off x="449402" y="6156342"/>
            <a:ext cx="4719687" cy="516633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4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1pPr>
            <a:lvl2pPr marL="990427" indent="-380933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3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523733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3pPr>
            <a:lvl4pPr marL="2133227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742720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accent3"/>
                </a:solidFill>
              </a:rPr>
              <a:t>Заместитель председателя Комитета государственных доходов Республики Армения</a:t>
            </a: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800" b="1" cap="all" spc="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678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СБОР ДАННЫХ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18044" y="3505200"/>
            <a:ext cx="8586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/>
                </a:solidFill>
                <a:cs typeface="Arial"/>
              </a:rPr>
              <a:t>Налоговая администрация РА получает информацию относитально деятельности хозяйствующих субъектов в онлайн режиме, не увеличивая их </a:t>
            </a:r>
            <a:r>
              <a:rPr lang="ru-RU" sz="2000" dirty="0" smtClean="0">
                <a:solidFill>
                  <a:schemeClr val="accent3"/>
                </a:solidFill>
                <a:cs typeface="Arial"/>
              </a:rPr>
              <a:t>нагрузку</a:t>
            </a:r>
            <a:r>
              <a:rPr lang="en-US" sz="2000" dirty="0" smtClean="0">
                <a:solidFill>
                  <a:schemeClr val="accent3"/>
                </a:solidFill>
                <a:cs typeface="Arial"/>
              </a:rPr>
              <a:t>.</a:t>
            </a:r>
            <a:endParaRPr lang="ru-RU" sz="2000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32" y="804132"/>
            <a:ext cx="2215788" cy="163426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07" y="804132"/>
            <a:ext cx="2210773" cy="163426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263" y="804132"/>
            <a:ext cx="2195735" cy="163426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064" y="804132"/>
            <a:ext cx="2205761" cy="16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0059-60A0-D867-5A79-254D544B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0" y="4267200"/>
            <a:ext cx="3960971" cy="23054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atin typeface="Corbel" panose="020B0503020204020204" pitchFamily="34" charset="0"/>
              </a:rPr>
              <a:t>Ежедневно в базу данных КГД РА </a:t>
            </a:r>
            <a:r>
              <a:rPr lang="ru-RU" sz="2400" b="1" dirty="0" smtClean="0">
                <a:latin typeface="Corbel" panose="020B0503020204020204" pitchFamily="34" charset="0"/>
              </a:rPr>
              <a:t>поступает</a:t>
            </a:r>
            <a:r>
              <a:rPr lang="ru-RU" sz="2400" b="1" dirty="0">
                <a:latin typeface="Corbel" panose="020B0503020204020204" pitchFamily="34" charset="0"/>
              </a:rPr>
              <a:t/>
            </a:r>
            <a:br>
              <a:rPr lang="ru-RU" sz="2400" b="1" dirty="0">
                <a:latin typeface="Corbel" panose="020B0503020204020204" pitchFamily="34" charset="0"/>
              </a:rPr>
            </a:br>
            <a:r>
              <a:rPr lang="ru-RU" sz="2400" b="1" dirty="0">
                <a:latin typeface="Corbel" panose="020B0503020204020204" pitchFamily="34" charset="0"/>
              </a:rPr>
              <a:t>около </a:t>
            </a:r>
            <a:r>
              <a:rPr lang="ru-RU" sz="2400" b="1" dirty="0">
                <a:solidFill>
                  <a:srgbClr val="3A7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 миллионов </a:t>
            </a:r>
            <a:r>
              <a:rPr lang="ru-RU" sz="2400" b="1" dirty="0">
                <a:latin typeface="Corbel" panose="020B0503020204020204" pitchFamily="34" charset="0"/>
              </a:rPr>
              <a:t>единиц информации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1066800"/>
            <a:ext cx="5527824" cy="48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9F314B-3581-737E-B929-0311A4166707}"/>
              </a:ext>
            </a:extLst>
          </p:cNvPr>
          <p:cNvSpPr txBox="1">
            <a:spLocks/>
          </p:cNvSpPr>
          <p:nvPr/>
        </p:nvSpPr>
        <p:spPr>
          <a:xfrm>
            <a:off x="342025" y="2959100"/>
            <a:ext cx="12266771" cy="558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sz="4800" b="0" i="0" kern="1200" cap="all" spc="1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/>
              <a:t>BI </a:t>
            </a:r>
            <a:r>
              <a:rPr lang="ru-RU" sz="3600" b="1" dirty="0" smtClean="0"/>
              <a:t>несколько примеров</a:t>
            </a:r>
            <a:endParaRPr lang="ru-RU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203200"/>
            <a:ext cx="4893522" cy="2667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673475"/>
            <a:ext cx="4893522" cy="2895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49" y="203200"/>
            <a:ext cx="5334000" cy="2667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1" y="3673475"/>
            <a:ext cx="53340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0059-60A0-D867-5A79-254D544B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4495800"/>
            <a:ext cx="3960971" cy="83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Corbel" panose="020B0503020204020204" pitchFamily="34" charset="0"/>
              </a:rPr>
              <a:t>3</a:t>
            </a:r>
            <a:r>
              <a:rPr lang="ru-RU" b="1" dirty="0" smtClean="0">
                <a:latin typeface="Corbel" panose="020B0503020204020204" pitchFamily="34" charset="0"/>
              </a:rPr>
              <a:t> ПРОЕКТА</a:t>
            </a:r>
            <a:endParaRPr lang="ru-RU" b="1" dirty="0"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1412" y="457200"/>
            <a:ext cx="6858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244655"/>
                </a:solidFill>
              </a:rPr>
              <a:t>Разработка модели прогнозирования налоговых </a:t>
            </a:r>
            <a:r>
              <a:rPr lang="ru-RU" sz="4000" b="1" dirty="0" smtClean="0">
                <a:solidFill>
                  <a:srgbClr val="244655"/>
                </a:solidFill>
              </a:rPr>
              <a:t>нарушений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b="1" dirty="0">
              <a:solidFill>
                <a:srgbClr val="24465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244655"/>
                </a:solidFill>
              </a:rPr>
              <a:t> Прослеживаемость </a:t>
            </a:r>
            <a:r>
              <a:rPr lang="ru-RU" sz="4000" b="1" dirty="0" smtClean="0">
                <a:solidFill>
                  <a:srgbClr val="244655"/>
                </a:solidFill>
              </a:rPr>
              <a:t>товаров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b="1" dirty="0">
              <a:solidFill>
                <a:srgbClr val="24465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244655"/>
                </a:solidFill>
              </a:rPr>
              <a:t>Оценка влияния проверок на поведение налогоплателщиков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056E-F816-1B50-725B-8664BB9D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23" y="1036639"/>
            <a:ext cx="9852061" cy="944561"/>
          </a:xfrm>
        </p:spPr>
        <p:txBody>
          <a:bodyPr>
            <a:noAutofit/>
          </a:bodyPr>
          <a:lstStyle/>
          <a:p>
            <a:r>
              <a:rPr lang="ru-RU" sz="3200" dirty="0"/>
              <a:t>Разработка модели прогнозирования налоговых нарушений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4250" y="2472731"/>
            <a:ext cx="3577753" cy="1354574"/>
            <a:chOff x="798526" y="1943100"/>
            <a:chExt cx="3584575" cy="1458813"/>
          </a:xfrm>
        </p:grpSpPr>
        <p:grpSp>
          <p:nvGrpSpPr>
            <p:cNvPr id="37" name="กลุ่ม 73"/>
            <p:cNvGrpSpPr/>
            <p:nvPr/>
          </p:nvGrpSpPr>
          <p:grpSpPr>
            <a:xfrm>
              <a:off x="798526" y="1943100"/>
              <a:ext cx="3584575" cy="879475"/>
              <a:chOff x="4389438" y="2971800"/>
              <a:chExt cx="7169150" cy="1758950"/>
            </a:xfrm>
          </p:grpSpPr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4389438" y="2971800"/>
                <a:ext cx="7169150" cy="1758950"/>
              </a:xfrm>
              <a:prstGeom prst="rect">
                <a:avLst/>
              </a:prstGeom>
              <a:gradFill>
                <a:gsLst>
                  <a:gs pos="25000">
                    <a:schemeClr val="accent1">
                      <a:lumMod val="60000"/>
                      <a:lumOff val="40000"/>
                    </a:schemeClr>
                  </a:gs>
                  <a:gs pos="49000">
                    <a:schemeClr val="accent1">
                      <a:lumMod val="60000"/>
                      <a:lumOff val="40000"/>
                    </a:schemeClr>
                  </a:gs>
                  <a:gs pos="8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3600000" scaled="0"/>
              </a:gra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39" name="Freeform 123"/>
              <p:cNvSpPr>
                <a:spLocks noChangeArrowheads="1"/>
              </p:cNvSpPr>
              <p:nvPr/>
            </p:nvSpPr>
            <p:spPr bwMode="auto">
              <a:xfrm>
                <a:off x="4729171" y="3256800"/>
                <a:ext cx="1071843" cy="1096962"/>
              </a:xfrm>
              <a:custGeom>
                <a:avLst/>
                <a:gdLst>
                  <a:gd name="T0" fmla="*/ 275 w 452"/>
                  <a:gd name="T1" fmla="*/ 301 h 462"/>
                  <a:gd name="T2" fmla="*/ 275 w 452"/>
                  <a:gd name="T3" fmla="*/ 301 h 462"/>
                  <a:gd name="T4" fmla="*/ 434 w 452"/>
                  <a:gd name="T5" fmla="*/ 26 h 462"/>
                  <a:gd name="T6" fmla="*/ 434 w 452"/>
                  <a:gd name="T7" fmla="*/ 18 h 462"/>
                  <a:gd name="T8" fmla="*/ 425 w 452"/>
                  <a:gd name="T9" fmla="*/ 18 h 462"/>
                  <a:gd name="T10" fmla="*/ 159 w 452"/>
                  <a:gd name="T11" fmla="*/ 178 h 462"/>
                  <a:gd name="T12" fmla="*/ 9 w 452"/>
                  <a:gd name="T13" fmla="*/ 301 h 462"/>
                  <a:gd name="T14" fmla="*/ 35 w 452"/>
                  <a:gd name="T15" fmla="*/ 328 h 462"/>
                  <a:gd name="T16" fmla="*/ 88 w 452"/>
                  <a:gd name="T17" fmla="*/ 310 h 462"/>
                  <a:gd name="T18" fmla="*/ 151 w 452"/>
                  <a:gd name="T19" fmla="*/ 372 h 462"/>
                  <a:gd name="T20" fmla="*/ 133 w 452"/>
                  <a:gd name="T21" fmla="*/ 425 h 462"/>
                  <a:gd name="T22" fmla="*/ 151 w 452"/>
                  <a:gd name="T23" fmla="*/ 452 h 462"/>
                  <a:gd name="T24" fmla="*/ 275 w 452"/>
                  <a:gd name="T25" fmla="*/ 301 h 462"/>
                  <a:gd name="T26" fmla="*/ 301 w 452"/>
                  <a:gd name="T27" fmla="*/ 150 h 462"/>
                  <a:gd name="T28" fmla="*/ 301 w 452"/>
                  <a:gd name="T29" fmla="*/ 150 h 462"/>
                  <a:gd name="T30" fmla="*/ 301 w 452"/>
                  <a:gd name="T31" fmla="*/ 97 h 462"/>
                  <a:gd name="T32" fmla="*/ 354 w 452"/>
                  <a:gd name="T33" fmla="*/ 97 h 462"/>
                  <a:gd name="T34" fmla="*/ 354 w 452"/>
                  <a:gd name="T35" fmla="*/ 150 h 462"/>
                  <a:gd name="T36" fmla="*/ 301 w 452"/>
                  <a:gd name="T37" fmla="*/ 15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462">
                    <a:moveTo>
                      <a:pt x="275" y="301"/>
                    </a:moveTo>
                    <a:lnTo>
                      <a:pt x="275" y="301"/>
                    </a:lnTo>
                    <a:cubicBezTo>
                      <a:pt x="275" y="301"/>
                      <a:pt x="451" y="169"/>
                      <a:pt x="434" y="26"/>
                    </a:cubicBezTo>
                    <a:lnTo>
                      <a:pt x="434" y="18"/>
                    </a:lnTo>
                    <a:cubicBezTo>
                      <a:pt x="425" y="18"/>
                      <a:pt x="425" y="18"/>
                      <a:pt x="425" y="18"/>
                    </a:cubicBezTo>
                    <a:cubicBezTo>
                      <a:pt x="284" y="0"/>
                      <a:pt x="159" y="178"/>
                      <a:pt x="159" y="178"/>
                    </a:cubicBezTo>
                    <a:cubicBezTo>
                      <a:pt x="53" y="159"/>
                      <a:pt x="62" y="186"/>
                      <a:pt x="9" y="301"/>
                    </a:cubicBezTo>
                    <a:cubicBezTo>
                      <a:pt x="0" y="328"/>
                      <a:pt x="18" y="328"/>
                      <a:pt x="35" y="328"/>
                    </a:cubicBezTo>
                    <a:cubicBezTo>
                      <a:pt x="53" y="319"/>
                      <a:pt x="88" y="310"/>
                      <a:pt x="88" y="310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2"/>
                      <a:pt x="141" y="407"/>
                      <a:pt x="133" y="425"/>
                    </a:cubicBezTo>
                    <a:cubicBezTo>
                      <a:pt x="124" y="443"/>
                      <a:pt x="133" y="461"/>
                      <a:pt x="151" y="452"/>
                    </a:cubicBezTo>
                    <a:cubicBezTo>
                      <a:pt x="266" y="398"/>
                      <a:pt x="292" y="407"/>
                      <a:pt x="275" y="301"/>
                    </a:cubicBezTo>
                    <a:close/>
                    <a:moveTo>
                      <a:pt x="301" y="150"/>
                    </a:moveTo>
                    <a:lnTo>
                      <a:pt x="301" y="150"/>
                    </a:lnTo>
                    <a:cubicBezTo>
                      <a:pt x="284" y="133"/>
                      <a:pt x="284" y="115"/>
                      <a:pt x="301" y="97"/>
                    </a:cubicBezTo>
                    <a:cubicBezTo>
                      <a:pt x="319" y="80"/>
                      <a:pt x="345" y="80"/>
                      <a:pt x="354" y="97"/>
                    </a:cubicBezTo>
                    <a:cubicBezTo>
                      <a:pt x="372" y="115"/>
                      <a:pt x="372" y="133"/>
                      <a:pt x="354" y="150"/>
                    </a:cubicBezTo>
                    <a:cubicBezTo>
                      <a:pt x="345" y="169"/>
                      <a:pt x="319" y="169"/>
                      <a:pt x="301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9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992306" y="3466728"/>
                <a:ext cx="5483732" cy="67710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Lato Black" charset="0"/>
                    <a:ea typeface="Lato Black" charset="0"/>
                    <a:cs typeface="Lato Black" charset="0"/>
                  </a:rPr>
                  <a:t>ЦЕЛЬ</a:t>
                </a:r>
                <a:endParaRPr lang="en-US" sz="1200" b="1" dirty="0">
                  <a:solidFill>
                    <a:schemeClr val="bg1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798526" y="2853137"/>
              <a:ext cx="3567907" cy="54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ru-RU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Получить модель прогнозирования нарушений для налогоплательщиков налога на прибыль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10104" y="2479938"/>
            <a:ext cx="3592381" cy="1097458"/>
            <a:chOff x="4462043" y="1943101"/>
            <a:chExt cx="3584575" cy="1229871"/>
          </a:xfrm>
        </p:grpSpPr>
        <p:grpSp>
          <p:nvGrpSpPr>
            <p:cNvPr id="49" name="กลุ่ม 72"/>
            <p:cNvGrpSpPr/>
            <p:nvPr/>
          </p:nvGrpSpPr>
          <p:grpSpPr>
            <a:xfrm>
              <a:off x="4462043" y="1943101"/>
              <a:ext cx="3584575" cy="910038"/>
              <a:chOff x="8893923" y="4298066"/>
              <a:chExt cx="7169150" cy="1820075"/>
            </a:xfrm>
          </p:grpSpPr>
          <p:grpSp>
            <p:nvGrpSpPr>
              <p:cNvPr id="50" name="กลุ่ม 75"/>
              <p:cNvGrpSpPr/>
              <p:nvPr/>
            </p:nvGrpSpPr>
            <p:grpSpPr>
              <a:xfrm>
                <a:off x="8893923" y="4298066"/>
                <a:ext cx="7169150" cy="1820075"/>
                <a:chOff x="4389438" y="2971800"/>
                <a:chExt cx="7169150" cy="1820075"/>
              </a:xfrm>
            </p:grpSpPr>
            <p:sp>
              <p:nvSpPr>
                <p:cNvPr id="52" name="Rectangle 6"/>
                <p:cNvSpPr>
                  <a:spLocks noChangeArrowheads="1"/>
                </p:cNvSpPr>
                <p:nvPr/>
              </p:nvSpPr>
              <p:spPr bwMode="auto">
                <a:xfrm>
                  <a:off x="4389438" y="2971800"/>
                  <a:ext cx="7169150" cy="1820075"/>
                </a:xfrm>
                <a:prstGeom prst="rect">
                  <a:avLst/>
                </a:prstGeom>
                <a:gradFill>
                  <a:gsLst>
                    <a:gs pos="25000">
                      <a:srgbClr val="3E7994"/>
                    </a:gs>
                    <a:gs pos="49000">
                      <a:srgbClr val="3E7994"/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992306" y="2974284"/>
                  <a:ext cx="5483732" cy="1661994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chemeClr val="bg1"/>
                      </a:solidFill>
                      <a:latin typeface="Lato Black" charset="0"/>
                      <a:ea typeface="Lato Black" charset="0"/>
                      <a:cs typeface="Lato Black" charset="0"/>
                    </a:rPr>
                    <a:t>ПРИМЕНЕНИЕ МАШИННОГО ОБУЧЕНИЯ</a:t>
                  </a:r>
                  <a:endParaRPr lang="en-US" sz="1200" b="1" dirty="0">
                    <a:solidFill>
                      <a:schemeClr val="bg1"/>
                    </a:solidFill>
                    <a:latin typeface="Lato Black" charset="0"/>
                    <a:ea typeface="Lato Black" charset="0"/>
                    <a:cs typeface="Lato Black" charset="0"/>
                  </a:endParaRPr>
                </a:p>
              </p:txBody>
            </p:sp>
          </p:grpSp>
          <p:sp>
            <p:nvSpPr>
              <p:cNvPr id="51" name="Freeform 149"/>
              <p:cNvSpPr>
                <a:spLocks noChangeArrowheads="1"/>
              </p:cNvSpPr>
              <p:nvPr/>
            </p:nvSpPr>
            <p:spPr bwMode="auto">
              <a:xfrm>
                <a:off x="9418637" y="4724400"/>
                <a:ext cx="780497" cy="1060873"/>
              </a:xfrm>
              <a:custGeom>
                <a:avLst/>
                <a:gdLst>
                  <a:gd name="T0" fmla="*/ 106 w 364"/>
                  <a:gd name="T1" fmla="*/ 479 h 498"/>
                  <a:gd name="T2" fmla="*/ 106 w 364"/>
                  <a:gd name="T3" fmla="*/ 479 h 498"/>
                  <a:gd name="T4" fmla="*/ 176 w 364"/>
                  <a:gd name="T5" fmla="*/ 497 h 498"/>
                  <a:gd name="T6" fmla="*/ 248 w 364"/>
                  <a:gd name="T7" fmla="*/ 479 h 498"/>
                  <a:gd name="T8" fmla="*/ 248 w 364"/>
                  <a:gd name="T9" fmla="*/ 426 h 498"/>
                  <a:gd name="T10" fmla="*/ 106 w 364"/>
                  <a:gd name="T11" fmla="*/ 426 h 498"/>
                  <a:gd name="T12" fmla="*/ 106 w 364"/>
                  <a:gd name="T13" fmla="*/ 479 h 498"/>
                  <a:gd name="T14" fmla="*/ 248 w 364"/>
                  <a:gd name="T15" fmla="*/ 400 h 498"/>
                  <a:gd name="T16" fmla="*/ 248 w 364"/>
                  <a:gd name="T17" fmla="*/ 400 h 498"/>
                  <a:gd name="T18" fmla="*/ 354 w 364"/>
                  <a:gd name="T19" fmla="*/ 151 h 498"/>
                  <a:gd name="T20" fmla="*/ 176 w 364"/>
                  <a:gd name="T21" fmla="*/ 0 h 498"/>
                  <a:gd name="T22" fmla="*/ 0 w 364"/>
                  <a:gd name="T23" fmla="*/ 151 h 498"/>
                  <a:gd name="T24" fmla="*/ 106 w 364"/>
                  <a:gd name="T25" fmla="*/ 400 h 498"/>
                  <a:gd name="T26" fmla="*/ 248 w 364"/>
                  <a:gd name="T27" fmla="*/ 400 h 498"/>
                  <a:gd name="T28" fmla="*/ 53 w 364"/>
                  <a:gd name="T29" fmla="*/ 151 h 498"/>
                  <a:gd name="T30" fmla="*/ 53 w 364"/>
                  <a:gd name="T31" fmla="*/ 151 h 498"/>
                  <a:gd name="T32" fmla="*/ 176 w 364"/>
                  <a:gd name="T33" fmla="*/ 53 h 498"/>
                  <a:gd name="T34" fmla="*/ 301 w 364"/>
                  <a:gd name="T35" fmla="*/ 151 h 498"/>
                  <a:gd name="T36" fmla="*/ 257 w 364"/>
                  <a:gd name="T37" fmla="*/ 249 h 498"/>
                  <a:gd name="T38" fmla="*/ 194 w 364"/>
                  <a:gd name="T39" fmla="*/ 355 h 498"/>
                  <a:gd name="T40" fmla="*/ 159 w 364"/>
                  <a:gd name="T41" fmla="*/ 355 h 498"/>
                  <a:gd name="T42" fmla="*/ 97 w 364"/>
                  <a:gd name="T43" fmla="*/ 249 h 498"/>
                  <a:gd name="T44" fmla="*/ 53 w 364"/>
                  <a:gd name="T45" fmla="*/ 151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4" h="498">
                    <a:moveTo>
                      <a:pt x="106" y="479"/>
                    </a:moveTo>
                    <a:lnTo>
                      <a:pt x="106" y="479"/>
                    </a:lnTo>
                    <a:cubicBezTo>
                      <a:pt x="123" y="488"/>
                      <a:pt x="150" y="497"/>
                      <a:pt x="176" y="497"/>
                    </a:cubicBezTo>
                    <a:cubicBezTo>
                      <a:pt x="203" y="497"/>
                      <a:pt x="229" y="488"/>
                      <a:pt x="248" y="479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106" y="426"/>
                      <a:pt x="106" y="426"/>
                      <a:pt x="106" y="426"/>
                    </a:cubicBezTo>
                    <a:lnTo>
                      <a:pt x="106" y="479"/>
                    </a:lnTo>
                    <a:close/>
                    <a:moveTo>
                      <a:pt x="248" y="400"/>
                    </a:moveTo>
                    <a:lnTo>
                      <a:pt x="248" y="400"/>
                    </a:lnTo>
                    <a:cubicBezTo>
                      <a:pt x="248" y="293"/>
                      <a:pt x="363" y="258"/>
                      <a:pt x="354" y="151"/>
                    </a:cubicBezTo>
                    <a:cubicBezTo>
                      <a:pt x="345" y="80"/>
                      <a:pt x="301" y="0"/>
                      <a:pt x="176" y="0"/>
                    </a:cubicBezTo>
                    <a:cubicBezTo>
                      <a:pt x="53" y="0"/>
                      <a:pt x="9" y="80"/>
                      <a:pt x="0" y="151"/>
                    </a:cubicBezTo>
                    <a:cubicBezTo>
                      <a:pt x="0" y="258"/>
                      <a:pt x="106" y="293"/>
                      <a:pt x="106" y="400"/>
                    </a:cubicBezTo>
                    <a:lnTo>
                      <a:pt x="248" y="400"/>
                    </a:lnTo>
                    <a:close/>
                    <a:moveTo>
                      <a:pt x="53" y="151"/>
                    </a:moveTo>
                    <a:lnTo>
                      <a:pt x="53" y="151"/>
                    </a:lnTo>
                    <a:cubicBezTo>
                      <a:pt x="62" y="89"/>
                      <a:pt x="106" y="53"/>
                      <a:pt x="176" y="53"/>
                    </a:cubicBezTo>
                    <a:cubicBezTo>
                      <a:pt x="248" y="53"/>
                      <a:pt x="292" y="89"/>
                      <a:pt x="301" y="151"/>
                    </a:cubicBezTo>
                    <a:cubicBezTo>
                      <a:pt x="301" y="187"/>
                      <a:pt x="283" y="213"/>
                      <a:pt x="257" y="249"/>
                    </a:cubicBezTo>
                    <a:cubicBezTo>
                      <a:pt x="229" y="275"/>
                      <a:pt x="213" y="311"/>
                      <a:pt x="194" y="355"/>
                    </a:cubicBezTo>
                    <a:cubicBezTo>
                      <a:pt x="159" y="355"/>
                      <a:pt x="159" y="355"/>
                      <a:pt x="159" y="355"/>
                    </a:cubicBezTo>
                    <a:cubicBezTo>
                      <a:pt x="141" y="311"/>
                      <a:pt x="123" y="275"/>
                      <a:pt x="97" y="249"/>
                    </a:cubicBezTo>
                    <a:cubicBezTo>
                      <a:pt x="70" y="213"/>
                      <a:pt x="53" y="187"/>
                      <a:pt x="53" y="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900" dirty="0"/>
              </a:p>
            </p:txBody>
          </p:sp>
        </p:grpSp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4462043" y="2853138"/>
              <a:ext cx="3567907" cy="31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ru-RU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Управляемое обучение</a:t>
              </a:r>
              <a:r>
                <a:rPr lang="hy-AM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 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(</a:t>
              </a:r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supervised learning)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81846" y="2472730"/>
            <a:ext cx="3851365" cy="1535105"/>
            <a:chOff x="8009112" y="1943100"/>
            <a:chExt cx="3851365" cy="1535105"/>
          </a:xfrm>
        </p:grpSpPr>
        <p:grpSp>
          <p:nvGrpSpPr>
            <p:cNvPr id="65" name="กลุ่ม 67"/>
            <p:cNvGrpSpPr/>
            <p:nvPr/>
          </p:nvGrpSpPr>
          <p:grpSpPr>
            <a:xfrm>
              <a:off x="8150225" y="1943100"/>
              <a:ext cx="3556425" cy="812059"/>
              <a:chOff x="16270287" y="4298066"/>
              <a:chExt cx="7112850" cy="1624118"/>
            </a:xfrm>
          </p:grpSpPr>
          <p:grpSp>
            <p:nvGrpSpPr>
              <p:cNvPr id="66" name="กลุ่ม 68"/>
              <p:cNvGrpSpPr/>
              <p:nvPr/>
            </p:nvGrpSpPr>
            <p:grpSpPr>
              <a:xfrm>
                <a:off x="16270287" y="4298066"/>
                <a:ext cx="7112850" cy="1624118"/>
                <a:chOff x="4389438" y="2971800"/>
                <a:chExt cx="7112850" cy="1624118"/>
              </a:xfrm>
            </p:grpSpPr>
            <p:sp>
              <p:nvSpPr>
                <p:cNvPr id="68" name="Rectangle 6"/>
                <p:cNvSpPr>
                  <a:spLocks noChangeArrowheads="1"/>
                </p:cNvSpPr>
                <p:nvPr/>
              </p:nvSpPr>
              <p:spPr bwMode="auto">
                <a:xfrm>
                  <a:off x="4389438" y="2971800"/>
                  <a:ext cx="7112850" cy="1624118"/>
                </a:xfrm>
                <a:prstGeom prst="rect">
                  <a:avLst/>
                </a:prstGeom>
                <a:gradFill>
                  <a:gsLst>
                    <a:gs pos="25000">
                      <a:srgbClr val="2A5264"/>
                    </a:gs>
                    <a:gs pos="49000">
                      <a:srgbClr val="2A5264"/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992306" y="3466728"/>
                  <a:ext cx="5483732" cy="677108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chemeClr val="bg1"/>
                      </a:solidFill>
                      <a:latin typeface="Lato Black" charset="0"/>
                      <a:ea typeface="Lato Black" charset="0"/>
                      <a:cs typeface="Lato Black" charset="0"/>
                    </a:rPr>
                    <a:t>ИНСТРУМЕНТЫ</a:t>
                  </a:r>
                  <a:endParaRPr lang="en-US" sz="1200" b="1" dirty="0">
                    <a:solidFill>
                      <a:schemeClr val="bg1"/>
                    </a:solidFill>
                    <a:latin typeface="Lato Black" charset="0"/>
                    <a:ea typeface="Lato Black" charset="0"/>
                    <a:cs typeface="Lato Black" charset="0"/>
                  </a:endParaRPr>
                </a:p>
              </p:txBody>
            </p:sp>
          </p:grpSp>
          <p:sp>
            <p:nvSpPr>
              <p:cNvPr id="67" name="Freeform 111"/>
              <p:cNvSpPr>
                <a:spLocks noChangeArrowheads="1"/>
              </p:cNvSpPr>
              <p:nvPr/>
            </p:nvSpPr>
            <p:spPr bwMode="auto">
              <a:xfrm>
                <a:off x="16733837" y="4724400"/>
                <a:ext cx="765343" cy="932051"/>
              </a:xfrm>
              <a:custGeom>
                <a:avLst/>
                <a:gdLst>
                  <a:gd name="T0" fmla="*/ 346 w 355"/>
                  <a:gd name="T1" fmla="*/ 283 h 435"/>
                  <a:gd name="T2" fmla="*/ 346 w 355"/>
                  <a:gd name="T3" fmla="*/ 283 h 435"/>
                  <a:gd name="T4" fmla="*/ 178 w 355"/>
                  <a:gd name="T5" fmla="*/ 345 h 435"/>
                  <a:gd name="T6" fmla="*/ 9 w 355"/>
                  <a:gd name="T7" fmla="*/ 283 h 435"/>
                  <a:gd name="T8" fmla="*/ 0 w 355"/>
                  <a:gd name="T9" fmla="*/ 283 h 435"/>
                  <a:gd name="T10" fmla="*/ 0 w 355"/>
                  <a:gd name="T11" fmla="*/ 336 h 435"/>
                  <a:gd name="T12" fmla="*/ 178 w 355"/>
                  <a:gd name="T13" fmla="*/ 434 h 435"/>
                  <a:gd name="T14" fmla="*/ 354 w 355"/>
                  <a:gd name="T15" fmla="*/ 336 h 435"/>
                  <a:gd name="T16" fmla="*/ 354 w 355"/>
                  <a:gd name="T17" fmla="*/ 283 h 435"/>
                  <a:gd name="T18" fmla="*/ 346 w 355"/>
                  <a:gd name="T19" fmla="*/ 283 h 435"/>
                  <a:gd name="T20" fmla="*/ 346 w 355"/>
                  <a:gd name="T21" fmla="*/ 160 h 435"/>
                  <a:gd name="T22" fmla="*/ 346 w 355"/>
                  <a:gd name="T23" fmla="*/ 160 h 435"/>
                  <a:gd name="T24" fmla="*/ 178 w 355"/>
                  <a:gd name="T25" fmla="*/ 213 h 435"/>
                  <a:gd name="T26" fmla="*/ 9 w 355"/>
                  <a:gd name="T27" fmla="*/ 160 h 435"/>
                  <a:gd name="T28" fmla="*/ 0 w 355"/>
                  <a:gd name="T29" fmla="*/ 160 h 435"/>
                  <a:gd name="T30" fmla="*/ 0 w 355"/>
                  <a:gd name="T31" fmla="*/ 222 h 435"/>
                  <a:gd name="T32" fmla="*/ 178 w 355"/>
                  <a:gd name="T33" fmla="*/ 292 h 435"/>
                  <a:gd name="T34" fmla="*/ 354 w 355"/>
                  <a:gd name="T35" fmla="*/ 222 h 435"/>
                  <a:gd name="T36" fmla="*/ 354 w 355"/>
                  <a:gd name="T37" fmla="*/ 160 h 435"/>
                  <a:gd name="T38" fmla="*/ 346 w 355"/>
                  <a:gd name="T39" fmla="*/ 160 h 435"/>
                  <a:gd name="T40" fmla="*/ 178 w 355"/>
                  <a:gd name="T41" fmla="*/ 0 h 435"/>
                  <a:gd name="T42" fmla="*/ 178 w 355"/>
                  <a:gd name="T43" fmla="*/ 0 h 435"/>
                  <a:gd name="T44" fmla="*/ 0 w 355"/>
                  <a:gd name="T45" fmla="*/ 62 h 435"/>
                  <a:gd name="T46" fmla="*/ 0 w 355"/>
                  <a:gd name="T47" fmla="*/ 97 h 435"/>
                  <a:gd name="T48" fmla="*/ 178 w 355"/>
                  <a:gd name="T49" fmla="*/ 160 h 435"/>
                  <a:gd name="T50" fmla="*/ 354 w 355"/>
                  <a:gd name="T51" fmla="*/ 97 h 435"/>
                  <a:gd name="T52" fmla="*/ 354 w 355"/>
                  <a:gd name="T53" fmla="*/ 62 h 435"/>
                  <a:gd name="T54" fmla="*/ 178 w 355"/>
                  <a:gd name="T55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5" h="435">
                    <a:moveTo>
                      <a:pt x="346" y="283"/>
                    </a:moveTo>
                    <a:lnTo>
                      <a:pt x="346" y="283"/>
                    </a:lnTo>
                    <a:cubicBezTo>
                      <a:pt x="328" y="319"/>
                      <a:pt x="257" y="345"/>
                      <a:pt x="178" y="345"/>
                    </a:cubicBezTo>
                    <a:cubicBezTo>
                      <a:pt x="97" y="345"/>
                      <a:pt x="36" y="319"/>
                      <a:pt x="9" y="283"/>
                    </a:cubicBezTo>
                    <a:cubicBezTo>
                      <a:pt x="9" y="275"/>
                      <a:pt x="0" y="283"/>
                      <a:pt x="0" y="283"/>
                    </a:cubicBezTo>
                    <a:cubicBezTo>
                      <a:pt x="0" y="292"/>
                      <a:pt x="0" y="336"/>
                      <a:pt x="0" y="336"/>
                    </a:cubicBezTo>
                    <a:cubicBezTo>
                      <a:pt x="0" y="381"/>
                      <a:pt x="80" y="434"/>
                      <a:pt x="178" y="434"/>
                    </a:cubicBezTo>
                    <a:cubicBezTo>
                      <a:pt x="275" y="434"/>
                      <a:pt x="354" y="381"/>
                      <a:pt x="354" y="336"/>
                    </a:cubicBezTo>
                    <a:cubicBezTo>
                      <a:pt x="354" y="336"/>
                      <a:pt x="354" y="292"/>
                      <a:pt x="354" y="283"/>
                    </a:cubicBezTo>
                    <a:cubicBezTo>
                      <a:pt x="354" y="283"/>
                      <a:pt x="346" y="275"/>
                      <a:pt x="346" y="283"/>
                    </a:cubicBezTo>
                    <a:close/>
                    <a:moveTo>
                      <a:pt x="346" y="160"/>
                    </a:moveTo>
                    <a:lnTo>
                      <a:pt x="346" y="160"/>
                    </a:lnTo>
                    <a:cubicBezTo>
                      <a:pt x="328" y="186"/>
                      <a:pt x="257" y="213"/>
                      <a:pt x="178" y="213"/>
                    </a:cubicBezTo>
                    <a:cubicBezTo>
                      <a:pt x="97" y="213"/>
                      <a:pt x="36" y="186"/>
                      <a:pt x="9" y="160"/>
                    </a:cubicBezTo>
                    <a:cubicBezTo>
                      <a:pt x="9" y="151"/>
                      <a:pt x="0" y="160"/>
                      <a:pt x="0" y="160"/>
                    </a:cubicBezTo>
                    <a:lnTo>
                      <a:pt x="0" y="222"/>
                    </a:lnTo>
                    <a:cubicBezTo>
                      <a:pt x="0" y="257"/>
                      <a:pt x="80" y="292"/>
                      <a:pt x="178" y="292"/>
                    </a:cubicBezTo>
                    <a:cubicBezTo>
                      <a:pt x="275" y="292"/>
                      <a:pt x="354" y="257"/>
                      <a:pt x="354" y="222"/>
                    </a:cubicBezTo>
                    <a:lnTo>
                      <a:pt x="354" y="160"/>
                    </a:lnTo>
                    <a:cubicBezTo>
                      <a:pt x="354" y="160"/>
                      <a:pt x="346" y="151"/>
                      <a:pt x="346" y="160"/>
                    </a:cubicBezTo>
                    <a:close/>
                    <a:moveTo>
                      <a:pt x="178" y="0"/>
                    </a:moveTo>
                    <a:lnTo>
                      <a:pt x="178" y="0"/>
                    </a:lnTo>
                    <a:cubicBezTo>
                      <a:pt x="80" y="0"/>
                      <a:pt x="0" y="26"/>
                      <a:pt x="0" y="6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33"/>
                      <a:pt x="80" y="160"/>
                      <a:pt x="178" y="160"/>
                    </a:cubicBezTo>
                    <a:cubicBezTo>
                      <a:pt x="275" y="160"/>
                      <a:pt x="354" y="133"/>
                      <a:pt x="354" y="97"/>
                    </a:cubicBezTo>
                    <a:cubicBezTo>
                      <a:pt x="354" y="62"/>
                      <a:pt x="354" y="62"/>
                      <a:pt x="354" y="62"/>
                    </a:cubicBezTo>
                    <a:cubicBezTo>
                      <a:pt x="354" y="26"/>
                      <a:pt x="275" y="0"/>
                      <a:pt x="1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900" dirty="0"/>
              </a:p>
            </p:txBody>
          </p:sp>
        </p:grpSp>
        <p:sp>
          <p:nvSpPr>
            <p:cNvPr id="70" name="TextBox 30"/>
            <p:cNvSpPr txBox="1">
              <a:spLocks noChangeArrowheads="1"/>
            </p:cNvSpPr>
            <p:nvPr/>
          </p:nvSpPr>
          <p:spPr bwMode="auto">
            <a:xfrm>
              <a:off x="8009112" y="2772691"/>
              <a:ext cx="3851365" cy="70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Decision Trees, Random Forest, Gradient Boosting (</a:t>
              </a: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лучшая модель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) + </a:t>
              </a:r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lift score (</a:t>
              </a: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фокусирование на налогоплательщиках с наибольшей вероятностью нарушения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Lato" pitchFamily="34" charset="0"/>
                  <a:cs typeface="Lato" pitchFamily="34" charset="0"/>
                </a:rPr>
                <a:t>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4250" y="4213140"/>
            <a:ext cx="3555746" cy="1675359"/>
            <a:chOff x="737348" y="4048882"/>
            <a:chExt cx="3567908" cy="1967316"/>
          </a:xfrm>
        </p:grpSpPr>
        <p:grpSp>
          <p:nvGrpSpPr>
            <p:cNvPr id="71" name="กลุ่ม 90"/>
            <p:cNvGrpSpPr/>
            <p:nvPr/>
          </p:nvGrpSpPr>
          <p:grpSpPr>
            <a:xfrm>
              <a:off x="737349" y="4048882"/>
              <a:ext cx="3567907" cy="879475"/>
              <a:chOff x="1444534" y="8097763"/>
              <a:chExt cx="7135813" cy="1758950"/>
            </a:xfrm>
          </p:grpSpPr>
          <p:grpSp>
            <p:nvGrpSpPr>
              <p:cNvPr id="72" name="กลุ่ม 91"/>
              <p:cNvGrpSpPr/>
              <p:nvPr/>
            </p:nvGrpSpPr>
            <p:grpSpPr>
              <a:xfrm>
                <a:off x="1444534" y="8097763"/>
                <a:ext cx="7135813" cy="1758950"/>
                <a:chOff x="4389438" y="7766050"/>
                <a:chExt cx="7135813" cy="1758950"/>
              </a:xfrm>
            </p:grpSpPr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4389438" y="7766050"/>
                  <a:ext cx="7135813" cy="1758950"/>
                </a:xfrm>
                <a:prstGeom prst="rect">
                  <a:avLst/>
                </a:prstGeom>
                <a:gradFill>
                  <a:gsLst>
                    <a:gs pos="25000">
                      <a:schemeClr val="accent4">
                        <a:lumMod val="60000"/>
                        <a:lumOff val="40000"/>
                      </a:schemeClr>
                    </a:gs>
                    <a:gs pos="49000">
                      <a:schemeClr val="accent4">
                        <a:lumMod val="60000"/>
                        <a:lumOff val="40000"/>
                      </a:schemeClr>
                    </a:gs>
                    <a:gs pos="85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936190" y="8228116"/>
                  <a:ext cx="5483731" cy="677108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chemeClr val="bg1"/>
                      </a:solidFill>
                      <a:latin typeface="Lato Black" charset="0"/>
                      <a:ea typeface="Lato Black" charset="0"/>
                      <a:cs typeface="Lato Black" charset="0"/>
                    </a:rPr>
                    <a:t>РЕЗУЛЬТАТЫ</a:t>
                  </a:r>
                  <a:endParaRPr lang="en-US" sz="1200" b="1" dirty="0">
                    <a:solidFill>
                      <a:schemeClr val="bg1"/>
                    </a:solidFill>
                    <a:latin typeface="Lato Black" charset="0"/>
                    <a:ea typeface="Lato Black" charset="0"/>
                    <a:cs typeface="Lato Black" charset="0"/>
                  </a:endParaRPr>
                </a:p>
              </p:txBody>
            </p:sp>
          </p:grpSp>
          <p:sp>
            <p:nvSpPr>
              <p:cNvPr id="73" name="Freeform 7"/>
              <p:cNvSpPr>
                <a:spLocks noChangeArrowheads="1"/>
              </p:cNvSpPr>
              <p:nvPr/>
            </p:nvSpPr>
            <p:spPr bwMode="auto">
              <a:xfrm>
                <a:off x="1879493" y="8494014"/>
                <a:ext cx="833544" cy="954786"/>
              </a:xfrm>
              <a:custGeom>
                <a:avLst/>
                <a:gdLst>
                  <a:gd name="T0" fmla="*/ 319 w 390"/>
                  <a:gd name="T1" fmla="*/ 301 h 444"/>
                  <a:gd name="T2" fmla="*/ 319 w 390"/>
                  <a:gd name="T3" fmla="*/ 301 h 444"/>
                  <a:gd name="T4" fmla="*/ 274 w 390"/>
                  <a:gd name="T5" fmla="*/ 310 h 444"/>
                  <a:gd name="T6" fmla="*/ 142 w 390"/>
                  <a:gd name="T7" fmla="*/ 239 h 444"/>
                  <a:gd name="T8" fmla="*/ 142 w 390"/>
                  <a:gd name="T9" fmla="*/ 222 h 444"/>
                  <a:gd name="T10" fmla="*/ 142 w 390"/>
                  <a:gd name="T11" fmla="*/ 213 h 444"/>
                  <a:gd name="T12" fmla="*/ 274 w 390"/>
                  <a:gd name="T13" fmla="*/ 133 h 444"/>
                  <a:gd name="T14" fmla="*/ 319 w 390"/>
                  <a:gd name="T15" fmla="*/ 151 h 444"/>
                  <a:gd name="T16" fmla="*/ 389 w 390"/>
                  <a:gd name="T17" fmla="*/ 70 h 444"/>
                  <a:gd name="T18" fmla="*/ 319 w 390"/>
                  <a:gd name="T19" fmla="*/ 0 h 444"/>
                  <a:gd name="T20" fmla="*/ 248 w 390"/>
                  <a:gd name="T21" fmla="*/ 70 h 444"/>
                  <a:gd name="T22" fmla="*/ 248 w 390"/>
                  <a:gd name="T23" fmla="*/ 89 h 444"/>
                  <a:gd name="T24" fmla="*/ 115 w 390"/>
                  <a:gd name="T25" fmla="*/ 169 h 444"/>
                  <a:gd name="T26" fmla="*/ 70 w 390"/>
                  <a:gd name="T27" fmla="*/ 151 h 444"/>
                  <a:gd name="T28" fmla="*/ 0 w 390"/>
                  <a:gd name="T29" fmla="*/ 222 h 444"/>
                  <a:gd name="T30" fmla="*/ 70 w 390"/>
                  <a:gd name="T31" fmla="*/ 301 h 444"/>
                  <a:gd name="T32" fmla="*/ 115 w 390"/>
                  <a:gd name="T33" fmla="*/ 283 h 444"/>
                  <a:gd name="T34" fmla="*/ 248 w 390"/>
                  <a:gd name="T35" fmla="*/ 363 h 444"/>
                  <a:gd name="T36" fmla="*/ 248 w 390"/>
                  <a:gd name="T37" fmla="*/ 372 h 444"/>
                  <a:gd name="T38" fmla="*/ 319 w 390"/>
                  <a:gd name="T39" fmla="*/ 443 h 444"/>
                  <a:gd name="T40" fmla="*/ 389 w 390"/>
                  <a:gd name="T41" fmla="*/ 372 h 444"/>
                  <a:gd name="T42" fmla="*/ 319 w 390"/>
                  <a:gd name="T43" fmla="*/ 30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0" h="444">
                    <a:moveTo>
                      <a:pt x="319" y="301"/>
                    </a:moveTo>
                    <a:lnTo>
                      <a:pt x="319" y="301"/>
                    </a:lnTo>
                    <a:cubicBezTo>
                      <a:pt x="301" y="301"/>
                      <a:pt x="283" y="301"/>
                      <a:pt x="274" y="310"/>
                    </a:cubicBezTo>
                    <a:cubicBezTo>
                      <a:pt x="142" y="239"/>
                      <a:pt x="142" y="239"/>
                      <a:pt x="142" y="239"/>
                    </a:cubicBezTo>
                    <a:cubicBezTo>
                      <a:pt x="142" y="230"/>
                      <a:pt x="142" y="230"/>
                      <a:pt x="142" y="222"/>
                    </a:cubicBezTo>
                    <a:lnTo>
                      <a:pt x="142" y="213"/>
                    </a:ln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83" y="142"/>
                      <a:pt x="301" y="151"/>
                      <a:pt x="319" y="151"/>
                    </a:cubicBezTo>
                    <a:cubicBezTo>
                      <a:pt x="363" y="151"/>
                      <a:pt x="389" y="115"/>
                      <a:pt x="389" y="70"/>
                    </a:cubicBezTo>
                    <a:cubicBezTo>
                      <a:pt x="389" y="35"/>
                      <a:pt x="363" y="0"/>
                      <a:pt x="319" y="0"/>
                    </a:cubicBezTo>
                    <a:cubicBezTo>
                      <a:pt x="274" y="0"/>
                      <a:pt x="248" y="35"/>
                      <a:pt x="248" y="70"/>
                    </a:cubicBezTo>
                    <a:cubicBezTo>
                      <a:pt x="248" y="80"/>
                      <a:pt x="248" y="80"/>
                      <a:pt x="248" y="89"/>
                    </a:cubicBezTo>
                    <a:cubicBezTo>
                      <a:pt x="115" y="169"/>
                      <a:pt x="115" y="169"/>
                      <a:pt x="115" y="169"/>
                    </a:cubicBezTo>
                    <a:cubicBezTo>
                      <a:pt x="107" y="151"/>
                      <a:pt x="88" y="151"/>
                      <a:pt x="70" y="151"/>
                    </a:cubicBezTo>
                    <a:cubicBezTo>
                      <a:pt x="26" y="151"/>
                      <a:pt x="0" y="186"/>
                      <a:pt x="0" y="222"/>
                    </a:cubicBezTo>
                    <a:cubicBezTo>
                      <a:pt x="0" y="266"/>
                      <a:pt x="26" y="301"/>
                      <a:pt x="70" y="301"/>
                    </a:cubicBezTo>
                    <a:cubicBezTo>
                      <a:pt x="88" y="301"/>
                      <a:pt x="107" y="292"/>
                      <a:pt x="115" y="283"/>
                    </a:cubicBezTo>
                    <a:cubicBezTo>
                      <a:pt x="248" y="363"/>
                      <a:pt x="248" y="363"/>
                      <a:pt x="248" y="363"/>
                    </a:cubicBezTo>
                    <a:lnTo>
                      <a:pt x="248" y="372"/>
                    </a:lnTo>
                    <a:cubicBezTo>
                      <a:pt x="248" y="416"/>
                      <a:pt x="274" y="443"/>
                      <a:pt x="319" y="443"/>
                    </a:cubicBezTo>
                    <a:cubicBezTo>
                      <a:pt x="363" y="443"/>
                      <a:pt x="389" y="416"/>
                      <a:pt x="389" y="372"/>
                    </a:cubicBezTo>
                    <a:cubicBezTo>
                      <a:pt x="389" y="328"/>
                      <a:pt x="363" y="301"/>
                      <a:pt x="319" y="30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900" dirty="0"/>
              </a:p>
            </p:txBody>
          </p:sp>
        </p:grpSp>
        <p:sp>
          <p:nvSpPr>
            <p:cNvPr id="76" name="TextBox 30"/>
            <p:cNvSpPr txBox="1">
              <a:spLocks noChangeArrowheads="1"/>
            </p:cNvSpPr>
            <p:nvPr/>
          </p:nvSpPr>
          <p:spPr bwMode="auto">
            <a:xfrm>
              <a:off x="737348" y="4941073"/>
              <a:ext cx="3567907" cy="10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Модель применялась для оценки результатов проверок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 2020-</a:t>
              </a: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го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года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․ </a:t>
              </a: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Фактические нарушения были обнаружены у 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45%</a:t>
              </a: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 проверенных.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Если бы проверяемые выбирались со стороны модели было бы получено</a:t>
              </a:r>
              <a:r>
                <a:rPr lang="hy-AM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 62%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851911" y="4221075"/>
            <a:ext cx="3851364" cy="2101757"/>
            <a:chOff x="7951914" y="4170509"/>
            <a:chExt cx="3851364" cy="2101757"/>
          </a:xfrm>
        </p:grpSpPr>
        <p:grpSp>
          <p:nvGrpSpPr>
            <p:cNvPr id="78" name="กลุ่ม 99"/>
            <p:cNvGrpSpPr/>
            <p:nvPr/>
          </p:nvGrpSpPr>
          <p:grpSpPr>
            <a:xfrm>
              <a:off x="8089048" y="4170509"/>
              <a:ext cx="3567907" cy="741024"/>
              <a:chOff x="16147932" y="8113873"/>
              <a:chExt cx="7135813" cy="1482048"/>
            </a:xfrm>
          </p:grpSpPr>
          <p:grpSp>
            <p:nvGrpSpPr>
              <p:cNvPr id="79" name="กลุ่ม 100"/>
              <p:cNvGrpSpPr/>
              <p:nvPr/>
            </p:nvGrpSpPr>
            <p:grpSpPr>
              <a:xfrm>
                <a:off x="16147932" y="8113873"/>
                <a:ext cx="7135813" cy="1482048"/>
                <a:chOff x="4389438" y="7782160"/>
                <a:chExt cx="7135813" cy="1482048"/>
              </a:xfrm>
            </p:grpSpPr>
            <p:sp>
              <p:nvSpPr>
                <p:cNvPr id="81" name="Rectangle 8"/>
                <p:cNvSpPr>
                  <a:spLocks noChangeArrowheads="1"/>
                </p:cNvSpPr>
                <p:nvPr/>
              </p:nvSpPr>
              <p:spPr bwMode="auto">
                <a:xfrm>
                  <a:off x="4389438" y="7782160"/>
                  <a:ext cx="7135813" cy="1482048"/>
                </a:xfrm>
                <a:prstGeom prst="rect">
                  <a:avLst/>
                </a:prstGeom>
                <a:gradFill>
                  <a:gsLst>
                    <a:gs pos="25000">
                      <a:srgbClr val="4D5D77"/>
                    </a:gs>
                    <a:gs pos="49000">
                      <a:srgbClr val="4D5D77"/>
                    </a:gs>
                    <a:gs pos="8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968612" y="8228116"/>
                  <a:ext cx="5483731" cy="677108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chemeClr val="bg1"/>
                      </a:solidFill>
                      <a:latin typeface="Lato Black" charset="0"/>
                      <a:ea typeface="Lato Black" charset="0"/>
                      <a:cs typeface="Lato Black" charset="0"/>
                    </a:rPr>
                    <a:t>ПУБЛИКАЦИИ</a:t>
                  </a:r>
                  <a:endParaRPr lang="en-US" sz="1200" b="1" dirty="0">
                    <a:solidFill>
                      <a:schemeClr val="bg1"/>
                    </a:solidFill>
                    <a:latin typeface="Lato Black" charset="0"/>
                    <a:ea typeface="Lato Black" charset="0"/>
                    <a:cs typeface="Lato Black" charset="0"/>
                  </a:endParaRPr>
                </a:p>
              </p:txBody>
            </p:sp>
          </p:grpSp>
          <p:sp>
            <p:nvSpPr>
              <p:cNvPr id="80" name="Freeform 96"/>
              <p:cNvSpPr>
                <a:spLocks noChangeArrowheads="1"/>
              </p:cNvSpPr>
              <p:nvPr/>
            </p:nvSpPr>
            <p:spPr bwMode="auto">
              <a:xfrm>
                <a:off x="16579784" y="8511213"/>
                <a:ext cx="1068453" cy="932050"/>
              </a:xfrm>
              <a:custGeom>
                <a:avLst/>
                <a:gdLst>
                  <a:gd name="T0" fmla="*/ 442 w 497"/>
                  <a:gd name="T1" fmla="*/ 0 h 435"/>
                  <a:gd name="T2" fmla="*/ 442 w 497"/>
                  <a:gd name="T3" fmla="*/ 0 h 435"/>
                  <a:gd name="T4" fmla="*/ 53 w 497"/>
                  <a:gd name="T5" fmla="*/ 0 h 435"/>
                  <a:gd name="T6" fmla="*/ 0 w 497"/>
                  <a:gd name="T7" fmla="*/ 44 h 435"/>
                  <a:gd name="T8" fmla="*/ 0 w 497"/>
                  <a:gd name="T9" fmla="*/ 319 h 435"/>
                  <a:gd name="T10" fmla="*/ 44 w 497"/>
                  <a:gd name="T11" fmla="*/ 381 h 435"/>
                  <a:gd name="T12" fmla="*/ 160 w 497"/>
                  <a:gd name="T13" fmla="*/ 399 h 435"/>
                  <a:gd name="T14" fmla="*/ 123 w 497"/>
                  <a:gd name="T15" fmla="*/ 434 h 435"/>
                  <a:gd name="T16" fmla="*/ 372 w 497"/>
                  <a:gd name="T17" fmla="*/ 434 h 435"/>
                  <a:gd name="T18" fmla="*/ 336 w 497"/>
                  <a:gd name="T19" fmla="*/ 399 h 435"/>
                  <a:gd name="T20" fmla="*/ 451 w 497"/>
                  <a:gd name="T21" fmla="*/ 381 h 435"/>
                  <a:gd name="T22" fmla="*/ 496 w 497"/>
                  <a:gd name="T23" fmla="*/ 319 h 435"/>
                  <a:gd name="T24" fmla="*/ 496 w 497"/>
                  <a:gd name="T25" fmla="*/ 44 h 435"/>
                  <a:gd name="T26" fmla="*/ 442 w 497"/>
                  <a:gd name="T27" fmla="*/ 0 h 435"/>
                  <a:gd name="T28" fmla="*/ 442 w 497"/>
                  <a:gd name="T29" fmla="*/ 319 h 435"/>
                  <a:gd name="T30" fmla="*/ 442 w 497"/>
                  <a:gd name="T31" fmla="*/ 319 h 435"/>
                  <a:gd name="T32" fmla="*/ 53 w 497"/>
                  <a:gd name="T33" fmla="*/ 319 h 435"/>
                  <a:gd name="T34" fmla="*/ 53 w 497"/>
                  <a:gd name="T35" fmla="*/ 44 h 435"/>
                  <a:gd name="T36" fmla="*/ 442 w 497"/>
                  <a:gd name="T37" fmla="*/ 44 h 435"/>
                  <a:gd name="T38" fmla="*/ 442 w 497"/>
                  <a:gd name="T39" fmla="*/ 31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7" h="435">
                    <a:moveTo>
                      <a:pt x="442" y="0"/>
                    </a:moveTo>
                    <a:lnTo>
                      <a:pt x="44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6" y="0"/>
                      <a:pt x="0" y="17"/>
                      <a:pt x="0" y="4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45"/>
                      <a:pt x="17" y="372"/>
                      <a:pt x="44" y="381"/>
                    </a:cubicBezTo>
                    <a:cubicBezTo>
                      <a:pt x="160" y="399"/>
                      <a:pt x="160" y="399"/>
                      <a:pt x="160" y="399"/>
                    </a:cubicBezTo>
                    <a:cubicBezTo>
                      <a:pt x="160" y="399"/>
                      <a:pt x="62" y="434"/>
                      <a:pt x="123" y="434"/>
                    </a:cubicBezTo>
                    <a:cubicBezTo>
                      <a:pt x="372" y="434"/>
                      <a:pt x="372" y="434"/>
                      <a:pt x="372" y="434"/>
                    </a:cubicBezTo>
                    <a:cubicBezTo>
                      <a:pt x="434" y="434"/>
                      <a:pt x="336" y="399"/>
                      <a:pt x="336" y="399"/>
                    </a:cubicBezTo>
                    <a:cubicBezTo>
                      <a:pt x="451" y="381"/>
                      <a:pt x="451" y="381"/>
                      <a:pt x="451" y="381"/>
                    </a:cubicBezTo>
                    <a:cubicBezTo>
                      <a:pt x="479" y="372"/>
                      <a:pt x="496" y="345"/>
                      <a:pt x="496" y="319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7"/>
                      <a:pt x="470" y="0"/>
                      <a:pt x="442" y="0"/>
                    </a:cubicBezTo>
                    <a:close/>
                    <a:moveTo>
                      <a:pt x="442" y="319"/>
                    </a:moveTo>
                    <a:lnTo>
                      <a:pt x="442" y="319"/>
                    </a:lnTo>
                    <a:cubicBezTo>
                      <a:pt x="53" y="319"/>
                      <a:pt x="53" y="319"/>
                      <a:pt x="53" y="319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2" y="44"/>
                      <a:pt x="442" y="44"/>
                      <a:pt x="442" y="44"/>
                    </a:cubicBezTo>
                    <a:lnTo>
                      <a:pt x="442" y="3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900" dirty="0"/>
              </a:p>
            </p:txBody>
          </p:sp>
        </p:grpSp>
        <p:sp>
          <p:nvSpPr>
            <p:cNvPr id="83" name="TextBox 30"/>
            <p:cNvSpPr txBox="1">
              <a:spLocks noChangeArrowheads="1"/>
            </p:cNvSpPr>
            <p:nvPr/>
          </p:nvSpPr>
          <p:spPr bwMode="auto">
            <a:xfrm>
              <a:off x="7951914" y="4919588"/>
              <a:ext cx="3851364" cy="135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Результаты работы были опубликованы в обзоре 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an </a:t>
              </a:r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peer-reviewed </a:t>
              </a:r>
            </a:p>
            <a:p>
              <a:pPr algn="ctr" eaLnBrk="1" hangingPunct="1">
                <a:lnSpc>
                  <a:spcPct val="130000"/>
                </a:lnSpc>
              </a:pPr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Baghdasaryan, V., Davtyan, H., Sarikyan, A., &amp; Navasardyan, Z. (2022). Improving tax audit efficiency using machine learning: The role of taxpayer’s network data in fraud detection. Applied Artificial Intelligence, 36(1), 2012002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89569" y="4221076"/>
            <a:ext cx="3562342" cy="1450262"/>
            <a:chOff x="4400865" y="4048882"/>
            <a:chExt cx="3567907" cy="1484964"/>
          </a:xfrm>
        </p:grpSpPr>
        <p:grpSp>
          <p:nvGrpSpPr>
            <p:cNvPr id="85" name="กลุ่ม 95"/>
            <p:cNvGrpSpPr/>
            <p:nvPr/>
          </p:nvGrpSpPr>
          <p:grpSpPr>
            <a:xfrm>
              <a:off x="4400865" y="4048882"/>
              <a:ext cx="3567907" cy="758755"/>
              <a:chOff x="4389436" y="7766050"/>
              <a:chExt cx="7135813" cy="1517510"/>
            </a:xfrm>
          </p:grpSpPr>
          <p:sp>
            <p:nvSpPr>
              <p:cNvPr id="86" name="Rectangle 8"/>
              <p:cNvSpPr>
                <a:spLocks noChangeArrowheads="1"/>
              </p:cNvSpPr>
              <p:nvPr/>
            </p:nvSpPr>
            <p:spPr bwMode="auto">
              <a:xfrm>
                <a:off x="4389436" y="7766050"/>
                <a:ext cx="7135813" cy="1517510"/>
              </a:xfrm>
              <a:prstGeom prst="rect">
                <a:avLst/>
              </a:prstGeom>
              <a:gradFill>
                <a:gsLst>
                  <a:gs pos="25000">
                    <a:srgbClr val="788AA8"/>
                  </a:gs>
                  <a:gs pos="49000">
                    <a:srgbClr val="788AA8"/>
                  </a:gs>
                  <a:gs pos="85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3600000" scaled="0"/>
              </a:gra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87" name="Freeform 6"/>
              <p:cNvSpPr>
                <a:spLocks noChangeArrowheads="1"/>
              </p:cNvSpPr>
              <p:nvPr/>
            </p:nvSpPr>
            <p:spPr bwMode="auto">
              <a:xfrm>
                <a:off x="4704325" y="8126351"/>
                <a:ext cx="1046719" cy="1038348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9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936190" y="8228116"/>
                <a:ext cx="5483731" cy="67710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Lato Black" charset="0"/>
                    <a:ea typeface="Lato Black" charset="0"/>
                    <a:cs typeface="Lato Black" charset="0"/>
                  </a:rPr>
                  <a:t>ПРИМЕНЕНИЕ</a:t>
                </a:r>
                <a:endParaRPr lang="en-US" sz="1200" b="1" dirty="0">
                  <a:solidFill>
                    <a:schemeClr val="bg1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89" name="TextBox 30"/>
            <p:cNvSpPr txBox="1">
              <a:spLocks noChangeArrowheads="1"/>
            </p:cNvSpPr>
            <p:nvPr/>
          </p:nvSpPr>
          <p:spPr bwMode="auto">
            <a:xfrm>
              <a:off x="4400865" y="4816440"/>
              <a:ext cx="3567907" cy="717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ea typeface="Lato" pitchFamily="34" charset="0"/>
                  <a:cs typeface="Lato" pitchFamily="34" charset="0"/>
                </a:rPr>
                <a:t>При составлении списка налогоплательщиков подлежащих проверке возможность использования прогнозов модели</a:t>
              </a:r>
              <a:endParaRPr lang="hy-AM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Lato" pitchFamily="34" charset="0"/>
                <a:cs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2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A36D5C-F322-9B99-EE92-86AF374B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9" y="650999"/>
            <a:ext cx="8565171" cy="102540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Corbel" panose="020B0503020204020204" pitchFamily="34" charset="0"/>
              </a:rPr>
              <a:t>Для прогнозирования нарушений было выбрано  </a:t>
            </a:r>
            <a:r>
              <a:rPr lang="ru-RU" sz="1600" b="1" dirty="0">
                <a:latin typeface="Corbel" panose="020B0503020204020204" pitchFamily="34" charset="0"/>
              </a:rPr>
              <a:t>Gradient Boosting Trees</a:t>
            </a:r>
            <a:r>
              <a:rPr lang="ru-RU" sz="1600" dirty="0">
                <a:latin typeface="Corbel" panose="020B0503020204020204" pitchFamily="34" charset="0"/>
              </a:rPr>
              <a:t>, при котором точность для выбора аудита выше 90%, а в случае нарушений выше 70</a:t>
            </a:r>
            <a:r>
              <a:rPr lang="ru-RU" sz="1600" dirty="0" smtClean="0">
                <a:latin typeface="Corbel" panose="020B0503020204020204" pitchFamily="34" charset="0"/>
              </a:rPr>
              <a:t>%</a:t>
            </a:r>
            <a:endParaRPr lang="en-US" sz="1600" dirty="0">
              <a:latin typeface="Corbel" panose="020B0503020204020204" pitchFamily="34" charset="0"/>
            </a:endParaRPr>
          </a:p>
        </p:txBody>
      </p:sp>
      <p:graphicFrame>
        <p:nvGraphicFramePr>
          <p:cNvPr id="33" name="Google Shape;125;p8"/>
          <p:cNvGraphicFramePr/>
          <p:nvPr>
            <p:extLst>
              <p:ext uri="{D42A27DB-BD31-4B8C-83A1-F6EECF244321}">
                <p14:modId xmlns:p14="http://schemas.microsoft.com/office/powerpoint/2010/main" val="2757515"/>
              </p:ext>
            </p:extLst>
          </p:nvPr>
        </p:nvGraphicFramePr>
        <p:xfrm>
          <a:off x="684212" y="2161202"/>
          <a:ext cx="5472827" cy="35472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821">
                <a:tc rowSpan="2"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Model</a:t>
                      </a:r>
                      <a:endParaRPr sz="1900" u="none" strike="noStrike" cap="none" dirty="0"/>
                    </a:p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900" u="none" strike="noStrike" cap="none" dirty="0"/>
                    </a:p>
                  </a:txBody>
                  <a:tcPr marL="27898" marR="27898" marT="39868" marB="39868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Audit Models</a:t>
                      </a:r>
                      <a:endParaRPr sz="1900" u="none" strike="noStrike" cap="none"/>
                    </a:p>
                  </a:txBody>
                  <a:tcPr marL="27898" marR="27898" marT="39868" marB="39868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Fraud Models</a:t>
                      </a:r>
                      <a:endParaRPr sz="1900" u="none" strike="noStrike" cap="none" dirty="0"/>
                    </a:p>
                  </a:txBody>
                  <a:tcPr marL="27898" marR="27898" marT="39868" marB="39868" anchor="ctr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 AUC</a:t>
                      </a:r>
                      <a:endParaRPr sz="1900" u="none" strike="noStrike" cap="none" dirty="0"/>
                    </a:p>
                    <a:p>
                      <a:pPr marL="381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</a:t>
                      </a:r>
                      <a:r>
                        <a:rPr lang="en-US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lang="ru-RU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r>
                        <a:rPr lang="en-US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 AUC</a:t>
                      </a:r>
                      <a:endParaRPr sz="1900" u="none" strike="noStrike" cap="none" dirty="0"/>
                    </a:p>
                    <a:p>
                      <a:pPr marL="381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</a:t>
                      </a:r>
                      <a:r>
                        <a:rPr lang="en-US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lang="ru-RU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r>
                        <a:rPr lang="en-US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lang="ru-RU" sz="15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900" u="none" strike="noStrike" cap="none" dirty="0"/>
                    </a:p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LIFT_1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Logistic Regression </a:t>
                      </a:r>
                      <a:endParaRPr sz="1900" u="none" strike="noStrike" cap="none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0.69 </a:t>
                      </a:r>
                      <a:endParaRPr sz="1900" u="none" strike="noStrike" cap="none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1.49 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11"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Decision Tree 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sz="1900" u="none" strike="noStrike" cap="none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0.65 </a:t>
                      </a:r>
                      <a:endParaRPr sz="1900" u="none" strike="noStrike" cap="none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1.49 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01"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Random Forest </a:t>
                      </a:r>
                      <a:endParaRPr sz="1900" u="none" strike="noStrike" cap="none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</a:t>
                      </a:r>
                      <a:endParaRPr sz="1900" u="none" strike="noStrike" cap="none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0.7 </a:t>
                      </a:r>
                      <a:endParaRPr sz="1900" u="none" strike="noStrike" cap="none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1.62 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386"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Gradient Boosting 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0.73 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1.85 </a:t>
                      </a:r>
                      <a:endParaRPr sz="1900" u="none" strike="noStrike" cap="none" dirty="0"/>
                    </a:p>
                  </a:txBody>
                  <a:tcPr marL="27898" marR="27898" marT="39868" marB="39868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1" name="Google Shape;1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212" y="1828800"/>
            <a:ext cx="5104324" cy="4135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4909253" y="-4909253"/>
            <a:ext cx="2362200" cy="1218070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1703" y="311445"/>
            <a:ext cx="887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spc="100" dirty="0">
                <a:solidFill>
                  <a:srgbClr val="E6E6E6"/>
                </a:solidFill>
                <a:latin typeface="Corbel" panose="020B0503020204020204" pitchFamily="34" charset="0"/>
                <a:ea typeface="+mj-ea"/>
                <a:cs typeface="Arial"/>
              </a:rPr>
              <a:t>Сравнение модели с реальными проверками </a:t>
            </a:r>
            <a:r>
              <a:rPr lang="ru-RU" sz="3200" b="1" cap="all" spc="100" dirty="0" smtClean="0">
                <a:solidFill>
                  <a:srgbClr val="E6E6E6"/>
                </a:solidFill>
                <a:latin typeface="Corbel" panose="020B0503020204020204" pitchFamily="34" charset="0"/>
                <a:ea typeface="+mj-ea"/>
                <a:cs typeface="Arial"/>
              </a:rPr>
              <a:t>202</a:t>
            </a:r>
            <a:r>
              <a:rPr lang="hy-AM" sz="3200" b="1" cap="all" spc="100" dirty="0" smtClean="0">
                <a:solidFill>
                  <a:srgbClr val="E6E6E6"/>
                </a:solidFill>
                <a:latin typeface="Corbel" panose="020B0503020204020204" pitchFamily="34" charset="0"/>
                <a:ea typeface="+mj-ea"/>
                <a:cs typeface="Arial"/>
              </a:rPr>
              <a:t>2</a:t>
            </a:r>
            <a:r>
              <a:rPr lang="ru-RU" sz="3200" b="1" cap="all" spc="100" dirty="0" smtClean="0">
                <a:solidFill>
                  <a:srgbClr val="E6E6E6"/>
                </a:solidFill>
                <a:latin typeface="Corbel" panose="020B0503020204020204" pitchFamily="34" charset="0"/>
                <a:ea typeface="+mj-ea"/>
                <a:cs typeface="Arial"/>
              </a:rPr>
              <a:t> </a:t>
            </a:r>
            <a:r>
              <a:rPr lang="ru-RU" sz="3200" b="1" cap="all" spc="100" dirty="0">
                <a:solidFill>
                  <a:srgbClr val="E6E6E6"/>
                </a:solidFill>
                <a:latin typeface="Corbel" panose="020B0503020204020204" pitchFamily="34" charset="0"/>
                <a:ea typeface="+mj-ea"/>
                <a:cs typeface="Arial"/>
              </a:rPr>
              <a:t>года</a:t>
            </a:r>
            <a:endParaRPr lang="en-US" sz="3200" b="1" cap="all" spc="100" dirty="0">
              <a:solidFill>
                <a:srgbClr val="E6E6E6"/>
              </a:solidFill>
              <a:latin typeface="Corbel" panose="020B0503020204020204" pitchFamily="34" charset="0"/>
              <a:ea typeface="+mj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812" y="1466072"/>
            <a:ext cx="11201399" cy="523157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0112" y="4051379"/>
            <a:ext cx="3613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Сравнение результатов реальных проверок </a:t>
            </a:r>
            <a:r>
              <a:rPr lang="ru-RU" sz="1400" cap="all" spc="100" dirty="0" smtClean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202</a:t>
            </a:r>
            <a:r>
              <a:rPr lang="en-US" sz="1400" cap="all" spc="100" dirty="0" smtClean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2</a:t>
            </a:r>
            <a:r>
              <a:rPr lang="ru-RU" sz="1400" cap="all" spc="100" dirty="0" smtClean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 </a:t>
            </a:r>
            <a:r>
              <a:rPr lang="ru-RU" sz="14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rPr>
              <a:t>года и прогнозы предлагаемой модели представлено в таблице. Если рассмотрим первый дециль модели прогнозирования, точность проверок составит 62% вместо среднего значения 45%: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44123"/>
              </p:ext>
            </p:extLst>
          </p:nvPr>
        </p:nvGraphicFramePr>
        <p:xfrm>
          <a:off x="814602" y="1986360"/>
          <a:ext cx="7086601" cy="4190997"/>
        </p:xfrm>
        <a:graphic>
          <a:graphicData uri="http://schemas.openxmlformats.org/drawingml/2006/table">
            <a:tbl>
              <a:tblPr firstRow="1" firstCol="1" bandRow="1"/>
              <a:tblGrid>
                <a:gridCol w="2057401">
                  <a:extLst>
                    <a:ext uri="{9D8B030D-6E8A-4147-A177-3AD203B41FA5}">
                      <a16:colId xmlns:a16="http://schemas.microsoft.com/office/drawing/2014/main" val="5033795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3664679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035959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69659812"/>
                    </a:ext>
                  </a:extLst>
                </a:gridCol>
              </a:tblGrid>
              <a:tr h="29935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Prediction probability decile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Fraud model results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07395"/>
                  </a:ext>
                </a:extLst>
              </a:tr>
              <a:tr h="598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Audited companies in 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Fraud detected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accuracy by deciles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550795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032583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53549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363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317439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41891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563095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467029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60553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657910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520588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firms: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00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304800"/>
            <a:ext cx="7692435" cy="1219200"/>
          </a:xfrm>
          <a:custGeom>
            <a:avLst/>
            <a:gdLst>
              <a:gd name="connsiteX0" fmla="*/ 0 w 7770812"/>
              <a:gd name="connsiteY0" fmla="*/ 0 h 1219200"/>
              <a:gd name="connsiteX1" fmla="*/ 7770812 w 7770812"/>
              <a:gd name="connsiteY1" fmla="*/ 0 h 1219200"/>
              <a:gd name="connsiteX2" fmla="*/ 7770812 w 7770812"/>
              <a:gd name="connsiteY2" fmla="*/ 1219200 h 1219200"/>
              <a:gd name="connsiteX3" fmla="*/ 0 w 7770812"/>
              <a:gd name="connsiteY3" fmla="*/ 1219200 h 1219200"/>
              <a:gd name="connsiteX4" fmla="*/ 0 w 7770812"/>
              <a:gd name="connsiteY4" fmla="*/ 0 h 1219200"/>
              <a:gd name="connsiteX0" fmla="*/ 0 w 7770812"/>
              <a:gd name="connsiteY0" fmla="*/ 0 h 1219200"/>
              <a:gd name="connsiteX1" fmla="*/ 7692435 w 7770812"/>
              <a:gd name="connsiteY1" fmla="*/ 69668 h 1219200"/>
              <a:gd name="connsiteX2" fmla="*/ 7770812 w 7770812"/>
              <a:gd name="connsiteY2" fmla="*/ 1219200 h 1219200"/>
              <a:gd name="connsiteX3" fmla="*/ 0 w 7770812"/>
              <a:gd name="connsiteY3" fmla="*/ 1219200 h 1219200"/>
              <a:gd name="connsiteX4" fmla="*/ 0 w 7770812"/>
              <a:gd name="connsiteY4" fmla="*/ 0 h 1219200"/>
              <a:gd name="connsiteX0" fmla="*/ 0 w 7692435"/>
              <a:gd name="connsiteY0" fmla="*/ 0 h 1219200"/>
              <a:gd name="connsiteX1" fmla="*/ 7692435 w 7692435"/>
              <a:gd name="connsiteY1" fmla="*/ 69668 h 1219200"/>
              <a:gd name="connsiteX2" fmla="*/ 7596641 w 7692435"/>
              <a:gd name="connsiteY2" fmla="*/ 1123406 h 1219200"/>
              <a:gd name="connsiteX3" fmla="*/ 0 w 7692435"/>
              <a:gd name="connsiteY3" fmla="*/ 1219200 h 1219200"/>
              <a:gd name="connsiteX4" fmla="*/ 0 w 7692435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2435" h="1219200">
                <a:moveTo>
                  <a:pt x="0" y="0"/>
                </a:moveTo>
                <a:lnTo>
                  <a:pt x="7692435" y="69668"/>
                </a:lnTo>
                <a:lnTo>
                  <a:pt x="7596641" y="1123406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กลุ่ม 8"/>
          <p:cNvGrpSpPr/>
          <p:nvPr/>
        </p:nvGrpSpPr>
        <p:grpSpPr>
          <a:xfrm>
            <a:off x="6991648" y="3130421"/>
            <a:ext cx="4908453" cy="849445"/>
            <a:chOff x="14676437" y="6452579"/>
            <a:chExt cx="9816906" cy="1698888"/>
          </a:xfrm>
        </p:grpSpPr>
        <p:sp>
          <p:nvSpPr>
            <p:cNvPr id="152" name="TextBox 151"/>
            <p:cNvSpPr txBox="1"/>
            <p:nvPr/>
          </p:nvSpPr>
          <p:spPr>
            <a:xfrm>
              <a:off x="16365741" y="6452579"/>
              <a:ext cx="8127602" cy="169888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Машинное обучение</a:t>
              </a:r>
              <a:r>
                <a:rPr lang="hy-AM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․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Разработка натурального языка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hy-AM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(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natural language processing)</a:t>
              </a:r>
              <a:endParaRPr lang="hy-AM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Инструменты</a:t>
              </a:r>
              <a:r>
                <a:rPr lang="hy-AM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․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YAKE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для выборки ключевых слов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(BERT)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для вставки текста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53" name="วงรี 460"/>
            <p:cNvSpPr/>
            <p:nvPr/>
          </p:nvSpPr>
          <p:spPr>
            <a:xfrm>
              <a:off x="14676437" y="6563077"/>
              <a:ext cx="1251225" cy="12512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 dirty="0"/>
            </a:p>
          </p:txBody>
        </p:sp>
        <p:grpSp>
          <p:nvGrpSpPr>
            <p:cNvPr id="154" name="กลุ่ม 521"/>
            <p:cNvGrpSpPr/>
            <p:nvPr/>
          </p:nvGrpSpPr>
          <p:grpSpPr>
            <a:xfrm>
              <a:off x="14853113" y="6889164"/>
              <a:ext cx="890124" cy="599049"/>
              <a:chOff x="17667288" y="4655974"/>
              <a:chExt cx="752475" cy="506412"/>
            </a:xfrm>
            <a:solidFill>
              <a:schemeClr val="bg1"/>
            </a:solidFill>
          </p:grpSpPr>
          <p:sp>
            <p:nvSpPr>
              <p:cNvPr id="155" name="Freeform 26"/>
              <p:cNvSpPr>
                <a:spLocks/>
              </p:cNvSpPr>
              <p:nvPr/>
            </p:nvSpPr>
            <p:spPr bwMode="auto">
              <a:xfrm>
                <a:off x="17667288" y="5133811"/>
                <a:ext cx="685800" cy="28575"/>
              </a:xfrm>
              <a:custGeom>
                <a:avLst/>
                <a:gdLst>
                  <a:gd name="T0" fmla="*/ 70 w 72"/>
                  <a:gd name="T1" fmla="*/ 0 h 3"/>
                  <a:gd name="T2" fmla="*/ 2 w 72"/>
                  <a:gd name="T3" fmla="*/ 0 h 3"/>
                  <a:gd name="T4" fmla="*/ 0 w 72"/>
                  <a:gd name="T5" fmla="*/ 2 h 3"/>
                  <a:gd name="T6" fmla="*/ 2 w 72"/>
                  <a:gd name="T7" fmla="*/ 3 h 3"/>
                  <a:gd name="T8" fmla="*/ 70 w 72"/>
                  <a:gd name="T9" fmla="*/ 3 h 3"/>
                  <a:gd name="T10" fmla="*/ 72 w 72"/>
                  <a:gd name="T11" fmla="*/ 2 h 3"/>
                  <a:gd name="T12" fmla="*/ 70 w 7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">
                    <a:moveTo>
                      <a:pt x="7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1" y="3"/>
                      <a:pt x="72" y="2"/>
                      <a:pt x="72" y="2"/>
                    </a:cubicBezTo>
                    <a:cubicBezTo>
                      <a:pt x="72" y="1"/>
                      <a:pt x="71" y="0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56" name="Freeform 27"/>
              <p:cNvSpPr>
                <a:spLocks noEditPoints="1"/>
              </p:cNvSpPr>
              <p:nvPr/>
            </p:nvSpPr>
            <p:spPr bwMode="auto">
              <a:xfrm>
                <a:off x="17705388" y="5008399"/>
                <a:ext cx="104775" cy="96838"/>
              </a:xfrm>
              <a:custGeom>
                <a:avLst/>
                <a:gdLst>
                  <a:gd name="T0" fmla="*/ 6 w 11"/>
                  <a:gd name="T1" fmla="*/ 10 h 10"/>
                  <a:gd name="T2" fmla="*/ 11 w 11"/>
                  <a:gd name="T3" fmla="*/ 5 h 10"/>
                  <a:gd name="T4" fmla="*/ 6 w 11"/>
                  <a:gd name="T5" fmla="*/ 0 h 10"/>
                  <a:gd name="T6" fmla="*/ 0 w 11"/>
                  <a:gd name="T7" fmla="*/ 5 h 10"/>
                  <a:gd name="T8" fmla="*/ 6 w 11"/>
                  <a:gd name="T9" fmla="*/ 10 h 10"/>
                  <a:gd name="T10" fmla="*/ 6 w 11"/>
                  <a:gd name="T11" fmla="*/ 2 h 10"/>
                  <a:gd name="T12" fmla="*/ 9 w 11"/>
                  <a:gd name="T13" fmla="*/ 5 h 10"/>
                  <a:gd name="T14" fmla="*/ 6 w 11"/>
                  <a:gd name="T15" fmla="*/ 8 h 10"/>
                  <a:gd name="T16" fmla="*/ 3 w 11"/>
                  <a:gd name="T17" fmla="*/ 5 h 10"/>
                  <a:gd name="T18" fmla="*/ 6 w 11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10"/>
                    </a:moveTo>
                    <a:cubicBezTo>
                      <a:pt x="9" y="10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lose/>
                    <a:moveTo>
                      <a:pt x="6" y="2"/>
                    </a:moveTo>
                    <a:cubicBezTo>
                      <a:pt x="7" y="2"/>
                      <a:pt x="9" y="3"/>
                      <a:pt x="9" y="5"/>
                    </a:cubicBezTo>
                    <a:cubicBezTo>
                      <a:pt x="9" y="6"/>
                      <a:pt x="7" y="8"/>
                      <a:pt x="6" y="8"/>
                    </a:cubicBezTo>
                    <a:cubicBezTo>
                      <a:pt x="4" y="8"/>
                      <a:pt x="3" y="6"/>
                      <a:pt x="3" y="5"/>
                    </a:cubicBezTo>
                    <a:cubicBezTo>
                      <a:pt x="3" y="3"/>
                      <a:pt x="4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57" name="Freeform 28"/>
              <p:cNvSpPr>
                <a:spLocks noEditPoints="1"/>
              </p:cNvSpPr>
              <p:nvPr/>
            </p:nvSpPr>
            <p:spPr bwMode="auto">
              <a:xfrm>
                <a:off x="17895888" y="4808374"/>
                <a:ext cx="104775" cy="95250"/>
              </a:xfrm>
              <a:custGeom>
                <a:avLst/>
                <a:gdLst>
                  <a:gd name="T0" fmla="*/ 5 w 11"/>
                  <a:gd name="T1" fmla="*/ 10 h 10"/>
                  <a:gd name="T2" fmla="*/ 11 w 11"/>
                  <a:gd name="T3" fmla="*/ 5 h 10"/>
                  <a:gd name="T4" fmla="*/ 5 w 11"/>
                  <a:gd name="T5" fmla="*/ 0 h 10"/>
                  <a:gd name="T6" fmla="*/ 0 w 11"/>
                  <a:gd name="T7" fmla="*/ 5 h 10"/>
                  <a:gd name="T8" fmla="*/ 5 w 11"/>
                  <a:gd name="T9" fmla="*/ 10 h 10"/>
                  <a:gd name="T10" fmla="*/ 5 w 11"/>
                  <a:gd name="T11" fmla="*/ 2 h 10"/>
                  <a:gd name="T12" fmla="*/ 8 w 11"/>
                  <a:gd name="T13" fmla="*/ 5 h 10"/>
                  <a:gd name="T14" fmla="*/ 5 w 11"/>
                  <a:gd name="T15" fmla="*/ 8 h 10"/>
                  <a:gd name="T16" fmla="*/ 3 w 11"/>
                  <a:gd name="T17" fmla="*/ 5 h 10"/>
                  <a:gd name="T18" fmla="*/ 5 w 11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5" y="10"/>
                    </a:cubicBezTo>
                    <a:close/>
                    <a:moveTo>
                      <a:pt x="5" y="2"/>
                    </a:move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58" name="Freeform 29"/>
              <p:cNvSpPr>
                <a:spLocks noEditPoints="1"/>
              </p:cNvSpPr>
              <p:nvPr/>
            </p:nvSpPr>
            <p:spPr bwMode="auto">
              <a:xfrm>
                <a:off x="18086388" y="4960774"/>
                <a:ext cx="95250" cy="106363"/>
              </a:xfrm>
              <a:custGeom>
                <a:avLst/>
                <a:gdLst>
                  <a:gd name="T0" fmla="*/ 5 w 10"/>
                  <a:gd name="T1" fmla="*/ 11 h 11"/>
                  <a:gd name="T2" fmla="*/ 10 w 10"/>
                  <a:gd name="T3" fmla="*/ 6 h 11"/>
                  <a:gd name="T4" fmla="*/ 5 w 10"/>
                  <a:gd name="T5" fmla="*/ 0 h 11"/>
                  <a:gd name="T6" fmla="*/ 0 w 10"/>
                  <a:gd name="T7" fmla="*/ 6 h 11"/>
                  <a:gd name="T8" fmla="*/ 5 w 10"/>
                  <a:gd name="T9" fmla="*/ 11 h 11"/>
                  <a:gd name="T10" fmla="*/ 5 w 10"/>
                  <a:gd name="T11" fmla="*/ 3 h 11"/>
                  <a:gd name="T12" fmla="*/ 8 w 10"/>
                  <a:gd name="T13" fmla="*/ 6 h 11"/>
                  <a:gd name="T14" fmla="*/ 5 w 10"/>
                  <a:gd name="T15" fmla="*/ 9 h 11"/>
                  <a:gd name="T16" fmla="*/ 2 w 10"/>
                  <a:gd name="T17" fmla="*/ 6 h 11"/>
                  <a:gd name="T18" fmla="*/ 5 w 10"/>
                  <a:gd name="T1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11"/>
                      <a:pt x="10" y="9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lose/>
                    <a:moveTo>
                      <a:pt x="5" y="3"/>
                    </a:move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9"/>
                      <a:pt x="5" y="9"/>
                    </a:cubicBezTo>
                    <a:cubicBezTo>
                      <a:pt x="3" y="9"/>
                      <a:pt x="2" y="7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59" name="Freeform 30"/>
              <p:cNvSpPr>
                <a:spLocks/>
              </p:cNvSpPr>
              <p:nvPr/>
            </p:nvSpPr>
            <p:spPr bwMode="auto">
              <a:xfrm>
                <a:off x="17800638" y="4903624"/>
                <a:ext cx="104775" cy="104775"/>
              </a:xfrm>
              <a:custGeom>
                <a:avLst/>
                <a:gdLst>
                  <a:gd name="T0" fmla="*/ 10 w 11"/>
                  <a:gd name="T1" fmla="*/ 0 h 11"/>
                  <a:gd name="T2" fmla="*/ 0 w 11"/>
                  <a:gd name="T3" fmla="*/ 10 h 11"/>
                  <a:gd name="T4" fmla="*/ 2 w 11"/>
                  <a:gd name="T5" fmla="*/ 11 h 11"/>
                  <a:gd name="T6" fmla="*/ 11 w 11"/>
                  <a:gd name="T7" fmla="*/ 2 h 11"/>
                  <a:gd name="T8" fmla="*/ 10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60" name="Freeform 31"/>
              <p:cNvSpPr>
                <a:spLocks/>
              </p:cNvSpPr>
              <p:nvPr/>
            </p:nvSpPr>
            <p:spPr bwMode="auto">
              <a:xfrm>
                <a:off x="18172113" y="4751224"/>
                <a:ext cx="161925" cy="209550"/>
              </a:xfrm>
              <a:custGeom>
                <a:avLst/>
                <a:gdLst>
                  <a:gd name="T0" fmla="*/ 15 w 17"/>
                  <a:gd name="T1" fmla="*/ 0 h 22"/>
                  <a:gd name="T2" fmla="*/ 0 w 17"/>
                  <a:gd name="T3" fmla="*/ 21 h 22"/>
                  <a:gd name="T4" fmla="*/ 2 w 17"/>
                  <a:gd name="T5" fmla="*/ 22 h 22"/>
                  <a:gd name="T6" fmla="*/ 17 w 17"/>
                  <a:gd name="T7" fmla="*/ 1 h 22"/>
                  <a:gd name="T8" fmla="*/ 15 w 1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61" name="Freeform 32"/>
              <p:cNvSpPr>
                <a:spLocks/>
              </p:cNvSpPr>
              <p:nvPr/>
            </p:nvSpPr>
            <p:spPr bwMode="auto">
              <a:xfrm>
                <a:off x="17991138" y="4903624"/>
                <a:ext cx="95250" cy="76200"/>
              </a:xfrm>
              <a:custGeom>
                <a:avLst/>
                <a:gdLst>
                  <a:gd name="T0" fmla="*/ 10 w 10"/>
                  <a:gd name="T1" fmla="*/ 6 h 8"/>
                  <a:gd name="T2" fmla="*/ 2 w 10"/>
                  <a:gd name="T3" fmla="*/ 0 h 8"/>
                  <a:gd name="T4" fmla="*/ 0 w 10"/>
                  <a:gd name="T5" fmla="*/ 1 h 8"/>
                  <a:gd name="T6" fmla="*/ 8 w 10"/>
                  <a:gd name="T7" fmla="*/ 8 h 8"/>
                  <a:gd name="T8" fmla="*/ 10 w 10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6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62" name="Freeform 33"/>
              <p:cNvSpPr>
                <a:spLocks noEditPoints="1"/>
              </p:cNvSpPr>
              <p:nvPr/>
            </p:nvSpPr>
            <p:spPr bwMode="auto">
              <a:xfrm>
                <a:off x="18324513" y="4655974"/>
                <a:ext cx="95250" cy="95250"/>
              </a:xfrm>
              <a:custGeom>
                <a:avLst/>
                <a:gdLst>
                  <a:gd name="T0" fmla="*/ 5 w 10"/>
                  <a:gd name="T1" fmla="*/ 10 h 10"/>
                  <a:gd name="T2" fmla="*/ 10 w 10"/>
                  <a:gd name="T3" fmla="*/ 5 h 10"/>
                  <a:gd name="T4" fmla="*/ 5 w 10"/>
                  <a:gd name="T5" fmla="*/ 0 h 10"/>
                  <a:gd name="T6" fmla="*/ 0 w 10"/>
                  <a:gd name="T7" fmla="*/ 5 h 10"/>
                  <a:gd name="T8" fmla="*/ 5 w 10"/>
                  <a:gd name="T9" fmla="*/ 10 h 10"/>
                  <a:gd name="T10" fmla="*/ 5 w 10"/>
                  <a:gd name="T11" fmla="*/ 2 h 10"/>
                  <a:gd name="T12" fmla="*/ 8 w 10"/>
                  <a:gd name="T13" fmla="*/ 5 h 10"/>
                  <a:gd name="T14" fmla="*/ 5 w 10"/>
                  <a:gd name="T15" fmla="*/ 8 h 10"/>
                  <a:gd name="T16" fmla="*/ 2 w 10"/>
                  <a:gd name="T17" fmla="*/ 5 h 10"/>
                  <a:gd name="T18" fmla="*/ 5 w 10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  <a:moveTo>
                      <a:pt x="5" y="2"/>
                    </a:moveTo>
                    <a:cubicBezTo>
                      <a:pt x="7" y="2"/>
                      <a:pt x="8" y="3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grpSp>
        <p:nvGrpSpPr>
          <p:cNvPr id="163" name="กลุ่ม 7"/>
          <p:cNvGrpSpPr/>
          <p:nvPr/>
        </p:nvGrpSpPr>
        <p:grpSpPr>
          <a:xfrm>
            <a:off x="6991648" y="2161174"/>
            <a:ext cx="4908453" cy="680862"/>
            <a:chOff x="14676437" y="4508785"/>
            <a:chExt cx="9816906" cy="1361723"/>
          </a:xfrm>
        </p:grpSpPr>
        <p:sp>
          <p:nvSpPr>
            <p:cNvPr id="164" name="TextBox 163"/>
            <p:cNvSpPr txBox="1"/>
            <p:nvPr/>
          </p:nvSpPr>
          <p:spPr>
            <a:xfrm>
              <a:off x="16365741" y="4508785"/>
              <a:ext cx="8127602" cy="1329557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Цель.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Используя даные счетов – фактур и текстовую информацию чеков ККМ 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построить цепочку движения товаров от ввоза до конечного потребителя</a:t>
              </a:r>
              <a:endParaRPr lang="hy-AM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5" name="วงรี 457"/>
            <p:cNvSpPr/>
            <p:nvPr/>
          </p:nvSpPr>
          <p:spPr>
            <a:xfrm>
              <a:off x="14676437" y="4619283"/>
              <a:ext cx="1251225" cy="12512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 dirty="0"/>
            </a:p>
          </p:txBody>
        </p:sp>
        <p:sp>
          <p:nvSpPr>
            <p:cNvPr id="166" name="Freeform 41"/>
            <p:cNvSpPr>
              <a:spLocks noEditPoints="1"/>
            </p:cNvSpPr>
            <p:nvPr/>
          </p:nvSpPr>
          <p:spPr bwMode="auto">
            <a:xfrm>
              <a:off x="14934656" y="4921748"/>
              <a:ext cx="732381" cy="734259"/>
            </a:xfrm>
            <a:custGeom>
              <a:avLst/>
              <a:gdLst>
                <a:gd name="T0" fmla="*/ 65 w 65"/>
                <a:gd name="T1" fmla="*/ 16 h 65"/>
                <a:gd name="T2" fmla="*/ 56 w 65"/>
                <a:gd name="T3" fmla="*/ 1 h 65"/>
                <a:gd name="T4" fmla="*/ 55 w 65"/>
                <a:gd name="T5" fmla="*/ 0 h 65"/>
                <a:gd name="T6" fmla="*/ 33 w 65"/>
                <a:gd name="T7" fmla="*/ 0 h 65"/>
                <a:gd name="T8" fmla="*/ 32 w 65"/>
                <a:gd name="T9" fmla="*/ 0 h 65"/>
                <a:gd name="T10" fmla="*/ 10 w 65"/>
                <a:gd name="T11" fmla="*/ 0 h 65"/>
                <a:gd name="T12" fmla="*/ 8 w 65"/>
                <a:gd name="T13" fmla="*/ 1 h 65"/>
                <a:gd name="T14" fmla="*/ 0 w 65"/>
                <a:gd name="T15" fmla="*/ 16 h 65"/>
                <a:gd name="T16" fmla="*/ 0 w 65"/>
                <a:gd name="T17" fmla="*/ 17 h 65"/>
                <a:gd name="T18" fmla="*/ 0 w 65"/>
                <a:gd name="T19" fmla="*/ 17 h 65"/>
                <a:gd name="T20" fmla="*/ 0 w 65"/>
                <a:gd name="T21" fmla="*/ 17 h 65"/>
                <a:gd name="T22" fmla="*/ 0 w 65"/>
                <a:gd name="T23" fmla="*/ 18 h 65"/>
                <a:gd name="T24" fmla="*/ 0 w 65"/>
                <a:gd name="T25" fmla="*/ 18 h 65"/>
                <a:gd name="T26" fmla="*/ 0 w 65"/>
                <a:gd name="T27" fmla="*/ 18 h 65"/>
                <a:gd name="T28" fmla="*/ 0 w 65"/>
                <a:gd name="T29" fmla="*/ 18 h 65"/>
                <a:gd name="T30" fmla="*/ 30 w 65"/>
                <a:gd name="T31" fmla="*/ 64 h 65"/>
                <a:gd name="T32" fmla="*/ 31 w 65"/>
                <a:gd name="T33" fmla="*/ 64 h 65"/>
                <a:gd name="T34" fmla="*/ 31 w 65"/>
                <a:gd name="T35" fmla="*/ 64 h 65"/>
                <a:gd name="T36" fmla="*/ 31 w 65"/>
                <a:gd name="T37" fmla="*/ 65 h 65"/>
                <a:gd name="T38" fmla="*/ 31 w 65"/>
                <a:gd name="T39" fmla="*/ 65 h 65"/>
                <a:gd name="T40" fmla="*/ 32 w 65"/>
                <a:gd name="T41" fmla="*/ 65 h 65"/>
                <a:gd name="T42" fmla="*/ 32 w 65"/>
                <a:gd name="T43" fmla="*/ 65 h 65"/>
                <a:gd name="T44" fmla="*/ 32 w 65"/>
                <a:gd name="T45" fmla="*/ 65 h 65"/>
                <a:gd name="T46" fmla="*/ 32 w 65"/>
                <a:gd name="T47" fmla="*/ 65 h 65"/>
                <a:gd name="T48" fmla="*/ 32 w 65"/>
                <a:gd name="T49" fmla="*/ 65 h 65"/>
                <a:gd name="T50" fmla="*/ 33 w 65"/>
                <a:gd name="T51" fmla="*/ 65 h 65"/>
                <a:gd name="T52" fmla="*/ 33 w 65"/>
                <a:gd name="T53" fmla="*/ 64 h 65"/>
                <a:gd name="T54" fmla="*/ 33 w 65"/>
                <a:gd name="T55" fmla="*/ 64 h 65"/>
                <a:gd name="T56" fmla="*/ 33 w 65"/>
                <a:gd name="T57" fmla="*/ 64 h 65"/>
                <a:gd name="T58" fmla="*/ 65 w 65"/>
                <a:gd name="T59" fmla="*/ 18 h 65"/>
                <a:gd name="T60" fmla="*/ 65 w 65"/>
                <a:gd name="T61" fmla="*/ 18 h 65"/>
                <a:gd name="T62" fmla="*/ 65 w 65"/>
                <a:gd name="T63" fmla="*/ 17 h 65"/>
                <a:gd name="T64" fmla="*/ 65 w 65"/>
                <a:gd name="T65" fmla="*/ 17 h 65"/>
                <a:gd name="T66" fmla="*/ 65 w 65"/>
                <a:gd name="T67" fmla="*/ 17 h 65"/>
                <a:gd name="T68" fmla="*/ 65 w 65"/>
                <a:gd name="T69" fmla="*/ 16 h 65"/>
                <a:gd name="T70" fmla="*/ 32 w 65"/>
                <a:gd name="T71" fmla="*/ 6 h 65"/>
                <a:gd name="T72" fmla="*/ 38 w 65"/>
                <a:gd name="T73" fmla="*/ 15 h 65"/>
                <a:gd name="T74" fmla="*/ 27 w 65"/>
                <a:gd name="T75" fmla="*/ 15 h 65"/>
                <a:gd name="T76" fmla="*/ 32 w 65"/>
                <a:gd name="T77" fmla="*/ 6 h 65"/>
                <a:gd name="T78" fmla="*/ 11 w 65"/>
                <a:gd name="T79" fmla="*/ 3 h 65"/>
                <a:gd name="T80" fmla="*/ 30 w 65"/>
                <a:gd name="T81" fmla="*/ 3 h 65"/>
                <a:gd name="T82" fmla="*/ 23 w 65"/>
                <a:gd name="T83" fmla="*/ 15 h 65"/>
                <a:gd name="T84" fmla="*/ 5 w 65"/>
                <a:gd name="T85" fmla="*/ 15 h 65"/>
                <a:gd name="T86" fmla="*/ 11 w 65"/>
                <a:gd name="T87" fmla="*/ 3 h 65"/>
                <a:gd name="T88" fmla="*/ 5 w 65"/>
                <a:gd name="T89" fmla="*/ 19 h 65"/>
                <a:gd name="T90" fmla="*/ 22 w 65"/>
                <a:gd name="T91" fmla="*/ 19 h 65"/>
                <a:gd name="T92" fmla="*/ 28 w 65"/>
                <a:gd name="T93" fmla="*/ 54 h 65"/>
                <a:gd name="T94" fmla="*/ 5 w 65"/>
                <a:gd name="T95" fmla="*/ 19 h 65"/>
                <a:gd name="T96" fmla="*/ 32 w 65"/>
                <a:gd name="T97" fmla="*/ 53 h 65"/>
                <a:gd name="T98" fmla="*/ 26 w 65"/>
                <a:gd name="T99" fmla="*/ 19 h 65"/>
                <a:gd name="T100" fmla="*/ 39 w 65"/>
                <a:gd name="T101" fmla="*/ 19 h 65"/>
                <a:gd name="T102" fmla="*/ 32 w 65"/>
                <a:gd name="T103" fmla="*/ 53 h 65"/>
                <a:gd name="T104" fmla="*/ 36 w 65"/>
                <a:gd name="T105" fmla="*/ 54 h 65"/>
                <a:gd name="T106" fmla="*/ 43 w 65"/>
                <a:gd name="T107" fmla="*/ 19 h 65"/>
                <a:gd name="T108" fmla="*/ 60 w 65"/>
                <a:gd name="T109" fmla="*/ 19 h 65"/>
                <a:gd name="T110" fmla="*/ 36 w 65"/>
                <a:gd name="T111" fmla="*/ 54 h 65"/>
                <a:gd name="T112" fmla="*/ 42 w 65"/>
                <a:gd name="T113" fmla="*/ 15 h 65"/>
                <a:gd name="T114" fmla="*/ 35 w 65"/>
                <a:gd name="T115" fmla="*/ 3 h 65"/>
                <a:gd name="T116" fmla="*/ 54 w 65"/>
                <a:gd name="T117" fmla="*/ 3 h 65"/>
                <a:gd name="T118" fmla="*/ 60 w 65"/>
                <a:gd name="T119" fmla="*/ 15 h 65"/>
                <a:gd name="T120" fmla="*/ 42 w 65"/>
                <a:gd name="T121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" h="65">
                  <a:moveTo>
                    <a:pt x="65" y="16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6"/>
                    <a:pt x="65" y="16"/>
                  </a:cubicBezTo>
                  <a:close/>
                  <a:moveTo>
                    <a:pt x="32" y="6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27" y="15"/>
                    <a:pt x="27" y="15"/>
                    <a:pt x="27" y="15"/>
                  </a:cubicBezTo>
                  <a:lnTo>
                    <a:pt x="32" y="6"/>
                  </a:lnTo>
                  <a:close/>
                  <a:moveTo>
                    <a:pt x="11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11" y="3"/>
                  </a:lnTo>
                  <a:close/>
                  <a:moveTo>
                    <a:pt x="5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8" y="54"/>
                    <a:pt x="28" y="54"/>
                    <a:pt x="28" y="54"/>
                  </a:cubicBezTo>
                  <a:lnTo>
                    <a:pt x="5" y="19"/>
                  </a:lnTo>
                  <a:close/>
                  <a:moveTo>
                    <a:pt x="32" y="53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39" y="19"/>
                    <a:pt x="39" y="19"/>
                    <a:pt x="39" y="19"/>
                  </a:cubicBezTo>
                  <a:lnTo>
                    <a:pt x="32" y="53"/>
                  </a:lnTo>
                  <a:close/>
                  <a:moveTo>
                    <a:pt x="36" y="54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60" y="19"/>
                    <a:pt x="60" y="19"/>
                    <a:pt x="60" y="19"/>
                  </a:cubicBezTo>
                  <a:lnTo>
                    <a:pt x="36" y="54"/>
                  </a:lnTo>
                  <a:close/>
                  <a:moveTo>
                    <a:pt x="42" y="15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60" y="15"/>
                    <a:pt x="60" y="15"/>
                    <a:pt x="60" y="15"/>
                  </a:cubicBezTo>
                  <a:lnTo>
                    <a:pt x="4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 dirty="0"/>
            </a:p>
          </p:txBody>
        </p:sp>
      </p:grpSp>
      <p:grpSp>
        <p:nvGrpSpPr>
          <p:cNvPr id="167" name="กลุ่ม 9"/>
          <p:cNvGrpSpPr/>
          <p:nvPr/>
        </p:nvGrpSpPr>
        <p:grpSpPr>
          <a:xfrm>
            <a:off x="6991649" y="4158925"/>
            <a:ext cx="4908452" cy="680862"/>
            <a:chOff x="14676437" y="8353083"/>
            <a:chExt cx="9816904" cy="1361723"/>
          </a:xfrm>
        </p:grpSpPr>
        <p:sp>
          <p:nvSpPr>
            <p:cNvPr id="168" name="TextBox 167"/>
            <p:cNvSpPr txBox="1"/>
            <p:nvPr/>
          </p:nvSpPr>
          <p:spPr>
            <a:xfrm>
              <a:off x="16365741" y="8353083"/>
              <a:ext cx="8127600" cy="1329557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Результаты</a:t>
              </a:r>
              <a:r>
                <a:rPr lang="hy-AM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․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Модель </a:t>
              </a:r>
              <a:r>
                <a:rPr lang="ru-RU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опробована </a:t>
              </a:r>
              <a:r>
                <a:rPr lang="ru-RU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на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товаре «рис», полученные оценки хорошо согласуются с данными о ввозе товара для того же периода</a:t>
              </a:r>
              <a:r>
                <a:rPr lang="hy-AM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endParaRPr lang="hy-AM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9" name="วงรี 462"/>
            <p:cNvSpPr/>
            <p:nvPr/>
          </p:nvSpPr>
          <p:spPr>
            <a:xfrm>
              <a:off x="14676437" y="8463581"/>
              <a:ext cx="1251225" cy="12512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 dirty="0"/>
            </a:p>
          </p:txBody>
        </p:sp>
        <p:sp>
          <p:nvSpPr>
            <p:cNvPr id="170" name="Freeform 191"/>
            <p:cNvSpPr>
              <a:spLocks noEditPoints="1"/>
            </p:cNvSpPr>
            <p:nvPr/>
          </p:nvSpPr>
          <p:spPr bwMode="auto">
            <a:xfrm>
              <a:off x="14999590" y="8774337"/>
              <a:ext cx="642241" cy="698578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171" name="กลุ่ม 10"/>
          <p:cNvGrpSpPr/>
          <p:nvPr/>
        </p:nvGrpSpPr>
        <p:grpSpPr>
          <a:xfrm>
            <a:off x="6994436" y="5107487"/>
            <a:ext cx="4260753" cy="849445"/>
            <a:chOff x="14676437" y="10296877"/>
            <a:chExt cx="8521506" cy="1698889"/>
          </a:xfrm>
        </p:grpSpPr>
        <p:sp>
          <p:nvSpPr>
            <p:cNvPr id="172" name="TextBox 171"/>
            <p:cNvSpPr txBox="1"/>
            <p:nvPr/>
          </p:nvSpPr>
          <p:spPr>
            <a:xfrm>
              <a:off x="16365741" y="10296877"/>
              <a:ext cx="6832202" cy="1698889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Применение</a:t>
              </a:r>
              <a:r>
                <a:rPr lang="hy-AM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․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В настоящее время КГД РА применяет построенную модель для других видов товаров с целью дальнейшей проверки точности модели</a:t>
              </a:r>
              <a:endParaRPr lang="hy-AM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73" name="วงรี 464"/>
            <p:cNvSpPr/>
            <p:nvPr/>
          </p:nvSpPr>
          <p:spPr>
            <a:xfrm>
              <a:off x="14676437" y="10407375"/>
              <a:ext cx="1251225" cy="12512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 dirty="0"/>
            </a:p>
          </p:txBody>
        </p:sp>
        <p:sp>
          <p:nvSpPr>
            <p:cNvPr id="174" name="Freeform 208"/>
            <p:cNvSpPr>
              <a:spLocks noEditPoints="1"/>
            </p:cNvSpPr>
            <p:nvPr/>
          </p:nvSpPr>
          <p:spPr bwMode="auto">
            <a:xfrm>
              <a:off x="14889586" y="10685984"/>
              <a:ext cx="777451" cy="722992"/>
            </a:xfrm>
            <a:custGeom>
              <a:avLst/>
              <a:gdLst>
                <a:gd name="T0" fmla="*/ 57 w 69"/>
                <a:gd name="T1" fmla="*/ 6 h 64"/>
                <a:gd name="T2" fmla="*/ 56 w 69"/>
                <a:gd name="T3" fmla="*/ 0 h 64"/>
                <a:gd name="T4" fmla="*/ 38 w 69"/>
                <a:gd name="T5" fmla="*/ 0 h 64"/>
                <a:gd name="T6" fmla="*/ 13 w 69"/>
                <a:gd name="T7" fmla="*/ 0 h 64"/>
                <a:gd name="T8" fmla="*/ 12 w 69"/>
                <a:gd name="T9" fmla="*/ 6 h 64"/>
                <a:gd name="T10" fmla="*/ 0 w 69"/>
                <a:gd name="T11" fmla="*/ 9 h 64"/>
                <a:gd name="T12" fmla="*/ 20 w 69"/>
                <a:gd name="T13" fmla="*/ 35 h 64"/>
                <a:gd name="T14" fmla="*/ 21 w 69"/>
                <a:gd name="T15" fmla="*/ 35 h 64"/>
                <a:gd name="T16" fmla="*/ 15 w 69"/>
                <a:gd name="T17" fmla="*/ 57 h 64"/>
                <a:gd name="T18" fmla="*/ 14 w 69"/>
                <a:gd name="T19" fmla="*/ 63 h 64"/>
                <a:gd name="T20" fmla="*/ 37 w 69"/>
                <a:gd name="T21" fmla="*/ 64 h 64"/>
                <a:gd name="T22" fmla="*/ 54 w 69"/>
                <a:gd name="T23" fmla="*/ 64 h 64"/>
                <a:gd name="T24" fmla="*/ 55 w 69"/>
                <a:gd name="T25" fmla="*/ 59 h 64"/>
                <a:gd name="T26" fmla="*/ 45 w 69"/>
                <a:gd name="T27" fmla="*/ 49 h 64"/>
                <a:gd name="T28" fmla="*/ 49 w 69"/>
                <a:gd name="T29" fmla="*/ 35 h 64"/>
                <a:gd name="T30" fmla="*/ 66 w 69"/>
                <a:gd name="T31" fmla="*/ 22 h 64"/>
                <a:gd name="T32" fmla="*/ 65 w 69"/>
                <a:gd name="T33" fmla="*/ 6 h 64"/>
                <a:gd name="T34" fmla="*/ 4 w 69"/>
                <a:gd name="T35" fmla="*/ 9 h 64"/>
                <a:gd name="T36" fmla="*/ 12 w 69"/>
                <a:gd name="T37" fmla="*/ 9 h 64"/>
                <a:gd name="T38" fmla="*/ 14 w 69"/>
                <a:gd name="T39" fmla="*/ 17 h 64"/>
                <a:gd name="T40" fmla="*/ 14 w 69"/>
                <a:gd name="T41" fmla="*/ 18 h 64"/>
                <a:gd name="T42" fmla="*/ 6 w 69"/>
                <a:gd name="T43" fmla="*/ 20 h 64"/>
                <a:gd name="T44" fmla="*/ 42 w 69"/>
                <a:gd name="T45" fmla="*/ 51 h 64"/>
                <a:gd name="T46" fmla="*/ 52 w 69"/>
                <a:gd name="T47" fmla="*/ 61 h 64"/>
                <a:gd name="T48" fmla="*/ 37 w 69"/>
                <a:gd name="T49" fmla="*/ 61 h 64"/>
                <a:gd name="T50" fmla="*/ 17 w 69"/>
                <a:gd name="T51" fmla="*/ 60 h 64"/>
                <a:gd name="T52" fmla="*/ 37 w 69"/>
                <a:gd name="T53" fmla="*/ 51 h 64"/>
                <a:gd name="T54" fmla="*/ 37 w 69"/>
                <a:gd name="T55" fmla="*/ 48 h 64"/>
                <a:gd name="T56" fmla="*/ 24 w 69"/>
                <a:gd name="T57" fmla="*/ 33 h 64"/>
                <a:gd name="T58" fmla="*/ 31 w 69"/>
                <a:gd name="T59" fmla="*/ 26 h 64"/>
                <a:gd name="T60" fmla="*/ 31 w 69"/>
                <a:gd name="T61" fmla="*/ 23 h 64"/>
                <a:gd name="T62" fmla="*/ 18 w 69"/>
                <a:gd name="T63" fmla="*/ 19 h 64"/>
                <a:gd name="T64" fmla="*/ 41 w 69"/>
                <a:gd name="T65" fmla="*/ 17 h 64"/>
                <a:gd name="T66" fmla="*/ 17 w 69"/>
                <a:gd name="T67" fmla="*/ 16 h 64"/>
                <a:gd name="T68" fmla="*/ 48 w 69"/>
                <a:gd name="T69" fmla="*/ 11 h 64"/>
                <a:gd name="T70" fmla="*/ 48 w 69"/>
                <a:gd name="T71" fmla="*/ 8 h 64"/>
                <a:gd name="T72" fmla="*/ 15 w 69"/>
                <a:gd name="T73" fmla="*/ 3 h 64"/>
                <a:gd name="T74" fmla="*/ 38 w 69"/>
                <a:gd name="T75" fmla="*/ 3 h 64"/>
                <a:gd name="T76" fmla="*/ 54 w 69"/>
                <a:gd name="T77" fmla="*/ 3 h 64"/>
                <a:gd name="T78" fmla="*/ 63 w 69"/>
                <a:gd name="T79" fmla="*/ 20 h 64"/>
                <a:gd name="T80" fmla="*/ 57 w 69"/>
                <a:gd name="T81" fmla="*/ 9 h 64"/>
                <a:gd name="T82" fmla="*/ 65 w 69"/>
                <a:gd name="T83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64">
                  <a:moveTo>
                    <a:pt x="65" y="6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58" y="3"/>
                    <a:pt x="58" y="1"/>
                    <a:pt x="58" y="1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3"/>
                    <a:pt x="1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7"/>
                    <a:pt x="0" y="9"/>
                  </a:cubicBezTo>
                  <a:cubicBezTo>
                    <a:pt x="0" y="10"/>
                    <a:pt x="0" y="16"/>
                    <a:pt x="3" y="22"/>
                  </a:cubicBezTo>
                  <a:cubicBezTo>
                    <a:pt x="6" y="30"/>
                    <a:pt x="12" y="34"/>
                    <a:pt x="20" y="35"/>
                  </a:cubicBezTo>
                  <a:cubicBezTo>
                    <a:pt x="20" y="35"/>
                    <a:pt x="20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5" y="41"/>
                    <a:pt x="26" y="46"/>
                    <a:pt x="24" y="49"/>
                  </a:cubicBezTo>
                  <a:cubicBezTo>
                    <a:pt x="23" y="53"/>
                    <a:pt x="18" y="57"/>
                    <a:pt x="15" y="57"/>
                  </a:cubicBezTo>
                  <a:cubicBezTo>
                    <a:pt x="14" y="58"/>
                    <a:pt x="14" y="58"/>
                    <a:pt x="14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5" y="64"/>
                    <a:pt x="16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3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8"/>
                    <a:pt x="55" y="58"/>
                    <a:pt x="54" y="57"/>
                  </a:cubicBezTo>
                  <a:cubicBezTo>
                    <a:pt x="51" y="57"/>
                    <a:pt x="47" y="53"/>
                    <a:pt x="45" y="49"/>
                  </a:cubicBezTo>
                  <a:cubicBezTo>
                    <a:pt x="44" y="46"/>
                    <a:pt x="45" y="41"/>
                    <a:pt x="48" y="35"/>
                  </a:cubicBezTo>
                  <a:cubicBezTo>
                    <a:pt x="48" y="35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7" y="34"/>
                    <a:pt x="63" y="30"/>
                    <a:pt x="66" y="22"/>
                  </a:cubicBezTo>
                  <a:cubicBezTo>
                    <a:pt x="69" y="16"/>
                    <a:pt x="69" y="10"/>
                    <a:pt x="69" y="9"/>
                  </a:cubicBezTo>
                  <a:cubicBezTo>
                    <a:pt x="69" y="7"/>
                    <a:pt x="67" y="6"/>
                    <a:pt x="65" y="6"/>
                  </a:cubicBezTo>
                  <a:close/>
                  <a:moveTo>
                    <a:pt x="6" y="20"/>
                  </a:moveTo>
                  <a:cubicBezTo>
                    <a:pt x="4" y="15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2"/>
                    <a:pt x="13" y="14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22"/>
                    <a:pt x="17" y="27"/>
                    <a:pt x="19" y="31"/>
                  </a:cubicBezTo>
                  <a:cubicBezTo>
                    <a:pt x="13" y="30"/>
                    <a:pt x="9" y="27"/>
                    <a:pt x="6" y="20"/>
                  </a:cubicBezTo>
                  <a:close/>
                  <a:moveTo>
                    <a:pt x="45" y="33"/>
                  </a:moveTo>
                  <a:cubicBezTo>
                    <a:pt x="41" y="41"/>
                    <a:pt x="40" y="46"/>
                    <a:pt x="42" y="51"/>
                  </a:cubicBezTo>
                  <a:cubicBezTo>
                    <a:pt x="44" y="55"/>
                    <a:pt x="48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1" y="59"/>
                    <a:pt x="25" y="55"/>
                    <a:pt x="2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8" y="51"/>
                    <a:pt x="39" y="50"/>
                    <a:pt x="39" y="49"/>
                  </a:cubicBezTo>
                  <a:cubicBezTo>
                    <a:pt x="39" y="49"/>
                    <a:pt x="38" y="48"/>
                    <a:pt x="3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4"/>
                    <a:pt x="27" y="39"/>
                    <a:pt x="24" y="33"/>
                  </a:cubicBezTo>
                  <a:cubicBezTo>
                    <a:pt x="23" y="31"/>
                    <a:pt x="22" y="28"/>
                    <a:pt x="2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5"/>
                    <a:pt x="32" y="25"/>
                  </a:cubicBezTo>
                  <a:cubicBezTo>
                    <a:pt x="32" y="24"/>
                    <a:pt x="32" y="23"/>
                    <a:pt x="3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0"/>
                    <a:pt x="1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1" y="16"/>
                    <a:pt x="40" y="16"/>
                    <a:pt x="39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6" y="12"/>
                    <a:pt x="16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0"/>
                    <a:pt x="49" y="9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6"/>
                    <a:pt x="15" y="4"/>
                    <a:pt x="15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7"/>
                    <a:pt x="53" y="19"/>
                    <a:pt x="45" y="33"/>
                  </a:cubicBezTo>
                  <a:close/>
                  <a:moveTo>
                    <a:pt x="63" y="20"/>
                  </a:moveTo>
                  <a:cubicBezTo>
                    <a:pt x="60" y="27"/>
                    <a:pt x="56" y="30"/>
                    <a:pt x="50" y="31"/>
                  </a:cubicBezTo>
                  <a:cubicBezTo>
                    <a:pt x="54" y="23"/>
                    <a:pt x="56" y="15"/>
                    <a:pt x="5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0"/>
                    <a:pt x="65" y="15"/>
                    <a:pt x="6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978335" y="1600200"/>
            <a:ext cx="4442852" cy="4931921"/>
            <a:chOff x="876300" y="1150227"/>
            <a:chExt cx="4654435" cy="5326774"/>
          </a:xfrm>
        </p:grpSpPr>
        <p:grpSp>
          <p:nvGrpSpPr>
            <p:cNvPr id="176" name="กลุ่ม 2"/>
            <p:cNvGrpSpPr/>
            <p:nvPr/>
          </p:nvGrpSpPr>
          <p:grpSpPr>
            <a:xfrm>
              <a:off x="942376" y="2057400"/>
              <a:ext cx="4344927" cy="3625273"/>
              <a:chOff x="2244364" y="3148169"/>
              <a:chExt cx="7519619" cy="6274137"/>
            </a:xfrm>
            <a:solidFill>
              <a:schemeClr val="accent5"/>
            </a:solidFill>
          </p:grpSpPr>
          <p:sp>
            <p:nvSpPr>
              <p:cNvPr id="205" name="Freeform 319"/>
              <p:cNvSpPr>
                <a:spLocks noEditPoints="1"/>
              </p:cNvSpPr>
              <p:nvPr/>
            </p:nvSpPr>
            <p:spPr bwMode="auto">
              <a:xfrm flipH="1">
                <a:off x="6137923" y="7627474"/>
                <a:ext cx="1842753" cy="1794832"/>
              </a:xfrm>
              <a:custGeom>
                <a:avLst/>
                <a:gdLst>
                  <a:gd name="T0" fmla="*/ 62 w 62"/>
                  <a:gd name="T1" fmla="*/ 35 h 62"/>
                  <a:gd name="T2" fmla="*/ 62 w 62"/>
                  <a:gd name="T3" fmla="*/ 27 h 62"/>
                  <a:gd name="T4" fmla="*/ 56 w 62"/>
                  <a:gd name="T5" fmla="*/ 27 h 62"/>
                  <a:gd name="T6" fmla="*/ 54 w 62"/>
                  <a:gd name="T7" fmla="*/ 22 h 62"/>
                  <a:gd name="T8" fmla="*/ 60 w 62"/>
                  <a:gd name="T9" fmla="*/ 19 h 62"/>
                  <a:gd name="T10" fmla="*/ 56 w 62"/>
                  <a:gd name="T11" fmla="*/ 12 h 62"/>
                  <a:gd name="T12" fmla="*/ 50 w 62"/>
                  <a:gd name="T13" fmla="*/ 15 h 62"/>
                  <a:gd name="T14" fmla="*/ 47 w 62"/>
                  <a:gd name="T15" fmla="*/ 11 h 62"/>
                  <a:gd name="T16" fmla="*/ 50 w 62"/>
                  <a:gd name="T17" fmla="*/ 6 h 62"/>
                  <a:gd name="T18" fmla="*/ 43 w 62"/>
                  <a:gd name="T19" fmla="*/ 2 h 62"/>
                  <a:gd name="T20" fmla="*/ 40 w 62"/>
                  <a:gd name="T21" fmla="*/ 7 h 62"/>
                  <a:gd name="T22" fmla="*/ 35 w 62"/>
                  <a:gd name="T23" fmla="*/ 6 h 62"/>
                  <a:gd name="T24" fmla="*/ 35 w 62"/>
                  <a:gd name="T25" fmla="*/ 0 h 62"/>
                  <a:gd name="T26" fmla="*/ 27 w 62"/>
                  <a:gd name="T27" fmla="*/ 0 h 62"/>
                  <a:gd name="T28" fmla="*/ 27 w 62"/>
                  <a:gd name="T29" fmla="*/ 6 h 62"/>
                  <a:gd name="T30" fmla="*/ 22 w 62"/>
                  <a:gd name="T31" fmla="*/ 7 h 62"/>
                  <a:gd name="T32" fmla="*/ 19 w 62"/>
                  <a:gd name="T33" fmla="*/ 2 h 62"/>
                  <a:gd name="T34" fmla="*/ 12 w 62"/>
                  <a:gd name="T35" fmla="*/ 6 h 62"/>
                  <a:gd name="T36" fmla="*/ 15 w 62"/>
                  <a:gd name="T37" fmla="*/ 11 h 62"/>
                  <a:gd name="T38" fmla="*/ 11 w 62"/>
                  <a:gd name="T39" fmla="*/ 15 h 62"/>
                  <a:gd name="T40" fmla="*/ 6 w 62"/>
                  <a:gd name="T41" fmla="*/ 12 h 62"/>
                  <a:gd name="T42" fmla="*/ 2 w 62"/>
                  <a:gd name="T43" fmla="*/ 18 h 62"/>
                  <a:gd name="T44" fmla="*/ 7 w 62"/>
                  <a:gd name="T45" fmla="*/ 22 h 62"/>
                  <a:gd name="T46" fmla="*/ 6 w 62"/>
                  <a:gd name="T47" fmla="*/ 27 h 62"/>
                  <a:gd name="T48" fmla="*/ 0 w 62"/>
                  <a:gd name="T49" fmla="*/ 27 h 62"/>
                  <a:gd name="T50" fmla="*/ 0 w 62"/>
                  <a:gd name="T51" fmla="*/ 35 h 62"/>
                  <a:gd name="T52" fmla="*/ 6 w 62"/>
                  <a:gd name="T53" fmla="*/ 35 h 62"/>
                  <a:gd name="T54" fmla="*/ 7 w 62"/>
                  <a:gd name="T55" fmla="*/ 40 h 62"/>
                  <a:gd name="T56" fmla="*/ 2 w 62"/>
                  <a:gd name="T57" fmla="*/ 43 h 62"/>
                  <a:gd name="T58" fmla="*/ 6 w 62"/>
                  <a:gd name="T59" fmla="*/ 50 h 62"/>
                  <a:gd name="T60" fmla="*/ 11 w 62"/>
                  <a:gd name="T61" fmla="*/ 46 h 62"/>
                  <a:gd name="T62" fmla="*/ 15 w 62"/>
                  <a:gd name="T63" fmla="*/ 50 h 62"/>
                  <a:gd name="T64" fmla="*/ 12 w 62"/>
                  <a:gd name="T65" fmla="*/ 56 h 62"/>
                  <a:gd name="T66" fmla="*/ 19 w 62"/>
                  <a:gd name="T67" fmla="*/ 59 h 62"/>
                  <a:gd name="T68" fmla="*/ 22 w 62"/>
                  <a:gd name="T69" fmla="*/ 54 h 62"/>
                  <a:gd name="T70" fmla="*/ 27 w 62"/>
                  <a:gd name="T71" fmla="*/ 56 h 62"/>
                  <a:gd name="T72" fmla="*/ 27 w 62"/>
                  <a:gd name="T73" fmla="*/ 62 h 62"/>
                  <a:gd name="T74" fmla="*/ 35 w 62"/>
                  <a:gd name="T75" fmla="*/ 62 h 62"/>
                  <a:gd name="T76" fmla="*/ 35 w 62"/>
                  <a:gd name="T77" fmla="*/ 56 h 62"/>
                  <a:gd name="T78" fmla="*/ 40 w 62"/>
                  <a:gd name="T79" fmla="*/ 54 h 62"/>
                  <a:gd name="T80" fmla="*/ 43 w 62"/>
                  <a:gd name="T81" fmla="*/ 59 h 62"/>
                  <a:gd name="T82" fmla="*/ 50 w 62"/>
                  <a:gd name="T83" fmla="*/ 56 h 62"/>
                  <a:gd name="T84" fmla="*/ 47 w 62"/>
                  <a:gd name="T85" fmla="*/ 50 h 62"/>
                  <a:gd name="T86" fmla="*/ 50 w 62"/>
                  <a:gd name="T87" fmla="*/ 46 h 62"/>
                  <a:gd name="T88" fmla="*/ 56 w 62"/>
                  <a:gd name="T89" fmla="*/ 50 h 62"/>
                  <a:gd name="T90" fmla="*/ 60 w 62"/>
                  <a:gd name="T91" fmla="*/ 43 h 62"/>
                  <a:gd name="T92" fmla="*/ 54 w 62"/>
                  <a:gd name="T93" fmla="*/ 40 h 62"/>
                  <a:gd name="T94" fmla="*/ 56 w 62"/>
                  <a:gd name="T95" fmla="*/ 35 h 62"/>
                  <a:gd name="T96" fmla="*/ 62 w 62"/>
                  <a:gd name="T97" fmla="*/ 35 h 62"/>
                  <a:gd name="T98" fmla="*/ 31 w 62"/>
                  <a:gd name="T99" fmla="*/ 48 h 62"/>
                  <a:gd name="T100" fmla="*/ 13 w 62"/>
                  <a:gd name="T101" fmla="*/ 31 h 62"/>
                  <a:gd name="T102" fmla="*/ 31 w 62"/>
                  <a:gd name="T103" fmla="*/ 13 h 62"/>
                  <a:gd name="T104" fmla="*/ 48 w 62"/>
                  <a:gd name="T105" fmla="*/ 31 h 62"/>
                  <a:gd name="T106" fmla="*/ 31 w 62"/>
                  <a:gd name="T107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" h="62">
                    <a:moveTo>
                      <a:pt x="62" y="35"/>
                    </a:moveTo>
                    <a:cubicBezTo>
                      <a:pt x="62" y="27"/>
                      <a:pt x="62" y="27"/>
                      <a:pt x="62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5"/>
                      <a:pt x="55" y="23"/>
                      <a:pt x="54" y="22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3"/>
                      <a:pt x="48" y="12"/>
                      <a:pt x="47" y="11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7"/>
                      <a:pt x="36" y="6"/>
                      <a:pt x="35" y="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6"/>
                      <a:pt x="23" y="7"/>
                      <a:pt x="22" y="7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2"/>
                      <a:pt x="12" y="13"/>
                      <a:pt x="11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3"/>
                      <a:pt x="6" y="25"/>
                      <a:pt x="6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7" y="38"/>
                      <a:pt x="7" y="4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2" y="48"/>
                      <a:pt x="14" y="49"/>
                      <a:pt x="15" y="50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3" y="55"/>
                      <a:pt x="25" y="55"/>
                      <a:pt x="27" y="56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6" y="55"/>
                      <a:pt x="38" y="55"/>
                      <a:pt x="40" y="54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8" y="49"/>
                      <a:pt x="49" y="48"/>
                      <a:pt x="50" y="4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5" y="38"/>
                      <a:pt x="55" y="36"/>
                      <a:pt x="56" y="35"/>
                    </a:cubicBezTo>
                    <a:lnTo>
                      <a:pt x="62" y="35"/>
                    </a:lnTo>
                    <a:close/>
                    <a:moveTo>
                      <a:pt x="31" y="48"/>
                    </a:moveTo>
                    <a:cubicBezTo>
                      <a:pt x="21" y="48"/>
                      <a:pt x="13" y="40"/>
                      <a:pt x="13" y="31"/>
                    </a:cubicBezTo>
                    <a:cubicBezTo>
                      <a:pt x="13" y="21"/>
                      <a:pt x="21" y="13"/>
                      <a:pt x="31" y="13"/>
                    </a:cubicBezTo>
                    <a:cubicBezTo>
                      <a:pt x="40" y="13"/>
                      <a:pt x="48" y="21"/>
                      <a:pt x="48" y="31"/>
                    </a:cubicBezTo>
                    <a:cubicBezTo>
                      <a:pt x="48" y="40"/>
                      <a:pt x="40" y="48"/>
                      <a:pt x="31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06" name="Oval 320"/>
              <p:cNvSpPr>
                <a:spLocks noChangeArrowheads="1"/>
              </p:cNvSpPr>
              <p:nvPr/>
            </p:nvSpPr>
            <p:spPr bwMode="auto">
              <a:xfrm flipH="1">
                <a:off x="6880968" y="8320384"/>
                <a:ext cx="386383" cy="3753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07" name="Freeform 325"/>
              <p:cNvSpPr>
                <a:spLocks noEditPoints="1"/>
              </p:cNvSpPr>
              <p:nvPr/>
            </p:nvSpPr>
            <p:spPr bwMode="auto">
              <a:xfrm flipH="1">
                <a:off x="2244364" y="6438939"/>
                <a:ext cx="1040264" cy="986436"/>
              </a:xfrm>
              <a:custGeom>
                <a:avLst/>
                <a:gdLst>
                  <a:gd name="T0" fmla="*/ 24 w 35"/>
                  <a:gd name="T1" fmla="*/ 1 h 34"/>
                  <a:gd name="T2" fmla="*/ 19 w 35"/>
                  <a:gd name="T3" fmla="*/ 0 h 34"/>
                  <a:gd name="T4" fmla="*/ 18 w 35"/>
                  <a:gd name="T5" fmla="*/ 4 h 34"/>
                  <a:gd name="T6" fmla="*/ 13 w 35"/>
                  <a:gd name="T7" fmla="*/ 5 h 34"/>
                  <a:gd name="T8" fmla="*/ 11 w 35"/>
                  <a:gd name="T9" fmla="*/ 1 h 34"/>
                  <a:gd name="T10" fmla="*/ 7 w 35"/>
                  <a:gd name="T11" fmla="*/ 4 h 34"/>
                  <a:gd name="T12" fmla="*/ 9 w 35"/>
                  <a:gd name="T13" fmla="*/ 8 h 34"/>
                  <a:gd name="T14" fmla="*/ 6 w 35"/>
                  <a:gd name="T15" fmla="*/ 12 h 34"/>
                  <a:gd name="T16" fmla="*/ 2 w 35"/>
                  <a:gd name="T17" fmla="*/ 10 h 34"/>
                  <a:gd name="T18" fmla="*/ 0 w 35"/>
                  <a:gd name="T19" fmla="*/ 15 h 34"/>
                  <a:gd name="T20" fmla="*/ 5 w 35"/>
                  <a:gd name="T21" fmla="*/ 16 h 34"/>
                  <a:gd name="T22" fmla="*/ 6 w 35"/>
                  <a:gd name="T23" fmla="*/ 21 h 34"/>
                  <a:gd name="T24" fmla="*/ 2 w 35"/>
                  <a:gd name="T25" fmla="*/ 24 h 34"/>
                  <a:gd name="T26" fmla="*/ 4 w 35"/>
                  <a:gd name="T27" fmla="*/ 28 h 34"/>
                  <a:gd name="T28" fmla="*/ 8 w 35"/>
                  <a:gd name="T29" fmla="*/ 25 h 34"/>
                  <a:gd name="T30" fmla="*/ 12 w 35"/>
                  <a:gd name="T31" fmla="*/ 28 h 34"/>
                  <a:gd name="T32" fmla="*/ 11 w 35"/>
                  <a:gd name="T33" fmla="*/ 33 h 34"/>
                  <a:gd name="T34" fmla="*/ 16 w 35"/>
                  <a:gd name="T35" fmla="*/ 34 h 34"/>
                  <a:gd name="T36" fmla="*/ 17 w 35"/>
                  <a:gd name="T37" fmla="*/ 29 h 34"/>
                  <a:gd name="T38" fmla="*/ 22 w 35"/>
                  <a:gd name="T39" fmla="*/ 29 h 34"/>
                  <a:gd name="T40" fmla="*/ 24 w 35"/>
                  <a:gd name="T41" fmla="*/ 33 h 34"/>
                  <a:gd name="T42" fmla="*/ 28 w 35"/>
                  <a:gd name="T43" fmla="*/ 30 h 34"/>
                  <a:gd name="T44" fmla="*/ 26 w 35"/>
                  <a:gd name="T45" fmla="*/ 26 h 34"/>
                  <a:gd name="T46" fmla="*/ 29 w 35"/>
                  <a:gd name="T47" fmla="*/ 22 h 34"/>
                  <a:gd name="T48" fmla="*/ 34 w 35"/>
                  <a:gd name="T49" fmla="*/ 23 h 34"/>
                  <a:gd name="T50" fmla="*/ 35 w 35"/>
                  <a:gd name="T51" fmla="*/ 19 h 34"/>
                  <a:gd name="T52" fmla="*/ 30 w 35"/>
                  <a:gd name="T53" fmla="*/ 18 h 34"/>
                  <a:gd name="T54" fmla="*/ 29 w 35"/>
                  <a:gd name="T55" fmla="*/ 13 h 34"/>
                  <a:gd name="T56" fmla="*/ 33 w 35"/>
                  <a:gd name="T57" fmla="*/ 10 h 34"/>
                  <a:gd name="T58" fmla="*/ 31 w 35"/>
                  <a:gd name="T59" fmla="*/ 6 h 34"/>
                  <a:gd name="T60" fmla="*/ 27 w 35"/>
                  <a:gd name="T61" fmla="*/ 9 h 34"/>
                  <a:gd name="T62" fmla="*/ 23 w 35"/>
                  <a:gd name="T63" fmla="*/ 6 h 34"/>
                  <a:gd name="T64" fmla="*/ 24 w 35"/>
                  <a:gd name="T65" fmla="*/ 1 h 34"/>
                  <a:gd name="T66" fmla="*/ 23 w 35"/>
                  <a:gd name="T67" fmla="*/ 18 h 34"/>
                  <a:gd name="T68" fmla="*/ 16 w 35"/>
                  <a:gd name="T69" fmla="*/ 22 h 34"/>
                  <a:gd name="T70" fmla="*/ 13 w 35"/>
                  <a:gd name="T71" fmla="*/ 16 h 34"/>
                  <a:gd name="T72" fmla="*/ 19 w 35"/>
                  <a:gd name="T73" fmla="*/ 12 h 34"/>
                  <a:gd name="T74" fmla="*/ 23 w 35"/>
                  <a:gd name="T75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34">
                    <a:moveTo>
                      <a:pt x="24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5" y="5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9"/>
                      <a:pt x="7" y="10"/>
                      <a:pt x="6" y="12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5" y="20"/>
                      <a:pt x="6" y="2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7"/>
                      <a:pt x="11" y="28"/>
                      <a:pt x="12" y="28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5"/>
                      <a:pt x="28" y="24"/>
                      <a:pt x="29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0" y="14"/>
                      <a:pt x="29" y="13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6" y="7"/>
                      <a:pt x="24" y="6"/>
                      <a:pt x="23" y="6"/>
                    </a:cubicBezTo>
                    <a:cubicBezTo>
                      <a:pt x="24" y="1"/>
                      <a:pt x="24" y="1"/>
                      <a:pt x="24" y="1"/>
                    </a:cubicBezTo>
                    <a:close/>
                    <a:moveTo>
                      <a:pt x="23" y="18"/>
                    </a:moveTo>
                    <a:cubicBezTo>
                      <a:pt x="22" y="21"/>
                      <a:pt x="19" y="23"/>
                      <a:pt x="16" y="22"/>
                    </a:cubicBezTo>
                    <a:cubicBezTo>
                      <a:pt x="14" y="21"/>
                      <a:pt x="12" y="18"/>
                      <a:pt x="13" y="16"/>
                    </a:cubicBezTo>
                    <a:cubicBezTo>
                      <a:pt x="13" y="13"/>
                      <a:pt x="16" y="11"/>
                      <a:pt x="19" y="12"/>
                    </a:cubicBezTo>
                    <a:cubicBezTo>
                      <a:pt x="22" y="13"/>
                      <a:pt x="23" y="15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08" name="Freeform 326"/>
              <p:cNvSpPr>
                <a:spLocks noEditPoints="1"/>
              </p:cNvSpPr>
              <p:nvPr/>
            </p:nvSpPr>
            <p:spPr bwMode="auto">
              <a:xfrm flipH="1">
                <a:off x="7713179" y="5746027"/>
                <a:ext cx="1010542" cy="1010495"/>
              </a:xfrm>
              <a:custGeom>
                <a:avLst/>
                <a:gdLst>
                  <a:gd name="T0" fmla="*/ 23 w 34"/>
                  <a:gd name="T1" fmla="*/ 2 h 35"/>
                  <a:gd name="T2" fmla="*/ 19 w 34"/>
                  <a:gd name="T3" fmla="*/ 0 h 35"/>
                  <a:gd name="T4" fmla="*/ 17 w 34"/>
                  <a:gd name="T5" fmla="*/ 5 h 35"/>
                  <a:gd name="T6" fmla="*/ 12 w 34"/>
                  <a:gd name="T7" fmla="*/ 6 h 35"/>
                  <a:gd name="T8" fmla="*/ 10 w 34"/>
                  <a:gd name="T9" fmla="*/ 2 h 35"/>
                  <a:gd name="T10" fmla="*/ 6 w 34"/>
                  <a:gd name="T11" fmla="*/ 4 h 35"/>
                  <a:gd name="T12" fmla="*/ 8 w 34"/>
                  <a:gd name="T13" fmla="*/ 8 h 35"/>
                  <a:gd name="T14" fmla="*/ 5 w 34"/>
                  <a:gd name="T15" fmla="*/ 12 h 35"/>
                  <a:gd name="T16" fmla="*/ 1 w 34"/>
                  <a:gd name="T17" fmla="*/ 11 h 35"/>
                  <a:gd name="T18" fmla="*/ 0 w 34"/>
                  <a:gd name="T19" fmla="*/ 16 h 35"/>
                  <a:gd name="T20" fmla="*/ 4 w 34"/>
                  <a:gd name="T21" fmla="*/ 17 h 35"/>
                  <a:gd name="T22" fmla="*/ 5 w 34"/>
                  <a:gd name="T23" fmla="*/ 22 h 35"/>
                  <a:gd name="T24" fmla="*/ 1 w 34"/>
                  <a:gd name="T25" fmla="*/ 24 h 35"/>
                  <a:gd name="T26" fmla="*/ 3 w 34"/>
                  <a:gd name="T27" fmla="*/ 28 h 35"/>
                  <a:gd name="T28" fmla="*/ 7 w 34"/>
                  <a:gd name="T29" fmla="*/ 26 h 35"/>
                  <a:gd name="T30" fmla="*/ 11 w 34"/>
                  <a:gd name="T31" fmla="*/ 29 h 35"/>
                  <a:gd name="T32" fmla="*/ 10 w 34"/>
                  <a:gd name="T33" fmla="*/ 33 h 35"/>
                  <a:gd name="T34" fmla="*/ 15 w 34"/>
                  <a:gd name="T35" fmla="*/ 35 h 35"/>
                  <a:gd name="T36" fmla="*/ 16 w 34"/>
                  <a:gd name="T37" fmla="*/ 30 h 35"/>
                  <a:gd name="T38" fmla="*/ 21 w 34"/>
                  <a:gd name="T39" fmla="*/ 29 h 35"/>
                  <a:gd name="T40" fmla="*/ 23 w 34"/>
                  <a:gd name="T41" fmla="*/ 33 h 35"/>
                  <a:gd name="T42" fmla="*/ 27 w 34"/>
                  <a:gd name="T43" fmla="*/ 31 h 35"/>
                  <a:gd name="T44" fmla="*/ 25 w 34"/>
                  <a:gd name="T45" fmla="*/ 27 h 35"/>
                  <a:gd name="T46" fmla="*/ 28 w 34"/>
                  <a:gd name="T47" fmla="*/ 23 h 35"/>
                  <a:gd name="T48" fmla="*/ 33 w 34"/>
                  <a:gd name="T49" fmla="*/ 24 h 35"/>
                  <a:gd name="T50" fmla="*/ 34 w 34"/>
                  <a:gd name="T51" fmla="*/ 19 h 35"/>
                  <a:gd name="T52" fmla="*/ 29 w 34"/>
                  <a:gd name="T53" fmla="*/ 18 h 35"/>
                  <a:gd name="T54" fmla="*/ 29 w 34"/>
                  <a:gd name="T55" fmla="*/ 13 h 35"/>
                  <a:gd name="T56" fmla="*/ 33 w 34"/>
                  <a:gd name="T57" fmla="*/ 11 h 35"/>
                  <a:gd name="T58" fmla="*/ 30 w 34"/>
                  <a:gd name="T59" fmla="*/ 7 h 35"/>
                  <a:gd name="T60" fmla="*/ 26 w 34"/>
                  <a:gd name="T61" fmla="*/ 9 h 35"/>
                  <a:gd name="T62" fmla="*/ 22 w 34"/>
                  <a:gd name="T63" fmla="*/ 6 h 35"/>
                  <a:gd name="T64" fmla="*/ 23 w 34"/>
                  <a:gd name="T65" fmla="*/ 2 h 35"/>
                  <a:gd name="T66" fmla="*/ 22 w 34"/>
                  <a:gd name="T67" fmla="*/ 19 h 35"/>
                  <a:gd name="T68" fmla="*/ 15 w 34"/>
                  <a:gd name="T69" fmla="*/ 23 h 35"/>
                  <a:gd name="T70" fmla="*/ 12 w 34"/>
                  <a:gd name="T71" fmla="*/ 16 h 35"/>
                  <a:gd name="T72" fmla="*/ 18 w 34"/>
                  <a:gd name="T73" fmla="*/ 12 h 35"/>
                  <a:gd name="T74" fmla="*/ 22 w 34"/>
                  <a:gd name="T75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5">
                    <a:moveTo>
                      <a:pt x="23" y="2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4" y="5"/>
                      <a:pt x="12" y="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6" y="11"/>
                      <a:pt x="5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5" y="2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8"/>
                      <a:pt x="11" y="29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8" y="30"/>
                      <a:pt x="19" y="30"/>
                      <a:pt x="21" y="29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6"/>
                      <a:pt x="27" y="24"/>
                      <a:pt x="28" y="23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5"/>
                      <a:pt x="29" y="13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4" y="7"/>
                      <a:pt x="22" y="6"/>
                    </a:cubicBezTo>
                    <a:cubicBezTo>
                      <a:pt x="23" y="2"/>
                      <a:pt x="23" y="2"/>
                      <a:pt x="23" y="2"/>
                    </a:cubicBezTo>
                    <a:close/>
                    <a:moveTo>
                      <a:pt x="22" y="19"/>
                    </a:moveTo>
                    <a:cubicBezTo>
                      <a:pt x="21" y="22"/>
                      <a:pt x="18" y="23"/>
                      <a:pt x="15" y="23"/>
                    </a:cubicBezTo>
                    <a:cubicBezTo>
                      <a:pt x="13" y="22"/>
                      <a:pt x="11" y="19"/>
                      <a:pt x="12" y="16"/>
                    </a:cubicBezTo>
                    <a:cubicBezTo>
                      <a:pt x="12" y="13"/>
                      <a:pt x="15" y="12"/>
                      <a:pt x="18" y="12"/>
                    </a:cubicBezTo>
                    <a:cubicBezTo>
                      <a:pt x="21" y="13"/>
                      <a:pt x="22" y="16"/>
                      <a:pt x="2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09" name="Freeform 331"/>
              <p:cNvSpPr>
                <a:spLocks noEditPoints="1"/>
              </p:cNvSpPr>
              <p:nvPr/>
            </p:nvSpPr>
            <p:spPr bwMode="auto">
              <a:xfrm flipH="1">
                <a:off x="3327690" y="3148169"/>
                <a:ext cx="713323" cy="668852"/>
              </a:xfrm>
              <a:custGeom>
                <a:avLst/>
                <a:gdLst>
                  <a:gd name="T0" fmla="*/ 16 w 24"/>
                  <a:gd name="T1" fmla="*/ 0 h 23"/>
                  <a:gd name="T2" fmla="*/ 13 w 24"/>
                  <a:gd name="T3" fmla="*/ 0 h 23"/>
                  <a:gd name="T4" fmla="*/ 13 w 24"/>
                  <a:gd name="T5" fmla="*/ 3 h 23"/>
                  <a:gd name="T6" fmla="*/ 9 w 24"/>
                  <a:gd name="T7" fmla="*/ 3 h 23"/>
                  <a:gd name="T8" fmla="*/ 8 w 24"/>
                  <a:gd name="T9" fmla="*/ 0 h 23"/>
                  <a:gd name="T10" fmla="*/ 5 w 24"/>
                  <a:gd name="T11" fmla="*/ 2 h 23"/>
                  <a:gd name="T12" fmla="*/ 6 w 24"/>
                  <a:gd name="T13" fmla="*/ 5 h 23"/>
                  <a:gd name="T14" fmla="*/ 4 w 24"/>
                  <a:gd name="T15" fmla="*/ 8 h 23"/>
                  <a:gd name="T16" fmla="*/ 1 w 24"/>
                  <a:gd name="T17" fmla="*/ 7 h 23"/>
                  <a:gd name="T18" fmla="*/ 0 w 24"/>
                  <a:gd name="T19" fmla="*/ 10 h 23"/>
                  <a:gd name="T20" fmla="*/ 4 w 24"/>
                  <a:gd name="T21" fmla="*/ 11 h 23"/>
                  <a:gd name="T22" fmla="*/ 4 w 24"/>
                  <a:gd name="T23" fmla="*/ 14 h 23"/>
                  <a:gd name="T24" fmla="*/ 1 w 24"/>
                  <a:gd name="T25" fmla="*/ 16 h 23"/>
                  <a:gd name="T26" fmla="*/ 3 w 24"/>
                  <a:gd name="T27" fmla="*/ 19 h 23"/>
                  <a:gd name="T28" fmla="*/ 6 w 24"/>
                  <a:gd name="T29" fmla="*/ 17 h 23"/>
                  <a:gd name="T30" fmla="*/ 8 w 24"/>
                  <a:gd name="T31" fmla="*/ 19 h 23"/>
                  <a:gd name="T32" fmla="*/ 8 w 24"/>
                  <a:gd name="T33" fmla="*/ 22 h 23"/>
                  <a:gd name="T34" fmla="*/ 11 w 24"/>
                  <a:gd name="T35" fmla="*/ 23 h 23"/>
                  <a:gd name="T36" fmla="*/ 12 w 24"/>
                  <a:gd name="T37" fmla="*/ 20 h 23"/>
                  <a:gd name="T38" fmla="*/ 15 w 24"/>
                  <a:gd name="T39" fmla="*/ 19 h 23"/>
                  <a:gd name="T40" fmla="*/ 17 w 24"/>
                  <a:gd name="T41" fmla="*/ 22 h 23"/>
                  <a:gd name="T42" fmla="*/ 19 w 24"/>
                  <a:gd name="T43" fmla="*/ 20 h 23"/>
                  <a:gd name="T44" fmla="*/ 18 w 24"/>
                  <a:gd name="T45" fmla="*/ 18 h 23"/>
                  <a:gd name="T46" fmla="*/ 20 w 24"/>
                  <a:gd name="T47" fmla="*/ 15 h 23"/>
                  <a:gd name="T48" fmla="*/ 23 w 24"/>
                  <a:gd name="T49" fmla="*/ 16 h 23"/>
                  <a:gd name="T50" fmla="*/ 24 w 24"/>
                  <a:gd name="T51" fmla="*/ 12 h 23"/>
                  <a:gd name="T52" fmla="*/ 21 w 24"/>
                  <a:gd name="T53" fmla="*/ 12 h 23"/>
                  <a:gd name="T54" fmla="*/ 20 w 24"/>
                  <a:gd name="T55" fmla="*/ 8 h 23"/>
                  <a:gd name="T56" fmla="*/ 23 w 24"/>
                  <a:gd name="T57" fmla="*/ 7 h 23"/>
                  <a:gd name="T58" fmla="*/ 21 w 24"/>
                  <a:gd name="T59" fmla="*/ 4 h 23"/>
                  <a:gd name="T60" fmla="*/ 18 w 24"/>
                  <a:gd name="T61" fmla="*/ 6 h 23"/>
                  <a:gd name="T62" fmla="*/ 16 w 24"/>
                  <a:gd name="T63" fmla="*/ 4 h 23"/>
                  <a:gd name="T64" fmla="*/ 16 w 24"/>
                  <a:gd name="T65" fmla="*/ 0 h 23"/>
                  <a:gd name="T66" fmla="*/ 15 w 24"/>
                  <a:gd name="T67" fmla="*/ 12 h 23"/>
                  <a:gd name="T68" fmla="*/ 11 w 24"/>
                  <a:gd name="T69" fmla="*/ 15 h 23"/>
                  <a:gd name="T70" fmla="*/ 9 w 24"/>
                  <a:gd name="T71" fmla="*/ 10 h 23"/>
                  <a:gd name="T72" fmla="*/ 13 w 24"/>
                  <a:gd name="T73" fmla="*/ 8 h 23"/>
                  <a:gd name="T74" fmla="*/ 15 w 24"/>
                  <a:gd name="T7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23">
                    <a:moveTo>
                      <a:pt x="1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5" y="7"/>
                      <a:pt x="4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4" y="13"/>
                      <a:pt x="4" y="1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7" y="18"/>
                      <a:pt x="8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4" y="20"/>
                      <a:pt x="15" y="1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7"/>
                      <a:pt x="19" y="16"/>
                      <a:pt x="20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0" y="9"/>
                      <a:pt x="20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7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  <a:moveTo>
                      <a:pt x="15" y="12"/>
                    </a:moveTo>
                    <a:cubicBezTo>
                      <a:pt x="15" y="14"/>
                      <a:pt x="13" y="15"/>
                      <a:pt x="11" y="15"/>
                    </a:cubicBezTo>
                    <a:cubicBezTo>
                      <a:pt x="9" y="14"/>
                      <a:pt x="8" y="12"/>
                      <a:pt x="9" y="10"/>
                    </a:cubicBezTo>
                    <a:cubicBezTo>
                      <a:pt x="9" y="8"/>
                      <a:pt x="11" y="7"/>
                      <a:pt x="13" y="8"/>
                    </a:cubicBezTo>
                    <a:cubicBezTo>
                      <a:pt x="15" y="8"/>
                      <a:pt x="16" y="10"/>
                      <a:pt x="1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10" name="Freeform 332"/>
              <p:cNvSpPr>
                <a:spLocks noEditPoints="1"/>
              </p:cNvSpPr>
              <p:nvPr/>
            </p:nvSpPr>
            <p:spPr bwMode="auto">
              <a:xfrm flipH="1">
                <a:off x="8129284" y="6929750"/>
                <a:ext cx="1634699" cy="1621604"/>
              </a:xfrm>
              <a:custGeom>
                <a:avLst/>
                <a:gdLst>
                  <a:gd name="T0" fmla="*/ 38 w 55"/>
                  <a:gd name="T1" fmla="*/ 2 h 56"/>
                  <a:gd name="T2" fmla="*/ 31 w 55"/>
                  <a:gd name="T3" fmla="*/ 0 h 56"/>
                  <a:gd name="T4" fmla="*/ 29 w 55"/>
                  <a:gd name="T5" fmla="*/ 8 h 56"/>
                  <a:gd name="T6" fmla="*/ 20 w 55"/>
                  <a:gd name="T7" fmla="*/ 9 h 56"/>
                  <a:gd name="T8" fmla="*/ 17 w 55"/>
                  <a:gd name="T9" fmla="*/ 3 h 56"/>
                  <a:gd name="T10" fmla="*/ 10 w 55"/>
                  <a:gd name="T11" fmla="*/ 7 h 56"/>
                  <a:gd name="T12" fmla="*/ 14 w 55"/>
                  <a:gd name="T13" fmla="*/ 13 h 56"/>
                  <a:gd name="T14" fmla="*/ 9 w 55"/>
                  <a:gd name="T15" fmla="*/ 20 h 56"/>
                  <a:gd name="T16" fmla="*/ 1 w 55"/>
                  <a:gd name="T17" fmla="*/ 18 h 56"/>
                  <a:gd name="T18" fmla="*/ 0 w 55"/>
                  <a:gd name="T19" fmla="*/ 25 h 56"/>
                  <a:gd name="T20" fmla="*/ 7 w 55"/>
                  <a:gd name="T21" fmla="*/ 27 h 56"/>
                  <a:gd name="T22" fmla="*/ 8 w 55"/>
                  <a:gd name="T23" fmla="*/ 35 h 56"/>
                  <a:gd name="T24" fmla="*/ 2 w 55"/>
                  <a:gd name="T25" fmla="*/ 39 h 56"/>
                  <a:gd name="T26" fmla="*/ 6 w 55"/>
                  <a:gd name="T27" fmla="*/ 46 h 56"/>
                  <a:gd name="T28" fmla="*/ 12 w 55"/>
                  <a:gd name="T29" fmla="*/ 42 h 56"/>
                  <a:gd name="T30" fmla="*/ 19 w 55"/>
                  <a:gd name="T31" fmla="*/ 47 h 56"/>
                  <a:gd name="T32" fmla="*/ 17 w 55"/>
                  <a:gd name="T33" fmla="*/ 55 h 56"/>
                  <a:gd name="T34" fmla="*/ 24 w 55"/>
                  <a:gd name="T35" fmla="*/ 56 h 56"/>
                  <a:gd name="T36" fmla="*/ 26 w 55"/>
                  <a:gd name="T37" fmla="*/ 49 h 56"/>
                  <a:gd name="T38" fmla="*/ 34 w 55"/>
                  <a:gd name="T39" fmla="*/ 48 h 56"/>
                  <a:gd name="T40" fmla="*/ 38 w 55"/>
                  <a:gd name="T41" fmla="*/ 54 h 56"/>
                  <a:gd name="T42" fmla="*/ 45 w 55"/>
                  <a:gd name="T43" fmla="*/ 50 h 56"/>
                  <a:gd name="T44" fmla="*/ 41 w 55"/>
                  <a:gd name="T45" fmla="*/ 44 h 56"/>
                  <a:gd name="T46" fmla="*/ 46 w 55"/>
                  <a:gd name="T47" fmla="*/ 37 h 56"/>
                  <a:gd name="T48" fmla="*/ 54 w 55"/>
                  <a:gd name="T49" fmla="*/ 39 h 56"/>
                  <a:gd name="T50" fmla="*/ 55 w 55"/>
                  <a:gd name="T51" fmla="*/ 32 h 56"/>
                  <a:gd name="T52" fmla="*/ 48 w 55"/>
                  <a:gd name="T53" fmla="*/ 30 h 56"/>
                  <a:gd name="T54" fmla="*/ 47 w 55"/>
                  <a:gd name="T55" fmla="*/ 21 h 56"/>
                  <a:gd name="T56" fmla="*/ 53 w 55"/>
                  <a:gd name="T57" fmla="*/ 18 h 56"/>
                  <a:gd name="T58" fmla="*/ 49 w 55"/>
                  <a:gd name="T59" fmla="*/ 11 h 56"/>
                  <a:gd name="T60" fmla="*/ 43 w 55"/>
                  <a:gd name="T61" fmla="*/ 15 h 56"/>
                  <a:gd name="T62" fmla="*/ 36 w 55"/>
                  <a:gd name="T63" fmla="*/ 10 h 56"/>
                  <a:gd name="T64" fmla="*/ 38 w 55"/>
                  <a:gd name="T65" fmla="*/ 2 h 56"/>
                  <a:gd name="T66" fmla="*/ 36 w 55"/>
                  <a:gd name="T67" fmla="*/ 31 h 56"/>
                  <a:gd name="T68" fmla="*/ 25 w 55"/>
                  <a:gd name="T69" fmla="*/ 37 h 56"/>
                  <a:gd name="T70" fmla="*/ 19 w 55"/>
                  <a:gd name="T71" fmla="*/ 26 h 56"/>
                  <a:gd name="T72" fmla="*/ 30 w 55"/>
                  <a:gd name="T73" fmla="*/ 20 h 56"/>
                  <a:gd name="T74" fmla="*/ 36 w 55"/>
                  <a:gd name="T75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" h="56">
                    <a:moveTo>
                      <a:pt x="38" y="2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8"/>
                      <a:pt x="23" y="8"/>
                      <a:pt x="20" y="9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5"/>
                      <a:pt x="10" y="17"/>
                      <a:pt x="9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30"/>
                      <a:pt x="7" y="33"/>
                      <a:pt x="8" y="35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4"/>
                      <a:pt x="16" y="46"/>
                      <a:pt x="19" y="4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9" y="49"/>
                      <a:pt x="32" y="49"/>
                      <a:pt x="34" y="48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3" y="42"/>
                      <a:pt x="45" y="40"/>
                      <a:pt x="46" y="37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27"/>
                      <a:pt x="48" y="24"/>
                      <a:pt x="47" y="21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1" y="13"/>
                      <a:pt x="39" y="11"/>
                      <a:pt x="36" y="10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  <a:moveTo>
                      <a:pt x="36" y="31"/>
                    </a:moveTo>
                    <a:cubicBezTo>
                      <a:pt x="35" y="35"/>
                      <a:pt x="30" y="38"/>
                      <a:pt x="25" y="37"/>
                    </a:cubicBezTo>
                    <a:cubicBezTo>
                      <a:pt x="21" y="36"/>
                      <a:pt x="18" y="31"/>
                      <a:pt x="19" y="26"/>
                    </a:cubicBezTo>
                    <a:cubicBezTo>
                      <a:pt x="20" y="22"/>
                      <a:pt x="25" y="19"/>
                      <a:pt x="30" y="20"/>
                    </a:cubicBezTo>
                    <a:cubicBezTo>
                      <a:pt x="34" y="21"/>
                      <a:pt x="37" y="26"/>
                      <a:pt x="3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11" name="Freeform 338"/>
              <p:cNvSpPr>
                <a:spLocks noEditPoints="1"/>
              </p:cNvSpPr>
              <p:nvPr/>
            </p:nvSpPr>
            <p:spPr bwMode="auto">
              <a:xfrm flipH="1">
                <a:off x="7638875" y="3352800"/>
                <a:ext cx="683602" cy="668852"/>
              </a:xfrm>
              <a:custGeom>
                <a:avLst/>
                <a:gdLst>
                  <a:gd name="T0" fmla="*/ 16 w 23"/>
                  <a:gd name="T1" fmla="*/ 0 h 23"/>
                  <a:gd name="T2" fmla="*/ 13 w 23"/>
                  <a:gd name="T3" fmla="*/ 0 h 23"/>
                  <a:gd name="T4" fmla="*/ 12 w 23"/>
                  <a:gd name="T5" fmla="*/ 3 h 23"/>
                  <a:gd name="T6" fmla="*/ 9 w 23"/>
                  <a:gd name="T7" fmla="*/ 3 h 23"/>
                  <a:gd name="T8" fmla="*/ 7 w 23"/>
                  <a:gd name="T9" fmla="*/ 0 h 23"/>
                  <a:gd name="T10" fmla="*/ 4 w 23"/>
                  <a:gd name="T11" fmla="*/ 2 h 23"/>
                  <a:gd name="T12" fmla="*/ 6 w 23"/>
                  <a:gd name="T13" fmla="*/ 5 h 23"/>
                  <a:gd name="T14" fmla="*/ 4 w 23"/>
                  <a:gd name="T15" fmla="*/ 8 h 23"/>
                  <a:gd name="T16" fmla="*/ 1 w 23"/>
                  <a:gd name="T17" fmla="*/ 7 h 23"/>
                  <a:gd name="T18" fmla="*/ 0 w 23"/>
                  <a:gd name="T19" fmla="*/ 10 h 23"/>
                  <a:gd name="T20" fmla="*/ 3 w 23"/>
                  <a:gd name="T21" fmla="*/ 11 h 23"/>
                  <a:gd name="T22" fmla="*/ 3 w 23"/>
                  <a:gd name="T23" fmla="*/ 14 h 23"/>
                  <a:gd name="T24" fmla="*/ 1 w 23"/>
                  <a:gd name="T25" fmla="*/ 16 h 23"/>
                  <a:gd name="T26" fmla="*/ 2 w 23"/>
                  <a:gd name="T27" fmla="*/ 19 h 23"/>
                  <a:gd name="T28" fmla="*/ 5 w 23"/>
                  <a:gd name="T29" fmla="*/ 17 h 23"/>
                  <a:gd name="T30" fmla="*/ 8 w 23"/>
                  <a:gd name="T31" fmla="*/ 19 h 23"/>
                  <a:gd name="T32" fmla="*/ 7 w 23"/>
                  <a:gd name="T33" fmla="*/ 22 h 23"/>
                  <a:gd name="T34" fmla="*/ 10 w 23"/>
                  <a:gd name="T35" fmla="*/ 23 h 23"/>
                  <a:gd name="T36" fmla="*/ 11 w 23"/>
                  <a:gd name="T37" fmla="*/ 20 h 23"/>
                  <a:gd name="T38" fmla="*/ 14 w 23"/>
                  <a:gd name="T39" fmla="*/ 20 h 23"/>
                  <a:gd name="T40" fmla="*/ 16 w 23"/>
                  <a:gd name="T41" fmla="*/ 22 h 23"/>
                  <a:gd name="T42" fmla="*/ 19 w 23"/>
                  <a:gd name="T43" fmla="*/ 21 h 23"/>
                  <a:gd name="T44" fmla="*/ 17 w 23"/>
                  <a:gd name="T45" fmla="*/ 18 h 23"/>
                  <a:gd name="T46" fmla="*/ 19 w 23"/>
                  <a:gd name="T47" fmla="*/ 15 h 23"/>
                  <a:gd name="T48" fmla="*/ 22 w 23"/>
                  <a:gd name="T49" fmla="*/ 16 h 23"/>
                  <a:gd name="T50" fmla="*/ 23 w 23"/>
                  <a:gd name="T51" fmla="*/ 13 h 23"/>
                  <a:gd name="T52" fmla="*/ 20 w 23"/>
                  <a:gd name="T53" fmla="*/ 12 h 23"/>
                  <a:gd name="T54" fmla="*/ 20 w 23"/>
                  <a:gd name="T55" fmla="*/ 8 h 23"/>
                  <a:gd name="T56" fmla="*/ 22 w 23"/>
                  <a:gd name="T57" fmla="*/ 7 h 23"/>
                  <a:gd name="T58" fmla="*/ 21 w 23"/>
                  <a:gd name="T59" fmla="*/ 4 h 23"/>
                  <a:gd name="T60" fmla="*/ 18 w 23"/>
                  <a:gd name="T61" fmla="*/ 6 h 23"/>
                  <a:gd name="T62" fmla="*/ 15 w 23"/>
                  <a:gd name="T63" fmla="*/ 4 h 23"/>
                  <a:gd name="T64" fmla="*/ 16 w 23"/>
                  <a:gd name="T65" fmla="*/ 0 h 23"/>
                  <a:gd name="T66" fmla="*/ 15 w 23"/>
                  <a:gd name="T67" fmla="*/ 12 h 23"/>
                  <a:gd name="T68" fmla="*/ 11 w 23"/>
                  <a:gd name="T69" fmla="*/ 15 h 23"/>
                  <a:gd name="T70" fmla="*/ 8 w 23"/>
                  <a:gd name="T71" fmla="*/ 10 h 23"/>
                  <a:gd name="T72" fmla="*/ 12 w 23"/>
                  <a:gd name="T73" fmla="*/ 8 h 23"/>
                  <a:gd name="T74" fmla="*/ 15 w 23"/>
                  <a:gd name="T7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23">
                    <a:moveTo>
                      <a:pt x="1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7" y="19"/>
                      <a:pt x="8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3" y="20"/>
                      <a:pt x="14" y="2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9" y="16"/>
                      <a:pt x="19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20" y="9"/>
                      <a:pt x="20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  <a:moveTo>
                      <a:pt x="15" y="12"/>
                    </a:moveTo>
                    <a:cubicBezTo>
                      <a:pt x="14" y="14"/>
                      <a:pt x="13" y="15"/>
                      <a:pt x="11" y="15"/>
                    </a:cubicBezTo>
                    <a:cubicBezTo>
                      <a:pt x="9" y="14"/>
                      <a:pt x="8" y="12"/>
                      <a:pt x="8" y="10"/>
                    </a:cubicBezTo>
                    <a:cubicBezTo>
                      <a:pt x="9" y="9"/>
                      <a:pt x="10" y="7"/>
                      <a:pt x="12" y="8"/>
                    </a:cubicBezTo>
                    <a:cubicBezTo>
                      <a:pt x="14" y="8"/>
                      <a:pt x="15" y="10"/>
                      <a:pt x="1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12" name="Freeform 342"/>
              <p:cNvSpPr>
                <a:spLocks noEditPoints="1"/>
              </p:cNvSpPr>
              <p:nvPr/>
            </p:nvSpPr>
            <p:spPr bwMode="auto">
              <a:xfrm flipH="1">
                <a:off x="2868523" y="4413140"/>
                <a:ext cx="475549" cy="461940"/>
              </a:xfrm>
              <a:custGeom>
                <a:avLst/>
                <a:gdLst>
                  <a:gd name="T0" fmla="*/ 11 w 16"/>
                  <a:gd name="T1" fmla="*/ 1 h 16"/>
                  <a:gd name="T2" fmla="*/ 8 w 16"/>
                  <a:gd name="T3" fmla="*/ 0 h 16"/>
                  <a:gd name="T4" fmla="*/ 8 w 16"/>
                  <a:gd name="T5" fmla="*/ 3 h 16"/>
                  <a:gd name="T6" fmla="*/ 6 w 16"/>
                  <a:gd name="T7" fmla="*/ 3 h 16"/>
                  <a:gd name="T8" fmla="*/ 5 w 16"/>
                  <a:gd name="T9" fmla="*/ 1 h 16"/>
                  <a:gd name="T10" fmla="*/ 3 w 16"/>
                  <a:gd name="T11" fmla="*/ 2 h 16"/>
                  <a:gd name="T12" fmla="*/ 4 w 16"/>
                  <a:gd name="T13" fmla="*/ 4 h 16"/>
                  <a:gd name="T14" fmla="*/ 2 w 16"/>
                  <a:gd name="T15" fmla="*/ 6 h 16"/>
                  <a:gd name="T16" fmla="*/ 0 w 16"/>
                  <a:gd name="T17" fmla="*/ 5 h 16"/>
                  <a:gd name="T18" fmla="*/ 0 w 16"/>
                  <a:gd name="T19" fmla="*/ 8 h 16"/>
                  <a:gd name="T20" fmla="*/ 2 w 16"/>
                  <a:gd name="T21" fmla="*/ 8 h 16"/>
                  <a:gd name="T22" fmla="*/ 2 w 16"/>
                  <a:gd name="T23" fmla="*/ 10 h 16"/>
                  <a:gd name="T24" fmla="*/ 0 w 16"/>
                  <a:gd name="T25" fmla="*/ 11 h 16"/>
                  <a:gd name="T26" fmla="*/ 1 w 16"/>
                  <a:gd name="T27" fmla="*/ 13 h 16"/>
                  <a:gd name="T28" fmla="*/ 3 w 16"/>
                  <a:gd name="T29" fmla="*/ 12 h 16"/>
                  <a:gd name="T30" fmla="*/ 5 w 16"/>
                  <a:gd name="T31" fmla="*/ 14 h 16"/>
                  <a:gd name="T32" fmla="*/ 5 w 16"/>
                  <a:gd name="T33" fmla="*/ 16 h 16"/>
                  <a:gd name="T34" fmla="*/ 7 w 16"/>
                  <a:gd name="T35" fmla="*/ 16 h 16"/>
                  <a:gd name="T36" fmla="*/ 7 w 16"/>
                  <a:gd name="T37" fmla="*/ 14 h 16"/>
                  <a:gd name="T38" fmla="*/ 10 w 16"/>
                  <a:gd name="T39" fmla="*/ 14 h 16"/>
                  <a:gd name="T40" fmla="*/ 11 w 16"/>
                  <a:gd name="T41" fmla="*/ 16 h 16"/>
                  <a:gd name="T42" fmla="*/ 13 w 16"/>
                  <a:gd name="T43" fmla="*/ 15 h 16"/>
                  <a:gd name="T44" fmla="*/ 12 w 16"/>
                  <a:gd name="T45" fmla="*/ 13 h 16"/>
                  <a:gd name="T46" fmla="*/ 13 w 16"/>
                  <a:gd name="T47" fmla="*/ 11 h 16"/>
                  <a:gd name="T48" fmla="*/ 15 w 16"/>
                  <a:gd name="T49" fmla="*/ 11 h 16"/>
                  <a:gd name="T50" fmla="*/ 16 w 16"/>
                  <a:gd name="T51" fmla="*/ 9 h 16"/>
                  <a:gd name="T52" fmla="*/ 13 w 16"/>
                  <a:gd name="T53" fmla="*/ 9 h 16"/>
                  <a:gd name="T54" fmla="*/ 13 w 16"/>
                  <a:gd name="T55" fmla="*/ 6 h 16"/>
                  <a:gd name="T56" fmla="*/ 15 w 16"/>
                  <a:gd name="T57" fmla="*/ 5 h 16"/>
                  <a:gd name="T58" fmla="*/ 14 w 16"/>
                  <a:gd name="T59" fmla="*/ 3 h 16"/>
                  <a:gd name="T60" fmla="*/ 12 w 16"/>
                  <a:gd name="T61" fmla="*/ 5 h 16"/>
                  <a:gd name="T62" fmla="*/ 10 w 16"/>
                  <a:gd name="T63" fmla="*/ 3 h 16"/>
                  <a:gd name="T64" fmla="*/ 11 w 16"/>
                  <a:gd name="T65" fmla="*/ 1 h 16"/>
                  <a:gd name="T66" fmla="*/ 10 w 16"/>
                  <a:gd name="T67" fmla="*/ 9 h 16"/>
                  <a:gd name="T68" fmla="*/ 7 w 16"/>
                  <a:gd name="T69" fmla="*/ 11 h 16"/>
                  <a:gd name="T70" fmla="*/ 5 w 16"/>
                  <a:gd name="T71" fmla="*/ 8 h 16"/>
                  <a:gd name="T72" fmla="*/ 8 w 16"/>
                  <a:gd name="T73" fmla="*/ 6 h 16"/>
                  <a:gd name="T74" fmla="*/ 10 w 16"/>
                  <a:gd name="T7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6">
                    <a:moveTo>
                      <a:pt x="11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4"/>
                      <a:pt x="10" y="1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3" y="12"/>
                      <a:pt x="13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3" y="7"/>
                      <a:pt x="13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1" y="3"/>
                      <a:pt x="10" y="3"/>
                    </a:cubicBezTo>
                    <a:lnTo>
                      <a:pt x="11" y="1"/>
                    </a:lnTo>
                    <a:close/>
                    <a:moveTo>
                      <a:pt x="10" y="9"/>
                    </a:moveTo>
                    <a:cubicBezTo>
                      <a:pt x="10" y="10"/>
                      <a:pt x="8" y="11"/>
                      <a:pt x="7" y="11"/>
                    </a:cubicBezTo>
                    <a:cubicBezTo>
                      <a:pt x="6" y="10"/>
                      <a:pt x="5" y="9"/>
                      <a:pt x="5" y="8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10" y="6"/>
                      <a:pt x="10" y="8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876300" y="1150227"/>
              <a:ext cx="4654435" cy="5326774"/>
              <a:chOff x="876300" y="1150227"/>
              <a:chExt cx="4654435" cy="5326774"/>
            </a:xfrm>
          </p:grpSpPr>
          <p:grpSp>
            <p:nvGrpSpPr>
              <p:cNvPr id="178" name="กลุ่ม 3"/>
              <p:cNvGrpSpPr/>
              <p:nvPr/>
            </p:nvGrpSpPr>
            <p:grpSpPr>
              <a:xfrm>
                <a:off x="1007533" y="2183887"/>
                <a:ext cx="4523202" cy="3845239"/>
                <a:chOff x="2422695" y="3460387"/>
                <a:chExt cx="7828153" cy="6654825"/>
              </a:xfrm>
              <a:solidFill>
                <a:schemeClr val="accent6"/>
              </a:solidFill>
            </p:grpSpPr>
            <p:sp>
              <p:nvSpPr>
                <p:cNvPr id="196" name="Freeform 318"/>
                <p:cNvSpPr>
                  <a:spLocks noEditPoints="1"/>
                </p:cNvSpPr>
                <p:nvPr/>
              </p:nvSpPr>
              <p:spPr bwMode="auto">
                <a:xfrm flipH="1">
                  <a:off x="3106297" y="3460387"/>
                  <a:ext cx="4696047" cy="4542413"/>
                </a:xfrm>
                <a:custGeom>
                  <a:avLst/>
                  <a:gdLst>
                    <a:gd name="T0" fmla="*/ 147 w 158"/>
                    <a:gd name="T1" fmla="*/ 70 h 157"/>
                    <a:gd name="T2" fmla="*/ 144 w 158"/>
                    <a:gd name="T3" fmla="*/ 59 h 157"/>
                    <a:gd name="T4" fmla="*/ 140 w 158"/>
                    <a:gd name="T5" fmla="*/ 47 h 157"/>
                    <a:gd name="T6" fmla="*/ 134 w 158"/>
                    <a:gd name="T7" fmla="*/ 37 h 157"/>
                    <a:gd name="T8" fmla="*/ 126 w 158"/>
                    <a:gd name="T9" fmla="*/ 28 h 157"/>
                    <a:gd name="T10" fmla="*/ 116 w 158"/>
                    <a:gd name="T11" fmla="*/ 21 h 157"/>
                    <a:gd name="T12" fmla="*/ 106 w 158"/>
                    <a:gd name="T13" fmla="*/ 16 h 157"/>
                    <a:gd name="T14" fmla="*/ 94 w 158"/>
                    <a:gd name="T15" fmla="*/ 12 h 157"/>
                    <a:gd name="T16" fmla="*/ 83 w 158"/>
                    <a:gd name="T17" fmla="*/ 10 h 157"/>
                    <a:gd name="T18" fmla="*/ 71 w 158"/>
                    <a:gd name="T19" fmla="*/ 11 h 157"/>
                    <a:gd name="T20" fmla="*/ 59 w 158"/>
                    <a:gd name="T21" fmla="*/ 13 h 157"/>
                    <a:gd name="T22" fmla="*/ 48 w 158"/>
                    <a:gd name="T23" fmla="*/ 18 h 157"/>
                    <a:gd name="T24" fmla="*/ 38 w 158"/>
                    <a:gd name="T25" fmla="*/ 24 h 157"/>
                    <a:gd name="T26" fmla="*/ 29 w 158"/>
                    <a:gd name="T27" fmla="*/ 32 h 157"/>
                    <a:gd name="T28" fmla="*/ 22 w 158"/>
                    <a:gd name="T29" fmla="*/ 41 h 157"/>
                    <a:gd name="T30" fmla="*/ 16 w 158"/>
                    <a:gd name="T31" fmla="*/ 52 h 157"/>
                    <a:gd name="T32" fmla="*/ 12 w 158"/>
                    <a:gd name="T33" fmla="*/ 63 h 157"/>
                    <a:gd name="T34" fmla="*/ 11 w 158"/>
                    <a:gd name="T35" fmla="*/ 75 h 157"/>
                    <a:gd name="T36" fmla="*/ 11 w 158"/>
                    <a:gd name="T37" fmla="*/ 87 h 157"/>
                    <a:gd name="T38" fmla="*/ 14 w 158"/>
                    <a:gd name="T39" fmla="*/ 99 h 157"/>
                    <a:gd name="T40" fmla="*/ 18 w 158"/>
                    <a:gd name="T41" fmla="*/ 110 h 157"/>
                    <a:gd name="T42" fmla="*/ 25 w 158"/>
                    <a:gd name="T43" fmla="*/ 120 h 157"/>
                    <a:gd name="T44" fmla="*/ 33 w 158"/>
                    <a:gd name="T45" fmla="*/ 129 h 157"/>
                    <a:gd name="T46" fmla="*/ 42 w 158"/>
                    <a:gd name="T47" fmla="*/ 136 h 157"/>
                    <a:gd name="T48" fmla="*/ 52 w 158"/>
                    <a:gd name="T49" fmla="*/ 142 h 157"/>
                    <a:gd name="T50" fmla="*/ 64 w 158"/>
                    <a:gd name="T51" fmla="*/ 145 h 157"/>
                    <a:gd name="T52" fmla="*/ 76 w 158"/>
                    <a:gd name="T53" fmla="*/ 147 h 157"/>
                    <a:gd name="T54" fmla="*/ 87 w 158"/>
                    <a:gd name="T55" fmla="*/ 147 h 157"/>
                    <a:gd name="T56" fmla="*/ 99 w 158"/>
                    <a:gd name="T57" fmla="*/ 144 h 157"/>
                    <a:gd name="T58" fmla="*/ 110 w 158"/>
                    <a:gd name="T59" fmla="*/ 140 h 157"/>
                    <a:gd name="T60" fmla="*/ 120 w 158"/>
                    <a:gd name="T61" fmla="*/ 133 h 157"/>
                    <a:gd name="T62" fmla="*/ 129 w 158"/>
                    <a:gd name="T63" fmla="*/ 125 h 157"/>
                    <a:gd name="T64" fmla="*/ 136 w 158"/>
                    <a:gd name="T65" fmla="*/ 116 h 157"/>
                    <a:gd name="T66" fmla="*/ 142 w 158"/>
                    <a:gd name="T67" fmla="*/ 105 h 157"/>
                    <a:gd name="T68" fmla="*/ 146 w 158"/>
                    <a:gd name="T69" fmla="*/ 94 h 157"/>
                    <a:gd name="T70" fmla="*/ 147 w 158"/>
                    <a:gd name="T71" fmla="*/ 82 h 157"/>
                    <a:gd name="T72" fmla="*/ 130 w 158"/>
                    <a:gd name="T73" fmla="*/ 77 h 157"/>
                    <a:gd name="T74" fmla="*/ 120 w 158"/>
                    <a:gd name="T75" fmla="*/ 36 h 157"/>
                    <a:gd name="T76" fmla="*/ 122 w 158"/>
                    <a:gd name="T77" fmla="*/ 52 h 157"/>
                    <a:gd name="T78" fmla="*/ 100 w 158"/>
                    <a:gd name="T79" fmla="*/ 20 h 157"/>
                    <a:gd name="T80" fmla="*/ 81 w 158"/>
                    <a:gd name="T81" fmla="*/ 28 h 157"/>
                    <a:gd name="T82" fmla="*/ 77 w 158"/>
                    <a:gd name="T83" fmla="*/ 28 h 157"/>
                    <a:gd name="T84" fmla="*/ 60 w 158"/>
                    <a:gd name="T85" fmla="*/ 27 h 157"/>
                    <a:gd name="T86" fmla="*/ 52 w 158"/>
                    <a:gd name="T87" fmla="*/ 35 h 157"/>
                    <a:gd name="T88" fmla="*/ 56 w 158"/>
                    <a:gd name="T89" fmla="*/ 67 h 157"/>
                    <a:gd name="T90" fmla="*/ 26 w 158"/>
                    <a:gd name="T91" fmla="*/ 52 h 157"/>
                    <a:gd name="T92" fmla="*/ 22 w 158"/>
                    <a:gd name="T93" fmla="*/ 92 h 157"/>
                    <a:gd name="T94" fmla="*/ 26 w 158"/>
                    <a:gd name="T95" fmla="*/ 105 h 157"/>
                    <a:gd name="T96" fmla="*/ 28 w 158"/>
                    <a:gd name="T97" fmla="*/ 80 h 157"/>
                    <a:gd name="T98" fmla="*/ 58 w 158"/>
                    <a:gd name="T99" fmla="*/ 93 h 157"/>
                    <a:gd name="T100" fmla="*/ 60 w 158"/>
                    <a:gd name="T101" fmla="*/ 131 h 157"/>
                    <a:gd name="T102" fmla="*/ 79 w 158"/>
                    <a:gd name="T103" fmla="*/ 141 h 157"/>
                    <a:gd name="T104" fmla="*/ 90 w 158"/>
                    <a:gd name="T105" fmla="*/ 101 h 157"/>
                    <a:gd name="T106" fmla="*/ 100 w 158"/>
                    <a:gd name="T107" fmla="*/ 137 h 157"/>
                    <a:gd name="T108" fmla="*/ 114 w 158"/>
                    <a:gd name="T109" fmla="*/ 126 h 157"/>
                    <a:gd name="T110" fmla="*/ 130 w 158"/>
                    <a:gd name="T111" fmla="*/ 80 h 157"/>
                    <a:gd name="T112" fmla="*/ 140 w 158"/>
                    <a:gd name="T113" fmla="*/ 89 h 157"/>
                    <a:gd name="T114" fmla="*/ 136 w 158"/>
                    <a:gd name="T115" fmla="*/ 6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8" h="157">
                      <a:moveTo>
                        <a:pt x="155" y="81"/>
                      </a:moveTo>
                      <a:cubicBezTo>
                        <a:pt x="156" y="81"/>
                        <a:pt x="157" y="81"/>
                        <a:pt x="157" y="80"/>
                      </a:cubicBezTo>
                      <a:cubicBezTo>
                        <a:pt x="157" y="80"/>
                        <a:pt x="158" y="79"/>
                        <a:pt x="158" y="79"/>
                      </a:cubicBezTo>
                      <a:cubicBezTo>
                        <a:pt x="158" y="78"/>
                        <a:pt x="157" y="77"/>
                        <a:pt x="157" y="77"/>
                      </a:cubicBezTo>
                      <a:cubicBezTo>
                        <a:pt x="157" y="76"/>
                        <a:pt x="156" y="76"/>
                        <a:pt x="155" y="76"/>
                      </a:cubicBezTo>
                      <a:cubicBezTo>
                        <a:pt x="155" y="76"/>
                        <a:pt x="151" y="75"/>
                        <a:pt x="147" y="75"/>
                      </a:cubicBezTo>
                      <a:cubicBezTo>
                        <a:pt x="147" y="73"/>
                        <a:pt x="147" y="72"/>
                        <a:pt x="147" y="70"/>
                      </a:cubicBezTo>
                      <a:cubicBezTo>
                        <a:pt x="150" y="69"/>
                        <a:pt x="154" y="68"/>
                        <a:pt x="155" y="68"/>
                      </a:cubicBezTo>
                      <a:cubicBezTo>
                        <a:pt x="155" y="68"/>
                        <a:pt x="156" y="67"/>
                        <a:pt x="156" y="67"/>
                      </a:cubicBezTo>
                      <a:cubicBezTo>
                        <a:pt x="156" y="66"/>
                        <a:pt x="157" y="66"/>
                        <a:pt x="157" y="65"/>
                      </a:cubicBezTo>
                      <a:cubicBezTo>
                        <a:pt x="156" y="64"/>
                        <a:pt x="156" y="64"/>
                        <a:pt x="156" y="63"/>
                      </a:cubicBezTo>
                      <a:cubicBezTo>
                        <a:pt x="155" y="63"/>
                        <a:pt x="154" y="63"/>
                        <a:pt x="154" y="63"/>
                      </a:cubicBezTo>
                      <a:cubicBezTo>
                        <a:pt x="153" y="63"/>
                        <a:pt x="149" y="63"/>
                        <a:pt x="146" y="63"/>
                      </a:cubicBezTo>
                      <a:cubicBezTo>
                        <a:pt x="145" y="62"/>
                        <a:pt x="145" y="60"/>
                        <a:pt x="144" y="59"/>
                      </a:cubicBezTo>
                      <a:cubicBezTo>
                        <a:pt x="148" y="57"/>
                        <a:pt x="151" y="55"/>
                        <a:pt x="152" y="55"/>
                      </a:cubicBezTo>
                      <a:cubicBezTo>
                        <a:pt x="152" y="55"/>
                        <a:pt x="153" y="54"/>
                        <a:pt x="153" y="54"/>
                      </a:cubicBezTo>
                      <a:cubicBezTo>
                        <a:pt x="153" y="53"/>
                        <a:pt x="153" y="52"/>
                        <a:pt x="153" y="52"/>
                      </a:cubicBezTo>
                      <a:cubicBezTo>
                        <a:pt x="153" y="51"/>
                        <a:pt x="152" y="51"/>
                        <a:pt x="152" y="50"/>
                      </a:cubicBezTo>
                      <a:cubicBezTo>
                        <a:pt x="151" y="50"/>
                        <a:pt x="150" y="50"/>
                        <a:pt x="150" y="50"/>
                      </a:cubicBezTo>
                      <a:cubicBezTo>
                        <a:pt x="149" y="50"/>
                        <a:pt x="145" y="51"/>
                        <a:pt x="142" y="52"/>
                      </a:cubicBezTo>
                      <a:cubicBezTo>
                        <a:pt x="141" y="50"/>
                        <a:pt x="141" y="49"/>
                        <a:pt x="140" y="47"/>
                      </a:cubicBezTo>
                      <a:cubicBezTo>
                        <a:pt x="143" y="45"/>
                        <a:pt x="146" y="43"/>
                        <a:pt x="146" y="43"/>
                      </a:cubicBezTo>
                      <a:cubicBezTo>
                        <a:pt x="147" y="42"/>
                        <a:pt x="147" y="42"/>
                        <a:pt x="147" y="41"/>
                      </a:cubicBezTo>
                      <a:cubicBezTo>
                        <a:pt x="148" y="41"/>
                        <a:pt x="148" y="40"/>
                        <a:pt x="147" y="39"/>
                      </a:cubicBezTo>
                      <a:cubicBezTo>
                        <a:pt x="147" y="39"/>
                        <a:pt x="146" y="38"/>
                        <a:pt x="146" y="38"/>
                      </a:cubicBezTo>
                      <a:cubicBezTo>
                        <a:pt x="145" y="38"/>
                        <a:pt x="144" y="38"/>
                        <a:pt x="144" y="38"/>
                      </a:cubicBezTo>
                      <a:cubicBezTo>
                        <a:pt x="143" y="38"/>
                        <a:pt x="140" y="40"/>
                        <a:pt x="136" y="41"/>
                      </a:cubicBezTo>
                      <a:cubicBezTo>
                        <a:pt x="136" y="40"/>
                        <a:pt x="135" y="39"/>
                        <a:pt x="134" y="37"/>
                      </a:cubicBezTo>
                      <a:cubicBezTo>
                        <a:pt x="136" y="35"/>
                        <a:pt x="139" y="32"/>
                        <a:pt x="139" y="32"/>
                      </a:cubicBezTo>
                      <a:cubicBezTo>
                        <a:pt x="140" y="31"/>
                        <a:pt x="140" y="30"/>
                        <a:pt x="140" y="30"/>
                      </a:cubicBezTo>
                      <a:cubicBezTo>
                        <a:pt x="140" y="29"/>
                        <a:pt x="140" y="29"/>
                        <a:pt x="139" y="28"/>
                      </a:cubicBezTo>
                      <a:cubicBezTo>
                        <a:pt x="139" y="27"/>
                        <a:pt x="138" y="27"/>
                        <a:pt x="138" y="27"/>
                      </a:cubicBezTo>
                      <a:cubicBezTo>
                        <a:pt x="137" y="27"/>
                        <a:pt x="136" y="27"/>
                        <a:pt x="136" y="27"/>
                      </a:cubicBezTo>
                      <a:cubicBezTo>
                        <a:pt x="135" y="28"/>
                        <a:pt x="132" y="30"/>
                        <a:pt x="129" y="32"/>
                      </a:cubicBezTo>
                      <a:cubicBezTo>
                        <a:pt x="128" y="31"/>
                        <a:pt x="127" y="30"/>
                        <a:pt x="126" y="28"/>
                      </a:cubicBezTo>
                      <a:cubicBezTo>
                        <a:pt x="128" y="26"/>
                        <a:pt x="130" y="22"/>
                        <a:pt x="130" y="22"/>
                      </a:cubicBezTo>
                      <a:cubicBezTo>
                        <a:pt x="131" y="21"/>
                        <a:pt x="131" y="21"/>
                        <a:pt x="131" y="20"/>
                      </a:cubicBezTo>
                      <a:cubicBezTo>
                        <a:pt x="130" y="19"/>
                        <a:pt x="130" y="19"/>
                        <a:pt x="130" y="18"/>
                      </a:cubicBezTo>
                      <a:cubicBezTo>
                        <a:pt x="129" y="18"/>
                        <a:pt x="128" y="18"/>
                        <a:pt x="128" y="18"/>
                      </a:cubicBezTo>
                      <a:cubicBezTo>
                        <a:pt x="127" y="18"/>
                        <a:pt x="126" y="18"/>
                        <a:pt x="126" y="18"/>
                      </a:cubicBezTo>
                      <a:cubicBezTo>
                        <a:pt x="125" y="19"/>
                        <a:pt x="123" y="22"/>
                        <a:pt x="120" y="24"/>
                      </a:cubicBezTo>
                      <a:cubicBezTo>
                        <a:pt x="119" y="23"/>
                        <a:pt x="118" y="22"/>
                        <a:pt x="116" y="21"/>
                      </a:cubicBezTo>
                      <a:cubicBezTo>
                        <a:pt x="118" y="18"/>
                        <a:pt x="119" y="15"/>
                        <a:pt x="120" y="14"/>
                      </a:cubicBezTo>
                      <a:cubicBezTo>
                        <a:pt x="120" y="13"/>
                        <a:pt x="120" y="13"/>
                        <a:pt x="120" y="12"/>
                      </a:cubicBezTo>
                      <a:cubicBezTo>
                        <a:pt x="119" y="11"/>
                        <a:pt x="119" y="11"/>
                        <a:pt x="118" y="10"/>
                      </a:cubicBezTo>
                      <a:cubicBezTo>
                        <a:pt x="118" y="10"/>
                        <a:pt x="117" y="10"/>
                        <a:pt x="116" y="10"/>
                      </a:cubicBezTo>
                      <a:cubicBezTo>
                        <a:pt x="116" y="10"/>
                        <a:pt x="115" y="11"/>
                        <a:pt x="115" y="11"/>
                      </a:cubicBezTo>
                      <a:cubicBezTo>
                        <a:pt x="114" y="12"/>
                        <a:pt x="112" y="15"/>
                        <a:pt x="110" y="18"/>
                      </a:cubicBezTo>
                      <a:cubicBezTo>
                        <a:pt x="109" y="17"/>
                        <a:pt x="107" y="16"/>
                        <a:pt x="106" y="16"/>
                      </a:cubicBezTo>
                      <a:cubicBezTo>
                        <a:pt x="107" y="12"/>
                        <a:pt x="108" y="9"/>
                        <a:pt x="108" y="8"/>
                      </a:cubicBezTo>
                      <a:cubicBezTo>
                        <a:pt x="108" y="7"/>
                        <a:pt x="108" y="6"/>
                        <a:pt x="107" y="6"/>
                      </a:cubicBezTo>
                      <a:cubicBezTo>
                        <a:pt x="107" y="5"/>
                        <a:pt x="107" y="5"/>
                        <a:pt x="106" y="5"/>
                      </a:cubicBezTo>
                      <a:cubicBezTo>
                        <a:pt x="105" y="4"/>
                        <a:pt x="105" y="4"/>
                        <a:pt x="104" y="5"/>
                      </a:cubicBezTo>
                      <a:cubicBezTo>
                        <a:pt x="103" y="5"/>
                        <a:pt x="103" y="5"/>
                        <a:pt x="103" y="6"/>
                      </a:cubicBezTo>
                      <a:cubicBezTo>
                        <a:pt x="102" y="7"/>
                        <a:pt x="101" y="10"/>
                        <a:pt x="99" y="13"/>
                      </a:cubicBezTo>
                      <a:cubicBezTo>
                        <a:pt x="98" y="13"/>
                        <a:pt x="96" y="12"/>
                        <a:pt x="94" y="12"/>
                      </a:cubicBezTo>
                      <a:cubicBezTo>
                        <a:pt x="95" y="8"/>
                        <a:pt x="95" y="5"/>
                        <a:pt x="95" y="4"/>
                      </a:cubicBezTo>
                      <a:cubicBezTo>
                        <a:pt x="95" y="3"/>
                        <a:pt x="95" y="3"/>
                        <a:pt x="94" y="2"/>
                      </a:cubicBezTo>
                      <a:cubicBezTo>
                        <a:pt x="94" y="2"/>
                        <a:pt x="93" y="1"/>
                        <a:pt x="93" y="1"/>
                      </a:cubicBezTo>
                      <a:cubicBezTo>
                        <a:pt x="92" y="1"/>
                        <a:pt x="91" y="1"/>
                        <a:pt x="91" y="1"/>
                      </a:cubicBezTo>
                      <a:cubicBezTo>
                        <a:pt x="90" y="2"/>
                        <a:pt x="90" y="2"/>
                        <a:pt x="90" y="3"/>
                      </a:cubicBezTo>
                      <a:cubicBezTo>
                        <a:pt x="89" y="4"/>
                        <a:pt x="88" y="7"/>
                        <a:pt x="87" y="11"/>
                      </a:cubicBezTo>
                      <a:cubicBezTo>
                        <a:pt x="86" y="10"/>
                        <a:pt x="84" y="10"/>
                        <a:pt x="83" y="10"/>
                      </a:cubicBezTo>
                      <a:cubicBezTo>
                        <a:pt x="82" y="7"/>
                        <a:pt x="82" y="3"/>
                        <a:pt x="82" y="2"/>
                      </a:cubicBezTo>
                      <a:cubicBezTo>
                        <a:pt x="82" y="2"/>
                        <a:pt x="81" y="1"/>
                        <a:pt x="81" y="1"/>
                      </a:cubicBezTo>
                      <a:cubicBezTo>
                        <a:pt x="80" y="0"/>
                        <a:pt x="80" y="0"/>
                        <a:pt x="79" y="0"/>
                      </a:cubicBezTo>
                      <a:cubicBezTo>
                        <a:pt x="78" y="0"/>
                        <a:pt x="78" y="0"/>
                        <a:pt x="77" y="1"/>
                      </a:cubicBezTo>
                      <a:cubicBezTo>
                        <a:pt x="77" y="1"/>
                        <a:pt x="76" y="2"/>
                        <a:pt x="76" y="2"/>
                      </a:cubicBezTo>
                      <a:cubicBezTo>
                        <a:pt x="76" y="3"/>
                        <a:pt x="76" y="7"/>
                        <a:pt x="76" y="10"/>
                      </a:cubicBezTo>
                      <a:cubicBezTo>
                        <a:pt x="74" y="10"/>
                        <a:pt x="72" y="10"/>
                        <a:pt x="71" y="11"/>
                      </a:cubicBezTo>
                      <a:cubicBezTo>
                        <a:pt x="70" y="7"/>
                        <a:pt x="69" y="4"/>
                        <a:pt x="68" y="3"/>
                      </a:cubicBezTo>
                      <a:cubicBezTo>
                        <a:pt x="68" y="2"/>
                        <a:pt x="68" y="2"/>
                        <a:pt x="67" y="1"/>
                      </a:cubicBezTo>
                      <a:cubicBezTo>
                        <a:pt x="67" y="1"/>
                        <a:pt x="66" y="1"/>
                        <a:pt x="65" y="1"/>
                      </a:cubicBezTo>
                      <a:cubicBezTo>
                        <a:pt x="65" y="1"/>
                        <a:pt x="64" y="2"/>
                        <a:pt x="64" y="2"/>
                      </a:cubicBezTo>
                      <a:cubicBezTo>
                        <a:pt x="63" y="3"/>
                        <a:pt x="63" y="3"/>
                        <a:pt x="63" y="4"/>
                      </a:cubicBezTo>
                      <a:cubicBezTo>
                        <a:pt x="63" y="5"/>
                        <a:pt x="64" y="8"/>
                        <a:pt x="64" y="12"/>
                      </a:cubicBezTo>
                      <a:cubicBezTo>
                        <a:pt x="62" y="12"/>
                        <a:pt x="61" y="13"/>
                        <a:pt x="59" y="13"/>
                      </a:cubicBezTo>
                      <a:cubicBezTo>
                        <a:pt x="57" y="10"/>
                        <a:pt x="56" y="7"/>
                        <a:pt x="56" y="6"/>
                      </a:cubicBezTo>
                      <a:cubicBezTo>
                        <a:pt x="55" y="5"/>
                        <a:pt x="55" y="5"/>
                        <a:pt x="54" y="5"/>
                      </a:cubicBezTo>
                      <a:cubicBezTo>
                        <a:pt x="53" y="4"/>
                        <a:pt x="53" y="4"/>
                        <a:pt x="52" y="5"/>
                      </a:cubicBezTo>
                      <a:cubicBezTo>
                        <a:pt x="52" y="5"/>
                        <a:pt x="51" y="5"/>
                        <a:pt x="51" y="6"/>
                      </a:cubicBezTo>
                      <a:cubicBezTo>
                        <a:pt x="50" y="6"/>
                        <a:pt x="50" y="7"/>
                        <a:pt x="50" y="8"/>
                      </a:cubicBezTo>
                      <a:cubicBezTo>
                        <a:pt x="51" y="9"/>
                        <a:pt x="52" y="12"/>
                        <a:pt x="52" y="16"/>
                      </a:cubicBezTo>
                      <a:cubicBezTo>
                        <a:pt x="51" y="16"/>
                        <a:pt x="49" y="17"/>
                        <a:pt x="48" y="18"/>
                      </a:cubicBezTo>
                      <a:cubicBezTo>
                        <a:pt x="46" y="15"/>
                        <a:pt x="44" y="12"/>
                        <a:pt x="43" y="11"/>
                      </a:cubicBezTo>
                      <a:cubicBezTo>
                        <a:pt x="43" y="11"/>
                        <a:pt x="42" y="10"/>
                        <a:pt x="42" y="10"/>
                      </a:cubicBezTo>
                      <a:cubicBezTo>
                        <a:pt x="41" y="10"/>
                        <a:pt x="40" y="10"/>
                        <a:pt x="40" y="10"/>
                      </a:cubicBezTo>
                      <a:cubicBezTo>
                        <a:pt x="39" y="11"/>
                        <a:pt x="39" y="11"/>
                        <a:pt x="39" y="12"/>
                      </a:cubicBezTo>
                      <a:cubicBezTo>
                        <a:pt x="38" y="13"/>
                        <a:pt x="38" y="13"/>
                        <a:pt x="39" y="14"/>
                      </a:cubicBezTo>
                      <a:cubicBezTo>
                        <a:pt x="39" y="15"/>
                        <a:pt x="40" y="18"/>
                        <a:pt x="42" y="21"/>
                      </a:cubicBezTo>
                      <a:cubicBezTo>
                        <a:pt x="41" y="22"/>
                        <a:pt x="39" y="23"/>
                        <a:pt x="38" y="24"/>
                      </a:cubicBezTo>
                      <a:cubicBezTo>
                        <a:pt x="35" y="22"/>
                        <a:pt x="33" y="19"/>
                        <a:pt x="32" y="18"/>
                      </a:cubicBezTo>
                      <a:cubicBezTo>
                        <a:pt x="32" y="18"/>
                        <a:pt x="31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9"/>
                        <a:pt x="28" y="19"/>
                        <a:pt x="28" y="20"/>
                      </a:cubicBezTo>
                      <a:cubicBezTo>
                        <a:pt x="27" y="21"/>
                        <a:pt x="28" y="21"/>
                        <a:pt x="28" y="22"/>
                      </a:cubicBezTo>
                      <a:cubicBezTo>
                        <a:pt x="28" y="22"/>
                        <a:pt x="31" y="26"/>
                        <a:pt x="33" y="28"/>
                      </a:cubicBezTo>
                      <a:cubicBezTo>
                        <a:pt x="31" y="30"/>
                        <a:pt x="30" y="31"/>
                        <a:pt x="29" y="32"/>
                      </a:cubicBezTo>
                      <a:cubicBezTo>
                        <a:pt x="26" y="30"/>
                        <a:pt x="23" y="28"/>
                        <a:pt x="22" y="27"/>
                      </a:cubicBezTo>
                      <a:cubicBezTo>
                        <a:pt x="22" y="27"/>
                        <a:pt x="21" y="27"/>
                        <a:pt x="20" y="27"/>
                      </a:cubicBezTo>
                      <a:cubicBezTo>
                        <a:pt x="20" y="27"/>
                        <a:pt x="19" y="27"/>
                        <a:pt x="19" y="28"/>
                      </a:cubicBezTo>
                      <a:cubicBezTo>
                        <a:pt x="18" y="29"/>
                        <a:pt x="18" y="29"/>
                        <a:pt x="18" y="30"/>
                      </a:cubicBezTo>
                      <a:cubicBezTo>
                        <a:pt x="18" y="30"/>
                        <a:pt x="18" y="31"/>
                        <a:pt x="19" y="32"/>
                      </a:cubicBezTo>
                      <a:cubicBezTo>
                        <a:pt x="19" y="32"/>
                        <a:pt x="22" y="35"/>
                        <a:pt x="25" y="37"/>
                      </a:cubicBezTo>
                      <a:cubicBezTo>
                        <a:pt x="24" y="39"/>
                        <a:pt x="23" y="40"/>
                        <a:pt x="22" y="41"/>
                      </a:cubicBezTo>
                      <a:cubicBezTo>
                        <a:pt x="19" y="40"/>
                        <a:pt x="15" y="38"/>
                        <a:pt x="14" y="38"/>
                      </a:cubicBezTo>
                      <a:cubicBezTo>
                        <a:pt x="14" y="38"/>
                        <a:pt x="13" y="38"/>
                        <a:pt x="12" y="38"/>
                      </a:cubicBezTo>
                      <a:cubicBezTo>
                        <a:pt x="12" y="38"/>
                        <a:pt x="11" y="39"/>
                        <a:pt x="11" y="39"/>
                      </a:cubicBezTo>
                      <a:cubicBezTo>
                        <a:pt x="11" y="40"/>
                        <a:pt x="11" y="41"/>
                        <a:pt x="11" y="41"/>
                      </a:cubicBezTo>
                      <a:cubicBezTo>
                        <a:pt x="11" y="42"/>
                        <a:pt x="11" y="42"/>
                        <a:pt x="12" y="43"/>
                      </a:cubicBezTo>
                      <a:cubicBezTo>
                        <a:pt x="12" y="43"/>
                        <a:pt x="15" y="45"/>
                        <a:pt x="18" y="47"/>
                      </a:cubicBezTo>
                      <a:cubicBezTo>
                        <a:pt x="17" y="49"/>
                        <a:pt x="17" y="50"/>
                        <a:pt x="16" y="52"/>
                      </a:cubicBezTo>
                      <a:cubicBezTo>
                        <a:pt x="13" y="51"/>
                        <a:pt x="9" y="50"/>
                        <a:pt x="8" y="50"/>
                      </a:cubicBezTo>
                      <a:cubicBezTo>
                        <a:pt x="8" y="50"/>
                        <a:pt x="7" y="50"/>
                        <a:pt x="6" y="50"/>
                      </a:cubicBezTo>
                      <a:cubicBezTo>
                        <a:pt x="6" y="51"/>
                        <a:pt x="5" y="51"/>
                        <a:pt x="5" y="52"/>
                      </a:cubicBezTo>
                      <a:cubicBezTo>
                        <a:pt x="5" y="52"/>
                        <a:pt x="5" y="53"/>
                        <a:pt x="5" y="54"/>
                      </a:cubicBezTo>
                      <a:cubicBezTo>
                        <a:pt x="5" y="54"/>
                        <a:pt x="6" y="55"/>
                        <a:pt x="6" y="55"/>
                      </a:cubicBezTo>
                      <a:cubicBezTo>
                        <a:pt x="7" y="55"/>
                        <a:pt x="11" y="57"/>
                        <a:pt x="14" y="59"/>
                      </a:cubicBezTo>
                      <a:cubicBezTo>
                        <a:pt x="13" y="60"/>
                        <a:pt x="13" y="62"/>
                        <a:pt x="12" y="63"/>
                      </a:cubicBezTo>
                      <a:cubicBezTo>
                        <a:pt x="9" y="63"/>
                        <a:pt x="5" y="63"/>
                        <a:pt x="4" y="63"/>
                      </a:cubicBezTo>
                      <a:cubicBezTo>
                        <a:pt x="4" y="63"/>
                        <a:pt x="3" y="63"/>
                        <a:pt x="3" y="63"/>
                      </a:cubicBezTo>
                      <a:cubicBezTo>
                        <a:pt x="2" y="64"/>
                        <a:pt x="2" y="64"/>
                        <a:pt x="2" y="65"/>
                      </a:cubicBezTo>
                      <a:cubicBezTo>
                        <a:pt x="1" y="66"/>
                        <a:pt x="2" y="66"/>
                        <a:pt x="2" y="67"/>
                      </a:cubicBezTo>
                      <a:cubicBezTo>
                        <a:pt x="2" y="67"/>
                        <a:pt x="3" y="68"/>
                        <a:pt x="3" y="68"/>
                      </a:cubicBezTo>
                      <a:cubicBezTo>
                        <a:pt x="4" y="68"/>
                        <a:pt x="8" y="69"/>
                        <a:pt x="11" y="70"/>
                      </a:cubicBezTo>
                      <a:cubicBezTo>
                        <a:pt x="11" y="72"/>
                        <a:pt x="11" y="73"/>
                        <a:pt x="11" y="75"/>
                      </a:cubicBezTo>
                      <a:cubicBezTo>
                        <a:pt x="7" y="75"/>
                        <a:pt x="4" y="76"/>
                        <a:pt x="3" y="76"/>
                      </a:cubicBezTo>
                      <a:cubicBezTo>
                        <a:pt x="2" y="76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9"/>
                      </a:cubicBezTo>
                      <a:cubicBezTo>
                        <a:pt x="0" y="79"/>
                        <a:pt x="1" y="80"/>
                        <a:pt x="1" y="80"/>
                      </a:cubicBezTo>
                      <a:cubicBezTo>
                        <a:pt x="2" y="81"/>
                        <a:pt x="2" y="81"/>
                        <a:pt x="3" y="81"/>
                      </a:cubicBezTo>
                      <a:cubicBezTo>
                        <a:pt x="4" y="81"/>
                        <a:pt x="7" y="82"/>
                        <a:pt x="11" y="82"/>
                      </a:cubicBezTo>
                      <a:cubicBezTo>
                        <a:pt x="11" y="84"/>
                        <a:pt x="11" y="85"/>
                        <a:pt x="11" y="87"/>
                      </a:cubicBezTo>
                      <a:cubicBezTo>
                        <a:pt x="8" y="88"/>
                        <a:pt x="4" y="89"/>
                        <a:pt x="3" y="89"/>
                      </a:cubicBezTo>
                      <a:cubicBezTo>
                        <a:pt x="3" y="89"/>
                        <a:pt x="2" y="90"/>
                        <a:pt x="2" y="90"/>
                      </a:cubicBezTo>
                      <a:cubicBezTo>
                        <a:pt x="2" y="91"/>
                        <a:pt x="1" y="92"/>
                        <a:pt x="2" y="92"/>
                      </a:cubicBezTo>
                      <a:cubicBezTo>
                        <a:pt x="2" y="93"/>
                        <a:pt x="2" y="94"/>
                        <a:pt x="3" y="94"/>
                      </a:cubicBezTo>
                      <a:cubicBezTo>
                        <a:pt x="3" y="94"/>
                        <a:pt x="4" y="95"/>
                        <a:pt x="4" y="95"/>
                      </a:cubicBezTo>
                      <a:cubicBezTo>
                        <a:pt x="5" y="95"/>
                        <a:pt x="9" y="94"/>
                        <a:pt x="12" y="94"/>
                      </a:cubicBezTo>
                      <a:cubicBezTo>
                        <a:pt x="13" y="96"/>
                        <a:pt x="13" y="97"/>
                        <a:pt x="14" y="99"/>
                      </a:cubicBezTo>
                      <a:cubicBezTo>
                        <a:pt x="11" y="100"/>
                        <a:pt x="7" y="102"/>
                        <a:pt x="6" y="102"/>
                      </a:cubicBezTo>
                      <a:cubicBezTo>
                        <a:pt x="6" y="103"/>
                        <a:pt x="5" y="103"/>
                        <a:pt x="5" y="104"/>
                      </a:cubicBezTo>
                      <a:cubicBezTo>
                        <a:pt x="5" y="104"/>
                        <a:pt x="5" y="105"/>
                        <a:pt x="5" y="106"/>
                      </a:cubicBezTo>
                      <a:cubicBezTo>
                        <a:pt x="5" y="106"/>
                        <a:pt x="6" y="107"/>
                        <a:pt x="6" y="107"/>
                      </a:cubicBezTo>
                      <a:cubicBezTo>
                        <a:pt x="7" y="107"/>
                        <a:pt x="8" y="108"/>
                        <a:pt x="8" y="107"/>
                      </a:cubicBezTo>
                      <a:cubicBezTo>
                        <a:pt x="9" y="107"/>
                        <a:pt x="13" y="106"/>
                        <a:pt x="16" y="105"/>
                      </a:cubicBezTo>
                      <a:cubicBezTo>
                        <a:pt x="17" y="107"/>
                        <a:pt x="17" y="108"/>
                        <a:pt x="18" y="110"/>
                      </a:cubicBezTo>
                      <a:cubicBezTo>
                        <a:pt x="15" y="112"/>
                        <a:pt x="12" y="114"/>
                        <a:pt x="12" y="114"/>
                      </a:cubicBezTo>
                      <a:cubicBezTo>
                        <a:pt x="11" y="115"/>
                        <a:pt x="11" y="115"/>
                        <a:pt x="11" y="116"/>
                      </a:cubicBezTo>
                      <a:cubicBezTo>
                        <a:pt x="11" y="117"/>
                        <a:pt x="11" y="117"/>
                        <a:pt x="11" y="118"/>
                      </a:cubicBezTo>
                      <a:cubicBezTo>
                        <a:pt x="11" y="119"/>
                        <a:pt x="12" y="119"/>
                        <a:pt x="12" y="119"/>
                      </a:cubicBezTo>
                      <a:cubicBezTo>
                        <a:pt x="13" y="119"/>
                        <a:pt x="14" y="119"/>
                        <a:pt x="14" y="119"/>
                      </a:cubicBezTo>
                      <a:cubicBezTo>
                        <a:pt x="15" y="119"/>
                        <a:pt x="19" y="117"/>
                        <a:pt x="22" y="116"/>
                      </a:cubicBezTo>
                      <a:cubicBezTo>
                        <a:pt x="23" y="117"/>
                        <a:pt x="24" y="119"/>
                        <a:pt x="25" y="120"/>
                      </a:cubicBezTo>
                      <a:cubicBezTo>
                        <a:pt x="22" y="122"/>
                        <a:pt x="19" y="125"/>
                        <a:pt x="19" y="126"/>
                      </a:cubicBezTo>
                      <a:cubicBezTo>
                        <a:pt x="18" y="126"/>
                        <a:pt x="18" y="127"/>
                        <a:pt x="18" y="127"/>
                      </a:cubicBezTo>
                      <a:cubicBezTo>
                        <a:pt x="18" y="128"/>
                        <a:pt x="18" y="129"/>
                        <a:pt x="19" y="129"/>
                      </a:cubicBezTo>
                      <a:cubicBezTo>
                        <a:pt x="19" y="130"/>
                        <a:pt x="20" y="130"/>
                        <a:pt x="20" y="130"/>
                      </a:cubicBezTo>
                      <a:cubicBezTo>
                        <a:pt x="21" y="130"/>
                        <a:pt x="22" y="130"/>
                        <a:pt x="22" y="130"/>
                      </a:cubicBezTo>
                      <a:cubicBezTo>
                        <a:pt x="23" y="129"/>
                        <a:pt x="26" y="127"/>
                        <a:pt x="29" y="125"/>
                      </a:cubicBezTo>
                      <a:cubicBezTo>
                        <a:pt x="30" y="127"/>
                        <a:pt x="31" y="128"/>
                        <a:pt x="33" y="129"/>
                      </a:cubicBezTo>
                      <a:cubicBezTo>
                        <a:pt x="31" y="132"/>
                        <a:pt x="28" y="135"/>
                        <a:pt x="28" y="135"/>
                      </a:cubicBezTo>
                      <a:cubicBezTo>
                        <a:pt x="28" y="136"/>
                        <a:pt x="27" y="137"/>
                        <a:pt x="28" y="137"/>
                      </a:cubicBezTo>
                      <a:cubicBezTo>
                        <a:pt x="28" y="138"/>
                        <a:pt x="28" y="139"/>
                        <a:pt x="29" y="139"/>
                      </a:cubicBezTo>
                      <a:cubicBezTo>
                        <a:pt x="29" y="139"/>
                        <a:pt x="30" y="140"/>
                        <a:pt x="30" y="140"/>
                      </a:cubicBezTo>
                      <a:cubicBezTo>
                        <a:pt x="31" y="140"/>
                        <a:pt x="32" y="139"/>
                        <a:pt x="32" y="139"/>
                      </a:cubicBezTo>
                      <a:cubicBezTo>
                        <a:pt x="33" y="138"/>
                        <a:pt x="35" y="136"/>
                        <a:pt x="38" y="133"/>
                      </a:cubicBezTo>
                      <a:cubicBezTo>
                        <a:pt x="39" y="134"/>
                        <a:pt x="41" y="135"/>
                        <a:pt x="42" y="136"/>
                      </a:cubicBezTo>
                      <a:cubicBezTo>
                        <a:pt x="40" y="139"/>
                        <a:pt x="39" y="143"/>
                        <a:pt x="39" y="143"/>
                      </a:cubicBezTo>
                      <a:cubicBezTo>
                        <a:pt x="38" y="144"/>
                        <a:pt x="38" y="145"/>
                        <a:pt x="39" y="145"/>
                      </a:cubicBezTo>
                      <a:cubicBezTo>
                        <a:pt x="39" y="146"/>
                        <a:pt x="39" y="147"/>
                        <a:pt x="40" y="147"/>
                      </a:cubicBezTo>
                      <a:cubicBezTo>
                        <a:pt x="40" y="147"/>
                        <a:pt x="41" y="147"/>
                        <a:pt x="42" y="147"/>
                      </a:cubicBezTo>
                      <a:cubicBezTo>
                        <a:pt x="42" y="147"/>
                        <a:pt x="43" y="147"/>
                        <a:pt x="43" y="146"/>
                      </a:cubicBezTo>
                      <a:cubicBezTo>
                        <a:pt x="44" y="146"/>
                        <a:pt x="46" y="142"/>
                        <a:pt x="48" y="140"/>
                      </a:cubicBezTo>
                      <a:cubicBezTo>
                        <a:pt x="49" y="140"/>
                        <a:pt x="51" y="141"/>
                        <a:pt x="52" y="142"/>
                      </a:cubicBezTo>
                      <a:cubicBezTo>
                        <a:pt x="52" y="145"/>
                        <a:pt x="51" y="149"/>
                        <a:pt x="50" y="150"/>
                      </a:cubicBezTo>
                      <a:cubicBezTo>
                        <a:pt x="50" y="150"/>
                        <a:pt x="50" y="151"/>
                        <a:pt x="51" y="151"/>
                      </a:cubicBezTo>
                      <a:cubicBezTo>
                        <a:pt x="51" y="152"/>
                        <a:pt x="52" y="152"/>
                        <a:pt x="52" y="153"/>
                      </a:cubicBezTo>
                      <a:cubicBezTo>
                        <a:pt x="53" y="153"/>
                        <a:pt x="53" y="153"/>
                        <a:pt x="54" y="153"/>
                      </a:cubicBezTo>
                      <a:cubicBezTo>
                        <a:pt x="55" y="152"/>
                        <a:pt x="55" y="152"/>
                        <a:pt x="56" y="151"/>
                      </a:cubicBezTo>
                      <a:cubicBezTo>
                        <a:pt x="56" y="151"/>
                        <a:pt x="57" y="147"/>
                        <a:pt x="59" y="144"/>
                      </a:cubicBezTo>
                      <a:cubicBezTo>
                        <a:pt x="61" y="145"/>
                        <a:pt x="62" y="145"/>
                        <a:pt x="64" y="145"/>
                      </a:cubicBezTo>
                      <a:cubicBezTo>
                        <a:pt x="64" y="149"/>
                        <a:pt x="63" y="153"/>
                        <a:pt x="63" y="153"/>
                      </a:cubicBezTo>
                      <a:cubicBezTo>
                        <a:pt x="63" y="154"/>
                        <a:pt x="63" y="155"/>
                        <a:pt x="64" y="155"/>
                      </a:cubicBezTo>
                      <a:cubicBezTo>
                        <a:pt x="64" y="156"/>
                        <a:pt x="65" y="156"/>
                        <a:pt x="65" y="156"/>
                      </a:cubicBezTo>
                      <a:cubicBezTo>
                        <a:pt x="66" y="156"/>
                        <a:pt x="67" y="156"/>
                        <a:pt x="67" y="156"/>
                      </a:cubicBezTo>
                      <a:cubicBezTo>
                        <a:pt x="68" y="156"/>
                        <a:pt x="68" y="155"/>
                        <a:pt x="68" y="154"/>
                      </a:cubicBezTo>
                      <a:cubicBezTo>
                        <a:pt x="69" y="154"/>
                        <a:pt x="70" y="150"/>
                        <a:pt x="71" y="147"/>
                      </a:cubicBezTo>
                      <a:cubicBezTo>
                        <a:pt x="72" y="147"/>
                        <a:pt x="74" y="147"/>
                        <a:pt x="76" y="147"/>
                      </a:cubicBezTo>
                      <a:cubicBezTo>
                        <a:pt x="76" y="150"/>
                        <a:pt x="76" y="154"/>
                        <a:pt x="76" y="155"/>
                      </a:cubicBezTo>
                      <a:cubicBezTo>
                        <a:pt x="76" y="156"/>
                        <a:pt x="77" y="156"/>
                        <a:pt x="77" y="157"/>
                      </a:cubicBezTo>
                      <a:cubicBezTo>
                        <a:pt x="78" y="157"/>
                        <a:pt x="78" y="157"/>
                        <a:pt x="79" y="157"/>
                      </a:cubicBezTo>
                      <a:cubicBezTo>
                        <a:pt x="80" y="157"/>
                        <a:pt x="80" y="157"/>
                        <a:pt x="81" y="157"/>
                      </a:cubicBezTo>
                      <a:cubicBezTo>
                        <a:pt x="81" y="156"/>
                        <a:pt x="82" y="156"/>
                        <a:pt x="82" y="155"/>
                      </a:cubicBezTo>
                      <a:cubicBezTo>
                        <a:pt x="82" y="154"/>
                        <a:pt x="82" y="150"/>
                        <a:pt x="83" y="147"/>
                      </a:cubicBezTo>
                      <a:cubicBezTo>
                        <a:pt x="84" y="147"/>
                        <a:pt x="86" y="147"/>
                        <a:pt x="87" y="147"/>
                      </a:cubicBezTo>
                      <a:cubicBezTo>
                        <a:pt x="88" y="150"/>
                        <a:pt x="89" y="154"/>
                        <a:pt x="90" y="154"/>
                      </a:cubicBezTo>
                      <a:cubicBezTo>
                        <a:pt x="90" y="155"/>
                        <a:pt x="90" y="156"/>
                        <a:pt x="91" y="156"/>
                      </a:cubicBezTo>
                      <a:cubicBezTo>
                        <a:pt x="91" y="156"/>
                        <a:pt x="92" y="156"/>
                        <a:pt x="93" y="156"/>
                      </a:cubicBezTo>
                      <a:cubicBezTo>
                        <a:pt x="93" y="156"/>
                        <a:pt x="94" y="156"/>
                        <a:pt x="94" y="155"/>
                      </a:cubicBezTo>
                      <a:cubicBezTo>
                        <a:pt x="95" y="155"/>
                        <a:pt x="95" y="154"/>
                        <a:pt x="95" y="153"/>
                      </a:cubicBezTo>
                      <a:cubicBezTo>
                        <a:pt x="95" y="153"/>
                        <a:pt x="95" y="149"/>
                        <a:pt x="94" y="145"/>
                      </a:cubicBezTo>
                      <a:cubicBezTo>
                        <a:pt x="96" y="145"/>
                        <a:pt x="98" y="145"/>
                        <a:pt x="99" y="144"/>
                      </a:cubicBezTo>
                      <a:cubicBezTo>
                        <a:pt x="101" y="147"/>
                        <a:pt x="102" y="151"/>
                        <a:pt x="103" y="151"/>
                      </a:cubicBezTo>
                      <a:cubicBezTo>
                        <a:pt x="103" y="152"/>
                        <a:pt x="103" y="152"/>
                        <a:pt x="104" y="153"/>
                      </a:cubicBezTo>
                      <a:cubicBezTo>
                        <a:pt x="105" y="153"/>
                        <a:pt x="105" y="153"/>
                        <a:pt x="106" y="153"/>
                      </a:cubicBezTo>
                      <a:cubicBezTo>
                        <a:pt x="107" y="152"/>
                        <a:pt x="107" y="152"/>
                        <a:pt x="107" y="151"/>
                      </a:cubicBezTo>
                      <a:cubicBezTo>
                        <a:pt x="108" y="151"/>
                        <a:pt x="108" y="150"/>
                        <a:pt x="108" y="150"/>
                      </a:cubicBezTo>
                      <a:cubicBezTo>
                        <a:pt x="108" y="149"/>
                        <a:pt x="107" y="145"/>
                        <a:pt x="106" y="142"/>
                      </a:cubicBezTo>
                      <a:cubicBezTo>
                        <a:pt x="107" y="141"/>
                        <a:pt x="109" y="140"/>
                        <a:pt x="110" y="140"/>
                      </a:cubicBezTo>
                      <a:cubicBezTo>
                        <a:pt x="112" y="142"/>
                        <a:pt x="114" y="146"/>
                        <a:pt x="115" y="146"/>
                      </a:cubicBezTo>
                      <a:cubicBezTo>
                        <a:pt x="115" y="147"/>
                        <a:pt x="116" y="147"/>
                        <a:pt x="116" y="147"/>
                      </a:cubicBezTo>
                      <a:cubicBezTo>
                        <a:pt x="117" y="147"/>
                        <a:pt x="118" y="147"/>
                        <a:pt x="118" y="147"/>
                      </a:cubicBezTo>
                      <a:cubicBezTo>
                        <a:pt x="119" y="147"/>
                        <a:pt x="119" y="146"/>
                        <a:pt x="120" y="145"/>
                      </a:cubicBezTo>
                      <a:cubicBezTo>
                        <a:pt x="120" y="145"/>
                        <a:pt x="120" y="144"/>
                        <a:pt x="120" y="143"/>
                      </a:cubicBezTo>
                      <a:cubicBezTo>
                        <a:pt x="119" y="143"/>
                        <a:pt x="118" y="139"/>
                        <a:pt x="116" y="136"/>
                      </a:cubicBezTo>
                      <a:cubicBezTo>
                        <a:pt x="118" y="135"/>
                        <a:pt x="119" y="134"/>
                        <a:pt x="120" y="133"/>
                      </a:cubicBezTo>
                      <a:cubicBezTo>
                        <a:pt x="123" y="136"/>
                        <a:pt x="125" y="138"/>
                        <a:pt x="126" y="139"/>
                      </a:cubicBezTo>
                      <a:cubicBezTo>
                        <a:pt x="126" y="139"/>
                        <a:pt x="127" y="140"/>
                        <a:pt x="128" y="140"/>
                      </a:cubicBezTo>
                      <a:cubicBezTo>
                        <a:pt x="128" y="140"/>
                        <a:pt x="129" y="139"/>
                        <a:pt x="130" y="139"/>
                      </a:cubicBezTo>
                      <a:cubicBezTo>
                        <a:pt x="130" y="139"/>
                        <a:pt x="130" y="138"/>
                        <a:pt x="131" y="137"/>
                      </a:cubicBezTo>
                      <a:cubicBezTo>
                        <a:pt x="131" y="137"/>
                        <a:pt x="131" y="136"/>
                        <a:pt x="130" y="135"/>
                      </a:cubicBezTo>
                      <a:cubicBezTo>
                        <a:pt x="130" y="135"/>
                        <a:pt x="128" y="132"/>
                        <a:pt x="126" y="129"/>
                      </a:cubicBezTo>
                      <a:cubicBezTo>
                        <a:pt x="127" y="128"/>
                        <a:pt x="128" y="127"/>
                        <a:pt x="129" y="125"/>
                      </a:cubicBezTo>
                      <a:cubicBezTo>
                        <a:pt x="132" y="127"/>
                        <a:pt x="135" y="129"/>
                        <a:pt x="136" y="130"/>
                      </a:cubicBezTo>
                      <a:cubicBezTo>
                        <a:pt x="136" y="130"/>
                        <a:pt x="137" y="130"/>
                        <a:pt x="138" y="130"/>
                      </a:cubicBezTo>
                      <a:cubicBezTo>
                        <a:pt x="138" y="130"/>
                        <a:pt x="139" y="130"/>
                        <a:pt x="139" y="129"/>
                      </a:cubicBezTo>
                      <a:cubicBezTo>
                        <a:pt x="140" y="129"/>
                        <a:pt x="140" y="128"/>
                        <a:pt x="140" y="127"/>
                      </a:cubicBezTo>
                      <a:cubicBezTo>
                        <a:pt x="140" y="127"/>
                        <a:pt x="140" y="126"/>
                        <a:pt x="139" y="126"/>
                      </a:cubicBezTo>
                      <a:cubicBezTo>
                        <a:pt x="139" y="125"/>
                        <a:pt x="136" y="122"/>
                        <a:pt x="134" y="120"/>
                      </a:cubicBezTo>
                      <a:cubicBezTo>
                        <a:pt x="135" y="119"/>
                        <a:pt x="136" y="117"/>
                        <a:pt x="136" y="116"/>
                      </a:cubicBezTo>
                      <a:cubicBezTo>
                        <a:pt x="140" y="117"/>
                        <a:pt x="143" y="119"/>
                        <a:pt x="144" y="119"/>
                      </a:cubicBezTo>
                      <a:cubicBezTo>
                        <a:pt x="144" y="119"/>
                        <a:pt x="145" y="119"/>
                        <a:pt x="146" y="119"/>
                      </a:cubicBezTo>
                      <a:cubicBezTo>
                        <a:pt x="146" y="119"/>
                        <a:pt x="147" y="119"/>
                        <a:pt x="147" y="118"/>
                      </a:cubicBezTo>
                      <a:cubicBezTo>
                        <a:pt x="148" y="117"/>
                        <a:pt x="148" y="117"/>
                        <a:pt x="147" y="116"/>
                      </a:cubicBezTo>
                      <a:cubicBezTo>
                        <a:pt x="147" y="115"/>
                        <a:pt x="147" y="115"/>
                        <a:pt x="146" y="114"/>
                      </a:cubicBezTo>
                      <a:cubicBezTo>
                        <a:pt x="146" y="114"/>
                        <a:pt x="143" y="112"/>
                        <a:pt x="140" y="110"/>
                      </a:cubicBezTo>
                      <a:cubicBezTo>
                        <a:pt x="141" y="108"/>
                        <a:pt x="141" y="107"/>
                        <a:pt x="142" y="105"/>
                      </a:cubicBezTo>
                      <a:cubicBezTo>
                        <a:pt x="145" y="106"/>
                        <a:pt x="149" y="107"/>
                        <a:pt x="150" y="107"/>
                      </a:cubicBezTo>
                      <a:cubicBezTo>
                        <a:pt x="150" y="108"/>
                        <a:pt x="151" y="107"/>
                        <a:pt x="152" y="107"/>
                      </a:cubicBezTo>
                      <a:cubicBezTo>
                        <a:pt x="152" y="107"/>
                        <a:pt x="153" y="106"/>
                        <a:pt x="153" y="106"/>
                      </a:cubicBezTo>
                      <a:cubicBezTo>
                        <a:pt x="153" y="105"/>
                        <a:pt x="153" y="104"/>
                        <a:pt x="153" y="104"/>
                      </a:cubicBezTo>
                      <a:cubicBezTo>
                        <a:pt x="153" y="103"/>
                        <a:pt x="152" y="103"/>
                        <a:pt x="152" y="102"/>
                      </a:cubicBezTo>
                      <a:cubicBezTo>
                        <a:pt x="151" y="102"/>
                        <a:pt x="148" y="100"/>
                        <a:pt x="144" y="99"/>
                      </a:cubicBezTo>
                      <a:cubicBezTo>
                        <a:pt x="145" y="97"/>
                        <a:pt x="145" y="96"/>
                        <a:pt x="146" y="94"/>
                      </a:cubicBezTo>
                      <a:cubicBezTo>
                        <a:pt x="149" y="94"/>
                        <a:pt x="153" y="95"/>
                        <a:pt x="154" y="95"/>
                      </a:cubicBezTo>
                      <a:cubicBezTo>
                        <a:pt x="154" y="95"/>
                        <a:pt x="155" y="94"/>
                        <a:pt x="156" y="94"/>
                      </a:cubicBezTo>
                      <a:cubicBezTo>
                        <a:pt x="156" y="94"/>
                        <a:pt x="156" y="93"/>
                        <a:pt x="157" y="92"/>
                      </a:cubicBezTo>
                      <a:cubicBezTo>
                        <a:pt x="157" y="92"/>
                        <a:pt x="156" y="91"/>
                        <a:pt x="156" y="90"/>
                      </a:cubicBezTo>
                      <a:cubicBezTo>
                        <a:pt x="156" y="90"/>
                        <a:pt x="155" y="89"/>
                        <a:pt x="155" y="89"/>
                      </a:cubicBezTo>
                      <a:cubicBezTo>
                        <a:pt x="154" y="89"/>
                        <a:pt x="150" y="88"/>
                        <a:pt x="147" y="87"/>
                      </a:cubicBezTo>
                      <a:cubicBezTo>
                        <a:pt x="147" y="85"/>
                        <a:pt x="147" y="84"/>
                        <a:pt x="147" y="82"/>
                      </a:cubicBezTo>
                      <a:cubicBezTo>
                        <a:pt x="151" y="82"/>
                        <a:pt x="155" y="81"/>
                        <a:pt x="155" y="81"/>
                      </a:cubicBezTo>
                      <a:close/>
                      <a:moveTo>
                        <a:pt x="128" y="46"/>
                      </a:moveTo>
                      <a:cubicBezTo>
                        <a:pt x="130" y="45"/>
                        <a:pt x="132" y="46"/>
                        <a:pt x="133" y="47"/>
                      </a:cubicBezTo>
                      <a:cubicBezTo>
                        <a:pt x="134" y="49"/>
                        <a:pt x="133" y="51"/>
                        <a:pt x="132" y="52"/>
                      </a:cubicBezTo>
                      <a:cubicBezTo>
                        <a:pt x="130" y="53"/>
                        <a:pt x="128" y="53"/>
                        <a:pt x="127" y="51"/>
                      </a:cubicBezTo>
                      <a:cubicBezTo>
                        <a:pt x="126" y="49"/>
                        <a:pt x="126" y="47"/>
                        <a:pt x="128" y="46"/>
                      </a:cubicBezTo>
                      <a:close/>
                      <a:moveTo>
                        <a:pt x="130" y="77"/>
                      </a:moveTo>
                      <a:cubicBezTo>
                        <a:pt x="104" y="77"/>
                        <a:pt x="104" y="77"/>
                        <a:pt x="104" y="77"/>
                      </a:cubicBezTo>
                      <a:cubicBezTo>
                        <a:pt x="104" y="74"/>
                        <a:pt x="103" y="70"/>
                        <a:pt x="102" y="67"/>
                      </a:cubicBezTo>
                      <a:cubicBezTo>
                        <a:pt x="124" y="55"/>
                        <a:pt x="124" y="55"/>
                        <a:pt x="124" y="55"/>
                      </a:cubicBezTo>
                      <a:cubicBezTo>
                        <a:pt x="127" y="61"/>
                        <a:pt x="130" y="69"/>
                        <a:pt x="130" y="77"/>
                      </a:cubicBezTo>
                      <a:close/>
                      <a:moveTo>
                        <a:pt x="114" y="31"/>
                      </a:moveTo>
                      <a:cubicBezTo>
                        <a:pt x="115" y="30"/>
                        <a:pt x="118" y="30"/>
                        <a:pt x="119" y="31"/>
                      </a:cubicBezTo>
                      <a:cubicBezTo>
                        <a:pt x="121" y="32"/>
                        <a:pt x="121" y="34"/>
                        <a:pt x="120" y="36"/>
                      </a:cubicBezTo>
                      <a:cubicBezTo>
                        <a:pt x="118" y="37"/>
                        <a:pt x="116" y="38"/>
                        <a:pt x="114" y="36"/>
                      </a:cubicBezTo>
                      <a:cubicBezTo>
                        <a:pt x="113" y="35"/>
                        <a:pt x="113" y="33"/>
                        <a:pt x="114" y="31"/>
                      </a:cubicBezTo>
                      <a:close/>
                      <a:moveTo>
                        <a:pt x="122" y="52"/>
                      </a:moveTo>
                      <a:cubicBezTo>
                        <a:pt x="100" y="65"/>
                        <a:pt x="100" y="65"/>
                        <a:pt x="100" y="65"/>
                      </a:cubicBezTo>
                      <a:cubicBezTo>
                        <a:pt x="98" y="62"/>
                        <a:pt x="96" y="59"/>
                        <a:pt x="93" y="58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12" y="40"/>
                        <a:pt x="118" y="45"/>
                        <a:pt x="122" y="52"/>
                      </a:cubicBezTo>
                      <a:close/>
                      <a:moveTo>
                        <a:pt x="79" y="95"/>
                      </a:moveTo>
                      <a:cubicBezTo>
                        <a:pt x="70" y="95"/>
                        <a:pt x="63" y="87"/>
                        <a:pt x="63" y="79"/>
                      </a:cubicBezTo>
                      <a:cubicBezTo>
                        <a:pt x="63" y="70"/>
                        <a:pt x="70" y="63"/>
                        <a:pt x="79" y="63"/>
                      </a:cubicBezTo>
                      <a:cubicBezTo>
                        <a:pt x="88" y="63"/>
                        <a:pt x="95" y="70"/>
                        <a:pt x="95" y="79"/>
                      </a:cubicBezTo>
                      <a:cubicBezTo>
                        <a:pt x="95" y="87"/>
                        <a:pt x="88" y="95"/>
                        <a:pt x="79" y="95"/>
                      </a:cubicBezTo>
                      <a:close/>
                      <a:moveTo>
                        <a:pt x="96" y="22"/>
                      </a:moveTo>
                      <a:cubicBezTo>
                        <a:pt x="96" y="20"/>
                        <a:pt x="99" y="19"/>
                        <a:pt x="100" y="20"/>
                      </a:cubicBezTo>
                      <a:cubicBezTo>
                        <a:pt x="102" y="21"/>
                        <a:pt x="103" y="23"/>
                        <a:pt x="102" y="25"/>
                      </a:cubicBezTo>
                      <a:cubicBezTo>
                        <a:pt x="102" y="26"/>
                        <a:pt x="100" y="27"/>
                        <a:pt x="98" y="27"/>
                      </a:cubicBezTo>
                      <a:cubicBezTo>
                        <a:pt x="96" y="26"/>
                        <a:pt x="95" y="24"/>
                        <a:pt x="96" y="22"/>
                      </a:cubicBezTo>
                      <a:close/>
                      <a:moveTo>
                        <a:pt x="103" y="34"/>
                      </a:moveTo>
                      <a:cubicBezTo>
                        <a:pt x="90" y="56"/>
                        <a:pt x="90" y="56"/>
                        <a:pt x="90" y="56"/>
                      </a:cubicBezTo>
                      <a:cubicBezTo>
                        <a:pt x="87" y="55"/>
                        <a:pt x="84" y="54"/>
                        <a:pt x="81" y="53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9" y="28"/>
                        <a:pt x="96" y="30"/>
                        <a:pt x="103" y="34"/>
                      </a:cubicBezTo>
                      <a:close/>
                      <a:moveTo>
                        <a:pt x="79" y="16"/>
                      </a:moveTo>
                      <a:cubicBezTo>
                        <a:pt x="81" y="16"/>
                        <a:pt x="83" y="18"/>
                        <a:pt x="83" y="20"/>
                      </a:cubicBezTo>
                      <a:cubicBezTo>
                        <a:pt x="83" y="22"/>
                        <a:pt x="81" y="23"/>
                        <a:pt x="79" y="23"/>
                      </a:cubicBezTo>
                      <a:cubicBezTo>
                        <a:pt x="77" y="23"/>
                        <a:pt x="75" y="22"/>
                        <a:pt x="75" y="20"/>
                      </a:cubicBezTo>
                      <a:cubicBezTo>
                        <a:pt x="75" y="18"/>
                        <a:pt x="77" y="16"/>
                        <a:pt x="79" y="16"/>
                      </a:cubicBezTo>
                      <a:close/>
                      <a:moveTo>
                        <a:pt x="77" y="28"/>
                      </a:moveTo>
                      <a:cubicBezTo>
                        <a:pt x="77" y="53"/>
                        <a:pt x="77" y="53"/>
                        <a:pt x="77" y="53"/>
                      </a:cubicBezTo>
                      <a:cubicBezTo>
                        <a:pt x="74" y="54"/>
                        <a:pt x="71" y="55"/>
                        <a:pt x="68" y="56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62" y="30"/>
                        <a:pt x="69" y="28"/>
                        <a:pt x="77" y="28"/>
                      </a:cubicBezTo>
                      <a:close/>
                      <a:moveTo>
                        <a:pt x="58" y="20"/>
                      </a:moveTo>
                      <a:cubicBezTo>
                        <a:pt x="60" y="19"/>
                        <a:pt x="62" y="20"/>
                        <a:pt x="62" y="22"/>
                      </a:cubicBezTo>
                      <a:cubicBezTo>
                        <a:pt x="63" y="24"/>
                        <a:pt x="62" y="26"/>
                        <a:pt x="60" y="27"/>
                      </a:cubicBezTo>
                      <a:cubicBezTo>
                        <a:pt x="58" y="27"/>
                        <a:pt x="56" y="26"/>
                        <a:pt x="56" y="25"/>
                      </a:cubicBezTo>
                      <a:cubicBezTo>
                        <a:pt x="55" y="23"/>
                        <a:pt x="56" y="21"/>
                        <a:pt x="58" y="20"/>
                      </a:cubicBezTo>
                      <a:close/>
                      <a:moveTo>
                        <a:pt x="52" y="35"/>
                      </a:move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2" y="59"/>
                        <a:pt x="60" y="62"/>
                        <a:pt x="58" y="65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40" y="45"/>
                        <a:pt x="46" y="40"/>
                        <a:pt x="52" y="35"/>
                      </a:cubicBezTo>
                      <a:close/>
                      <a:moveTo>
                        <a:pt x="39" y="31"/>
                      </a:moveTo>
                      <a:cubicBezTo>
                        <a:pt x="41" y="30"/>
                        <a:pt x="43" y="30"/>
                        <a:pt x="44" y="31"/>
                      </a:cubicBezTo>
                      <a:cubicBezTo>
                        <a:pt x="45" y="33"/>
                        <a:pt x="45" y="35"/>
                        <a:pt x="44" y="36"/>
                      </a:cubicBezTo>
                      <a:cubicBezTo>
                        <a:pt x="42" y="38"/>
                        <a:pt x="40" y="37"/>
                        <a:pt x="39" y="36"/>
                      </a:cubicBezTo>
                      <a:cubicBezTo>
                        <a:pt x="37" y="34"/>
                        <a:pt x="38" y="32"/>
                        <a:pt x="39" y="31"/>
                      </a:cubicBezTo>
                      <a:close/>
                      <a:moveTo>
                        <a:pt x="34" y="55"/>
                      </a:moveTo>
                      <a:cubicBezTo>
                        <a:pt x="56" y="67"/>
                        <a:pt x="56" y="67"/>
                        <a:pt x="56" y="67"/>
                      </a:cubicBezTo>
                      <a:cubicBezTo>
                        <a:pt x="55" y="70"/>
                        <a:pt x="54" y="74"/>
                        <a:pt x="54" y="77"/>
                      </a:cubicBezTo>
                      <a:cubicBezTo>
                        <a:pt x="28" y="77"/>
                        <a:pt x="28" y="77"/>
                        <a:pt x="28" y="77"/>
                      </a:cubicBezTo>
                      <a:cubicBezTo>
                        <a:pt x="29" y="69"/>
                        <a:pt x="31" y="61"/>
                        <a:pt x="34" y="55"/>
                      </a:cubicBezTo>
                      <a:close/>
                      <a:moveTo>
                        <a:pt x="25" y="47"/>
                      </a:moveTo>
                      <a:cubicBezTo>
                        <a:pt x="26" y="46"/>
                        <a:pt x="28" y="45"/>
                        <a:pt x="30" y="46"/>
                      </a:cubicBezTo>
                      <a:cubicBezTo>
                        <a:pt x="32" y="47"/>
                        <a:pt x="32" y="49"/>
                        <a:pt x="31" y="51"/>
                      </a:cubicBezTo>
                      <a:cubicBezTo>
                        <a:pt x="30" y="53"/>
                        <a:pt x="28" y="53"/>
                        <a:pt x="26" y="52"/>
                      </a:cubicBezTo>
                      <a:cubicBezTo>
                        <a:pt x="25" y="51"/>
                        <a:pt x="24" y="49"/>
                        <a:pt x="25" y="47"/>
                      </a:cubicBezTo>
                      <a:close/>
                      <a:moveTo>
                        <a:pt x="18" y="68"/>
                      </a:moveTo>
                      <a:cubicBezTo>
                        <a:pt x="18" y="66"/>
                        <a:pt x="20" y="65"/>
                        <a:pt x="22" y="65"/>
                      </a:cubicBezTo>
                      <a:cubicBezTo>
                        <a:pt x="24" y="65"/>
                        <a:pt x="25" y="67"/>
                        <a:pt x="25" y="69"/>
                      </a:cubicBezTo>
                      <a:cubicBezTo>
                        <a:pt x="24" y="71"/>
                        <a:pt x="23" y="72"/>
                        <a:pt x="21" y="72"/>
                      </a:cubicBezTo>
                      <a:cubicBezTo>
                        <a:pt x="19" y="72"/>
                        <a:pt x="17" y="70"/>
                        <a:pt x="18" y="68"/>
                      </a:cubicBezTo>
                      <a:close/>
                      <a:moveTo>
                        <a:pt x="22" y="92"/>
                      </a:moveTo>
                      <a:cubicBezTo>
                        <a:pt x="20" y="93"/>
                        <a:pt x="18" y="91"/>
                        <a:pt x="18" y="89"/>
                      </a:cubicBezTo>
                      <a:cubicBezTo>
                        <a:pt x="17" y="88"/>
                        <a:pt x="19" y="86"/>
                        <a:pt x="21" y="85"/>
                      </a:cubicBezTo>
                      <a:cubicBezTo>
                        <a:pt x="23" y="85"/>
                        <a:pt x="24" y="86"/>
                        <a:pt x="25" y="88"/>
                      </a:cubicBezTo>
                      <a:cubicBezTo>
                        <a:pt x="25" y="90"/>
                        <a:pt x="24" y="92"/>
                        <a:pt x="22" y="92"/>
                      </a:cubicBezTo>
                      <a:close/>
                      <a:moveTo>
                        <a:pt x="30" y="111"/>
                      </a:moveTo>
                      <a:cubicBezTo>
                        <a:pt x="28" y="112"/>
                        <a:pt x="26" y="112"/>
                        <a:pt x="25" y="110"/>
                      </a:cubicBezTo>
                      <a:cubicBezTo>
                        <a:pt x="24" y="108"/>
                        <a:pt x="25" y="106"/>
                        <a:pt x="26" y="105"/>
                      </a:cubicBezTo>
                      <a:cubicBezTo>
                        <a:pt x="28" y="104"/>
                        <a:pt x="30" y="105"/>
                        <a:pt x="31" y="106"/>
                      </a:cubicBezTo>
                      <a:cubicBezTo>
                        <a:pt x="32" y="108"/>
                        <a:pt x="32" y="110"/>
                        <a:pt x="30" y="111"/>
                      </a:cubicBezTo>
                      <a:close/>
                      <a:moveTo>
                        <a:pt x="28" y="80"/>
                      </a:moveTo>
                      <a:cubicBezTo>
                        <a:pt x="54" y="80"/>
                        <a:pt x="54" y="80"/>
                        <a:pt x="54" y="80"/>
                      </a:cubicBezTo>
                      <a:cubicBezTo>
                        <a:pt x="54" y="84"/>
                        <a:pt x="55" y="87"/>
                        <a:pt x="56" y="90"/>
                      </a:cubicBezTo>
                      <a:cubicBezTo>
                        <a:pt x="34" y="103"/>
                        <a:pt x="34" y="103"/>
                        <a:pt x="34" y="103"/>
                      </a:cubicBezTo>
                      <a:cubicBezTo>
                        <a:pt x="31" y="96"/>
                        <a:pt x="29" y="88"/>
                        <a:pt x="28" y="80"/>
                      </a:cubicBezTo>
                      <a:close/>
                      <a:moveTo>
                        <a:pt x="44" y="126"/>
                      </a:moveTo>
                      <a:cubicBezTo>
                        <a:pt x="43" y="127"/>
                        <a:pt x="41" y="128"/>
                        <a:pt x="39" y="126"/>
                      </a:cubicBezTo>
                      <a:cubicBezTo>
                        <a:pt x="38" y="125"/>
                        <a:pt x="37" y="123"/>
                        <a:pt x="39" y="121"/>
                      </a:cubicBezTo>
                      <a:cubicBezTo>
                        <a:pt x="40" y="120"/>
                        <a:pt x="42" y="120"/>
                        <a:pt x="44" y="121"/>
                      </a:cubicBezTo>
                      <a:cubicBezTo>
                        <a:pt x="45" y="122"/>
                        <a:pt x="45" y="124"/>
                        <a:pt x="44" y="126"/>
                      </a:cubicBezTo>
                      <a:close/>
                      <a:moveTo>
                        <a:pt x="36" y="105"/>
                      </a:move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60" y="95"/>
                        <a:pt x="62" y="98"/>
                        <a:pt x="65" y="100"/>
                      </a:cubicBezTo>
                      <a:cubicBezTo>
                        <a:pt x="52" y="122"/>
                        <a:pt x="52" y="122"/>
                        <a:pt x="52" y="122"/>
                      </a:cubicBezTo>
                      <a:cubicBezTo>
                        <a:pt x="46" y="118"/>
                        <a:pt x="40" y="112"/>
                        <a:pt x="36" y="105"/>
                      </a:cubicBezTo>
                      <a:close/>
                      <a:moveTo>
                        <a:pt x="62" y="135"/>
                      </a:moveTo>
                      <a:cubicBezTo>
                        <a:pt x="62" y="137"/>
                        <a:pt x="60" y="138"/>
                        <a:pt x="58" y="137"/>
                      </a:cubicBezTo>
                      <a:cubicBezTo>
                        <a:pt x="56" y="137"/>
                        <a:pt x="55" y="135"/>
                        <a:pt x="56" y="133"/>
                      </a:cubicBezTo>
                      <a:cubicBezTo>
                        <a:pt x="56" y="131"/>
                        <a:pt x="58" y="130"/>
                        <a:pt x="60" y="131"/>
                      </a:cubicBezTo>
                      <a:cubicBezTo>
                        <a:pt x="62" y="131"/>
                        <a:pt x="63" y="133"/>
                        <a:pt x="62" y="135"/>
                      </a:cubicBezTo>
                      <a:close/>
                      <a:moveTo>
                        <a:pt x="55" y="124"/>
                      </a:moveTo>
                      <a:cubicBezTo>
                        <a:pt x="68" y="101"/>
                        <a:pt x="68" y="101"/>
                        <a:pt x="68" y="101"/>
                      </a:cubicBezTo>
                      <a:cubicBezTo>
                        <a:pt x="71" y="103"/>
                        <a:pt x="74" y="104"/>
                        <a:pt x="77" y="104"/>
                      </a:cubicBezTo>
                      <a:cubicBezTo>
                        <a:pt x="77" y="130"/>
                        <a:pt x="77" y="130"/>
                        <a:pt x="77" y="130"/>
                      </a:cubicBezTo>
                      <a:cubicBezTo>
                        <a:pt x="69" y="129"/>
                        <a:pt x="62" y="127"/>
                        <a:pt x="55" y="124"/>
                      </a:cubicBezTo>
                      <a:close/>
                      <a:moveTo>
                        <a:pt x="79" y="141"/>
                      </a:moveTo>
                      <a:cubicBezTo>
                        <a:pt x="77" y="141"/>
                        <a:pt x="75" y="139"/>
                        <a:pt x="75" y="137"/>
                      </a:cubicBezTo>
                      <a:cubicBezTo>
                        <a:pt x="75" y="135"/>
                        <a:pt x="77" y="134"/>
                        <a:pt x="79" y="134"/>
                      </a:cubicBezTo>
                      <a:cubicBezTo>
                        <a:pt x="81" y="134"/>
                        <a:pt x="83" y="135"/>
                        <a:pt x="83" y="137"/>
                      </a:cubicBezTo>
                      <a:cubicBezTo>
                        <a:pt x="83" y="139"/>
                        <a:pt x="81" y="141"/>
                        <a:pt x="79" y="141"/>
                      </a:cubicBezTo>
                      <a:close/>
                      <a:moveTo>
                        <a:pt x="81" y="130"/>
                      </a:moveTo>
                      <a:cubicBezTo>
                        <a:pt x="81" y="104"/>
                        <a:pt x="81" y="104"/>
                        <a:pt x="81" y="104"/>
                      </a:cubicBezTo>
                      <a:cubicBezTo>
                        <a:pt x="84" y="104"/>
                        <a:pt x="87" y="103"/>
                        <a:pt x="90" y="101"/>
                      </a:cubicBezTo>
                      <a:cubicBezTo>
                        <a:pt x="103" y="124"/>
                        <a:pt x="103" y="124"/>
                        <a:pt x="103" y="124"/>
                      </a:cubicBezTo>
                      <a:cubicBezTo>
                        <a:pt x="96" y="127"/>
                        <a:pt x="89" y="129"/>
                        <a:pt x="81" y="130"/>
                      </a:cubicBezTo>
                      <a:close/>
                      <a:moveTo>
                        <a:pt x="100" y="137"/>
                      </a:moveTo>
                      <a:cubicBezTo>
                        <a:pt x="99" y="138"/>
                        <a:pt x="96" y="137"/>
                        <a:pt x="96" y="135"/>
                      </a:cubicBezTo>
                      <a:cubicBezTo>
                        <a:pt x="95" y="133"/>
                        <a:pt x="96" y="131"/>
                        <a:pt x="98" y="131"/>
                      </a:cubicBezTo>
                      <a:cubicBezTo>
                        <a:pt x="100" y="130"/>
                        <a:pt x="102" y="131"/>
                        <a:pt x="102" y="133"/>
                      </a:cubicBezTo>
                      <a:cubicBezTo>
                        <a:pt x="103" y="135"/>
                        <a:pt x="102" y="137"/>
                        <a:pt x="100" y="137"/>
                      </a:cubicBezTo>
                      <a:close/>
                      <a:moveTo>
                        <a:pt x="106" y="122"/>
                      </a:moveTo>
                      <a:cubicBezTo>
                        <a:pt x="93" y="100"/>
                        <a:pt x="93" y="100"/>
                        <a:pt x="93" y="100"/>
                      </a:cubicBezTo>
                      <a:cubicBezTo>
                        <a:pt x="96" y="98"/>
                        <a:pt x="98" y="95"/>
                        <a:pt x="100" y="93"/>
                      </a:cubicBezTo>
                      <a:cubicBezTo>
                        <a:pt x="122" y="105"/>
                        <a:pt x="122" y="105"/>
                        <a:pt x="122" y="105"/>
                      </a:cubicBezTo>
                      <a:cubicBezTo>
                        <a:pt x="118" y="112"/>
                        <a:pt x="112" y="118"/>
                        <a:pt x="106" y="122"/>
                      </a:cubicBezTo>
                      <a:close/>
                      <a:moveTo>
                        <a:pt x="119" y="126"/>
                      </a:moveTo>
                      <a:cubicBezTo>
                        <a:pt x="118" y="128"/>
                        <a:pt x="115" y="127"/>
                        <a:pt x="114" y="126"/>
                      </a:cubicBezTo>
                      <a:cubicBezTo>
                        <a:pt x="113" y="124"/>
                        <a:pt x="113" y="122"/>
                        <a:pt x="114" y="121"/>
                      </a:cubicBezTo>
                      <a:cubicBezTo>
                        <a:pt x="116" y="120"/>
                        <a:pt x="118" y="120"/>
                        <a:pt x="120" y="121"/>
                      </a:cubicBezTo>
                      <a:cubicBezTo>
                        <a:pt x="121" y="123"/>
                        <a:pt x="121" y="125"/>
                        <a:pt x="119" y="126"/>
                      </a:cubicBezTo>
                      <a:close/>
                      <a:moveTo>
                        <a:pt x="124" y="103"/>
                      </a:moveTo>
                      <a:cubicBezTo>
                        <a:pt x="102" y="90"/>
                        <a:pt x="102" y="90"/>
                        <a:pt x="102" y="90"/>
                      </a:cubicBezTo>
                      <a:cubicBezTo>
                        <a:pt x="103" y="87"/>
                        <a:pt x="104" y="84"/>
                        <a:pt x="104" y="80"/>
                      </a:cubicBezTo>
                      <a:cubicBezTo>
                        <a:pt x="130" y="80"/>
                        <a:pt x="130" y="80"/>
                        <a:pt x="130" y="80"/>
                      </a:cubicBezTo>
                      <a:cubicBezTo>
                        <a:pt x="130" y="88"/>
                        <a:pt x="127" y="96"/>
                        <a:pt x="124" y="103"/>
                      </a:cubicBezTo>
                      <a:close/>
                      <a:moveTo>
                        <a:pt x="133" y="110"/>
                      </a:moveTo>
                      <a:cubicBezTo>
                        <a:pt x="132" y="112"/>
                        <a:pt x="130" y="112"/>
                        <a:pt x="128" y="111"/>
                      </a:cubicBezTo>
                      <a:cubicBezTo>
                        <a:pt x="126" y="110"/>
                        <a:pt x="126" y="108"/>
                        <a:pt x="127" y="106"/>
                      </a:cubicBezTo>
                      <a:cubicBezTo>
                        <a:pt x="128" y="105"/>
                        <a:pt x="130" y="104"/>
                        <a:pt x="132" y="105"/>
                      </a:cubicBezTo>
                      <a:cubicBezTo>
                        <a:pt x="133" y="106"/>
                        <a:pt x="134" y="108"/>
                        <a:pt x="133" y="110"/>
                      </a:cubicBezTo>
                      <a:close/>
                      <a:moveTo>
                        <a:pt x="140" y="89"/>
                      </a:moveTo>
                      <a:cubicBezTo>
                        <a:pt x="140" y="91"/>
                        <a:pt x="138" y="93"/>
                        <a:pt x="136" y="92"/>
                      </a:cubicBezTo>
                      <a:cubicBezTo>
                        <a:pt x="134" y="92"/>
                        <a:pt x="133" y="90"/>
                        <a:pt x="133" y="88"/>
                      </a:cubicBezTo>
                      <a:cubicBezTo>
                        <a:pt x="134" y="86"/>
                        <a:pt x="136" y="85"/>
                        <a:pt x="137" y="85"/>
                      </a:cubicBezTo>
                      <a:cubicBezTo>
                        <a:pt x="139" y="86"/>
                        <a:pt x="141" y="88"/>
                        <a:pt x="140" y="89"/>
                      </a:cubicBezTo>
                      <a:close/>
                      <a:moveTo>
                        <a:pt x="137" y="72"/>
                      </a:moveTo>
                      <a:cubicBezTo>
                        <a:pt x="136" y="72"/>
                        <a:pt x="134" y="71"/>
                        <a:pt x="133" y="69"/>
                      </a:cubicBezTo>
                      <a:cubicBezTo>
                        <a:pt x="133" y="67"/>
                        <a:pt x="134" y="65"/>
                        <a:pt x="136" y="65"/>
                      </a:cubicBezTo>
                      <a:cubicBezTo>
                        <a:pt x="138" y="65"/>
                        <a:pt x="140" y="66"/>
                        <a:pt x="140" y="68"/>
                      </a:cubicBezTo>
                      <a:cubicBezTo>
                        <a:pt x="141" y="70"/>
                        <a:pt x="139" y="72"/>
                        <a:pt x="137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197" name="Freeform 323"/>
                <p:cNvSpPr>
                  <a:spLocks noEditPoints="1"/>
                </p:cNvSpPr>
                <p:nvPr/>
              </p:nvSpPr>
              <p:spPr bwMode="auto">
                <a:xfrm flipH="1">
                  <a:off x="2779357" y="7252147"/>
                  <a:ext cx="1337482" cy="1299207"/>
                </a:xfrm>
                <a:custGeom>
                  <a:avLst/>
                  <a:gdLst>
                    <a:gd name="T0" fmla="*/ 35 w 45"/>
                    <a:gd name="T1" fmla="*/ 12 h 45"/>
                    <a:gd name="T2" fmla="*/ 30 w 45"/>
                    <a:gd name="T3" fmla="*/ 8 h 45"/>
                    <a:gd name="T4" fmla="*/ 31 w 45"/>
                    <a:gd name="T5" fmla="*/ 2 h 45"/>
                    <a:gd name="T6" fmla="*/ 31 w 45"/>
                    <a:gd name="T7" fmla="*/ 2 h 45"/>
                    <a:gd name="T8" fmla="*/ 25 w 45"/>
                    <a:gd name="T9" fmla="*/ 0 h 45"/>
                    <a:gd name="T10" fmla="*/ 24 w 45"/>
                    <a:gd name="T11" fmla="*/ 6 h 45"/>
                    <a:gd name="T12" fmla="*/ 17 w 45"/>
                    <a:gd name="T13" fmla="*/ 7 h 45"/>
                    <a:gd name="T14" fmla="*/ 14 w 45"/>
                    <a:gd name="T15" fmla="*/ 2 h 45"/>
                    <a:gd name="T16" fmla="*/ 9 w 45"/>
                    <a:gd name="T17" fmla="*/ 5 h 45"/>
                    <a:gd name="T18" fmla="*/ 12 w 45"/>
                    <a:gd name="T19" fmla="*/ 11 h 45"/>
                    <a:gd name="T20" fmla="*/ 8 w 45"/>
                    <a:gd name="T21" fmla="*/ 16 h 45"/>
                    <a:gd name="T22" fmla="*/ 2 w 45"/>
                    <a:gd name="T23" fmla="*/ 14 h 45"/>
                    <a:gd name="T24" fmla="*/ 0 w 45"/>
                    <a:gd name="T25" fmla="*/ 21 h 45"/>
                    <a:gd name="T26" fmla="*/ 6 w 45"/>
                    <a:gd name="T27" fmla="*/ 22 h 45"/>
                    <a:gd name="T28" fmla="*/ 7 w 45"/>
                    <a:gd name="T29" fmla="*/ 29 h 45"/>
                    <a:gd name="T30" fmla="*/ 2 w 45"/>
                    <a:gd name="T31" fmla="*/ 32 h 45"/>
                    <a:gd name="T32" fmla="*/ 5 w 45"/>
                    <a:gd name="T33" fmla="*/ 37 h 45"/>
                    <a:gd name="T34" fmla="*/ 11 w 45"/>
                    <a:gd name="T35" fmla="*/ 34 h 45"/>
                    <a:gd name="T36" fmla="*/ 16 w 45"/>
                    <a:gd name="T37" fmla="*/ 38 h 45"/>
                    <a:gd name="T38" fmla="*/ 14 w 45"/>
                    <a:gd name="T39" fmla="*/ 44 h 45"/>
                    <a:gd name="T40" fmla="*/ 20 w 45"/>
                    <a:gd name="T41" fmla="*/ 45 h 45"/>
                    <a:gd name="T42" fmla="*/ 22 w 45"/>
                    <a:gd name="T43" fmla="*/ 39 h 45"/>
                    <a:gd name="T44" fmla="*/ 29 w 45"/>
                    <a:gd name="T45" fmla="*/ 39 h 45"/>
                    <a:gd name="T46" fmla="*/ 32 w 45"/>
                    <a:gd name="T47" fmla="*/ 44 h 45"/>
                    <a:gd name="T48" fmla="*/ 37 w 45"/>
                    <a:gd name="T49" fmla="*/ 41 h 45"/>
                    <a:gd name="T50" fmla="*/ 34 w 45"/>
                    <a:gd name="T51" fmla="*/ 35 h 45"/>
                    <a:gd name="T52" fmla="*/ 38 w 45"/>
                    <a:gd name="T53" fmla="*/ 30 h 45"/>
                    <a:gd name="T54" fmla="*/ 44 w 45"/>
                    <a:gd name="T55" fmla="*/ 31 h 45"/>
                    <a:gd name="T56" fmla="*/ 45 w 45"/>
                    <a:gd name="T57" fmla="*/ 25 h 45"/>
                    <a:gd name="T58" fmla="*/ 39 w 45"/>
                    <a:gd name="T59" fmla="*/ 24 h 45"/>
                    <a:gd name="T60" fmla="*/ 38 w 45"/>
                    <a:gd name="T61" fmla="*/ 17 h 45"/>
                    <a:gd name="T62" fmla="*/ 44 w 45"/>
                    <a:gd name="T63" fmla="*/ 14 h 45"/>
                    <a:gd name="T64" fmla="*/ 41 w 45"/>
                    <a:gd name="T65" fmla="*/ 9 h 45"/>
                    <a:gd name="T66" fmla="*/ 35 w 45"/>
                    <a:gd name="T67" fmla="*/ 12 h 45"/>
                    <a:gd name="T68" fmla="*/ 30 w 45"/>
                    <a:gd name="T69" fmla="*/ 25 h 45"/>
                    <a:gd name="T70" fmla="*/ 21 w 45"/>
                    <a:gd name="T71" fmla="*/ 30 h 45"/>
                    <a:gd name="T72" fmla="*/ 16 w 45"/>
                    <a:gd name="T73" fmla="*/ 21 h 45"/>
                    <a:gd name="T74" fmla="*/ 25 w 45"/>
                    <a:gd name="T75" fmla="*/ 16 h 45"/>
                    <a:gd name="T76" fmla="*/ 30 w 45"/>
                    <a:gd name="T77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5" h="45">
                      <a:moveTo>
                        <a:pt x="35" y="12"/>
                      </a:moveTo>
                      <a:cubicBezTo>
                        <a:pt x="34" y="10"/>
                        <a:pt x="32" y="9"/>
                        <a:pt x="30" y="8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2" y="6"/>
                        <a:pt x="19" y="7"/>
                        <a:pt x="17" y="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0" y="12"/>
                        <a:pt x="9" y="14"/>
                        <a:pt x="8" y="16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4"/>
                        <a:pt x="7" y="27"/>
                        <a:pt x="7" y="29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2" y="36"/>
                        <a:pt x="14" y="37"/>
                        <a:pt x="16" y="38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4" y="40"/>
                        <a:pt x="27" y="39"/>
                        <a:pt x="29" y="39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6" y="34"/>
                        <a:pt x="37" y="32"/>
                        <a:pt x="38" y="30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40" y="22"/>
                        <a:pt x="39" y="19"/>
                        <a:pt x="38" y="17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1" y="9"/>
                        <a:pt x="41" y="9"/>
                        <a:pt x="41" y="9"/>
                      </a:cubicBezTo>
                      <a:lnTo>
                        <a:pt x="35" y="12"/>
                      </a:lnTo>
                      <a:close/>
                      <a:moveTo>
                        <a:pt x="30" y="25"/>
                      </a:moveTo>
                      <a:cubicBezTo>
                        <a:pt x="29" y="28"/>
                        <a:pt x="25" y="31"/>
                        <a:pt x="21" y="30"/>
                      </a:cubicBezTo>
                      <a:cubicBezTo>
                        <a:pt x="18" y="29"/>
                        <a:pt x="15" y="25"/>
                        <a:pt x="16" y="21"/>
                      </a:cubicBezTo>
                      <a:cubicBezTo>
                        <a:pt x="17" y="18"/>
                        <a:pt x="21" y="15"/>
                        <a:pt x="25" y="16"/>
                      </a:cubicBezTo>
                      <a:cubicBezTo>
                        <a:pt x="28" y="17"/>
                        <a:pt x="30" y="21"/>
                        <a:pt x="30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198" name="Freeform 329"/>
                <p:cNvSpPr>
                  <a:spLocks noEditPoints="1"/>
                </p:cNvSpPr>
                <p:nvPr/>
              </p:nvSpPr>
              <p:spPr bwMode="auto">
                <a:xfrm flipH="1">
                  <a:off x="2422695" y="4830818"/>
                  <a:ext cx="683602" cy="668852"/>
                </a:xfrm>
                <a:custGeom>
                  <a:avLst/>
                  <a:gdLst>
                    <a:gd name="T0" fmla="*/ 16 w 23"/>
                    <a:gd name="T1" fmla="*/ 1 h 23"/>
                    <a:gd name="T2" fmla="*/ 13 w 23"/>
                    <a:gd name="T3" fmla="*/ 0 h 23"/>
                    <a:gd name="T4" fmla="*/ 12 w 23"/>
                    <a:gd name="T5" fmla="*/ 3 h 23"/>
                    <a:gd name="T6" fmla="*/ 9 w 23"/>
                    <a:gd name="T7" fmla="*/ 3 h 23"/>
                    <a:gd name="T8" fmla="*/ 7 w 23"/>
                    <a:gd name="T9" fmla="*/ 1 h 23"/>
                    <a:gd name="T10" fmla="*/ 4 w 23"/>
                    <a:gd name="T11" fmla="*/ 2 h 23"/>
                    <a:gd name="T12" fmla="*/ 6 w 23"/>
                    <a:gd name="T13" fmla="*/ 5 h 23"/>
                    <a:gd name="T14" fmla="*/ 4 w 23"/>
                    <a:gd name="T15" fmla="*/ 8 h 23"/>
                    <a:gd name="T16" fmla="*/ 1 w 23"/>
                    <a:gd name="T17" fmla="*/ 7 h 23"/>
                    <a:gd name="T18" fmla="*/ 0 w 23"/>
                    <a:gd name="T19" fmla="*/ 10 h 23"/>
                    <a:gd name="T20" fmla="*/ 3 w 23"/>
                    <a:gd name="T21" fmla="*/ 11 h 23"/>
                    <a:gd name="T22" fmla="*/ 4 w 23"/>
                    <a:gd name="T23" fmla="*/ 14 h 23"/>
                    <a:gd name="T24" fmla="*/ 1 w 23"/>
                    <a:gd name="T25" fmla="*/ 16 h 23"/>
                    <a:gd name="T26" fmla="*/ 3 w 23"/>
                    <a:gd name="T27" fmla="*/ 19 h 23"/>
                    <a:gd name="T28" fmla="*/ 5 w 23"/>
                    <a:gd name="T29" fmla="*/ 17 h 23"/>
                    <a:gd name="T30" fmla="*/ 8 w 23"/>
                    <a:gd name="T31" fmla="*/ 19 h 23"/>
                    <a:gd name="T32" fmla="*/ 7 w 23"/>
                    <a:gd name="T33" fmla="*/ 22 h 23"/>
                    <a:gd name="T34" fmla="*/ 11 w 23"/>
                    <a:gd name="T35" fmla="*/ 23 h 23"/>
                    <a:gd name="T36" fmla="*/ 11 w 23"/>
                    <a:gd name="T37" fmla="*/ 20 h 23"/>
                    <a:gd name="T38" fmla="*/ 15 w 23"/>
                    <a:gd name="T39" fmla="*/ 19 h 23"/>
                    <a:gd name="T40" fmla="*/ 16 w 23"/>
                    <a:gd name="T41" fmla="*/ 22 h 23"/>
                    <a:gd name="T42" fmla="*/ 19 w 23"/>
                    <a:gd name="T43" fmla="*/ 20 h 23"/>
                    <a:gd name="T44" fmla="*/ 17 w 23"/>
                    <a:gd name="T45" fmla="*/ 18 h 23"/>
                    <a:gd name="T46" fmla="*/ 20 w 23"/>
                    <a:gd name="T47" fmla="*/ 15 h 23"/>
                    <a:gd name="T48" fmla="*/ 23 w 23"/>
                    <a:gd name="T49" fmla="*/ 16 h 23"/>
                    <a:gd name="T50" fmla="*/ 23 w 23"/>
                    <a:gd name="T51" fmla="*/ 13 h 23"/>
                    <a:gd name="T52" fmla="*/ 20 w 23"/>
                    <a:gd name="T53" fmla="*/ 12 h 23"/>
                    <a:gd name="T54" fmla="*/ 20 w 23"/>
                    <a:gd name="T55" fmla="*/ 9 h 23"/>
                    <a:gd name="T56" fmla="*/ 23 w 23"/>
                    <a:gd name="T57" fmla="*/ 7 h 23"/>
                    <a:gd name="T58" fmla="*/ 21 w 23"/>
                    <a:gd name="T59" fmla="*/ 4 h 23"/>
                    <a:gd name="T60" fmla="*/ 18 w 23"/>
                    <a:gd name="T61" fmla="*/ 6 h 23"/>
                    <a:gd name="T62" fmla="*/ 15 w 23"/>
                    <a:gd name="T63" fmla="*/ 4 h 23"/>
                    <a:gd name="T64" fmla="*/ 16 w 23"/>
                    <a:gd name="T65" fmla="*/ 1 h 23"/>
                    <a:gd name="T66" fmla="*/ 15 w 23"/>
                    <a:gd name="T67" fmla="*/ 12 h 23"/>
                    <a:gd name="T68" fmla="*/ 11 w 23"/>
                    <a:gd name="T69" fmla="*/ 15 h 23"/>
                    <a:gd name="T70" fmla="*/ 8 w 23"/>
                    <a:gd name="T71" fmla="*/ 11 h 23"/>
                    <a:gd name="T72" fmla="*/ 13 w 23"/>
                    <a:gd name="T73" fmla="*/ 8 h 23"/>
                    <a:gd name="T74" fmla="*/ 15 w 23"/>
                    <a:gd name="T7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" h="23">
                      <a:moveTo>
                        <a:pt x="16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10" y="3"/>
                        <a:pt x="9" y="3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6"/>
                        <a:pt x="5" y="7"/>
                        <a:pt x="4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3"/>
                        <a:pt x="4" y="14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8"/>
                        <a:pt x="7" y="19"/>
                        <a:pt x="8" y="19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0"/>
                        <a:pt x="14" y="20"/>
                        <a:pt x="15" y="19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9" y="16"/>
                        <a:pt x="20" y="15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1"/>
                        <a:pt x="20" y="10"/>
                        <a:pt x="20" y="9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5"/>
                        <a:pt x="16" y="4"/>
                        <a:pt x="15" y="4"/>
                      </a:cubicBezTo>
                      <a:lnTo>
                        <a:pt x="16" y="1"/>
                      </a:lnTo>
                      <a:close/>
                      <a:moveTo>
                        <a:pt x="15" y="12"/>
                      </a:moveTo>
                      <a:cubicBezTo>
                        <a:pt x="15" y="14"/>
                        <a:pt x="13" y="15"/>
                        <a:pt x="11" y="15"/>
                      </a:cubicBezTo>
                      <a:cubicBezTo>
                        <a:pt x="9" y="14"/>
                        <a:pt x="8" y="12"/>
                        <a:pt x="8" y="11"/>
                      </a:cubicBezTo>
                      <a:cubicBezTo>
                        <a:pt x="9" y="9"/>
                        <a:pt x="11" y="8"/>
                        <a:pt x="13" y="8"/>
                      </a:cubicBezTo>
                      <a:cubicBezTo>
                        <a:pt x="15" y="8"/>
                        <a:pt x="16" y="10"/>
                        <a:pt x="1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199" name="Freeform 330"/>
                <p:cNvSpPr>
                  <a:spLocks noEditPoints="1"/>
                </p:cNvSpPr>
                <p:nvPr/>
              </p:nvSpPr>
              <p:spPr bwMode="auto">
                <a:xfrm flipH="1">
                  <a:off x="6345975" y="9451173"/>
                  <a:ext cx="683602" cy="664039"/>
                </a:xfrm>
                <a:custGeom>
                  <a:avLst/>
                  <a:gdLst>
                    <a:gd name="T0" fmla="*/ 16 w 23"/>
                    <a:gd name="T1" fmla="*/ 1 h 23"/>
                    <a:gd name="T2" fmla="*/ 13 w 23"/>
                    <a:gd name="T3" fmla="*/ 0 h 23"/>
                    <a:gd name="T4" fmla="*/ 12 w 23"/>
                    <a:gd name="T5" fmla="*/ 3 h 23"/>
                    <a:gd name="T6" fmla="*/ 9 w 23"/>
                    <a:gd name="T7" fmla="*/ 4 h 23"/>
                    <a:gd name="T8" fmla="*/ 7 w 23"/>
                    <a:gd name="T9" fmla="*/ 1 h 23"/>
                    <a:gd name="T10" fmla="*/ 5 w 23"/>
                    <a:gd name="T11" fmla="*/ 3 h 23"/>
                    <a:gd name="T12" fmla="*/ 6 w 23"/>
                    <a:gd name="T13" fmla="*/ 6 h 23"/>
                    <a:gd name="T14" fmla="*/ 4 w 23"/>
                    <a:gd name="T15" fmla="*/ 8 h 23"/>
                    <a:gd name="T16" fmla="*/ 1 w 23"/>
                    <a:gd name="T17" fmla="*/ 8 h 23"/>
                    <a:gd name="T18" fmla="*/ 0 w 23"/>
                    <a:gd name="T19" fmla="*/ 11 h 23"/>
                    <a:gd name="T20" fmla="*/ 3 w 23"/>
                    <a:gd name="T21" fmla="*/ 11 h 23"/>
                    <a:gd name="T22" fmla="*/ 4 w 23"/>
                    <a:gd name="T23" fmla="*/ 15 h 23"/>
                    <a:gd name="T24" fmla="*/ 1 w 23"/>
                    <a:gd name="T25" fmla="*/ 16 h 23"/>
                    <a:gd name="T26" fmla="*/ 3 w 23"/>
                    <a:gd name="T27" fmla="*/ 19 h 23"/>
                    <a:gd name="T28" fmla="*/ 5 w 23"/>
                    <a:gd name="T29" fmla="*/ 18 h 23"/>
                    <a:gd name="T30" fmla="*/ 8 w 23"/>
                    <a:gd name="T31" fmla="*/ 20 h 23"/>
                    <a:gd name="T32" fmla="*/ 7 w 23"/>
                    <a:gd name="T33" fmla="*/ 23 h 23"/>
                    <a:gd name="T34" fmla="*/ 11 w 23"/>
                    <a:gd name="T35" fmla="*/ 23 h 23"/>
                    <a:gd name="T36" fmla="*/ 11 w 23"/>
                    <a:gd name="T37" fmla="*/ 20 h 23"/>
                    <a:gd name="T38" fmla="*/ 15 w 23"/>
                    <a:gd name="T39" fmla="*/ 20 h 23"/>
                    <a:gd name="T40" fmla="*/ 16 w 23"/>
                    <a:gd name="T41" fmla="*/ 23 h 23"/>
                    <a:gd name="T42" fmla="*/ 19 w 23"/>
                    <a:gd name="T43" fmla="*/ 21 h 23"/>
                    <a:gd name="T44" fmla="*/ 17 w 23"/>
                    <a:gd name="T45" fmla="*/ 18 h 23"/>
                    <a:gd name="T46" fmla="*/ 20 w 23"/>
                    <a:gd name="T47" fmla="*/ 16 h 23"/>
                    <a:gd name="T48" fmla="*/ 23 w 23"/>
                    <a:gd name="T49" fmla="*/ 16 h 23"/>
                    <a:gd name="T50" fmla="*/ 23 w 23"/>
                    <a:gd name="T51" fmla="*/ 13 h 23"/>
                    <a:gd name="T52" fmla="*/ 20 w 23"/>
                    <a:gd name="T53" fmla="*/ 12 h 23"/>
                    <a:gd name="T54" fmla="*/ 20 w 23"/>
                    <a:gd name="T55" fmla="*/ 9 h 23"/>
                    <a:gd name="T56" fmla="*/ 23 w 23"/>
                    <a:gd name="T57" fmla="*/ 7 h 23"/>
                    <a:gd name="T58" fmla="*/ 21 w 23"/>
                    <a:gd name="T59" fmla="*/ 5 h 23"/>
                    <a:gd name="T60" fmla="*/ 18 w 23"/>
                    <a:gd name="T61" fmla="*/ 6 h 23"/>
                    <a:gd name="T62" fmla="*/ 15 w 23"/>
                    <a:gd name="T63" fmla="*/ 4 h 23"/>
                    <a:gd name="T64" fmla="*/ 16 w 23"/>
                    <a:gd name="T65" fmla="*/ 1 h 23"/>
                    <a:gd name="T66" fmla="*/ 15 w 23"/>
                    <a:gd name="T67" fmla="*/ 13 h 23"/>
                    <a:gd name="T68" fmla="*/ 11 w 23"/>
                    <a:gd name="T69" fmla="*/ 15 h 23"/>
                    <a:gd name="T70" fmla="*/ 8 w 23"/>
                    <a:gd name="T71" fmla="*/ 11 h 23"/>
                    <a:gd name="T72" fmla="*/ 13 w 23"/>
                    <a:gd name="T73" fmla="*/ 8 h 23"/>
                    <a:gd name="T74" fmla="*/ 15 w 23"/>
                    <a:gd name="T7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" h="23">
                      <a:moveTo>
                        <a:pt x="16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7"/>
                        <a:pt x="4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3"/>
                        <a:pt x="3" y="14"/>
                        <a:pt x="4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7" y="19"/>
                        <a:pt x="8" y="20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0"/>
                        <a:pt x="14" y="20"/>
                        <a:pt x="15" y="20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1"/>
                        <a:pt x="20" y="10"/>
                        <a:pt x="20" y="9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5"/>
                        <a:pt x="16" y="5"/>
                        <a:pt x="15" y="4"/>
                      </a:cubicBezTo>
                      <a:cubicBezTo>
                        <a:pt x="16" y="1"/>
                        <a:pt x="16" y="1"/>
                        <a:pt x="16" y="1"/>
                      </a:cubicBezTo>
                      <a:close/>
                      <a:moveTo>
                        <a:pt x="15" y="13"/>
                      </a:moveTo>
                      <a:cubicBezTo>
                        <a:pt x="15" y="15"/>
                        <a:pt x="13" y="16"/>
                        <a:pt x="11" y="15"/>
                      </a:cubicBezTo>
                      <a:cubicBezTo>
                        <a:pt x="9" y="15"/>
                        <a:pt x="8" y="13"/>
                        <a:pt x="8" y="11"/>
                      </a:cubicBezTo>
                      <a:cubicBezTo>
                        <a:pt x="9" y="9"/>
                        <a:pt x="11" y="8"/>
                        <a:pt x="13" y="8"/>
                      </a:cubicBezTo>
                      <a:cubicBezTo>
                        <a:pt x="15" y="9"/>
                        <a:pt x="16" y="11"/>
                        <a:pt x="1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00" name="Freeform 333"/>
                <p:cNvSpPr>
                  <a:spLocks noEditPoints="1"/>
                </p:cNvSpPr>
                <p:nvPr/>
              </p:nvSpPr>
              <p:spPr bwMode="auto">
                <a:xfrm flipH="1">
                  <a:off x="8188729" y="3464613"/>
                  <a:ext cx="1723865" cy="1674533"/>
                </a:xfrm>
                <a:custGeom>
                  <a:avLst/>
                  <a:gdLst>
                    <a:gd name="T0" fmla="*/ 57 w 58"/>
                    <a:gd name="T1" fmla="*/ 22 h 58"/>
                    <a:gd name="T2" fmla="*/ 49 w 58"/>
                    <a:gd name="T3" fmla="*/ 22 h 58"/>
                    <a:gd name="T4" fmla="*/ 51 w 58"/>
                    <a:gd name="T5" fmla="*/ 12 h 58"/>
                    <a:gd name="T6" fmla="*/ 51 w 58"/>
                    <a:gd name="T7" fmla="*/ 9 h 58"/>
                    <a:gd name="T8" fmla="*/ 48 w 58"/>
                    <a:gd name="T9" fmla="*/ 9 h 58"/>
                    <a:gd name="T10" fmla="*/ 38 w 58"/>
                    <a:gd name="T11" fmla="*/ 10 h 58"/>
                    <a:gd name="T12" fmla="*/ 40 w 58"/>
                    <a:gd name="T13" fmla="*/ 2 h 58"/>
                    <a:gd name="T14" fmla="*/ 37 w 58"/>
                    <a:gd name="T15" fmla="*/ 1 h 58"/>
                    <a:gd name="T16" fmla="*/ 33 w 58"/>
                    <a:gd name="T17" fmla="*/ 8 h 58"/>
                    <a:gd name="T18" fmla="*/ 26 w 58"/>
                    <a:gd name="T19" fmla="*/ 1 h 58"/>
                    <a:gd name="T20" fmla="*/ 23 w 58"/>
                    <a:gd name="T21" fmla="*/ 0 h 58"/>
                    <a:gd name="T22" fmla="*/ 21 w 58"/>
                    <a:gd name="T23" fmla="*/ 2 h 58"/>
                    <a:gd name="T24" fmla="*/ 17 w 58"/>
                    <a:gd name="T25" fmla="*/ 11 h 58"/>
                    <a:gd name="T26" fmla="*/ 11 w 58"/>
                    <a:gd name="T27" fmla="*/ 6 h 58"/>
                    <a:gd name="T28" fmla="*/ 9 w 58"/>
                    <a:gd name="T29" fmla="*/ 8 h 58"/>
                    <a:gd name="T30" fmla="*/ 13 w 58"/>
                    <a:gd name="T31" fmla="*/ 15 h 58"/>
                    <a:gd name="T32" fmla="*/ 4 w 58"/>
                    <a:gd name="T33" fmla="*/ 18 h 58"/>
                    <a:gd name="T34" fmla="*/ 1 w 58"/>
                    <a:gd name="T35" fmla="*/ 19 h 58"/>
                    <a:gd name="T36" fmla="*/ 2 w 58"/>
                    <a:gd name="T37" fmla="*/ 22 h 58"/>
                    <a:gd name="T38" fmla="*/ 8 w 58"/>
                    <a:gd name="T39" fmla="*/ 30 h 58"/>
                    <a:gd name="T40" fmla="*/ 0 w 58"/>
                    <a:gd name="T41" fmla="*/ 33 h 58"/>
                    <a:gd name="T42" fmla="*/ 1 w 58"/>
                    <a:gd name="T43" fmla="*/ 36 h 58"/>
                    <a:gd name="T44" fmla="*/ 9 w 58"/>
                    <a:gd name="T45" fmla="*/ 36 h 58"/>
                    <a:gd name="T46" fmla="*/ 7 w 58"/>
                    <a:gd name="T47" fmla="*/ 45 h 58"/>
                    <a:gd name="T48" fmla="*/ 7 w 58"/>
                    <a:gd name="T49" fmla="*/ 48 h 58"/>
                    <a:gd name="T50" fmla="*/ 10 w 58"/>
                    <a:gd name="T51" fmla="*/ 49 h 58"/>
                    <a:gd name="T52" fmla="*/ 20 w 58"/>
                    <a:gd name="T53" fmla="*/ 48 h 58"/>
                    <a:gd name="T54" fmla="*/ 18 w 58"/>
                    <a:gd name="T55" fmla="*/ 56 h 58"/>
                    <a:gd name="T56" fmla="*/ 21 w 58"/>
                    <a:gd name="T57" fmla="*/ 57 h 58"/>
                    <a:gd name="T58" fmla="*/ 25 w 58"/>
                    <a:gd name="T59" fmla="*/ 50 h 58"/>
                    <a:gd name="T60" fmla="*/ 32 w 58"/>
                    <a:gd name="T61" fmla="*/ 56 h 58"/>
                    <a:gd name="T62" fmla="*/ 35 w 58"/>
                    <a:gd name="T63" fmla="*/ 58 h 58"/>
                    <a:gd name="T64" fmla="*/ 37 w 58"/>
                    <a:gd name="T65" fmla="*/ 55 h 58"/>
                    <a:gd name="T66" fmla="*/ 41 w 58"/>
                    <a:gd name="T67" fmla="*/ 47 h 58"/>
                    <a:gd name="T68" fmla="*/ 47 w 58"/>
                    <a:gd name="T69" fmla="*/ 52 h 58"/>
                    <a:gd name="T70" fmla="*/ 49 w 58"/>
                    <a:gd name="T71" fmla="*/ 50 h 58"/>
                    <a:gd name="T72" fmla="*/ 45 w 58"/>
                    <a:gd name="T73" fmla="*/ 43 h 58"/>
                    <a:gd name="T74" fmla="*/ 54 w 58"/>
                    <a:gd name="T75" fmla="*/ 40 h 58"/>
                    <a:gd name="T76" fmla="*/ 57 w 58"/>
                    <a:gd name="T77" fmla="*/ 38 h 58"/>
                    <a:gd name="T78" fmla="*/ 56 w 58"/>
                    <a:gd name="T79" fmla="*/ 35 h 58"/>
                    <a:gd name="T80" fmla="*/ 50 w 58"/>
                    <a:gd name="T81" fmla="*/ 28 h 58"/>
                    <a:gd name="T82" fmla="*/ 58 w 58"/>
                    <a:gd name="T83" fmla="*/ 25 h 58"/>
                    <a:gd name="T84" fmla="*/ 32 w 58"/>
                    <a:gd name="T85" fmla="*/ 44 h 58"/>
                    <a:gd name="T86" fmla="*/ 26 w 58"/>
                    <a:gd name="T87" fmla="*/ 13 h 58"/>
                    <a:gd name="T88" fmla="*/ 32 w 58"/>
                    <a:gd name="T89" fmla="*/ 4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8" h="58">
                      <a:moveTo>
                        <a:pt x="58" y="23"/>
                      </a:moveTo>
                      <a:cubicBezTo>
                        <a:pt x="58" y="22"/>
                        <a:pt x="57" y="22"/>
                        <a:pt x="57" y="22"/>
                      </a:cubicBezTo>
                      <a:cubicBezTo>
                        <a:pt x="57" y="21"/>
                        <a:pt x="56" y="21"/>
                        <a:pt x="56" y="21"/>
                      </a:cubicBezTo>
                      <a:cubicBezTo>
                        <a:pt x="55" y="21"/>
                        <a:pt x="52" y="22"/>
                        <a:pt x="49" y="22"/>
                      </a:cubicBezTo>
                      <a:cubicBezTo>
                        <a:pt x="48" y="20"/>
                        <a:pt x="48" y="19"/>
                        <a:pt x="47" y="17"/>
                      </a:cubicBezTo>
                      <a:cubicBezTo>
                        <a:pt x="49" y="15"/>
                        <a:pt x="51" y="13"/>
                        <a:pt x="51" y="12"/>
                      </a:cubicBezTo>
                      <a:cubicBezTo>
                        <a:pt x="52" y="12"/>
                        <a:pt x="52" y="11"/>
                        <a:pt x="52" y="11"/>
                      </a:cubicBezTo>
                      <a:cubicBezTo>
                        <a:pt x="52" y="10"/>
                        <a:pt x="51" y="10"/>
                        <a:pt x="51" y="9"/>
                      </a:cubicBezTo>
                      <a:cubicBezTo>
                        <a:pt x="51" y="9"/>
                        <a:pt x="50" y="9"/>
                        <a:pt x="50" y="9"/>
                      </a:cubicBezTo>
                      <a:cubicBezTo>
                        <a:pt x="49" y="8"/>
                        <a:pt x="49" y="9"/>
                        <a:pt x="48" y="9"/>
                      </a:cubicBezTo>
                      <a:cubicBezTo>
                        <a:pt x="48" y="9"/>
                        <a:pt x="45" y="11"/>
                        <a:pt x="43" y="13"/>
                      </a:cubicBezTo>
                      <a:cubicBezTo>
                        <a:pt x="42" y="11"/>
                        <a:pt x="40" y="10"/>
                        <a:pt x="38" y="10"/>
                      </a:cubicBezTo>
                      <a:cubicBezTo>
                        <a:pt x="39" y="7"/>
                        <a:pt x="40" y="4"/>
                        <a:pt x="40" y="3"/>
                      </a:cubicBezTo>
                      <a:cubicBezTo>
                        <a:pt x="40" y="3"/>
                        <a:pt x="40" y="2"/>
                        <a:pt x="40" y="2"/>
                      </a:cubicBezTo>
                      <a:cubicBezTo>
                        <a:pt x="39" y="1"/>
                        <a:pt x="39" y="1"/>
                        <a:pt x="38" y="1"/>
                      </a:cubicBezTo>
                      <a:cubicBezTo>
                        <a:pt x="38" y="1"/>
                        <a:pt x="37" y="1"/>
                        <a:pt x="37" y="1"/>
                      </a:cubicBezTo>
                      <a:cubicBezTo>
                        <a:pt x="36" y="1"/>
                        <a:pt x="36" y="2"/>
                        <a:pt x="36" y="2"/>
                      </a:cubicBezTo>
                      <a:cubicBezTo>
                        <a:pt x="35" y="3"/>
                        <a:pt x="34" y="5"/>
                        <a:pt x="33" y="8"/>
                      </a:cubicBezTo>
                      <a:cubicBezTo>
                        <a:pt x="31" y="7"/>
                        <a:pt x="29" y="7"/>
                        <a:pt x="28" y="7"/>
                      </a:cubicBezTo>
                      <a:cubicBezTo>
                        <a:pt x="27" y="5"/>
                        <a:pt x="26" y="2"/>
                        <a:pt x="26" y="1"/>
                      </a:cubicBezTo>
                      <a:cubicBezTo>
                        <a:pt x="26" y="1"/>
                        <a:pt x="25" y="0"/>
                        <a:pt x="25" y="0"/>
                      </a:cubicBezTo>
                      <a:cubicBezTo>
                        <a:pt x="24" y="0"/>
                        <a:pt x="24" y="0"/>
                        <a:pt x="23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3"/>
                        <a:pt x="22" y="6"/>
                        <a:pt x="22" y="8"/>
                      </a:cubicBezTo>
                      <a:cubicBezTo>
                        <a:pt x="20" y="9"/>
                        <a:pt x="18" y="10"/>
                        <a:pt x="17" y="11"/>
                      </a:cubicBezTo>
                      <a:cubicBezTo>
                        <a:pt x="15" y="9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1" y="6"/>
                      </a:cubicBezTo>
                      <a:cubicBezTo>
                        <a:pt x="10" y="6"/>
                        <a:pt x="10" y="6"/>
                        <a:pt x="10" y="7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9" y="10"/>
                        <a:pt x="11" y="13"/>
                        <a:pt x="13" y="15"/>
                      </a:cubicBezTo>
                      <a:cubicBezTo>
                        <a:pt x="12" y="16"/>
                        <a:pt x="11" y="18"/>
                        <a:pt x="10" y="19"/>
                      </a:cubicBezTo>
                      <a:cubicBezTo>
                        <a:pt x="7" y="19"/>
                        <a:pt x="4" y="18"/>
                        <a:pt x="4" y="18"/>
                      </a:cubicBezTo>
                      <a:cubicBezTo>
                        <a:pt x="3" y="18"/>
                        <a:pt x="3" y="18"/>
                        <a:pt x="2" y="18"/>
                      </a:cubicBezTo>
                      <a:cubicBezTo>
                        <a:pt x="2" y="19"/>
                        <a:pt x="1" y="19"/>
                        <a:pt x="1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3" y="23"/>
                        <a:pt x="6" y="24"/>
                        <a:pt x="8" y="25"/>
                      </a:cubicBezTo>
                      <a:cubicBezTo>
                        <a:pt x="8" y="27"/>
                        <a:pt x="8" y="28"/>
                        <a:pt x="8" y="30"/>
                      </a:cubicBezTo>
                      <a:cubicBezTo>
                        <a:pt x="5" y="31"/>
                        <a:pt x="2" y="32"/>
                        <a:pt x="2" y="32"/>
                      </a:cubicBezTo>
                      <a:cubicBezTo>
                        <a:pt x="1" y="32"/>
                        <a:pt x="1" y="33"/>
                        <a:pt x="0" y="33"/>
                      </a:cubicBezTo>
                      <a:cubicBezTo>
                        <a:pt x="0" y="34"/>
                        <a:pt x="0" y="34"/>
                        <a:pt x="0" y="35"/>
                      </a:cubicBezTo>
                      <a:cubicBezTo>
                        <a:pt x="0" y="35"/>
                        <a:pt x="1" y="36"/>
                        <a:pt x="1" y="36"/>
                      </a:cubicBezTo>
                      <a:cubicBezTo>
                        <a:pt x="1" y="36"/>
                        <a:pt x="2" y="37"/>
                        <a:pt x="3" y="37"/>
                      </a:cubicBezTo>
                      <a:cubicBezTo>
                        <a:pt x="3" y="36"/>
                        <a:pt x="6" y="36"/>
                        <a:pt x="9" y="36"/>
                      </a:cubicBezTo>
                      <a:cubicBezTo>
                        <a:pt x="10" y="38"/>
                        <a:pt x="11" y="39"/>
                        <a:pt x="11" y="41"/>
                      </a:cubicBezTo>
                      <a:cubicBezTo>
                        <a:pt x="10" y="43"/>
                        <a:pt x="7" y="45"/>
                        <a:pt x="7" y="45"/>
                      </a:cubicBezTo>
                      <a:cubicBezTo>
                        <a:pt x="7" y="46"/>
                        <a:pt x="6" y="46"/>
                        <a:pt x="6" y="47"/>
                      </a:cubicBezTo>
                      <a:cubicBezTo>
                        <a:pt x="6" y="47"/>
                        <a:pt x="7" y="48"/>
                        <a:pt x="7" y="48"/>
                      </a:cubicBezTo>
                      <a:cubicBezTo>
                        <a:pt x="7" y="49"/>
                        <a:pt x="8" y="49"/>
                        <a:pt x="8" y="49"/>
                      </a:cubicBezTo>
                      <a:cubicBezTo>
                        <a:pt x="9" y="49"/>
                        <a:pt x="10" y="49"/>
                        <a:pt x="10" y="49"/>
                      </a:cubicBezTo>
                      <a:cubicBezTo>
                        <a:pt x="10" y="48"/>
                        <a:pt x="13" y="47"/>
                        <a:pt x="15" y="45"/>
                      </a:cubicBezTo>
                      <a:cubicBezTo>
                        <a:pt x="17" y="46"/>
                        <a:pt x="18" y="47"/>
                        <a:pt x="20" y="48"/>
                      </a:cubicBezTo>
                      <a:cubicBezTo>
                        <a:pt x="19" y="51"/>
                        <a:pt x="18" y="54"/>
                        <a:pt x="18" y="54"/>
                      </a:cubicBezTo>
                      <a:cubicBezTo>
                        <a:pt x="18" y="55"/>
                        <a:pt x="18" y="55"/>
                        <a:pt x="18" y="56"/>
                      </a:cubicBezTo>
                      <a:cubicBezTo>
                        <a:pt x="19" y="56"/>
                        <a:pt x="19" y="57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2" y="57"/>
                        <a:pt x="22" y="56"/>
                        <a:pt x="22" y="56"/>
                      </a:cubicBezTo>
                      <a:cubicBezTo>
                        <a:pt x="23" y="55"/>
                        <a:pt x="24" y="53"/>
                        <a:pt x="25" y="50"/>
                      </a:cubicBezTo>
                      <a:cubicBezTo>
                        <a:pt x="27" y="51"/>
                        <a:pt x="29" y="51"/>
                        <a:pt x="31" y="51"/>
                      </a:cubicBezTo>
                      <a:cubicBezTo>
                        <a:pt x="31" y="53"/>
                        <a:pt x="32" y="56"/>
                        <a:pt x="32" y="56"/>
                      </a:cubicBezTo>
                      <a:cubicBezTo>
                        <a:pt x="32" y="57"/>
                        <a:pt x="33" y="57"/>
                        <a:pt x="33" y="58"/>
                      </a:cubicBezTo>
                      <a:cubicBezTo>
                        <a:pt x="34" y="58"/>
                        <a:pt x="34" y="58"/>
                        <a:pt x="35" y="58"/>
                      </a:cubicBezTo>
                      <a:cubicBezTo>
                        <a:pt x="35" y="58"/>
                        <a:pt x="36" y="57"/>
                        <a:pt x="36" y="57"/>
                      </a:cubicBezTo>
                      <a:cubicBezTo>
                        <a:pt x="37" y="56"/>
                        <a:pt x="37" y="56"/>
                        <a:pt x="37" y="55"/>
                      </a:cubicBezTo>
                      <a:cubicBezTo>
                        <a:pt x="37" y="55"/>
                        <a:pt x="36" y="52"/>
                        <a:pt x="36" y="49"/>
                      </a:cubicBezTo>
                      <a:cubicBezTo>
                        <a:pt x="38" y="49"/>
                        <a:pt x="40" y="48"/>
                        <a:pt x="41" y="47"/>
                      </a:cubicBezTo>
                      <a:cubicBezTo>
                        <a:pt x="43" y="49"/>
                        <a:pt x="45" y="51"/>
                        <a:pt x="46" y="51"/>
                      </a:cubicBezTo>
                      <a:cubicBezTo>
                        <a:pt x="46" y="51"/>
                        <a:pt x="47" y="52"/>
                        <a:pt x="47" y="52"/>
                      </a:cubicBezTo>
                      <a:cubicBezTo>
                        <a:pt x="48" y="52"/>
                        <a:pt x="48" y="51"/>
                        <a:pt x="49" y="51"/>
                      </a:cubicBezTo>
                      <a:cubicBezTo>
                        <a:pt x="49" y="51"/>
                        <a:pt x="49" y="50"/>
                        <a:pt x="49" y="50"/>
                      </a:cubicBezTo>
                      <a:cubicBezTo>
                        <a:pt x="49" y="49"/>
                        <a:pt x="49" y="48"/>
                        <a:pt x="49" y="48"/>
                      </a:cubicBezTo>
                      <a:cubicBezTo>
                        <a:pt x="49" y="47"/>
                        <a:pt x="47" y="45"/>
                        <a:pt x="45" y="43"/>
                      </a:cubicBezTo>
                      <a:cubicBezTo>
                        <a:pt x="46" y="41"/>
                        <a:pt x="47" y="40"/>
                        <a:pt x="48" y="38"/>
                      </a:cubicBezTo>
                      <a:cubicBezTo>
                        <a:pt x="51" y="39"/>
                        <a:pt x="54" y="40"/>
                        <a:pt x="54" y="40"/>
                      </a:cubicBezTo>
                      <a:cubicBezTo>
                        <a:pt x="55" y="40"/>
                        <a:pt x="55" y="40"/>
                        <a:pt x="56" y="39"/>
                      </a:cubicBezTo>
                      <a:cubicBezTo>
                        <a:pt x="56" y="39"/>
                        <a:pt x="57" y="39"/>
                        <a:pt x="57" y="38"/>
                      </a:cubicBezTo>
                      <a:cubicBezTo>
                        <a:pt x="57" y="38"/>
                        <a:pt x="57" y="37"/>
                        <a:pt x="57" y="37"/>
                      </a:cubicBezTo>
                      <a:cubicBezTo>
                        <a:pt x="57" y="36"/>
                        <a:pt x="56" y="36"/>
                        <a:pt x="56" y="35"/>
                      </a:cubicBezTo>
                      <a:cubicBezTo>
                        <a:pt x="55" y="35"/>
                        <a:pt x="52" y="34"/>
                        <a:pt x="50" y="33"/>
                      </a:cubicBezTo>
                      <a:cubicBezTo>
                        <a:pt x="50" y="31"/>
                        <a:pt x="50" y="29"/>
                        <a:pt x="50" y="28"/>
                      </a:cubicBezTo>
                      <a:cubicBezTo>
                        <a:pt x="53" y="27"/>
                        <a:pt x="56" y="26"/>
                        <a:pt x="56" y="26"/>
                      </a:cubicBezTo>
                      <a:cubicBezTo>
                        <a:pt x="57" y="25"/>
                        <a:pt x="57" y="25"/>
                        <a:pt x="58" y="25"/>
                      </a:cubicBezTo>
                      <a:cubicBezTo>
                        <a:pt x="58" y="24"/>
                        <a:pt x="58" y="24"/>
                        <a:pt x="58" y="23"/>
                      </a:cubicBezTo>
                      <a:close/>
                      <a:moveTo>
                        <a:pt x="32" y="44"/>
                      </a:moveTo>
                      <a:cubicBezTo>
                        <a:pt x="24" y="46"/>
                        <a:pt x="16" y="41"/>
                        <a:pt x="14" y="32"/>
                      </a:cubicBezTo>
                      <a:cubicBezTo>
                        <a:pt x="12" y="23"/>
                        <a:pt x="18" y="15"/>
                        <a:pt x="26" y="13"/>
                      </a:cubicBezTo>
                      <a:cubicBezTo>
                        <a:pt x="34" y="12"/>
                        <a:pt x="42" y="17"/>
                        <a:pt x="44" y="26"/>
                      </a:cubicBezTo>
                      <a:cubicBezTo>
                        <a:pt x="46" y="34"/>
                        <a:pt x="40" y="43"/>
                        <a:pt x="32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01" name="Freeform 334"/>
                <p:cNvSpPr>
                  <a:spLocks noEditPoints="1"/>
                </p:cNvSpPr>
                <p:nvPr/>
              </p:nvSpPr>
              <p:spPr bwMode="auto">
                <a:xfrm flipH="1">
                  <a:off x="8723721" y="3955425"/>
                  <a:ext cx="653880" cy="664039"/>
                </a:xfrm>
                <a:custGeom>
                  <a:avLst/>
                  <a:gdLst>
                    <a:gd name="T0" fmla="*/ 9 w 22"/>
                    <a:gd name="T1" fmla="*/ 2 h 23"/>
                    <a:gd name="T2" fmla="*/ 1 w 22"/>
                    <a:gd name="T3" fmla="*/ 14 h 23"/>
                    <a:gd name="T4" fmla="*/ 13 w 22"/>
                    <a:gd name="T5" fmla="*/ 22 h 23"/>
                    <a:gd name="T6" fmla="*/ 21 w 22"/>
                    <a:gd name="T7" fmla="*/ 10 h 23"/>
                    <a:gd name="T8" fmla="*/ 9 w 22"/>
                    <a:gd name="T9" fmla="*/ 2 h 23"/>
                    <a:gd name="T10" fmla="*/ 12 w 22"/>
                    <a:gd name="T11" fmla="*/ 17 h 23"/>
                    <a:gd name="T12" fmla="*/ 6 w 22"/>
                    <a:gd name="T13" fmla="*/ 13 h 23"/>
                    <a:gd name="T14" fmla="*/ 10 w 22"/>
                    <a:gd name="T15" fmla="*/ 7 h 23"/>
                    <a:gd name="T16" fmla="*/ 16 w 22"/>
                    <a:gd name="T17" fmla="*/ 11 h 23"/>
                    <a:gd name="T18" fmla="*/ 12 w 22"/>
                    <a:gd name="T19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3">
                      <a:moveTo>
                        <a:pt x="9" y="2"/>
                      </a:moveTo>
                      <a:cubicBezTo>
                        <a:pt x="3" y="3"/>
                        <a:pt x="0" y="8"/>
                        <a:pt x="1" y="14"/>
                      </a:cubicBezTo>
                      <a:cubicBezTo>
                        <a:pt x="2" y="20"/>
                        <a:pt x="7" y="23"/>
                        <a:pt x="13" y="22"/>
                      </a:cubicBezTo>
                      <a:cubicBezTo>
                        <a:pt x="19" y="21"/>
                        <a:pt x="22" y="15"/>
                        <a:pt x="21" y="10"/>
                      </a:cubicBezTo>
                      <a:cubicBezTo>
                        <a:pt x="20" y="4"/>
                        <a:pt x="15" y="0"/>
                        <a:pt x="9" y="2"/>
                      </a:cubicBezTo>
                      <a:close/>
                      <a:moveTo>
                        <a:pt x="12" y="17"/>
                      </a:moveTo>
                      <a:cubicBezTo>
                        <a:pt x="9" y="18"/>
                        <a:pt x="6" y="16"/>
                        <a:pt x="6" y="13"/>
                      </a:cubicBezTo>
                      <a:cubicBezTo>
                        <a:pt x="5" y="10"/>
                        <a:pt x="7" y="7"/>
                        <a:pt x="10" y="7"/>
                      </a:cubicBezTo>
                      <a:cubicBezTo>
                        <a:pt x="13" y="6"/>
                        <a:pt x="16" y="8"/>
                        <a:pt x="16" y="11"/>
                      </a:cubicBezTo>
                      <a:cubicBezTo>
                        <a:pt x="17" y="14"/>
                        <a:pt x="15" y="16"/>
                        <a:pt x="1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02" name="Freeform 336"/>
                <p:cNvSpPr>
                  <a:spLocks noEditPoints="1"/>
                </p:cNvSpPr>
                <p:nvPr/>
              </p:nvSpPr>
              <p:spPr bwMode="auto">
                <a:xfrm flipH="1">
                  <a:off x="9418637" y="6493811"/>
                  <a:ext cx="832211" cy="779524"/>
                </a:xfrm>
                <a:custGeom>
                  <a:avLst/>
                  <a:gdLst>
                    <a:gd name="T0" fmla="*/ 19 w 28"/>
                    <a:gd name="T1" fmla="*/ 1 h 27"/>
                    <a:gd name="T2" fmla="*/ 15 w 28"/>
                    <a:gd name="T3" fmla="*/ 0 h 27"/>
                    <a:gd name="T4" fmla="*/ 14 w 28"/>
                    <a:gd name="T5" fmla="*/ 4 h 27"/>
                    <a:gd name="T6" fmla="*/ 10 w 28"/>
                    <a:gd name="T7" fmla="*/ 4 h 27"/>
                    <a:gd name="T8" fmla="*/ 9 w 28"/>
                    <a:gd name="T9" fmla="*/ 1 h 27"/>
                    <a:gd name="T10" fmla="*/ 5 w 28"/>
                    <a:gd name="T11" fmla="*/ 3 h 27"/>
                    <a:gd name="T12" fmla="*/ 7 w 28"/>
                    <a:gd name="T13" fmla="*/ 6 h 27"/>
                    <a:gd name="T14" fmla="*/ 5 w 28"/>
                    <a:gd name="T15" fmla="*/ 9 h 27"/>
                    <a:gd name="T16" fmla="*/ 1 w 28"/>
                    <a:gd name="T17" fmla="*/ 9 h 27"/>
                    <a:gd name="T18" fmla="*/ 0 w 28"/>
                    <a:gd name="T19" fmla="*/ 12 h 27"/>
                    <a:gd name="T20" fmla="*/ 4 w 28"/>
                    <a:gd name="T21" fmla="*/ 13 h 27"/>
                    <a:gd name="T22" fmla="*/ 4 w 28"/>
                    <a:gd name="T23" fmla="*/ 17 h 27"/>
                    <a:gd name="T24" fmla="*/ 1 w 28"/>
                    <a:gd name="T25" fmla="*/ 19 h 27"/>
                    <a:gd name="T26" fmla="*/ 3 w 28"/>
                    <a:gd name="T27" fmla="*/ 22 h 27"/>
                    <a:gd name="T28" fmla="*/ 6 w 28"/>
                    <a:gd name="T29" fmla="*/ 20 h 27"/>
                    <a:gd name="T30" fmla="*/ 10 w 28"/>
                    <a:gd name="T31" fmla="*/ 23 h 27"/>
                    <a:gd name="T32" fmla="*/ 9 w 28"/>
                    <a:gd name="T33" fmla="*/ 26 h 27"/>
                    <a:gd name="T34" fmla="*/ 12 w 28"/>
                    <a:gd name="T35" fmla="*/ 27 h 27"/>
                    <a:gd name="T36" fmla="*/ 13 w 28"/>
                    <a:gd name="T37" fmla="*/ 24 h 27"/>
                    <a:gd name="T38" fmla="*/ 17 w 28"/>
                    <a:gd name="T39" fmla="*/ 23 h 27"/>
                    <a:gd name="T40" fmla="*/ 19 w 28"/>
                    <a:gd name="T41" fmla="*/ 26 h 27"/>
                    <a:gd name="T42" fmla="*/ 22 w 28"/>
                    <a:gd name="T43" fmla="*/ 24 h 27"/>
                    <a:gd name="T44" fmla="*/ 21 w 28"/>
                    <a:gd name="T45" fmla="*/ 21 h 27"/>
                    <a:gd name="T46" fmla="*/ 23 w 28"/>
                    <a:gd name="T47" fmla="*/ 18 h 27"/>
                    <a:gd name="T48" fmla="*/ 27 w 28"/>
                    <a:gd name="T49" fmla="*/ 19 h 27"/>
                    <a:gd name="T50" fmla="*/ 28 w 28"/>
                    <a:gd name="T51" fmla="*/ 15 h 27"/>
                    <a:gd name="T52" fmla="*/ 24 w 28"/>
                    <a:gd name="T53" fmla="*/ 14 h 27"/>
                    <a:gd name="T54" fmla="*/ 23 w 28"/>
                    <a:gd name="T55" fmla="*/ 10 h 27"/>
                    <a:gd name="T56" fmla="*/ 27 w 28"/>
                    <a:gd name="T57" fmla="*/ 8 h 27"/>
                    <a:gd name="T58" fmla="*/ 25 w 28"/>
                    <a:gd name="T59" fmla="*/ 5 h 27"/>
                    <a:gd name="T60" fmla="*/ 21 w 28"/>
                    <a:gd name="T61" fmla="*/ 7 h 27"/>
                    <a:gd name="T62" fmla="*/ 18 w 28"/>
                    <a:gd name="T63" fmla="*/ 5 h 27"/>
                    <a:gd name="T64" fmla="*/ 19 w 28"/>
                    <a:gd name="T65" fmla="*/ 1 h 27"/>
                    <a:gd name="T66" fmla="*/ 18 w 28"/>
                    <a:gd name="T67" fmla="*/ 15 h 27"/>
                    <a:gd name="T68" fmla="*/ 13 w 28"/>
                    <a:gd name="T69" fmla="*/ 18 h 27"/>
                    <a:gd name="T70" fmla="*/ 10 w 28"/>
                    <a:gd name="T71" fmla="*/ 13 h 27"/>
                    <a:gd name="T72" fmla="*/ 15 w 28"/>
                    <a:gd name="T73" fmla="*/ 10 h 27"/>
                    <a:gd name="T74" fmla="*/ 18 w 28"/>
                    <a:gd name="T75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8" h="27">
                      <a:moveTo>
                        <a:pt x="19" y="1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2" y="4"/>
                        <a:pt x="10" y="4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7"/>
                        <a:pt x="5" y="8"/>
                        <a:pt x="5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5"/>
                        <a:pt x="4" y="16"/>
                        <a:pt x="4" y="17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7" y="21"/>
                        <a:pt x="8" y="22"/>
                        <a:pt x="10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5" y="24"/>
                        <a:pt x="16" y="24"/>
                        <a:pt x="17" y="23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19"/>
                        <a:pt x="23" y="18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3"/>
                        <a:pt x="24" y="12"/>
                        <a:pt x="23" y="10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0" y="6"/>
                        <a:pt x="19" y="5"/>
                        <a:pt x="18" y="5"/>
                      </a:cubicBezTo>
                      <a:cubicBezTo>
                        <a:pt x="19" y="1"/>
                        <a:pt x="19" y="1"/>
                        <a:pt x="19" y="1"/>
                      </a:cubicBezTo>
                      <a:close/>
                      <a:moveTo>
                        <a:pt x="18" y="15"/>
                      </a:moveTo>
                      <a:cubicBezTo>
                        <a:pt x="17" y="17"/>
                        <a:pt x="15" y="18"/>
                        <a:pt x="13" y="18"/>
                      </a:cubicBezTo>
                      <a:cubicBezTo>
                        <a:pt x="11" y="17"/>
                        <a:pt x="9" y="15"/>
                        <a:pt x="10" y="13"/>
                      </a:cubicBezTo>
                      <a:cubicBezTo>
                        <a:pt x="10" y="11"/>
                        <a:pt x="13" y="9"/>
                        <a:pt x="15" y="10"/>
                      </a:cubicBezTo>
                      <a:cubicBezTo>
                        <a:pt x="17" y="10"/>
                        <a:pt x="18" y="13"/>
                        <a:pt x="1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03" name="Freeform 339"/>
                <p:cNvSpPr>
                  <a:spLocks noEditPoints="1"/>
                </p:cNvSpPr>
                <p:nvPr/>
              </p:nvSpPr>
              <p:spPr bwMode="auto">
                <a:xfrm flipH="1">
                  <a:off x="8545390" y="5353862"/>
                  <a:ext cx="683602" cy="668852"/>
                </a:xfrm>
                <a:custGeom>
                  <a:avLst/>
                  <a:gdLst>
                    <a:gd name="T0" fmla="*/ 16 w 23"/>
                    <a:gd name="T1" fmla="*/ 1 h 23"/>
                    <a:gd name="T2" fmla="*/ 13 w 23"/>
                    <a:gd name="T3" fmla="*/ 0 h 23"/>
                    <a:gd name="T4" fmla="*/ 12 w 23"/>
                    <a:gd name="T5" fmla="*/ 3 h 23"/>
                    <a:gd name="T6" fmla="*/ 8 w 23"/>
                    <a:gd name="T7" fmla="*/ 4 h 23"/>
                    <a:gd name="T8" fmla="*/ 7 w 23"/>
                    <a:gd name="T9" fmla="*/ 1 h 23"/>
                    <a:gd name="T10" fmla="*/ 4 w 23"/>
                    <a:gd name="T11" fmla="*/ 2 h 23"/>
                    <a:gd name="T12" fmla="*/ 5 w 23"/>
                    <a:gd name="T13" fmla="*/ 5 h 23"/>
                    <a:gd name="T14" fmla="*/ 3 w 23"/>
                    <a:gd name="T15" fmla="*/ 8 h 23"/>
                    <a:gd name="T16" fmla="*/ 0 w 23"/>
                    <a:gd name="T17" fmla="*/ 7 h 23"/>
                    <a:gd name="T18" fmla="*/ 0 w 23"/>
                    <a:gd name="T19" fmla="*/ 10 h 23"/>
                    <a:gd name="T20" fmla="*/ 3 w 23"/>
                    <a:gd name="T21" fmla="*/ 11 h 23"/>
                    <a:gd name="T22" fmla="*/ 3 w 23"/>
                    <a:gd name="T23" fmla="*/ 15 h 23"/>
                    <a:gd name="T24" fmla="*/ 0 w 23"/>
                    <a:gd name="T25" fmla="*/ 16 h 23"/>
                    <a:gd name="T26" fmla="*/ 2 w 23"/>
                    <a:gd name="T27" fmla="*/ 19 h 23"/>
                    <a:gd name="T28" fmla="*/ 5 w 23"/>
                    <a:gd name="T29" fmla="*/ 17 h 23"/>
                    <a:gd name="T30" fmla="*/ 8 w 23"/>
                    <a:gd name="T31" fmla="*/ 19 h 23"/>
                    <a:gd name="T32" fmla="*/ 7 w 23"/>
                    <a:gd name="T33" fmla="*/ 23 h 23"/>
                    <a:gd name="T34" fmla="*/ 10 w 23"/>
                    <a:gd name="T35" fmla="*/ 23 h 23"/>
                    <a:gd name="T36" fmla="*/ 11 w 23"/>
                    <a:gd name="T37" fmla="*/ 20 h 23"/>
                    <a:gd name="T38" fmla="*/ 14 w 23"/>
                    <a:gd name="T39" fmla="*/ 20 h 23"/>
                    <a:gd name="T40" fmla="*/ 16 w 23"/>
                    <a:gd name="T41" fmla="*/ 23 h 23"/>
                    <a:gd name="T42" fmla="*/ 19 w 23"/>
                    <a:gd name="T43" fmla="*/ 21 h 23"/>
                    <a:gd name="T44" fmla="*/ 17 w 23"/>
                    <a:gd name="T45" fmla="*/ 18 h 23"/>
                    <a:gd name="T46" fmla="*/ 19 w 23"/>
                    <a:gd name="T47" fmla="*/ 15 h 23"/>
                    <a:gd name="T48" fmla="*/ 22 w 23"/>
                    <a:gd name="T49" fmla="*/ 16 h 23"/>
                    <a:gd name="T50" fmla="*/ 23 w 23"/>
                    <a:gd name="T51" fmla="*/ 13 h 23"/>
                    <a:gd name="T52" fmla="*/ 20 w 23"/>
                    <a:gd name="T53" fmla="*/ 12 h 23"/>
                    <a:gd name="T54" fmla="*/ 19 w 23"/>
                    <a:gd name="T55" fmla="*/ 9 h 23"/>
                    <a:gd name="T56" fmla="*/ 22 w 23"/>
                    <a:gd name="T57" fmla="*/ 7 h 23"/>
                    <a:gd name="T58" fmla="*/ 20 w 23"/>
                    <a:gd name="T59" fmla="*/ 4 h 23"/>
                    <a:gd name="T60" fmla="*/ 18 w 23"/>
                    <a:gd name="T61" fmla="*/ 6 h 23"/>
                    <a:gd name="T62" fmla="*/ 15 w 23"/>
                    <a:gd name="T63" fmla="*/ 4 h 23"/>
                    <a:gd name="T64" fmla="*/ 16 w 23"/>
                    <a:gd name="T65" fmla="*/ 1 h 23"/>
                    <a:gd name="T66" fmla="*/ 15 w 23"/>
                    <a:gd name="T67" fmla="*/ 13 h 23"/>
                    <a:gd name="T68" fmla="*/ 10 w 23"/>
                    <a:gd name="T69" fmla="*/ 15 h 23"/>
                    <a:gd name="T70" fmla="*/ 8 w 23"/>
                    <a:gd name="T71" fmla="*/ 11 h 23"/>
                    <a:gd name="T72" fmla="*/ 12 w 23"/>
                    <a:gd name="T73" fmla="*/ 8 h 23"/>
                    <a:gd name="T74" fmla="*/ 15 w 23"/>
                    <a:gd name="T7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" h="23">
                      <a:moveTo>
                        <a:pt x="16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9" y="3"/>
                        <a:pt x="8" y="4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4" y="7"/>
                        <a:pt x="3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4"/>
                        <a:pt x="3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8"/>
                        <a:pt x="7" y="19"/>
                        <a:pt x="8" y="19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0"/>
                        <a:pt x="13" y="20"/>
                        <a:pt x="14" y="20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9" y="16"/>
                        <a:pt x="19" y="15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1"/>
                        <a:pt x="20" y="10"/>
                        <a:pt x="19" y="9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5"/>
                        <a:pt x="16" y="4"/>
                        <a:pt x="15" y="4"/>
                      </a:cubicBezTo>
                      <a:cubicBezTo>
                        <a:pt x="16" y="1"/>
                        <a:pt x="16" y="1"/>
                        <a:pt x="16" y="1"/>
                      </a:cubicBezTo>
                      <a:close/>
                      <a:moveTo>
                        <a:pt x="15" y="13"/>
                      </a:moveTo>
                      <a:cubicBezTo>
                        <a:pt x="14" y="14"/>
                        <a:pt x="12" y="16"/>
                        <a:pt x="10" y="15"/>
                      </a:cubicBezTo>
                      <a:cubicBezTo>
                        <a:pt x="8" y="15"/>
                        <a:pt x="7" y="13"/>
                        <a:pt x="8" y="11"/>
                      </a:cubicBezTo>
                      <a:cubicBezTo>
                        <a:pt x="8" y="9"/>
                        <a:pt x="10" y="8"/>
                        <a:pt x="12" y="8"/>
                      </a:cubicBezTo>
                      <a:cubicBezTo>
                        <a:pt x="14" y="9"/>
                        <a:pt x="15" y="11"/>
                        <a:pt x="1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04" name="Freeform 340"/>
                <p:cNvSpPr>
                  <a:spLocks noEditPoints="1"/>
                </p:cNvSpPr>
                <p:nvPr/>
              </p:nvSpPr>
              <p:spPr bwMode="auto">
                <a:xfrm flipH="1">
                  <a:off x="7445682" y="4124426"/>
                  <a:ext cx="713323" cy="692910"/>
                </a:xfrm>
                <a:custGeom>
                  <a:avLst/>
                  <a:gdLst>
                    <a:gd name="T0" fmla="*/ 16 w 24"/>
                    <a:gd name="T1" fmla="*/ 1 h 24"/>
                    <a:gd name="T2" fmla="*/ 13 w 24"/>
                    <a:gd name="T3" fmla="*/ 0 h 24"/>
                    <a:gd name="T4" fmla="*/ 12 w 24"/>
                    <a:gd name="T5" fmla="*/ 3 h 24"/>
                    <a:gd name="T6" fmla="*/ 9 w 24"/>
                    <a:gd name="T7" fmla="*/ 4 h 24"/>
                    <a:gd name="T8" fmla="*/ 7 w 24"/>
                    <a:gd name="T9" fmla="*/ 1 h 24"/>
                    <a:gd name="T10" fmla="*/ 4 w 24"/>
                    <a:gd name="T11" fmla="*/ 2 h 24"/>
                    <a:gd name="T12" fmla="*/ 6 w 24"/>
                    <a:gd name="T13" fmla="*/ 5 h 24"/>
                    <a:gd name="T14" fmla="*/ 4 w 24"/>
                    <a:gd name="T15" fmla="*/ 8 h 24"/>
                    <a:gd name="T16" fmla="*/ 0 w 24"/>
                    <a:gd name="T17" fmla="*/ 7 h 24"/>
                    <a:gd name="T18" fmla="*/ 0 w 24"/>
                    <a:gd name="T19" fmla="*/ 11 h 24"/>
                    <a:gd name="T20" fmla="*/ 3 w 24"/>
                    <a:gd name="T21" fmla="*/ 11 h 24"/>
                    <a:gd name="T22" fmla="*/ 3 w 24"/>
                    <a:gd name="T23" fmla="*/ 15 h 24"/>
                    <a:gd name="T24" fmla="*/ 0 w 24"/>
                    <a:gd name="T25" fmla="*/ 17 h 24"/>
                    <a:gd name="T26" fmla="*/ 2 w 24"/>
                    <a:gd name="T27" fmla="*/ 19 h 24"/>
                    <a:gd name="T28" fmla="*/ 5 w 24"/>
                    <a:gd name="T29" fmla="*/ 18 h 24"/>
                    <a:gd name="T30" fmla="*/ 8 w 24"/>
                    <a:gd name="T31" fmla="*/ 20 h 24"/>
                    <a:gd name="T32" fmla="*/ 7 w 24"/>
                    <a:gd name="T33" fmla="*/ 23 h 24"/>
                    <a:gd name="T34" fmla="*/ 10 w 24"/>
                    <a:gd name="T35" fmla="*/ 24 h 24"/>
                    <a:gd name="T36" fmla="*/ 11 w 24"/>
                    <a:gd name="T37" fmla="*/ 21 h 24"/>
                    <a:gd name="T38" fmla="*/ 15 w 24"/>
                    <a:gd name="T39" fmla="*/ 20 h 24"/>
                    <a:gd name="T40" fmla="*/ 16 w 24"/>
                    <a:gd name="T41" fmla="*/ 23 h 24"/>
                    <a:gd name="T42" fmla="*/ 19 w 24"/>
                    <a:gd name="T43" fmla="*/ 21 h 24"/>
                    <a:gd name="T44" fmla="*/ 17 w 24"/>
                    <a:gd name="T45" fmla="*/ 19 h 24"/>
                    <a:gd name="T46" fmla="*/ 20 w 24"/>
                    <a:gd name="T47" fmla="*/ 16 h 24"/>
                    <a:gd name="T48" fmla="*/ 23 w 24"/>
                    <a:gd name="T49" fmla="*/ 16 h 24"/>
                    <a:gd name="T50" fmla="*/ 24 w 24"/>
                    <a:gd name="T51" fmla="*/ 13 h 24"/>
                    <a:gd name="T52" fmla="*/ 20 w 24"/>
                    <a:gd name="T53" fmla="*/ 12 h 24"/>
                    <a:gd name="T54" fmla="*/ 20 w 24"/>
                    <a:gd name="T55" fmla="*/ 9 h 24"/>
                    <a:gd name="T56" fmla="*/ 23 w 24"/>
                    <a:gd name="T57" fmla="*/ 7 h 24"/>
                    <a:gd name="T58" fmla="*/ 21 w 24"/>
                    <a:gd name="T59" fmla="*/ 4 h 24"/>
                    <a:gd name="T60" fmla="*/ 18 w 24"/>
                    <a:gd name="T61" fmla="*/ 6 h 24"/>
                    <a:gd name="T62" fmla="*/ 15 w 24"/>
                    <a:gd name="T63" fmla="*/ 4 h 24"/>
                    <a:gd name="T64" fmla="*/ 16 w 24"/>
                    <a:gd name="T65" fmla="*/ 1 h 24"/>
                    <a:gd name="T66" fmla="*/ 15 w 24"/>
                    <a:gd name="T67" fmla="*/ 13 h 24"/>
                    <a:gd name="T68" fmla="*/ 11 w 24"/>
                    <a:gd name="T69" fmla="*/ 15 h 24"/>
                    <a:gd name="T70" fmla="*/ 8 w 24"/>
                    <a:gd name="T71" fmla="*/ 11 h 24"/>
                    <a:gd name="T72" fmla="*/ 12 w 24"/>
                    <a:gd name="T73" fmla="*/ 8 h 24"/>
                    <a:gd name="T74" fmla="*/ 15 w 24"/>
                    <a:gd name="T7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24">
                      <a:moveTo>
                        <a:pt x="16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6"/>
                        <a:pt x="4" y="7"/>
                        <a:pt x="4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3"/>
                        <a:pt x="3" y="14"/>
                        <a:pt x="3" y="15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9"/>
                        <a:pt x="7" y="19"/>
                        <a:pt x="8" y="20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1"/>
                        <a:pt x="13" y="21"/>
                        <a:pt x="15" y="20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1"/>
                        <a:pt x="20" y="10"/>
                        <a:pt x="20" y="9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5"/>
                        <a:pt x="16" y="4"/>
                        <a:pt x="15" y="4"/>
                      </a:cubicBezTo>
                      <a:lnTo>
                        <a:pt x="16" y="1"/>
                      </a:lnTo>
                      <a:close/>
                      <a:moveTo>
                        <a:pt x="15" y="13"/>
                      </a:moveTo>
                      <a:cubicBezTo>
                        <a:pt x="15" y="15"/>
                        <a:pt x="13" y="16"/>
                        <a:pt x="11" y="15"/>
                      </a:cubicBezTo>
                      <a:cubicBezTo>
                        <a:pt x="9" y="15"/>
                        <a:pt x="8" y="13"/>
                        <a:pt x="8" y="11"/>
                      </a:cubicBezTo>
                      <a:cubicBezTo>
                        <a:pt x="9" y="9"/>
                        <a:pt x="11" y="8"/>
                        <a:pt x="12" y="8"/>
                      </a:cubicBezTo>
                      <a:cubicBezTo>
                        <a:pt x="14" y="9"/>
                        <a:pt x="16" y="11"/>
                        <a:pt x="1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179" name="กลุ่ม 4"/>
              <p:cNvGrpSpPr/>
              <p:nvPr/>
            </p:nvGrpSpPr>
            <p:grpSpPr>
              <a:xfrm>
                <a:off x="4153891" y="5207577"/>
                <a:ext cx="943278" cy="917859"/>
                <a:chOff x="5450765" y="6878602"/>
                <a:chExt cx="3331684" cy="3241904"/>
              </a:xfrm>
              <a:solidFill>
                <a:schemeClr val="accent6"/>
              </a:solidFill>
            </p:grpSpPr>
            <p:sp>
              <p:nvSpPr>
                <p:cNvPr id="194" name="Freeform 321"/>
                <p:cNvSpPr>
                  <a:spLocks noEditPoints="1"/>
                </p:cNvSpPr>
                <p:nvPr/>
              </p:nvSpPr>
              <p:spPr bwMode="auto">
                <a:xfrm flipH="1">
                  <a:off x="5450765" y="6878602"/>
                  <a:ext cx="3331684" cy="3241904"/>
                </a:xfrm>
                <a:custGeom>
                  <a:avLst/>
                  <a:gdLst>
                    <a:gd name="T0" fmla="*/ 95 w 97"/>
                    <a:gd name="T1" fmla="*/ 36 h 97"/>
                    <a:gd name="T2" fmla="*/ 82 w 97"/>
                    <a:gd name="T3" fmla="*/ 37 h 97"/>
                    <a:gd name="T4" fmla="*/ 85 w 97"/>
                    <a:gd name="T5" fmla="*/ 21 h 97"/>
                    <a:gd name="T6" fmla="*/ 85 w 97"/>
                    <a:gd name="T7" fmla="*/ 16 h 97"/>
                    <a:gd name="T8" fmla="*/ 80 w 97"/>
                    <a:gd name="T9" fmla="*/ 15 h 97"/>
                    <a:gd name="T10" fmla="*/ 64 w 97"/>
                    <a:gd name="T11" fmla="*/ 16 h 97"/>
                    <a:gd name="T12" fmla="*/ 66 w 97"/>
                    <a:gd name="T13" fmla="*/ 3 h 97"/>
                    <a:gd name="T14" fmla="*/ 61 w 97"/>
                    <a:gd name="T15" fmla="*/ 2 h 97"/>
                    <a:gd name="T16" fmla="*/ 55 w 97"/>
                    <a:gd name="T17" fmla="*/ 13 h 97"/>
                    <a:gd name="T18" fmla="*/ 43 w 97"/>
                    <a:gd name="T19" fmla="*/ 3 h 97"/>
                    <a:gd name="T20" fmla="*/ 38 w 97"/>
                    <a:gd name="T21" fmla="*/ 0 h 97"/>
                    <a:gd name="T22" fmla="*/ 35 w 97"/>
                    <a:gd name="T23" fmla="*/ 4 h 97"/>
                    <a:gd name="T24" fmla="*/ 28 w 97"/>
                    <a:gd name="T25" fmla="*/ 18 h 97"/>
                    <a:gd name="T26" fmla="*/ 18 w 97"/>
                    <a:gd name="T27" fmla="*/ 11 h 97"/>
                    <a:gd name="T28" fmla="*/ 14 w 97"/>
                    <a:gd name="T29" fmla="*/ 14 h 97"/>
                    <a:gd name="T30" fmla="*/ 21 w 97"/>
                    <a:gd name="T31" fmla="*/ 25 h 97"/>
                    <a:gd name="T32" fmla="*/ 6 w 97"/>
                    <a:gd name="T33" fmla="*/ 30 h 97"/>
                    <a:gd name="T34" fmla="*/ 1 w 97"/>
                    <a:gd name="T35" fmla="*/ 33 h 97"/>
                    <a:gd name="T36" fmla="*/ 3 w 97"/>
                    <a:gd name="T37" fmla="*/ 38 h 97"/>
                    <a:gd name="T38" fmla="*/ 13 w 97"/>
                    <a:gd name="T39" fmla="*/ 51 h 97"/>
                    <a:gd name="T40" fmla="*/ 0 w 97"/>
                    <a:gd name="T41" fmla="*/ 56 h 97"/>
                    <a:gd name="T42" fmla="*/ 1 w 97"/>
                    <a:gd name="T43" fmla="*/ 61 h 97"/>
                    <a:gd name="T44" fmla="*/ 15 w 97"/>
                    <a:gd name="T45" fmla="*/ 60 h 97"/>
                    <a:gd name="T46" fmla="*/ 11 w 97"/>
                    <a:gd name="T47" fmla="*/ 76 h 97"/>
                    <a:gd name="T48" fmla="*/ 11 w 97"/>
                    <a:gd name="T49" fmla="*/ 82 h 97"/>
                    <a:gd name="T50" fmla="*/ 16 w 97"/>
                    <a:gd name="T51" fmla="*/ 82 h 97"/>
                    <a:gd name="T52" fmla="*/ 32 w 97"/>
                    <a:gd name="T53" fmla="*/ 81 h 97"/>
                    <a:gd name="T54" fmla="*/ 30 w 97"/>
                    <a:gd name="T55" fmla="*/ 94 h 97"/>
                    <a:gd name="T56" fmla="*/ 35 w 97"/>
                    <a:gd name="T57" fmla="*/ 96 h 97"/>
                    <a:gd name="T58" fmla="*/ 41 w 97"/>
                    <a:gd name="T59" fmla="*/ 84 h 97"/>
                    <a:gd name="T60" fmla="*/ 54 w 97"/>
                    <a:gd name="T61" fmla="*/ 95 h 97"/>
                    <a:gd name="T62" fmla="*/ 58 w 97"/>
                    <a:gd name="T63" fmla="*/ 97 h 97"/>
                    <a:gd name="T64" fmla="*/ 61 w 97"/>
                    <a:gd name="T65" fmla="*/ 93 h 97"/>
                    <a:gd name="T66" fmla="*/ 69 w 97"/>
                    <a:gd name="T67" fmla="*/ 79 h 97"/>
                    <a:gd name="T68" fmla="*/ 79 w 97"/>
                    <a:gd name="T69" fmla="*/ 87 h 97"/>
                    <a:gd name="T70" fmla="*/ 82 w 97"/>
                    <a:gd name="T71" fmla="*/ 83 h 97"/>
                    <a:gd name="T72" fmla="*/ 76 w 97"/>
                    <a:gd name="T73" fmla="*/ 72 h 97"/>
                    <a:gd name="T74" fmla="*/ 91 w 97"/>
                    <a:gd name="T75" fmla="*/ 67 h 97"/>
                    <a:gd name="T76" fmla="*/ 95 w 97"/>
                    <a:gd name="T77" fmla="*/ 64 h 97"/>
                    <a:gd name="T78" fmla="*/ 93 w 97"/>
                    <a:gd name="T79" fmla="*/ 60 h 97"/>
                    <a:gd name="T80" fmla="*/ 84 w 97"/>
                    <a:gd name="T81" fmla="*/ 46 h 97"/>
                    <a:gd name="T82" fmla="*/ 96 w 97"/>
                    <a:gd name="T83" fmla="*/ 41 h 97"/>
                    <a:gd name="T84" fmla="*/ 54 w 97"/>
                    <a:gd name="T85" fmla="*/ 75 h 97"/>
                    <a:gd name="T86" fmla="*/ 43 w 97"/>
                    <a:gd name="T87" fmla="*/ 22 h 97"/>
                    <a:gd name="T88" fmla="*/ 54 w 97"/>
                    <a:gd name="T89" fmla="*/ 7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97">
                      <a:moveTo>
                        <a:pt x="97" y="39"/>
                      </a:moveTo>
                      <a:cubicBezTo>
                        <a:pt x="97" y="38"/>
                        <a:pt x="96" y="37"/>
                        <a:pt x="95" y="36"/>
                      </a:cubicBezTo>
                      <a:cubicBezTo>
                        <a:pt x="95" y="36"/>
                        <a:pt x="94" y="36"/>
                        <a:pt x="93" y="36"/>
                      </a:cubicBezTo>
                      <a:cubicBezTo>
                        <a:pt x="92" y="36"/>
                        <a:pt x="86" y="36"/>
                        <a:pt x="82" y="37"/>
                      </a:cubicBezTo>
                      <a:cubicBezTo>
                        <a:pt x="81" y="34"/>
                        <a:pt x="79" y="31"/>
                        <a:pt x="78" y="29"/>
                      </a:cubicBezTo>
                      <a:cubicBezTo>
                        <a:pt x="81" y="25"/>
                        <a:pt x="85" y="22"/>
                        <a:pt x="85" y="21"/>
                      </a:cubicBezTo>
                      <a:cubicBezTo>
                        <a:pt x="86" y="20"/>
                        <a:pt x="86" y="19"/>
                        <a:pt x="86" y="18"/>
                      </a:cubicBezTo>
                      <a:cubicBezTo>
                        <a:pt x="86" y="17"/>
                        <a:pt x="86" y="17"/>
                        <a:pt x="85" y="16"/>
                      </a:cubicBezTo>
                      <a:cubicBezTo>
                        <a:pt x="85" y="15"/>
                        <a:pt x="84" y="15"/>
                        <a:pt x="83" y="15"/>
                      </a:cubicBezTo>
                      <a:cubicBezTo>
                        <a:pt x="82" y="14"/>
                        <a:pt x="81" y="15"/>
                        <a:pt x="80" y="15"/>
                      </a:cubicBezTo>
                      <a:cubicBezTo>
                        <a:pt x="80" y="16"/>
                        <a:pt x="75" y="19"/>
                        <a:pt x="72" y="22"/>
                      </a:cubicBezTo>
                      <a:cubicBezTo>
                        <a:pt x="69" y="19"/>
                        <a:pt x="67" y="18"/>
                        <a:pt x="64" y="16"/>
                      </a:cubicBezTo>
                      <a:cubicBezTo>
                        <a:pt x="65" y="12"/>
                        <a:pt x="66" y="7"/>
                        <a:pt x="67" y="6"/>
                      </a:cubicBezTo>
                      <a:cubicBezTo>
                        <a:pt x="67" y="5"/>
                        <a:pt x="67" y="4"/>
                        <a:pt x="66" y="3"/>
                      </a:cubicBezTo>
                      <a:cubicBezTo>
                        <a:pt x="66" y="3"/>
                        <a:pt x="65" y="2"/>
                        <a:pt x="64" y="2"/>
                      </a:cubicBezTo>
                      <a:cubicBezTo>
                        <a:pt x="63" y="1"/>
                        <a:pt x="62" y="1"/>
                        <a:pt x="61" y="2"/>
                      </a:cubicBezTo>
                      <a:cubicBezTo>
                        <a:pt x="60" y="2"/>
                        <a:pt x="60" y="3"/>
                        <a:pt x="59" y="4"/>
                      </a:cubicBezTo>
                      <a:cubicBezTo>
                        <a:pt x="59" y="4"/>
                        <a:pt x="57" y="9"/>
                        <a:pt x="55" y="13"/>
                      </a:cubicBezTo>
                      <a:cubicBezTo>
                        <a:pt x="52" y="12"/>
                        <a:pt x="49" y="12"/>
                        <a:pt x="46" y="12"/>
                      </a:cubicBezTo>
                      <a:cubicBezTo>
                        <a:pt x="44" y="8"/>
                        <a:pt x="43" y="3"/>
                        <a:pt x="43" y="3"/>
                      </a:cubicBezTo>
                      <a:cubicBezTo>
                        <a:pt x="42" y="2"/>
                        <a:pt x="42" y="1"/>
                        <a:pt x="41" y="0"/>
                      </a:cubicBez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7" y="0"/>
                        <a:pt x="37" y="1"/>
                        <a:pt x="36" y="1"/>
                      </a:cubicBezTo>
                      <a:cubicBezTo>
                        <a:pt x="36" y="2"/>
                        <a:pt x="35" y="3"/>
                        <a:pt x="35" y="4"/>
                      </a:cubicBezTo>
                      <a:cubicBezTo>
                        <a:pt x="35" y="5"/>
                        <a:pt x="36" y="10"/>
                        <a:pt x="36" y="14"/>
                      </a:cubicBezTo>
                      <a:cubicBezTo>
                        <a:pt x="33" y="15"/>
                        <a:pt x="31" y="17"/>
                        <a:pt x="28" y="18"/>
                      </a:cubicBezTo>
                      <a:cubicBezTo>
                        <a:pt x="25" y="15"/>
                        <a:pt x="21" y="12"/>
                        <a:pt x="20" y="11"/>
                      </a:cubicBezTo>
                      <a:cubicBezTo>
                        <a:pt x="20" y="11"/>
                        <a:pt x="19" y="11"/>
                        <a:pt x="18" y="11"/>
                      </a:cubicBezTo>
                      <a:cubicBezTo>
                        <a:pt x="17" y="11"/>
                        <a:pt x="16" y="11"/>
                        <a:pt x="15" y="12"/>
                      </a:cubicBezTo>
                      <a:cubicBezTo>
                        <a:pt x="15" y="12"/>
                        <a:pt x="14" y="13"/>
                        <a:pt x="14" y="14"/>
                      </a:cubicBezTo>
                      <a:cubicBezTo>
                        <a:pt x="14" y="15"/>
                        <a:pt x="14" y="16"/>
                        <a:pt x="15" y="17"/>
                      </a:cubicBezTo>
                      <a:cubicBezTo>
                        <a:pt x="15" y="17"/>
                        <a:pt x="18" y="21"/>
                        <a:pt x="21" y="25"/>
                      </a:cubicBezTo>
                      <a:cubicBezTo>
                        <a:pt x="19" y="27"/>
                        <a:pt x="17" y="30"/>
                        <a:pt x="16" y="33"/>
                      </a:cubicBezTo>
                      <a:cubicBezTo>
                        <a:pt x="12" y="32"/>
                        <a:pt x="7" y="31"/>
                        <a:pt x="6" y="30"/>
                      </a:cubicBezTo>
                      <a:cubicBezTo>
                        <a:pt x="5" y="30"/>
                        <a:pt x="4" y="30"/>
                        <a:pt x="3" y="31"/>
                      </a:cubicBezTo>
                      <a:cubicBezTo>
                        <a:pt x="2" y="31"/>
                        <a:pt x="2" y="32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2" y="36"/>
                        <a:pt x="2" y="37"/>
                        <a:pt x="3" y="38"/>
                      </a:cubicBezTo>
                      <a:cubicBezTo>
                        <a:pt x="4" y="38"/>
                        <a:pt x="9" y="40"/>
                        <a:pt x="13" y="42"/>
                      </a:cubicBezTo>
                      <a:cubicBezTo>
                        <a:pt x="13" y="45"/>
                        <a:pt x="13" y="48"/>
                        <a:pt x="13" y="51"/>
                      </a:cubicBezTo>
                      <a:cubicBezTo>
                        <a:pt x="8" y="52"/>
                        <a:pt x="3" y="54"/>
                        <a:pt x="2" y="54"/>
                      </a:cubicBezTo>
                      <a:cubicBezTo>
                        <a:pt x="1" y="54"/>
                        <a:pt x="1" y="55"/>
                        <a:pt x="0" y="56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0" y="59"/>
                        <a:pt x="0" y="60"/>
                        <a:pt x="1" y="61"/>
                      </a:cubicBezTo>
                      <a:cubicBezTo>
                        <a:pt x="2" y="61"/>
                        <a:pt x="3" y="62"/>
                        <a:pt x="4" y="62"/>
                      </a:cubicBezTo>
                      <a:cubicBezTo>
                        <a:pt x="5" y="62"/>
                        <a:pt x="10" y="61"/>
                        <a:pt x="15" y="60"/>
                      </a:cubicBezTo>
                      <a:cubicBezTo>
                        <a:pt x="16" y="63"/>
                        <a:pt x="17" y="66"/>
                        <a:pt x="19" y="68"/>
                      </a:cubicBezTo>
                      <a:cubicBezTo>
                        <a:pt x="15" y="72"/>
                        <a:pt x="12" y="76"/>
                        <a:pt x="11" y="76"/>
                      </a:cubicBezTo>
                      <a:cubicBezTo>
                        <a:pt x="10" y="77"/>
                        <a:pt x="10" y="78"/>
                        <a:pt x="10" y="79"/>
                      </a:cubicBezTo>
                      <a:cubicBezTo>
                        <a:pt x="10" y="80"/>
                        <a:pt x="11" y="81"/>
                        <a:pt x="11" y="82"/>
                      </a:cubicBezTo>
                      <a:cubicBezTo>
                        <a:pt x="12" y="82"/>
                        <a:pt x="13" y="83"/>
                        <a:pt x="14" y="83"/>
                      </a:cubicBezTo>
                      <a:cubicBezTo>
                        <a:pt x="14" y="83"/>
                        <a:pt x="15" y="83"/>
                        <a:pt x="16" y="82"/>
                      </a:cubicBezTo>
                      <a:cubicBezTo>
                        <a:pt x="17" y="82"/>
                        <a:pt x="21" y="79"/>
                        <a:pt x="25" y="76"/>
                      </a:cubicBezTo>
                      <a:cubicBezTo>
                        <a:pt x="27" y="78"/>
                        <a:pt x="30" y="80"/>
                        <a:pt x="32" y="81"/>
                      </a:cubicBezTo>
                      <a:cubicBezTo>
                        <a:pt x="31" y="86"/>
                        <a:pt x="30" y="90"/>
                        <a:pt x="30" y="91"/>
                      </a:cubicBezTo>
                      <a:cubicBezTo>
                        <a:pt x="30" y="92"/>
                        <a:pt x="30" y="93"/>
                        <a:pt x="30" y="94"/>
                      </a:cubicBezTo>
                      <a:cubicBezTo>
                        <a:pt x="31" y="95"/>
                        <a:pt x="32" y="95"/>
                        <a:pt x="33" y="96"/>
                      </a:cubicBezTo>
                      <a:cubicBezTo>
                        <a:pt x="33" y="96"/>
                        <a:pt x="34" y="96"/>
                        <a:pt x="35" y="96"/>
                      </a:cubicBezTo>
                      <a:cubicBezTo>
                        <a:pt x="36" y="95"/>
                        <a:pt x="37" y="95"/>
                        <a:pt x="37" y="94"/>
                      </a:cubicBezTo>
                      <a:cubicBezTo>
                        <a:pt x="38" y="93"/>
                        <a:pt x="40" y="89"/>
                        <a:pt x="41" y="84"/>
                      </a:cubicBezTo>
                      <a:cubicBezTo>
                        <a:pt x="44" y="85"/>
                        <a:pt x="48" y="85"/>
                        <a:pt x="51" y="85"/>
                      </a:cubicBezTo>
                      <a:cubicBezTo>
                        <a:pt x="52" y="89"/>
                        <a:pt x="53" y="94"/>
                        <a:pt x="54" y="95"/>
                      </a:cubicBezTo>
                      <a:cubicBezTo>
                        <a:pt x="54" y="96"/>
                        <a:pt x="55" y="96"/>
                        <a:pt x="55" y="97"/>
                      </a:cubicBezTo>
                      <a:cubicBezTo>
                        <a:pt x="56" y="97"/>
                        <a:pt x="57" y="97"/>
                        <a:pt x="58" y="97"/>
                      </a:cubicBezTo>
                      <a:cubicBezTo>
                        <a:pt x="59" y="97"/>
                        <a:pt x="60" y="97"/>
                        <a:pt x="60" y="96"/>
                      </a:cubicBezTo>
                      <a:cubicBezTo>
                        <a:pt x="61" y="95"/>
                        <a:pt x="61" y="94"/>
                        <a:pt x="61" y="93"/>
                      </a:cubicBezTo>
                      <a:cubicBezTo>
                        <a:pt x="61" y="92"/>
                        <a:pt x="61" y="88"/>
                        <a:pt x="60" y="83"/>
                      </a:cubicBezTo>
                      <a:cubicBezTo>
                        <a:pt x="63" y="82"/>
                        <a:pt x="66" y="81"/>
                        <a:pt x="69" y="79"/>
                      </a:cubicBezTo>
                      <a:cubicBezTo>
                        <a:pt x="72" y="82"/>
                        <a:pt x="75" y="85"/>
                        <a:pt x="76" y="86"/>
                      </a:cubicBezTo>
                      <a:cubicBezTo>
                        <a:pt x="77" y="87"/>
                        <a:pt x="78" y="87"/>
                        <a:pt x="79" y="87"/>
                      </a:cubicBezTo>
                      <a:cubicBezTo>
                        <a:pt x="79" y="87"/>
                        <a:pt x="80" y="86"/>
                        <a:pt x="81" y="86"/>
                      </a:cubicBezTo>
                      <a:cubicBezTo>
                        <a:pt x="82" y="85"/>
                        <a:pt x="82" y="84"/>
                        <a:pt x="82" y="83"/>
                      </a:cubicBezTo>
                      <a:cubicBezTo>
                        <a:pt x="83" y="83"/>
                        <a:pt x="82" y="82"/>
                        <a:pt x="82" y="81"/>
                      </a:cubicBezTo>
                      <a:cubicBezTo>
                        <a:pt x="81" y="80"/>
                        <a:pt x="78" y="76"/>
                        <a:pt x="76" y="72"/>
                      </a:cubicBezTo>
                      <a:cubicBezTo>
                        <a:pt x="77" y="70"/>
                        <a:pt x="79" y="67"/>
                        <a:pt x="80" y="65"/>
                      </a:cubicBezTo>
                      <a:cubicBezTo>
                        <a:pt x="85" y="66"/>
                        <a:pt x="90" y="67"/>
                        <a:pt x="91" y="67"/>
                      </a:cubicBezTo>
                      <a:cubicBezTo>
                        <a:pt x="92" y="67"/>
                        <a:pt x="93" y="67"/>
                        <a:pt x="94" y="67"/>
                      </a:cubicBezTo>
                      <a:cubicBezTo>
                        <a:pt x="94" y="66"/>
                        <a:pt x="95" y="65"/>
                        <a:pt x="95" y="64"/>
                      </a:cubicBezTo>
                      <a:cubicBezTo>
                        <a:pt x="96" y="63"/>
                        <a:pt x="95" y="63"/>
                        <a:pt x="95" y="62"/>
                      </a:cubicBezTo>
                      <a:cubicBezTo>
                        <a:pt x="95" y="61"/>
                        <a:pt x="94" y="60"/>
                        <a:pt x="93" y="60"/>
                      </a:cubicBezTo>
                      <a:cubicBezTo>
                        <a:pt x="92" y="59"/>
                        <a:pt x="88" y="57"/>
                        <a:pt x="83" y="55"/>
                      </a:cubicBezTo>
                      <a:cubicBezTo>
                        <a:pt x="84" y="52"/>
                        <a:pt x="84" y="49"/>
                        <a:pt x="84" y="46"/>
                      </a:cubicBezTo>
                      <a:cubicBezTo>
                        <a:pt x="88" y="45"/>
                        <a:pt x="93" y="43"/>
                        <a:pt x="94" y="43"/>
                      </a:cubicBezTo>
                      <a:cubicBezTo>
                        <a:pt x="95" y="43"/>
                        <a:pt x="96" y="42"/>
                        <a:pt x="96" y="41"/>
                      </a:cubicBezTo>
                      <a:cubicBezTo>
                        <a:pt x="97" y="41"/>
                        <a:pt x="97" y="40"/>
                        <a:pt x="97" y="39"/>
                      </a:cubicBezTo>
                      <a:close/>
                      <a:moveTo>
                        <a:pt x="54" y="75"/>
                      </a:moveTo>
                      <a:cubicBezTo>
                        <a:pt x="40" y="78"/>
                        <a:pt x="26" y="68"/>
                        <a:pt x="23" y="54"/>
                      </a:cubicBezTo>
                      <a:cubicBezTo>
                        <a:pt x="20" y="39"/>
                        <a:pt x="29" y="25"/>
                        <a:pt x="43" y="22"/>
                      </a:cubicBezTo>
                      <a:cubicBezTo>
                        <a:pt x="57" y="20"/>
                        <a:pt x="71" y="29"/>
                        <a:pt x="74" y="44"/>
                      </a:cubicBezTo>
                      <a:cubicBezTo>
                        <a:pt x="76" y="58"/>
                        <a:pt x="68" y="72"/>
                        <a:pt x="54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195" name="Freeform 322"/>
                <p:cNvSpPr>
                  <a:spLocks noEditPoints="1"/>
                </p:cNvSpPr>
                <p:nvPr/>
              </p:nvSpPr>
              <p:spPr bwMode="auto">
                <a:xfrm flipH="1">
                  <a:off x="6446837" y="7846169"/>
                  <a:ext cx="1339543" cy="1306771"/>
                </a:xfrm>
                <a:custGeom>
                  <a:avLst/>
                  <a:gdLst>
                    <a:gd name="T0" fmla="*/ 16 w 39"/>
                    <a:gd name="T1" fmla="*/ 2 h 39"/>
                    <a:gd name="T2" fmla="*/ 2 w 39"/>
                    <a:gd name="T3" fmla="*/ 23 h 39"/>
                    <a:gd name="T4" fmla="*/ 23 w 39"/>
                    <a:gd name="T5" fmla="*/ 37 h 39"/>
                    <a:gd name="T6" fmla="*/ 37 w 39"/>
                    <a:gd name="T7" fmla="*/ 16 h 39"/>
                    <a:gd name="T8" fmla="*/ 16 w 39"/>
                    <a:gd name="T9" fmla="*/ 2 h 39"/>
                    <a:gd name="T10" fmla="*/ 21 w 39"/>
                    <a:gd name="T11" fmla="*/ 28 h 39"/>
                    <a:gd name="T12" fmla="*/ 11 w 39"/>
                    <a:gd name="T13" fmla="*/ 21 h 39"/>
                    <a:gd name="T14" fmla="*/ 18 w 39"/>
                    <a:gd name="T15" fmla="*/ 11 h 39"/>
                    <a:gd name="T16" fmla="*/ 28 w 39"/>
                    <a:gd name="T17" fmla="*/ 18 h 39"/>
                    <a:gd name="T18" fmla="*/ 21 w 39"/>
                    <a:gd name="T19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16" y="2"/>
                      </a:moveTo>
                      <a:cubicBezTo>
                        <a:pt x="6" y="4"/>
                        <a:pt x="0" y="14"/>
                        <a:pt x="2" y="23"/>
                      </a:cubicBezTo>
                      <a:cubicBezTo>
                        <a:pt x="4" y="33"/>
                        <a:pt x="13" y="39"/>
                        <a:pt x="23" y="37"/>
                      </a:cubicBezTo>
                      <a:cubicBezTo>
                        <a:pt x="32" y="35"/>
                        <a:pt x="39" y="26"/>
                        <a:pt x="37" y="16"/>
                      </a:cubicBezTo>
                      <a:cubicBezTo>
                        <a:pt x="35" y="7"/>
                        <a:pt x="25" y="0"/>
                        <a:pt x="16" y="2"/>
                      </a:cubicBezTo>
                      <a:close/>
                      <a:moveTo>
                        <a:pt x="21" y="28"/>
                      </a:moveTo>
                      <a:cubicBezTo>
                        <a:pt x="16" y="29"/>
                        <a:pt x="12" y="26"/>
                        <a:pt x="11" y="21"/>
                      </a:cubicBezTo>
                      <a:cubicBezTo>
                        <a:pt x="10" y="17"/>
                        <a:pt x="13" y="12"/>
                        <a:pt x="18" y="11"/>
                      </a:cubicBezTo>
                      <a:cubicBezTo>
                        <a:pt x="22" y="10"/>
                        <a:pt x="27" y="13"/>
                        <a:pt x="28" y="18"/>
                      </a:cubicBezTo>
                      <a:cubicBezTo>
                        <a:pt x="29" y="23"/>
                        <a:pt x="26" y="27"/>
                        <a:pt x="21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876300" y="1150227"/>
                <a:ext cx="4614879" cy="5326774"/>
                <a:chOff x="876300" y="1150227"/>
                <a:chExt cx="4614879" cy="5326774"/>
              </a:xfrm>
            </p:grpSpPr>
            <p:grpSp>
              <p:nvGrpSpPr>
                <p:cNvPr id="181" name="กลุ่ม 1"/>
                <p:cNvGrpSpPr/>
                <p:nvPr/>
              </p:nvGrpSpPr>
              <p:grpSpPr>
                <a:xfrm>
                  <a:off x="876300" y="2225570"/>
                  <a:ext cx="4614879" cy="4251431"/>
                  <a:chOff x="2184921" y="3633615"/>
                  <a:chExt cx="7986815" cy="7357807"/>
                </a:xfrm>
                <a:solidFill>
                  <a:schemeClr val="accent3"/>
                </a:solidFill>
              </p:grpSpPr>
              <p:sp>
                <p:nvSpPr>
                  <p:cNvPr id="185" name="Freeform 321"/>
                  <p:cNvSpPr>
                    <a:spLocks noEditPoints="1"/>
                  </p:cNvSpPr>
                  <p:nvPr/>
                </p:nvSpPr>
                <p:spPr bwMode="auto">
                  <a:xfrm flipH="1">
                    <a:off x="3416609" y="8186095"/>
                    <a:ext cx="2883017" cy="2805327"/>
                  </a:xfrm>
                  <a:custGeom>
                    <a:avLst/>
                    <a:gdLst>
                      <a:gd name="T0" fmla="*/ 95 w 97"/>
                      <a:gd name="T1" fmla="*/ 36 h 97"/>
                      <a:gd name="T2" fmla="*/ 82 w 97"/>
                      <a:gd name="T3" fmla="*/ 37 h 97"/>
                      <a:gd name="T4" fmla="*/ 85 w 97"/>
                      <a:gd name="T5" fmla="*/ 21 h 97"/>
                      <a:gd name="T6" fmla="*/ 85 w 97"/>
                      <a:gd name="T7" fmla="*/ 16 h 97"/>
                      <a:gd name="T8" fmla="*/ 80 w 97"/>
                      <a:gd name="T9" fmla="*/ 15 h 97"/>
                      <a:gd name="T10" fmla="*/ 64 w 97"/>
                      <a:gd name="T11" fmla="*/ 16 h 97"/>
                      <a:gd name="T12" fmla="*/ 66 w 97"/>
                      <a:gd name="T13" fmla="*/ 3 h 97"/>
                      <a:gd name="T14" fmla="*/ 61 w 97"/>
                      <a:gd name="T15" fmla="*/ 2 h 97"/>
                      <a:gd name="T16" fmla="*/ 55 w 97"/>
                      <a:gd name="T17" fmla="*/ 13 h 97"/>
                      <a:gd name="T18" fmla="*/ 43 w 97"/>
                      <a:gd name="T19" fmla="*/ 3 h 97"/>
                      <a:gd name="T20" fmla="*/ 38 w 97"/>
                      <a:gd name="T21" fmla="*/ 0 h 97"/>
                      <a:gd name="T22" fmla="*/ 35 w 97"/>
                      <a:gd name="T23" fmla="*/ 4 h 97"/>
                      <a:gd name="T24" fmla="*/ 28 w 97"/>
                      <a:gd name="T25" fmla="*/ 18 h 97"/>
                      <a:gd name="T26" fmla="*/ 18 w 97"/>
                      <a:gd name="T27" fmla="*/ 11 h 97"/>
                      <a:gd name="T28" fmla="*/ 14 w 97"/>
                      <a:gd name="T29" fmla="*/ 14 h 97"/>
                      <a:gd name="T30" fmla="*/ 21 w 97"/>
                      <a:gd name="T31" fmla="*/ 25 h 97"/>
                      <a:gd name="T32" fmla="*/ 6 w 97"/>
                      <a:gd name="T33" fmla="*/ 30 h 97"/>
                      <a:gd name="T34" fmla="*/ 1 w 97"/>
                      <a:gd name="T35" fmla="*/ 33 h 97"/>
                      <a:gd name="T36" fmla="*/ 3 w 97"/>
                      <a:gd name="T37" fmla="*/ 38 h 97"/>
                      <a:gd name="T38" fmla="*/ 13 w 97"/>
                      <a:gd name="T39" fmla="*/ 51 h 97"/>
                      <a:gd name="T40" fmla="*/ 0 w 97"/>
                      <a:gd name="T41" fmla="*/ 56 h 97"/>
                      <a:gd name="T42" fmla="*/ 1 w 97"/>
                      <a:gd name="T43" fmla="*/ 61 h 97"/>
                      <a:gd name="T44" fmla="*/ 15 w 97"/>
                      <a:gd name="T45" fmla="*/ 60 h 97"/>
                      <a:gd name="T46" fmla="*/ 11 w 97"/>
                      <a:gd name="T47" fmla="*/ 76 h 97"/>
                      <a:gd name="T48" fmla="*/ 11 w 97"/>
                      <a:gd name="T49" fmla="*/ 82 h 97"/>
                      <a:gd name="T50" fmla="*/ 16 w 97"/>
                      <a:gd name="T51" fmla="*/ 82 h 97"/>
                      <a:gd name="T52" fmla="*/ 32 w 97"/>
                      <a:gd name="T53" fmla="*/ 81 h 97"/>
                      <a:gd name="T54" fmla="*/ 30 w 97"/>
                      <a:gd name="T55" fmla="*/ 94 h 97"/>
                      <a:gd name="T56" fmla="*/ 35 w 97"/>
                      <a:gd name="T57" fmla="*/ 96 h 97"/>
                      <a:gd name="T58" fmla="*/ 41 w 97"/>
                      <a:gd name="T59" fmla="*/ 84 h 97"/>
                      <a:gd name="T60" fmla="*/ 54 w 97"/>
                      <a:gd name="T61" fmla="*/ 95 h 97"/>
                      <a:gd name="T62" fmla="*/ 58 w 97"/>
                      <a:gd name="T63" fmla="*/ 97 h 97"/>
                      <a:gd name="T64" fmla="*/ 61 w 97"/>
                      <a:gd name="T65" fmla="*/ 93 h 97"/>
                      <a:gd name="T66" fmla="*/ 69 w 97"/>
                      <a:gd name="T67" fmla="*/ 79 h 97"/>
                      <a:gd name="T68" fmla="*/ 79 w 97"/>
                      <a:gd name="T69" fmla="*/ 87 h 97"/>
                      <a:gd name="T70" fmla="*/ 82 w 97"/>
                      <a:gd name="T71" fmla="*/ 83 h 97"/>
                      <a:gd name="T72" fmla="*/ 76 w 97"/>
                      <a:gd name="T73" fmla="*/ 72 h 97"/>
                      <a:gd name="T74" fmla="*/ 91 w 97"/>
                      <a:gd name="T75" fmla="*/ 67 h 97"/>
                      <a:gd name="T76" fmla="*/ 95 w 97"/>
                      <a:gd name="T77" fmla="*/ 64 h 97"/>
                      <a:gd name="T78" fmla="*/ 93 w 97"/>
                      <a:gd name="T79" fmla="*/ 60 h 97"/>
                      <a:gd name="T80" fmla="*/ 84 w 97"/>
                      <a:gd name="T81" fmla="*/ 46 h 97"/>
                      <a:gd name="T82" fmla="*/ 96 w 97"/>
                      <a:gd name="T83" fmla="*/ 41 h 97"/>
                      <a:gd name="T84" fmla="*/ 54 w 97"/>
                      <a:gd name="T85" fmla="*/ 75 h 97"/>
                      <a:gd name="T86" fmla="*/ 43 w 97"/>
                      <a:gd name="T87" fmla="*/ 22 h 97"/>
                      <a:gd name="T88" fmla="*/ 54 w 97"/>
                      <a:gd name="T89" fmla="*/ 75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97" h="97">
                        <a:moveTo>
                          <a:pt x="97" y="39"/>
                        </a:moveTo>
                        <a:cubicBezTo>
                          <a:pt x="97" y="38"/>
                          <a:pt x="96" y="37"/>
                          <a:pt x="95" y="36"/>
                        </a:cubicBezTo>
                        <a:cubicBezTo>
                          <a:pt x="95" y="36"/>
                          <a:pt x="94" y="36"/>
                          <a:pt x="93" y="36"/>
                        </a:cubicBezTo>
                        <a:cubicBezTo>
                          <a:pt x="92" y="36"/>
                          <a:pt x="86" y="36"/>
                          <a:pt x="82" y="37"/>
                        </a:cubicBezTo>
                        <a:cubicBezTo>
                          <a:pt x="81" y="34"/>
                          <a:pt x="79" y="31"/>
                          <a:pt x="78" y="29"/>
                        </a:cubicBezTo>
                        <a:cubicBezTo>
                          <a:pt x="81" y="25"/>
                          <a:pt x="85" y="22"/>
                          <a:pt x="85" y="21"/>
                        </a:cubicBezTo>
                        <a:cubicBezTo>
                          <a:pt x="86" y="20"/>
                          <a:pt x="86" y="19"/>
                          <a:pt x="86" y="18"/>
                        </a:cubicBezTo>
                        <a:cubicBezTo>
                          <a:pt x="86" y="17"/>
                          <a:pt x="86" y="17"/>
                          <a:pt x="85" y="16"/>
                        </a:cubicBezTo>
                        <a:cubicBezTo>
                          <a:pt x="85" y="15"/>
                          <a:pt x="84" y="15"/>
                          <a:pt x="83" y="15"/>
                        </a:cubicBezTo>
                        <a:cubicBezTo>
                          <a:pt x="82" y="14"/>
                          <a:pt x="81" y="15"/>
                          <a:pt x="80" y="15"/>
                        </a:cubicBezTo>
                        <a:cubicBezTo>
                          <a:pt x="80" y="16"/>
                          <a:pt x="75" y="19"/>
                          <a:pt x="72" y="22"/>
                        </a:cubicBezTo>
                        <a:cubicBezTo>
                          <a:pt x="69" y="19"/>
                          <a:pt x="67" y="18"/>
                          <a:pt x="64" y="16"/>
                        </a:cubicBezTo>
                        <a:cubicBezTo>
                          <a:pt x="65" y="12"/>
                          <a:pt x="66" y="7"/>
                          <a:pt x="67" y="6"/>
                        </a:cubicBezTo>
                        <a:cubicBezTo>
                          <a:pt x="67" y="5"/>
                          <a:pt x="67" y="4"/>
                          <a:pt x="66" y="3"/>
                        </a:cubicBezTo>
                        <a:cubicBezTo>
                          <a:pt x="66" y="3"/>
                          <a:pt x="65" y="2"/>
                          <a:pt x="64" y="2"/>
                        </a:cubicBezTo>
                        <a:cubicBezTo>
                          <a:pt x="63" y="1"/>
                          <a:pt x="62" y="1"/>
                          <a:pt x="61" y="2"/>
                        </a:cubicBezTo>
                        <a:cubicBezTo>
                          <a:pt x="60" y="2"/>
                          <a:pt x="60" y="3"/>
                          <a:pt x="59" y="4"/>
                        </a:cubicBezTo>
                        <a:cubicBezTo>
                          <a:pt x="59" y="4"/>
                          <a:pt x="57" y="9"/>
                          <a:pt x="55" y="13"/>
                        </a:cubicBezTo>
                        <a:cubicBezTo>
                          <a:pt x="52" y="12"/>
                          <a:pt x="49" y="12"/>
                          <a:pt x="46" y="12"/>
                        </a:cubicBezTo>
                        <a:cubicBezTo>
                          <a:pt x="44" y="8"/>
                          <a:pt x="43" y="3"/>
                          <a:pt x="43" y="3"/>
                        </a:cubicBezTo>
                        <a:cubicBezTo>
                          <a:pt x="42" y="2"/>
                          <a:pt x="42" y="1"/>
                          <a:pt x="41" y="0"/>
                        </a:cubicBezTo>
                        <a:cubicBezTo>
                          <a:pt x="40" y="0"/>
                          <a:pt x="39" y="0"/>
                          <a:pt x="38" y="0"/>
                        </a:cubicBezTo>
                        <a:cubicBezTo>
                          <a:pt x="37" y="0"/>
                          <a:pt x="37" y="1"/>
                          <a:pt x="36" y="1"/>
                        </a:cubicBezTo>
                        <a:cubicBezTo>
                          <a:pt x="36" y="2"/>
                          <a:pt x="35" y="3"/>
                          <a:pt x="35" y="4"/>
                        </a:cubicBezTo>
                        <a:cubicBezTo>
                          <a:pt x="35" y="5"/>
                          <a:pt x="36" y="10"/>
                          <a:pt x="36" y="14"/>
                        </a:cubicBezTo>
                        <a:cubicBezTo>
                          <a:pt x="33" y="15"/>
                          <a:pt x="31" y="17"/>
                          <a:pt x="28" y="18"/>
                        </a:cubicBezTo>
                        <a:cubicBezTo>
                          <a:pt x="25" y="15"/>
                          <a:pt x="21" y="12"/>
                          <a:pt x="20" y="11"/>
                        </a:cubicBezTo>
                        <a:cubicBezTo>
                          <a:pt x="20" y="11"/>
                          <a:pt x="19" y="11"/>
                          <a:pt x="18" y="11"/>
                        </a:cubicBezTo>
                        <a:cubicBezTo>
                          <a:pt x="17" y="11"/>
                          <a:pt x="16" y="11"/>
                          <a:pt x="15" y="12"/>
                        </a:cubicBezTo>
                        <a:cubicBezTo>
                          <a:pt x="15" y="12"/>
                          <a:pt x="14" y="13"/>
                          <a:pt x="14" y="14"/>
                        </a:cubicBezTo>
                        <a:cubicBezTo>
                          <a:pt x="14" y="15"/>
                          <a:pt x="14" y="16"/>
                          <a:pt x="15" y="17"/>
                        </a:cubicBezTo>
                        <a:cubicBezTo>
                          <a:pt x="15" y="17"/>
                          <a:pt x="18" y="21"/>
                          <a:pt x="21" y="25"/>
                        </a:cubicBezTo>
                        <a:cubicBezTo>
                          <a:pt x="19" y="27"/>
                          <a:pt x="17" y="30"/>
                          <a:pt x="16" y="33"/>
                        </a:cubicBezTo>
                        <a:cubicBezTo>
                          <a:pt x="12" y="32"/>
                          <a:pt x="7" y="31"/>
                          <a:pt x="6" y="30"/>
                        </a:cubicBezTo>
                        <a:cubicBezTo>
                          <a:pt x="5" y="30"/>
                          <a:pt x="4" y="30"/>
                          <a:pt x="3" y="31"/>
                        </a:cubicBezTo>
                        <a:cubicBezTo>
                          <a:pt x="2" y="31"/>
                          <a:pt x="2" y="32"/>
                          <a:pt x="1" y="33"/>
                        </a:cubicBezTo>
                        <a:cubicBezTo>
                          <a:pt x="1" y="34"/>
                          <a:pt x="1" y="35"/>
                          <a:pt x="1" y="36"/>
                        </a:cubicBezTo>
                        <a:cubicBezTo>
                          <a:pt x="2" y="36"/>
                          <a:pt x="2" y="37"/>
                          <a:pt x="3" y="38"/>
                        </a:cubicBezTo>
                        <a:cubicBezTo>
                          <a:pt x="4" y="38"/>
                          <a:pt x="9" y="40"/>
                          <a:pt x="13" y="42"/>
                        </a:cubicBezTo>
                        <a:cubicBezTo>
                          <a:pt x="13" y="45"/>
                          <a:pt x="13" y="48"/>
                          <a:pt x="13" y="51"/>
                        </a:cubicBezTo>
                        <a:cubicBezTo>
                          <a:pt x="8" y="52"/>
                          <a:pt x="3" y="54"/>
                          <a:pt x="2" y="54"/>
                        </a:cubicBezTo>
                        <a:cubicBezTo>
                          <a:pt x="1" y="54"/>
                          <a:pt x="1" y="55"/>
                          <a:pt x="0" y="56"/>
                        </a:cubicBezTo>
                        <a:cubicBezTo>
                          <a:pt x="0" y="57"/>
                          <a:pt x="0" y="58"/>
                          <a:pt x="0" y="59"/>
                        </a:cubicBezTo>
                        <a:cubicBezTo>
                          <a:pt x="0" y="59"/>
                          <a:pt x="0" y="60"/>
                          <a:pt x="1" y="61"/>
                        </a:cubicBezTo>
                        <a:cubicBezTo>
                          <a:pt x="2" y="61"/>
                          <a:pt x="3" y="62"/>
                          <a:pt x="4" y="62"/>
                        </a:cubicBezTo>
                        <a:cubicBezTo>
                          <a:pt x="5" y="62"/>
                          <a:pt x="10" y="61"/>
                          <a:pt x="15" y="60"/>
                        </a:cubicBezTo>
                        <a:cubicBezTo>
                          <a:pt x="16" y="63"/>
                          <a:pt x="17" y="66"/>
                          <a:pt x="19" y="68"/>
                        </a:cubicBezTo>
                        <a:cubicBezTo>
                          <a:pt x="15" y="72"/>
                          <a:pt x="12" y="76"/>
                          <a:pt x="11" y="76"/>
                        </a:cubicBezTo>
                        <a:cubicBezTo>
                          <a:pt x="10" y="77"/>
                          <a:pt x="10" y="78"/>
                          <a:pt x="10" y="79"/>
                        </a:cubicBezTo>
                        <a:cubicBezTo>
                          <a:pt x="10" y="80"/>
                          <a:pt x="11" y="81"/>
                          <a:pt x="11" y="82"/>
                        </a:cubicBezTo>
                        <a:cubicBezTo>
                          <a:pt x="12" y="82"/>
                          <a:pt x="13" y="83"/>
                          <a:pt x="14" y="83"/>
                        </a:cubicBezTo>
                        <a:cubicBezTo>
                          <a:pt x="14" y="83"/>
                          <a:pt x="15" y="83"/>
                          <a:pt x="16" y="82"/>
                        </a:cubicBezTo>
                        <a:cubicBezTo>
                          <a:pt x="17" y="82"/>
                          <a:pt x="21" y="79"/>
                          <a:pt x="25" y="76"/>
                        </a:cubicBezTo>
                        <a:cubicBezTo>
                          <a:pt x="27" y="78"/>
                          <a:pt x="30" y="80"/>
                          <a:pt x="32" y="81"/>
                        </a:cubicBezTo>
                        <a:cubicBezTo>
                          <a:pt x="31" y="86"/>
                          <a:pt x="30" y="90"/>
                          <a:pt x="30" y="91"/>
                        </a:cubicBezTo>
                        <a:cubicBezTo>
                          <a:pt x="30" y="92"/>
                          <a:pt x="30" y="93"/>
                          <a:pt x="30" y="94"/>
                        </a:cubicBezTo>
                        <a:cubicBezTo>
                          <a:pt x="31" y="95"/>
                          <a:pt x="32" y="95"/>
                          <a:pt x="33" y="96"/>
                        </a:cubicBezTo>
                        <a:cubicBezTo>
                          <a:pt x="33" y="96"/>
                          <a:pt x="34" y="96"/>
                          <a:pt x="35" y="96"/>
                        </a:cubicBezTo>
                        <a:cubicBezTo>
                          <a:pt x="36" y="95"/>
                          <a:pt x="37" y="95"/>
                          <a:pt x="37" y="94"/>
                        </a:cubicBezTo>
                        <a:cubicBezTo>
                          <a:pt x="38" y="93"/>
                          <a:pt x="40" y="89"/>
                          <a:pt x="41" y="84"/>
                        </a:cubicBezTo>
                        <a:cubicBezTo>
                          <a:pt x="44" y="85"/>
                          <a:pt x="48" y="85"/>
                          <a:pt x="51" y="85"/>
                        </a:cubicBezTo>
                        <a:cubicBezTo>
                          <a:pt x="52" y="89"/>
                          <a:pt x="53" y="94"/>
                          <a:pt x="54" y="95"/>
                        </a:cubicBezTo>
                        <a:cubicBezTo>
                          <a:pt x="54" y="96"/>
                          <a:pt x="55" y="96"/>
                          <a:pt x="55" y="97"/>
                        </a:cubicBezTo>
                        <a:cubicBezTo>
                          <a:pt x="56" y="97"/>
                          <a:pt x="57" y="97"/>
                          <a:pt x="58" y="97"/>
                        </a:cubicBezTo>
                        <a:cubicBezTo>
                          <a:pt x="59" y="97"/>
                          <a:pt x="60" y="97"/>
                          <a:pt x="60" y="96"/>
                        </a:cubicBezTo>
                        <a:cubicBezTo>
                          <a:pt x="61" y="95"/>
                          <a:pt x="61" y="94"/>
                          <a:pt x="61" y="93"/>
                        </a:cubicBezTo>
                        <a:cubicBezTo>
                          <a:pt x="61" y="92"/>
                          <a:pt x="61" y="88"/>
                          <a:pt x="60" y="83"/>
                        </a:cubicBezTo>
                        <a:cubicBezTo>
                          <a:pt x="63" y="82"/>
                          <a:pt x="66" y="81"/>
                          <a:pt x="69" y="79"/>
                        </a:cubicBezTo>
                        <a:cubicBezTo>
                          <a:pt x="72" y="82"/>
                          <a:pt x="75" y="85"/>
                          <a:pt x="76" y="86"/>
                        </a:cubicBezTo>
                        <a:cubicBezTo>
                          <a:pt x="77" y="87"/>
                          <a:pt x="78" y="87"/>
                          <a:pt x="79" y="87"/>
                        </a:cubicBezTo>
                        <a:cubicBezTo>
                          <a:pt x="79" y="87"/>
                          <a:pt x="80" y="86"/>
                          <a:pt x="81" y="86"/>
                        </a:cubicBezTo>
                        <a:cubicBezTo>
                          <a:pt x="82" y="85"/>
                          <a:pt x="82" y="84"/>
                          <a:pt x="82" y="83"/>
                        </a:cubicBezTo>
                        <a:cubicBezTo>
                          <a:pt x="83" y="83"/>
                          <a:pt x="82" y="82"/>
                          <a:pt x="82" y="81"/>
                        </a:cubicBezTo>
                        <a:cubicBezTo>
                          <a:pt x="81" y="80"/>
                          <a:pt x="78" y="76"/>
                          <a:pt x="76" y="72"/>
                        </a:cubicBezTo>
                        <a:cubicBezTo>
                          <a:pt x="77" y="70"/>
                          <a:pt x="79" y="67"/>
                          <a:pt x="80" y="65"/>
                        </a:cubicBezTo>
                        <a:cubicBezTo>
                          <a:pt x="85" y="66"/>
                          <a:pt x="90" y="67"/>
                          <a:pt x="91" y="67"/>
                        </a:cubicBezTo>
                        <a:cubicBezTo>
                          <a:pt x="92" y="67"/>
                          <a:pt x="93" y="67"/>
                          <a:pt x="94" y="67"/>
                        </a:cubicBezTo>
                        <a:cubicBezTo>
                          <a:pt x="94" y="66"/>
                          <a:pt x="95" y="65"/>
                          <a:pt x="95" y="64"/>
                        </a:cubicBezTo>
                        <a:cubicBezTo>
                          <a:pt x="96" y="63"/>
                          <a:pt x="95" y="63"/>
                          <a:pt x="95" y="62"/>
                        </a:cubicBezTo>
                        <a:cubicBezTo>
                          <a:pt x="95" y="61"/>
                          <a:pt x="94" y="60"/>
                          <a:pt x="93" y="60"/>
                        </a:cubicBezTo>
                        <a:cubicBezTo>
                          <a:pt x="92" y="59"/>
                          <a:pt x="88" y="57"/>
                          <a:pt x="83" y="55"/>
                        </a:cubicBezTo>
                        <a:cubicBezTo>
                          <a:pt x="84" y="52"/>
                          <a:pt x="84" y="49"/>
                          <a:pt x="84" y="46"/>
                        </a:cubicBezTo>
                        <a:cubicBezTo>
                          <a:pt x="88" y="45"/>
                          <a:pt x="93" y="43"/>
                          <a:pt x="94" y="43"/>
                        </a:cubicBezTo>
                        <a:cubicBezTo>
                          <a:pt x="95" y="43"/>
                          <a:pt x="96" y="42"/>
                          <a:pt x="96" y="41"/>
                        </a:cubicBezTo>
                        <a:cubicBezTo>
                          <a:pt x="97" y="41"/>
                          <a:pt x="97" y="40"/>
                          <a:pt x="97" y="39"/>
                        </a:cubicBezTo>
                        <a:close/>
                        <a:moveTo>
                          <a:pt x="54" y="75"/>
                        </a:moveTo>
                        <a:cubicBezTo>
                          <a:pt x="40" y="78"/>
                          <a:pt x="26" y="68"/>
                          <a:pt x="23" y="54"/>
                        </a:cubicBezTo>
                        <a:cubicBezTo>
                          <a:pt x="20" y="39"/>
                          <a:pt x="29" y="25"/>
                          <a:pt x="43" y="22"/>
                        </a:cubicBezTo>
                        <a:cubicBezTo>
                          <a:pt x="57" y="20"/>
                          <a:pt x="71" y="29"/>
                          <a:pt x="74" y="44"/>
                        </a:cubicBezTo>
                        <a:cubicBezTo>
                          <a:pt x="76" y="58"/>
                          <a:pt x="68" y="72"/>
                          <a:pt x="54" y="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86" name="Freeform 322"/>
                  <p:cNvSpPr>
                    <a:spLocks noEditPoints="1"/>
                  </p:cNvSpPr>
                  <p:nvPr/>
                </p:nvSpPr>
                <p:spPr bwMode="auto">
                  <a:xfrm flipH="1">
                    <a:off x="4278543" y="9023365"/>
                    <a:ext cx="1159151" cy="1130792"/>
                  </a:xfrm>
                  <a:custGeom>
                    <a:avLst/>
                    <a:gdLst>
                      <a:gd name="T0" fmla="*/ 16 w 39"/>
                      <a:gd name="T1" fmla="*/ 2 h 39"/>
                      <a:gd name="T2" fmla="*/ 2 w 39"/>
                      <a:gd name="T3" fmla="*/ 23 h 39"/>
                      <a:gd name="T4" fmla="*/ 23 w 39"/>
                      <a:gd name="T5" fmla="*/ 37 h 39"/>
                      <a:gd name="T6" fmla="*/ 37 w 39"/>
                      <a:gd name="T7" fmla="*/ 16 h 39"/>
                      <a:gd name="T8" fmla="*/ 16 w 39"/>
                      <a:gd name="T9" fmla="*/ 2 h 39"/>
                      <a:gd name="T10" fmla="*/ 21 w 39"/>
                      <a:gd name="T11" fmla="*/ 28 h 39"/>
                      <a:gd name="T12" fmla="*/ 11 w 39"/>
                      <a:gd name="T13" fmla="*/ 21 h 39"/>
                      <a:gd name="T14" fmla="*/ 18 w 39"/>
                      <a:gd name="T15" fmla="*/ 11 h 39"/>
                      <a:gd name="T16" fmla="*/ 28 w 39"/>
                      <a:gd name="T17" fmla="*/ 18 h 39"/>
                      <a:gd name="T18" fmla="*/ 21 w 39"/>
                      <a:gd name="T19" fmla="*/ 28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" h="39">
                        <a:moveTo>
                          <a:pt x="16" y="2"/>
                        </a:moveTo>
                        <a:cubicBezTo>
                          <a:pt x="6" y="4"/>
                          <a:pt x="0" y="14"/>
                          <a:pt x="2" y="23"/>
                        </a:cubicBezTo>
                        <a:cubicBezTo>
                          <a:pt x="4" y="33"/>
                          <a:pt x="13" y="39"/>
                          <a:pt x="23" y="37"/>
                        </a:cubicBezTo>
                        <a:cubicBezTo>
                          <a:pt x="32" y="35"/>
                          <a:pt x="39" y="26"/>
                          <a:pt x="37" y="16"/>
                        </a:cubicBezTo>
                        <a:cubicBezTo>
                          <a:pt x="35" y="7"/>
                          <a:pt x="25" y="0"/>
                          <a:pt x="16" y="2"/>
                        </a:cubicBezTo>
                        <a:close/>
                        <a:moveTo>
                          <a:pt x="21" y="28"/>
                        </a:moveTo>
                        <a:cubicBezTo>
                          <a:pt x="16" y="29"/>
                          <a:pt x="12" y="26"/>
                          <a:pt x="11" y="21"/>
                        </a:cubicBezTo>
                        <a:cubicBezTo>
                          <a:pt x="10" y="17"/>
                          <a:pt x="13" y="12"/>
                          <a:pt x="18" y="11"/>
                        </a:cubicBezTo>
                        <a:cubicBezTo>
                          <a:pt x="22" y="10"/>
                          <a:pt x="27" y="13"/>
                          <a:pt x="28" y="18"/>
                        </a:cubicBezTo>
                        <a:cubicBezTo>
                          <a:pt x="29" y="23"/>
                          <a:pt x="26" y="27"/>
                          <a:pt x="21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87" name="Freeform 324"/>
                  <p:cNvSpPr>
                    <a:spLocks noEditPoints="1"/>
                  </p:cNvSpPr>
                  <p:nvPr/>
                </p:nvSpPr>
                <p:spPr bwMode="auto">
                  <a:xfrm flipH="1">
                    <a:off x="7267351" y="6698780"/>
                    <a:ext cx="1040264" cy="986436"/>
                  </a:xfrm>
                  <a:custGeom>
                    <a:avLst/>
                    <a:gdLst>
                      <a:gd name="T0" fmla="*/ 24 w 35"/>
                      <a:gd name="T1" fmla="*/ 1 h 34"/>
                      <a:gd name="T2" fmla="*/ 19 w 35"/>
                      <a:gd name="T3" fmla="*/ 0 h 34"/>
                      <a:gd name="T4" fmla="*/ 18 w 35"/>
                      <a:gd name="T5" fmla="*/ 5 h 34"/>
                      <a:gd name="T6" fmla="*/ 13 w 35"/>
                      <a:gd name="T7" fmla="*/ 5 h 34"/>
                      <a:gd name="T8" fmla="*/ 11 w 35"/>
                      <a:gd name="T9" fmla="*/ 1 h 34"/>
                      <a:gd name="T10" fmla="*/ 7 w 35"/>
                      <a:gd name="T11" fmla="*/ 4 h 34"/>
                      <a:gd name="T12" fmla="*/ 9 w 35"/>
                      <a:gd name="T13" fmla="*/ 8 h 34"/>
                      <a:gd name="T14" fmla="*/ 6 w 35"/>
                      <a:gd name="T15" fmla="*/ 12 h 34"/>
                      <a:gd name="T16" fmla="*/ 1 w 35"/>
                      <a:gd name="T17" fmla="*/ 11 h 34"/>
                      <a:gd name="T18" fmla="*/ 0 w 35"/>
                      <a:gd name="T19" fmla="*/ 15 h 34"/>
                      <a:gd name="T20" fmla="*/ 5 w 35"/>
                      <a:gd name="T21" fmla="*/ 16 h 34"/>
                      <a:gd name="T22" fmla="*/ 6 w 35"/>
                      <a:gd name="T23" fmla="*/ 21 h 34"/>
                      <a:gd name="T24" fmla="*/ 2 w 35"/>
                      <a:gd name="T25" fmla="*/ 24 h 34"/>
                      <a:gd name="T26" fmla="*/ 4 w 35"/>
                      <a:gd name="T27" fmla="*/ 28 h 34"/>
                      <a:gd name="T28" fmla="*/ 8 w 35"/>
                      <a:gd name="T29" fmla="*/ 25 h 34"/>
                      <a:gd name="T30" fmla="*/ 12 w 35"/>
                      <a:gd name="T31" fmla="*/ 28 h 34"/>
                      <a:gd name="T32" fmla="*/ 11 w 35"/>
                      <a:gd name="T33" fmla="*/ 33 h 34"/>
                      <a:gd name="T34" fmla="*/ 16 w 35"/>
                      <a:gd name="T35" fmla="*/ 34 h 34"/>
                      <a:gd name="T36" fmla="*/ 17 w 35"/>
                      <a:gd name="T37" fmla="*/ 30 h 34"/>
                      <a:gd name="T38" fmla="*/ 22 w 35"/>
                      <a:gd name="T39" fmla="*/ 29 h 34"/>
                      <a:gd name="T40" fmla="*/ 24 w 35"/>
                      <a:gd name="T41" fmla="*/ 33 h 34"/>
                      <a:gd name="T42" fmla="*/ 28 w 35"/>
                      <a:gd name="T43" fmla="*/ 30 h 34"/>
                      <a:gd name="T44" fmla="*/ 26 w 35"/>
                      <a:gd name="T45" fmla="*/ 26 h 34"/>
                      <a:gd name="T46" fmla="*/ 29 w 35"/>
                      <a:gd name="T47" fmla="*/ 22 h 34"/>
                      <a:gd name="T48" fmla="*/ 33 w 35"/>
                      <a:gd name="T49" fmla="*/ 24 h 34"/>
                      <a:gd name="T50" fmla="*/ 35 w 35"/>
                      <a:gd name="T51" fmla="*/ 19 h 34"/>
                      <a:gd name="T52" fmla="*/ 30 w 35"/>
                      <a:gd name="T53" fmla="*/ 18 h 34"/>
                      <a:gd name="T54" fmla="*/ 29 w 35"/>
                      <a:gd name="T55" fmla="*/ 13 h 34"/>
                      <a:gd name="T56" fmla="*/ 33 w 35"/>
                      <a:gd name="T57" fmla="*/ 10 h 34"/>
                      <a:gd name="T58" fmla="*/ 31 w 35"/>
                      <a:gd name="T59" fmla="*/ 6 h 34"/>
                      <a:gd name="T60" fmla="*/ 27 w 35"/>
                      <a:gd name="T61" fmla="*/ 9 h 34"/>
                      <a:gd name="T62" fmla="*/ 23 w 35"/>
                      <a:gd name="T63" fmla="*/ 6 h 34"/>
                      <a:gd name="T64" fmla="*/ 24 w 35"/>
                      <a:gd name="T65" fmla="*/ 1 h 34"/>
                      <a:gd name="T66" fmla="*/ 22 w 35"/>
                      <a:gd name="T67" fmla="*/ 18 h 34"/>
                      <a:gd name="T68" fmla="*/ 16 w 35"/>
                      <a:gd name="T69" fmla="*/ 22 h 34"/>
                      <a:gd name="T70" fmla="*/ 12 w 35"/>
                      <a:gd name="T71" fmla="*/ 16 h 34"/>
                      <a:gd name="T72" fmla="*/ 19 w 35"/>
                      <a:gd name="T73" fmla="*/ 12 h 34"/>
                      <a:gd name="T74" fmla="*/ 22 w 35"/>
                      <a:gd name="T75" fmla="*/ 18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5" h="34">
                        <a:moveTo>
                          <a:pt x="24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16" y="4"/>
                          <a:pt x="15" y="5"/>
                          <a:pt x="13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8" y="9"/>
                          <a:pt x="7" y="10"/>
                          <a:pt x="6" y="12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18"/>
                          <a:pt x="5" y="20"/>
                          <a:pt x="6" y="21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9" y="27"/>
                          <a:pt x="11" y="28"/>
                          <a:pt x="12" y="28"/>
                        </a:cubicBezTo>
                        <a:cubicBezTo>
                          <a:pt x="11" y="33"/>
                          <a:pt x="11" y="33"/>
                          <a:pt x="11" y="33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8" y="30"/>
                          <a:pt x="20" y="29"/>
                          <a:pt x="22" y="29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28" y="30"/>
                          <a:pt x="28" y="30"/>
                          <a:pt x="28" y="30"/>
                        </a:cubicBezTo>
                        <a:cubicBezTo>
                          <a:pt x="26" y="26"/>
                          <a:pt x="26" y="26"/>
                          <a:pt x="26" y="26"/>
                        </a:cubicBezTo>
                        <a:cubicBezTo>
                          <a:pt x="27" y="25"/>
                          <a:pt x="28" y="24"/>
                          <a:pt x="29" y="22"/>
                        </a:cubicBezTo>
                        <a:cubicBezTo>
                          <a:pt x="33" y="24"/>
                          <a:pt x="33" y="24"/>
                          <a:pt x="33" y="24"/>
                        </a:cubicBezTo>
                        <a:cubicBezTo>
                          <a:pt x="35" y="19"/>
                          <a:pt x="35" y="19"/>
                          <a:pt x="35" y="19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6"/>
                          <a:pt x="30" y="14"/>
                          <a:pt x="29" y="13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1" y="6"/>
                          <a:pt x="31" y="6"/>
                          <a:pt x="31" y="6"/>
                        </a:cubicBezTo>
                        <a:cubicBezTo>
                          <a:pt x="27" y="9"/>
                          <a:pt x="27" y="9"/>
                          <a:pt x="27" y="9"/>
                        </a:cubicBezTo>
                        <a:cubicBezTo>
                          <a:pt x="26" y="7"/>
                          <a:pt x="24" y="6"/>
                          <a:pt x="23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lose/>
                        <a:moveTo>
                          <a:pt x="22" y="18"/>
                        </a:moveTo>
                        <a:cubicBezTo>
                          <a:pt x="22" y="21"/>
                          <a:pt x="19" y="23"/>
                          <a:pt x="16" y="22"/>
                        </a:cubicBezTo>
                        <a:cubicBezTo>
                          <a:pt x="13" y="21"/>
                          <a:pt x="12" y="19"/>
                          <a:pt x="12" y="16"/>
                        </a:cubicBezTo>
                        <a:cubicBezTo>
                          <a:pt x="13" y="13"/>
                          <a:pt x="16" y="11"/>
                          <a:pt x="19" y="12"/>
                        </a:cubicBezTo>
                        <a:cubicBezTo>
                          <a:pt x="21" y="13"/>
                          <a:pt x="23" y="16"/>
                          <a:pt x="22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88" name="Freeform 327"/>
                  <p:cNvSpPr>
                    <a:spLocks noEditPoints="1"/>
                  </p:cNvSpPr>
                  <p:nvPr/>
                </p:nvSpPr>
                <p:spPr bwMode="auto">
                  <a:xfrm flipH="1">
                    <a:off x="2184921" y="5572801"/>
                    <a:ext cx="832211" cy="837267"/>
                  </a:xfrm>
                  <a:custGeom>
                    <a:avLst/>
                    <a:gdLst>
                      <a:gd name="T0" fmla="*/ 19 w 28"/>
                      <a:gd name="T1" fmla="*/ 1 h 29"/>
                      <a:gd name="T2" fmla="*/ 15 w 28"/>
                      <a:gd name="T3" fmla="*/ 0 h 29"/>
                      <a:gd name="T4" fmla="*/ 14 w 28"/>
                      <a:gd name="T5" fmla="*/ 4 h 29"/>
                      <a:gd name="T6" fmla="*/ 10 w 28"/>
                      <a:gd name="T7" fmla="*/ 5 h 29"/>
                      <a:gd name="T8" fmla="*/ 8 w 28"/>
                      <a:gd name="T9" fmla="*/ 1 h 29"/>
                      <a:gd name="T10" fmla="*/ 5 w 28"/>
                      <a:gd name="T11" fmla="*/ 3 h 29"/>
                      <a:gd name="T12" fmla="*/ 7 w 28"/>
                      <a:gd name="T13" fmla="*/ 7 h 29"/>
                      <a:gd name="T14" fmla="*/ 4 w 28"/>
                      <a:gd name="T15" fmla="*/ 10 h 29"/>
                      <a:gd name="T16" fmla="*/ 0 w 28"/>
                      <a:gd name="T17" fmla="*/ 9 h 29"/>
                      <a:gd name="T18" fmla="*/ 0 w 28"/>
                      <a:gd name="T19" fmla="*/ 13 h 29"/>
                      <a:gd name="T20" fmla="*/ 3 w 28"/>
                      <a:gd name="T21" fmla="*/ 14 h 29"/>
                      <a:gd name="T22" fmla="*/ 4 w 28"/>
                      <a:gd name="T23" fmla="*/ 18 h 29"/>
                      <a:gd name="T24" fmla="*/ 1 w 28"/>
                      <a:gd name="T25" fmla="*/ 20 h 29"/>
                      <a:gd name="T26" fmla="*/ 3 w 28"/>
                      <a:gd name="T27" fmla="*/ 23 h 29"/>
                      <a:gd name="T28" fmla="*/ 6 w 28"/>
                      <a:gd name="T29" fmla="*/ 21 h 29"/>
                      <a:gd name="T30" fmla="*/ 9 w 28"/>
                      <a:gd name="T31" fmla="*/ 24 h 29"/>
                      <a:gd name="T32" fmla="*/ 8 w 28"/>
                      <a:gd name="T33" fmla="*/ 28 h 29"/>
                      <a:gd name="T34" fmla="*/ 12 w 28"/>
                      <a:gd name="T35" fmla="*/ 29 h 29"/>
                      <a:gd name="T36" fmla="*/ 13 w 28"/>
                      <a:gd name="T37" fmla="*/ 25 h 29"/>
                      <a:gd name="T38" fmla="*/ 17 w 28"/>
                      <a:gd name="T39" fmla="*/ 24 h 29"/>
                      <a:gd name="T40" fmla="*/ 19 w 28"/>
                      <a:gd name="T41" fmla="*/ 28 h 29"/>
                      <a:gd name="T42" fmla="*/ 23 w 28"/>
                      <a:gd name="T43" fmla="*/ 26 h 29"/>
                      <a:gd name="T44" fmla="*/ 21 w 28"/>
                      <a:gd name="T45" fmla="*/ 22 h 29"/>
                      <a:gd name="T46" fmla="*/ 23 w 28"/>
                      <a:gd name="T47" fmla="*/ 19 h 29"/>
                      <a:gd name="T48" fmla="*/ 27 w 28"/>
                      <a:gd name="T49" fmla="*/ 20 h 29"/>
                      <a:gd name="T50" fmla="*/ 28 w 28"/>
                      <a:gd name="T51" fmla="*/ 16 h 29"/>
                      <a:gd name="T52" fmla="*/ 24 w 28"/>
                      <a:gd name="T53" fmla="*/ 15 h 29"/>
                      <a:gd name="T54" fmla="*/ 24 w 28"/>
                      <a:gd name="T55" fmla="*/ 11 h 29"/>
                      <a:gd name="T56" fmla="*/ 27 w 28"/>
                      <a:gd name="T57" fmla="*/ 9 h 29"/>
                      <a:gd name="T58" fmla="*/ 25 w 28"/>
                      <a:gd name="T59" fmla="*/ 5 h 29"/>
                      <a:gd name="T60" fmla="*/ 22 w 28"/>
                      <a:gd name="T61" fmla="*/ 7 h 29"/>
                      <a:gd name="T62" fmla="*/ 18 w 28"/>
                      <a:gd name="T63" fmla="*/ 5 h 29"/>
                      <a:gd name="T64" fmla="*/ 19 w 28"/>
                      <a:gd name="T65" fmla="*/ 1 h 29"/>
                      <a:gd name="T66" fmla="*/ 18 w 28"/>
                      <a:gd name="T67" fmla="*/ 15 h 29"/>
                      <a:gd name="T68" fmla="*/ 13 w 28"/>
                      <a:gd name="T69" fmla="*/ 19 h 29"/>
                      <a:gd name="T70" fmla="*/ 10 w 28"/>
                      <a:gd name="T71" fmla="*/ 13 h 29"/>
                      <a:gd name="T72" fmla="*/ 15 w 28"/>
                      <a:gd name="T73" fmla="*/ 10 h 29"/>
                      <a:gd name="T74" fmla="*/ 18 w 28"/>
                      <a:gd name="T75" fmla="*/ 1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8" h="29">
                        <a:moveTo>
                          <a:pt x="19" y="1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3" y="4"/>
                          <a:pt x="11" y="4"/>
                          <a:pt x="10" y="5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6" y="8"/>
                          <a:pt x="5" y="9"/>
                          <a:pt x="4" y="1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5"/>
                          <a:pt x="3" y="17"/>
                          <a:pt x="4" y="18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7" y="22"/>
                          <a:pt x="8" y="23"/>
                          <a:pt x="9" y="24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12" y="29"/>
                          <a:pt x="12" y="29"/>
                          <a:pt x="12" y="29"/>
                        </a:cubicBezTo>
                        <a:cubicBezTo>
                          <a:pt x="13" y="25"/>
                          <a:pt x="13" y="25"/>
                          <a:pt x="13" y="25"/>
                        </a:cubicBezTo>
                        <a:cubicBezTo>
                          <a:pt x="15" y="25"/>
                          <a:pt x="16" y="25"/>
                          <a:pt x="17" y="24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1" y="22"/>
                          <a:pt x="21" y="22"/>
                          <a:pt x="21" y="22"/>
                        </a:cubicBezTo>
                        <a:cubicBezTo>
                          <a:pt x="22" y="21"/>
                          <a:pt x="23" y="20"/>
                          <a:pt x="23" y="19"/>
                        </a:cubicBezTo>
                        <a:cubicBezTo>
                          <a:pt x="27" y="20"/>
                          <a:pt x="27" y="20"/>
                          <a:pt x="27" y="20"/>
                        </a:cubicBezTo>
                        <a:cubicBezTo>
                          <a:pt x="28" y="16"/>
                          <a:pt x="28" y="16"/>
                          <a:pt x="28" y="16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4"/>
                          <a:pt x="24" y="12"/>
                          <a:pt x="24" y="11"/>
                        </a:cubicBezTo>
                        <a:cubicBezTo>
                          <a:pt x="27" y="9"/>
                          <a:pt x="27" y="9"/>
                          <a:pt x="27" y="9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ubicBezTo>
                          <a:pt x="21" y="6"/>
                          <a:pt x="19" y="6"/>
                          <a:pt x="18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lose/>
                        <a:moveTo>
                          <a:pt x="18" y="15"/>
                        </a:moveTo>
                        <a:cubicBezTo>
                          <a:pt x="17" y="18"/>
                          <a:pt x="15" y="19"/>
                          <a:pt x="13" y="19"/>
                        </a:cubicBezTo>
                        <a:cubicBezTo>
                          <a:pt x="10" y="18"/>
                          <a:pt x="9" y="16"/>
                          <a:pt x="10" y="13"/>
                        </a:cubicBezTo>
                        <a:cubicBezTo>
                          <a:pt x="10" y="11"/>
                          <a:pt x="12" y="10"/>
                          <a:pt x="15" y="10"/>
                        </a:cubicBezTo>
                        <a:cubicBezTo>
                          <a:pt x="17" y="11"/>
                          <a:pt x="19" y="13"/>
                          <a:pt x="18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89" name="Freeform 328"/>
                  <p:cNvSpPr>
                    <a:spLocks noEditPoints="1"/>
                  </p:cNvSpPr>
                  <p:nvPr/>
                </p:nvSpPr>
                <p:spPr bwMode="auto">
                  <a:xfrm flipH="1">
                    <a:off x="7713179" y="4875080"/>
                    <a:ext cx="832211" cy="813208"/>
                  </a:xfrm>
                  <a:custGeom>
                    <a:avLst/>
                    <a:gdLst>
                      <a:gd name="T0" fmla="*/ 19 w 28"/>
                      <a:gd name="T1" fmla="*/ 1 h 28"/>
                      <a:gd name="T2" fmla="*/ 16 w 28"/>
                      <a:gd name="T3" fmla="*/ 0 h 28"/>
                      <a:gd name="T4" fmla="*/ 15 w 28"/>
                      <a:gd name="T5" fmla="*/ 3 h 28"/>
                      <a:gd name="T6" fmla="*/ 10 w 28"/>
                      <a:gd name="T7" fmla="*/ 4 h 28"/>
                      <a:gd name="T8" fmla="*/ 8 w 28"/>
                      <a:gd name="T9" fmla="*/ 1 h 28"/>
                      <a:gd name="T10" fmla="*/ 5 w 28"/>
                      <a:gd name="T11" fmla="*/ 3 h 28"/>
                      <a:gd name="T12" fmla="*/ 7 w 28"/>
                      <a:gd name="T13" fmla="*/ 6 h 28"/>
                      <a:gd name="T14" fmla="*/ 5 w 28"/>
                      <a:gd name="T15" fmla="*/ 9 h 28"/>
                      <a:gd name="T16" fmla="*/ 1 w 28"/>
                      <a:gd name="T17" fmla="*/ 8 h 28"/>
                      <a:gd name="T18" fmla="*/ 0 w 28"/>
                      <a:gd name="T19" fmla="*/ 12 h 28"/>
                      <a:gd name="T20" fmla="*/ 4 w 28"/>
                      <a:gd name="T21" fmla="*/ 13 h 28"/>
                      <a:gd name="T22" fmla="*/ 4 w 28"/>
                      <a:gd name="T23" fmla="*/ 17 h 28"/>
                      <a:gd name="T24" fmla="*/ 1 w 28"/>
                      <a:gd name="T25" fmla="*/ 19 h 28"/>
                      <a:gd name="T26" fmla="*/ 3 w 28"/>
                      <a:gd name="T27" fmla="*/ 23 h 28"/>
                      <a:gd name="T28" fmla="*/ 6 w 28"/>
                      <a:gd name="T29" fmla="*/ 21 h 28"/>
                      <a:gd name="T30" fmla="*/ 10 w 28"/>
                      <a:gd name="T31" fmla="*/ 23 h 28"/>
                      <a:gd name="T32" fmla="*/ 9 w 28"/>
                      <a:gd name="T33" fmla="*/ 27 h 28"/>
                      <a:gd name="T34" fmla="*/ 12 w 28"/>
                      <a:gd name="T35" fmla="*/ 28 h 28"/>
                      <a:gd name="T36" fmla="*/ 13 w 28"/>
                      <a:gd name="T37" fmla="*/ 24 h 28"/>
                      <a:gd name="T38" fmla="*/ 18 w 28"/>
                      <a:gd name="T39" fmla="*/ 24 h 28"/>
                      <a:gd name="T40" fmla="*/ 20 w 28"/>
                      <a:gd name="T41" fmla="*/ 27 h 28"/>
                      <a:gd name="T42" fmla="*/ 23 w 28"/>
                      <a:gd name="T43" fmla="*/ 25 h 28"/>
                      <a:gd name="T44" fmla="*/ 21 w 28"/>
                      <a:gd name="T45" fmla="*/ 22 h 28"/>
                      <a:gd name="T46" fmla="*/ 23 w 28"/>
                      <a:gd name="T47" fmla="*/ 18 h 28"/>
                      <a:gd name="T48" fmla="*/ 27 w 28"/>
                      <a:gd name="T49" fmla="*/ 19 h 28"/>
                      <a:gd name="T50" fmla="*/ 28 w 28"/>
                      <a:gd name="T51" fmla="*/ 15 h 28"/>
                      <a:gd name="T52" fmla="*/ 24 w 28"/>
                      <a:gd name="T53" fmla="*/ 14 h 28"/>
                      <a:gd name="T54" fmla="*/ 24 w 28"/>
                      <a:gd name="T55" fmla="*/ 10 h 28"/>
                      <a:gd name="T56" fmla="*/ 27 w 28"/>
                      <a:gd name="T57" fmla="*/ 8 h 28"/>
                      <a:gd name="T58" fmla="*/ 25 w 28"/>
                      <a:gd name="T59" fmla="*/ 5 h 28"/>
                      <a:gd name="T60" fmla="*/ 22 w 28"/>
                      <a:gd name="T61" fmla="*/ 7 h 28"/>
                      <a:gd name="T62" fmla="*/ 18 w 28"/>
                      <a:gd name="T63" fmla="*/ 4 h 28"/>
                      <a:gd name="T64" fmla="*/ 19 w 28"/>
                      <a:gd name="T65" fmla="*/ 1 h 28"/>
                      <a:gd name="T66" fmla="*/ 18 w 28"/>
                      <a:gd name="T67" fmla="*/ 15 h 28"/>
                      <a:gd name="T68" fmla="*/ 13 w 28"/>
                      <a:gd name="T69" fmla="*/ 18 h 28"/>
                      <a:gd name="T70" fmla="*/ 10 w 28"/>
                      <a:gd name="T71" fmla="*/ 13 h 28"/>
                      <a:gd name="T72" fmla="*/ 15 w 28"/>
                      <a:gd name="T73" fmla="*/ 10 h 28"/>
                      <a:gd name="T74" fmla="*/ 18 w 28"/>
                      <a:gd name="T75" fmla="*/ 15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8" h="28">
                        <a:moveTo>
                          <a:pt x="19" y="1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13" y="3"/>
                          <a:pt x="12" y="4"/>
                          <a:pt x="10" y="4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6" y="7"/>
                          <a:pt x="5" y="8"/>
                          <a:pt x="5" y="9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3" y="15"/>
                          <a:pt x="4" y="16"/>
                          <a:pt x="4" y="17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7" y="22"/>
                          <a:pt x="8" y="23"/>
                          <a:pt x="10" y="23"/>
                        </a:cubicBezTo>
                        <a:cubicBezTo>
                          <a:pt x="9" y="27"/>
                          <a:pt x="9" y="27"/>
                          <a:pt x="9" y="27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5" y="24"/>
                          <a:pt x="16" y="24"/>
                          <a:pt x="18" y="24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21" y="22"/>
                          <a:pt x="21" y="22"/>
                          <a:pt x="21" y="22"/>
                        </a:cubicBezTo>
                        <a:cubicBezTo>
                          <a:pt x="22" y="21"/>
                          <a:pt x="23" y="20"/>
                          <a:pt x="23" y="18"/>
                        </a:cubicBezTo>
                        <a:cubicBezTo>
                          <a:pt x="27" y="19"/>
                          <a:pt x="27" y="19"/>
                          <a:pt x="27" y="19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4" y="14"/>
                          <a:pt x="24" y="14"/>
                          <a:pt x="24" y="14"/>
                        </a:cubicBezTo>
                        <a:cubicBezTo>
                          <a:pt x="25" y="13"/>
                          <a:pt x="24" y="12"/>
                          <a:pt x="24" y="10"/>
                        </a:cubicBezTo>
                        <a:cubicBezTo>
                          <a:pt x="27" y="8"/>
                          <a:pt x="27" y="8"/>
                          <a:pt x="27" y="8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ubicBezTo>
                          <a:pt x="21" y="6"/>
                          <a:pt x="20" y="5"/>
                          <a:pt x="18" y="4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lose/>
                        <a:moveTo>
                          <a:pt x="18" y="15"/>
                        </a:moveTo>
                        <a:cubicBezTo>
                          <a:pt x="18" y="17"/>
                          <a:pt x="15" y="19"/>
                          <a:pt x="13" y="18"/>
                        </a:cubicBezTo>
                        <a:cubicBezTo>
                          <a:pt x="11" y="17"/>
                          <a:pt x="9" y="15"/>
                          <a:pt x="10" y="13"/>
                        </a:cubicBezTo>
                        <a:cubicBezTo>
                          <a:pt x="10" y="10"/>
                          <a:pt x="13" y="9"/>
                          <a:pt x="15" y="10"/>
                        </a:cubicBezTo>
                        <a:cubicBezTo>
                          <a:pt x="17" y="10"/>
                          <a:pt x="19" y="13"/>
                          <a:pt x="18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90" name="Freeform 335"/>
                  <p:cNvSpPr>
                    <a:spLocks noEditPoints="1"/>
                  </p:cNvSpPr>
                  <p:nvPr/>
                </p:nvSpPr>
                <p:spPr bwMode="auto">
                  <a:xfrm flipH="1">
                    <a:off x="8737906" y="6049177"/>
                    <a:ext cx="802488" cy="779524"/>
                  </a:xfrm>
                  <a:custGeom>
                    <a:avLst/>
                    <a:gdLst>
                      <a:gd name="T0" fmla="*/ 19 w 27"/>
                      <a:gd name="T1" fmla="*/ 1 h 27"/>
                      <a:gd name="T2" fmla="*/ 15 w 27"/>
                      <a:gd name="T3" fmla="*/ 0 h 27"/>
                      <a:gd name="T4" fmla="*/ 14 w 27"/>
                      <a:gd name="T5" fmla="*/ 4 h 27"/>
                      <a:gd name="T6" fmla="*/ 10 w 27"/>
                      <a:gd name="T7" fmla="*/ 4 h 27"/>
                      <a:gd name="T8" fmla="*/ 8 w 27"/>
                      <a:gd name="T9" fmla="*/ 1 h 27"/>
                      <a:gd name="T10" fmla="*/ 5 w 27"/>
                      <a:gd name="T11" fmla="*/ 3 h 27"/>
                      <a:gd name="T12" fmla="*/ 7 w 27"/>
                      <a:gd name="T13" fmla="*/ 6 h 27"/>
                      <a:gd name="T14" fmla="*/ 5 w 27"/>
                      <a:gd name="T15" fmla="*/ 9 h 27"/>
                      <a:gd name="T16" fmla="*/ 1 w 27"/>
                      <a:gd name="T17" fmla="*/ 9 h 27"/>
                      <a:gd name="T18" fmla="*/ 0 w 27"/>
                      <a:gd name="T19" fmla="*/ 12 h 27"/>
                      <a:gd name="T20" fmla="*/ 4 w 27"/>
                      <a:gd name="T21" fmla="*/ 13 h 27"/>
                      <a:gd name="T22" fmla="*/ 4 w 27"/>
                      <a:gd name="T23" fmla="*/ 17 h 27"/>
                      <a:gd name="T24" fmla="*/ 1 w 27"/>
                      <a:gd name="T25" fmla="*/ 19 h 27"/>
                      <a:gd name="T26" fmla="*/ 3 w 27"/>
                      <a:gd name="T27" fmla="*/ 22 h 27"/>
                      <a:gd name="T28" fmla="*/ 6 w 27"/>
                      <a:gd name="T29" fmla="*/ 20 h 27"/>
                      <a:gd name="T30" fmla="*/ 9 w 27"/>
                      <a:gd name="T31" fmla="*/ 23 h 27"/>
                      <a:gd name="T32" fmla="*/ 8 w 27"/>
                      <a:gd name="T33" fmla="*/ 26 h 27"/>
                      <a:gd name="T34" fmla="*/ 12 w 27"/>
                      <a:gd name="T35" fmla="*/ 27 h 27"/>
                      <a:gd name="T36" fmla="*/ 13 w 27"/>
                      <a:gd name="T37" fmla="*/ 24 h 27"/>
                      <a:gd name="T38" fmla="*/ 17 w 27"/>
                      <a:gd name="T39" fmla="*/ 23 h 27"/>
                      <a:gd name="T40" fmla="*/ 19 w 27"/>
                      <a:gd name="T41" fmla="*/ 26 h 27"/>
                      <a:gd name="T42" fmla="*/ 22 w 27"/>
                      <a:gd name="T43" fmla="*/ 24 h 27"/>
                      <a:gd name="T44" fmla="*/ 20 w 27"/>
                      <a:gd name="T45" fmla="*/ 21 h 27"/>
                      <a:gd name="T46" fmla="*/ 23 w 27"/>
                      <a:gd name="T47" fmla="*/ 18 h 27"/>
                      <a:gd name="T48" fmla="*/ 26 w 27"/>
                      <a:gd name="T49" fmla="*/ 19 h 27"/>
                      <a:gd name="T50" fmla="*/ 27 w 27"/>
                      <a:gd name="T51" fmla="*/ 15 h 27"/>
                      <a:gd name="T52" fmla="*/ 24 w 27"/>
                      <a:gd name="T53" fmla="*/ 14 h 27"/>
                      <a:gd name="T54" fmla="*/ 23 w 27"/>
                      <a:gd name="T55" fmla="*/ 10 h 27"/>
                      <a:gd name="T56" fmla="*/ 26 w 27"/>
                      <a:gd name="T57" fmla="*/ 8 h 27"/>
                      <a:gd name="T58" fmla="*/ 24 w 27"/>
                      <a:gd name="T59" fmla="*/ 5 h 27"/>
                      <a:gd name="T60" fmla="*/ 21 w 27"/>
                      <a:gd name="T61" fmla="*/ 7 h 27"/>
                      <a:gd name="T62" fmla="*/ 18 w 27"/>
                      <a:gd name="T63" fmla="*/ 5 h 27"/>
                      <a:gd name="T64" fmla="*/ 19 w 27"/>
                      <a:gd name="T65" fmla="*/ 1 h 27"/>
                      <a:gd name="T66" fmla="*/ 18 w 27"/>
                      <a:gd name="T67" fmla="*/ 15 h 27"/>
                      <a:gd name="T68" fmla="*/ 13 w 27"/>
                      <a:gd name="T69" fmla="*/ 18 h 27"/>
                      <a:gd name="T70" fmla="*/ 10 w 27"/>
                      <a:gd name="T71" fmla="*/ 13 h 27"/>
                      <a:gd name="T72" fmla="*/ 15 w 27"/>
                      <a:gd name="T73" fmla="*/ 10 h 27"/>
                      <a:gd name="T74" fmla="*/ 18 w 27"/>
                      <a:gd name="T75" fmla="*/ 15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7" h="27">
                        <a:moveTo>
                          <a:pt x="19" y="1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3" y="4"/>
                          <a:pt x="11" y="4"/>
                          <a:pt x="10" y="4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6" y="7"/>
                          <a:pt x="5" y="8"/>
                          <a:pt x="5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4" y="15"/>
                          <a:pt x="4" y="16"/>
                          <a:pt x="4" y="17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7" y="21"/>
                          <a:pt x="8" y="22"/>
                          <a:pt x="9" y="23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12" y="27"/>
                          <a:pt x="12" y="27"/>
                          <a:pt x="12" y="27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4" y="24"/>
                          <a:pt x="16" y="24"/>
                          <a:pt x="17" y="23"/>
                        </a:cubicBezTo>
                        <a:cubicBezTo>
                          <a:pt x="19" y="26"/>
                          <a:pt x="19" y="26"/>
                          <a:pt x="19" y="26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21" y="20"/>
                          <a:pt x="22" y="19"/>
                          <a:pt x="23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4" y="14"/>
                          <a:pt x="24" y="14"/>
                          <a:pt x="24" y="14"/>
                        </a:cubicBezTo>
                        <a:cubicBezTo>
                          <a:pt x="24" y="13"/>
                          <a:pt x="24" y="12"/>
                          <a:pt x="23" y="10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0" y="6"/>
                          <a:pt x="19" y="5"/>
                          <a:pt x="18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lose/>
                        <a:moveTo>
                          <a:pt x="18" y="15"/>
                        </a:moveTo>
                        <a:cubicBezTo>
                          <a:pt x="17" y="17"/>
                          <a:pt x="15" y="18"/>
                          <a:pt x="13" y="18"/>
                        </a:cubicBezTo>
                        <a:cubicBezTo>
                          <a:pt x="10" y="17"/>
                          <a:pt x="9" y="15"/>
                          <a:pt x="10" y="13"/>
                        </a:cubicBezTo>
                        <a:cubicBezTo>
                          <a:pt x="10" y="10"/>
                          <a:pt x="12" y="9"/>
                          <a:pt x="15" y="10"/>
                        </a:cubicBezTo>
                        <a:cubicBezTo>
                          <a:pt x="17" y="10"/>
                          <a:pt x="18" y="13"/>
                          <a:pt x="18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91" name="Freeform 337"/>
                  <p:cNvSpPr>
                    <a:spLocks noEditPoints="1"/>
                  </p:cNvSpPr>
                  <p:nvPr/>
                </p:nvSpPr>
                <p:spPr bwMode="auto">
                  <a:xfrm flipH="1">
                    <a:off x="9220637" y="5044664"/>
                    <a:ext cx="951099" cy="928694"/>
                  </a:xfrm>
                  <a:custGeom>
                    <a:avLst/>
                    <a:gdLst>
                      <a:gd name="T0" fmla="*/ 22 w 32"/>
                      <a:gd name="T1" fmla="*/ 1 h 32"/>
                      <a:gd name="T2" fmla="*/ 18 w 32"/>
                      <a:gd name="T3" fmla="*/ 0 h 32"/>
                      <a:gd name="T4" fmla="*/ 17 w 32"/>
                      <a:gd name="T5" fmla="*/ 5 h 32"/>
                      <a:gd name="T6" fmla="*/ 12 w 32"/>
                      <a:gd name="T7" fmla="*/ 5 h 32"/>
                      <a:gd name="T8" fmla="*/ 10 w 32"/>
                      <a:gd name="T9" fmla="*/ 1 h 32"/>
                      <a:gd name="T10" fmla="*/ 6 w 32"/>
                      <a:gd name="T11" fmla="*/ 4 h 32"/>
                      <a:gd name="T12" fmla="*/ 8 w 32"/>
                      <a:gd name="T13" fmla="*/ 8 h 32"/>
                      <a:gd name="T14" fmla="*/ 5 w 32"/>
                      <a:gd name="T15" fmla="*/ 11 h 32"/>
                      <a:gd name="T16" fmla="*/ 1 w 32"/>
                      <a:gd name="T17" fmla="*/ 10 h 32"/>
                      <a:gd name="T18" fmla="*/ 0 w 32"/>
                      <a:gd name="T19" fmla="*/ 15 h 32"/>
                      <a:gd name="T20" fmla="*/ 4 w 32"/>
                      <a:gd name="T21" fmla="*/ 16 h 32"/>
                      <a:gd name="T22" fmla="*/ 5 w 32"/>
                      <a:gd name="T23" fmla="*/ 20 h 32"/>
                      <a:gd name="T24" fmla="*/ 1 w 32"/>
                      <a:gd name="T25" fmla="*/ 23 h 32"/>
                      <a:gd name="T26" fmla="*/ 3 w 32"/>
                      <a:gd name="T27" fmla="*/ 27 h 32"/>
                      <a:gd name="T28" fmla="*/ 7 w 32"/>
                      <a:gd name="T29" fmla="*/ 24 h 32"/>
                      <a:gd name="T30" fmla="*/ 11 w 32"/>
                      <a:gd name="T31" fmla="*/ 27 h 32"/>
                      <a:gd name="T32" fmla="*/ 10 w 32"/>
                      <a:gd name="T33" fmla="*/ 31 h 32"/>
                      <a:gd name="T34" fmla="*/ 14 w 32"/>
                      <a:gd name="T35" fmla="*/ 32 h 32"/>
                      <a:gd name="T36" fmla="*/ 15 w 32"/>
                      <a:gd name="T37" fmla="*/ 28 h 32"/>
                      <a:gd name="T38" fmla="*/ 20 w 32"/>
                      <a:gd name="T39" fmla="*/ 28 h 32"/>
                      <a:gd name="T40" fmla="*/ 22 w 32"/>
                      <a:gd name="T41" fmla="*/ 31 h 32"/>
                      <a:gd name="T42" fmla="*/ 26 w 32"/>
                      <a:gd name="T43" fmla="*/ 29 h 32"/>
                      <a:gd name="T44" fmla="*/ 24 w 32"/>
                      <a:gd name="T45" fmla="*/ 25 h 32"/>
                      <a:gd name="T46" fmla="*/ 27 w 32"/>
                      <a:gd name="T47" fmla="*/ 21 h 32"/>
                      <a:gd name="T48" fmla="*/ 31 w 32"/>
                      <a:gd name="T49" fmla="*/ 22 h 32"/>
                      <a:gd name="T50" fmla="*/ 32 w 32"/>
                      <a:gd name="T51" fmla="*/ 18 h 32"/>
                      <a:gd name="T52" fmla="*/ 28 w 32"/>
                      <a:gd name="T53" fmla="*/ 17 h 32"/>
                      <a:gd name="T54" fmla="*/ 27 w 32"/>
                      <a:gd name="T55" fmla="*/ 12 h 32"/>
                      <a:gd name="T56" fmla="*/ 31 w 32"/>
                      <a:gd name="T57" fmla="*/ 10 h 32"/>
                      <a:gd name="T58" fmla="*/ 29 w 32"/>
                      <a:gd name="T59" fmla="*/ 6 h 32"/>
                      <a:gd name="T60" fmla="*/ 25 w 32"/>
                      <a:gd name="T61" fmla="*/ 8 h 32"/>
                      <a:gd name="T62" fmla="*/ 21 w 32"/>
                      <a:gd name="T63" fmla="*/ 6 h 32"/>
                      <a:gd name="T64" fmla="*/ 22 w 32"/>
                      <a:gd name="T65" fmla="*/ 1 h 32"/>
                      <a:gd name="T66" fmla="*/ 21 w 32"/>
                      <a:gd name="T67" fmla="*/ 18 h 32"/>
                      <a:gd name="T68" fmla="*/ 15 w 32"/>
                      <a:gd name="T69" fmla="*/ 21 h 32"/>
                      <a:gd name="T70" fmla="*/ 11 w 32"/>
                      <a:gd name="T71" fmla="*/ 15 h 32"/>
                      <a:gd name="T72" fmla="*/ 17 w 32"/>
                      <a:gd name="T73" fmla="*/ 12 h 32"/>
                      <a:gd name="T74" fmla="*/ 21 w 32"/>
                      <a:gd name="T75" fmla="*/ 18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2" h="32">
                        <a:moveTo>
                          <a:pt x="22" y="1"/>
                        </a:move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4"/>
                          <a:pt x="13" y="5"/>
                          <a:pt x="12" y="5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7" y="9"/>
                          <a:pt x="6" y="10"/>
                          <a:pt x="5" y="11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4" y="17"/>
                          <a:pt x="4" y="19"/>
                          <a:pt x="5" y="20"/>
                        </a:cubicBezTo>
                        <a:cubicBezTo>
                          <a:pt x="1" y="23"/>
                          <a:pt x="1" y="23"/>
                          <a:pt x="1" y="23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8" y="25"/>
                          <a:pt x="9" y="26"/>
                          <a:pt x="11" y="27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5" y="28"/>
                          <a:pt x="15" y="28"/>
                          <a:pt x="15" y="28"/>
                        </a:cubicBezTo>
                        <a:cubicBezTo>
                          <a:pt x="17" y="28"/>
                          <a:pt x="18" y="28"/>
                          <a:pt x="20" y="28"/>
                        </a:cubicBezTo>
                        <a:cubicBezTo>
                          <a:pt x="22" y="31"/>
                          <a:pt x="22" y="31"/>
                          <a:pt x="22" y="31"/>
                        </a:cubicBezTo>
                        <a:cubicBezTo>
                          <a:pt x="26" y="29"/>
                          <a:pt x="26" y="29"/>
                          <a:pt x="26" y="29"/>
                        </a:cubicBezTo>
                        <a:cubicBezTo>
                          <a:pt x="24" y="25"/>
                          <a:pt x="24" y="25"/>
                          <a:pt x="24" y="25"/>
                        </a:cubicBezTo>
                        <a:cubicBezTo>
                          <a:pt x="25" y="24"/>
                          <a:pt x="26" y="23"/>
                          <a:pt x="27" y="21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32" y="18"/>
                          <a:pt x="32" y="18"/>
                          <a:pt x="32" y="18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28" y="15"/>
                          <a:pt x="28" y="14"/>
                          <a:pt x="27" y="12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25" y="8"/>
                          <a:pt x="25" y="8"/>
                          <a:pt x="25" y="8"/>
                        </a:cubicBezTo>
                        <a:cubicBezTo>
                          <a:pt x="24" y="7"/>
                          <a:pt x="22" y="6"/>
                          <a:pt x="21" y="6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lose/>
                        <a:moveTo>
                          <a:pt x="21" y="18"/>
                        </a:moveTo>
                        <a:cubicBezTo>
                          <a:pt x="20" y="20"/>
                          <a:pt x="17" y="22"/>
                          <a:pt x="15" y="21"/>
                        </a:cubicBezTo>
                        <a:cubicBezTo>
                          <a:pt x="12" y="20"/>
                          <a:pt x="10" y="18"/>
                          <a:pt x="11" y="15"/>
                        </a:cubicBezTo>
                        <a:cubicBezTo>
                          <a:pt x="12" y="13"/>
                          <a:pt x="14" y="11"/>
                          <a:pt x="17" y="12"/>
                        </a:cubicBezTo>
                        <a:cubicBezTo>
                          <a:pt x="20" y="12"/>
                          <a:pt x="21" y="15"/>
                          <a:pt x="21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92" name="Freeform 341"/>
                  <p:cNvSpPr>
                    <a:spLocks noEditPoints="1"/>
                  </p:cNvSpPr>
                  <p:nvPr/>
                </p:nvSpPr>
                <p:spPr bwMode="auto">
                  <a:xfrm flipH="1">
                    <a:off x="6970134" y="3633615"/>
                    <a:ext cx="564714" cy="548554"/>
                  </a:xfrm>
                  <a:custGeom>
                    <a:avLst/>
                    <a:gdLst>
                      <a:gd name="T0" fmla="*/ 13 w 19"/>
                      <a:gd name="T1" fmla="*/ 0 h 19"/>
                      <a:gd name="T2" fmla="*/ 11 w 19"/>
                      <a:gd name="T3" fmla="*/ 0 h 19"/>
                      <a:gd name="T4" fmla="*/ 10 w 19"/>
                      <a:gd name="T5" fmla="*/ 2 h 19"/>
                      <a:gd name="T6" fmla="*/ 7 w 19"/>
                      <a:gd name="T7" fmla="*/ 3 h 19"/>
                      <a:gd name="T8" fmla="*/ 6 w 19"/>
                      <a:gd name="T9" fmla="*/ 0 h 19"/>
                      <a:gd name="T10" fmla="*/ 3 w 19"/>
                      <a:gd name="T11" fmla="*/ 2 h 19"/>
                      <a:gd name="T12" fmla="*/ 5 w 19"/>
                      <a:gd name="T13" fmla="*/ 4 h 19"/>
                      <a:gd name="T14" fmla="*/ 3 w 19"/>
                      <a:gd name="T15" fmla="*/ 6 h 19"/>
                      <a:gd name="T16" fmla="*/ 1 w 19"/>
                      <a:gd name="T17" fmla="*/ 6 h 19"/>
                      <a:gd name="T18" fmla="*/ 0 w 19"/>
                      <a:gd name="T19" fmla="*/ 8 h 19"/>
                      <a:gd name="T20" fmla="*/ 2 w 19"/>
                      <a:gd name="T21" fmla="*/ 9 h 19"/>
                      <a:gd name="T22" fmla="*/ 3 w 19"/>
                      <a:gd name="T23" fmla="*/ 12 h 19"/>
                      <a:gd name="T24" fmla="*/ 1 w 19"/>
                      <a:gd name="T25" fmla="*/ 13 h 19"/>
                      <a:gd name="T26" fmla="*/ 2 w 19"/>
                      <a:gd name="T27" fmla="*/ 16 h 19"/>
                      <a:gd name="T28" fmla="*/ 4 w 19"/>
                      <a:gd name="T29" fmla="*/ 14 h 19"/>
                      <a:gd name="T30" fmla="*/ 7 w 19"/>
                      <a:gd name="T31" fmla="*/ 16 h 19"/>
                      <a:gd name="T32" fmla="*/ 6 w 19"/>
                      <a:gd name="T33" fmla="*/ 19 h 19"/>
                      <a:gd name="T34" fmla="*/ 9 w 19"/>
                      <a:gd name="T35" fmla="*/ 19 h 19"/>
                      <a:gd name="T36" fmla="*/ 9 w 19"/>
                      <a:gd name="T37" fmla="*/ 17 h 19"/>
                      <a:gd name="T38" fmla="*/ 12 w 19"/>
                      <a:gd name="T39" fmla="*/ 16 h 19"/>
                      <a:gd name="T40" fmla="*/ 13 w 19"/>
                      <a:gd name="T41" fmla="*/ 19 h 19"/>
                      <a:gd name="T42" fmla="*/ 16 w 19"/>
                      <a:gd name="T43" fmla="*/ 17 h 19"/>
                      <a:gd name="T44" fmla="*/ 14 w 19"/>
                      <a:gd name="T45" fmla="*/ 15 h 19"/>
                      <a:gd name="T46" fmla="*/ 16 w 19"/>
                      <a:gd name="T47" fmla="*/ 13 h 19"/>
                      <a:gd name="T48" fmla="*/ 19 w 19"/>
                      <a:gd name="T49" fmla="*/ 13 h 19"/>
                      <a:gd name="T50" fmla="*/ 19 w 19"/>
                      <a:gd name="T51" fmla="*/ 11 h 19"/>
                      <a:gd name="T52" fmla="*/ 17 w 19"/>
                      <a:gd name="T53" fmla="*/ 10 h 19"/>
                      <a:gd name="T54" fmla="*/ 16 w 19"/>
                      <a:gd name="T55" fmla="*/ 7 h 19"/>
                      <a:gd name="T56" fmla="*/ 19 w 19"/>
                      <a:gd name="T57" fmla="*/ 6 h 19"/>
                      <a:gd name="T58" fmla="*/ 17 w 19"/>
                      <a:gd name="T59" fmla="*/ 3 h 19"/>
                      <a:gd name="T60" fmla="*/ 15 w 19"/>
                      <a:gd name="T61" fmla="*/ 5 h 19"/>
                      <a:gd name="T62" fmla="*/ 13 w 19"/>
                      <a:gd name="T63" fmla="*/ 3 h 19"/>
                      <a:gd name="T64" fmla="*/ 13 w 19"/>
                      <a:gd name="T65" fmla="*/ 0 h 19"/>
                      <a:gd name="T66" fmla="*/ 13 w 19"/>
                      <a:gd name="T67" fmla="*/ 10 h 19"/>
                      <a:gd name="T68" fmla="*/ 9 w 19"/>
                      <a:gd name="T69" fmla="*/ 12 h 19"/>
                      <a:gd name="T70" fmla="*/ 7 w 19"/>
                      <a:gd name="T71" fmla="*/ 9 h 19"/>
                      <a:gd name="T72" fmla="*/ 10 w 19"/>
                      <a:gd name="T73" fmla="*/ 7 h 19"/>
                      <a:gd name="T74" fmla="*/ 13 w 19"/>
                      <a:gd name="T75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9" h="19">
                        <a:moveTo>
                          <a:pt x="13" y="0"/>
                        </a:move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9" y="2"/>
                          <a:pt x="8" y="2"/>
                          <a:pt x="7" y="3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10"/>
                          <a:pt x="3" y="11"/>
                          <a:pt x="3" y="12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5" y="15"/>
                          <a:pt x="6" y="16"/>
                          <a:pt x="7" y="16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9" y="19"/>
                          <a:pt x="9" y="19"/>
                          <a:pt x="9" y="19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10" y="17"/>
                          <a:pt x="11" y="17"/>
                          <a:pt x="12" y="16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4" y="15"/>
                          <a:pt x="14" y="15"/>
                          <a:pt x="14" y="15"/>
                        </a:cubicBezTo>
                        <a:cubicBezTo>
                          <a:pt x="15" y="14"/>
                          <a:pt x="16" y="13"/>
                          <a:pt x="16" y="13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7" y="9"/>
                          <a:pt x="17" y="8"/>
                          <a:pt x="16" y="7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4" y="4"/>
                          <a:pt x="14" y="3"/>
                          <a:pt x="13" y="3"/>
                        </a:cubicBezTo>
                        <a:lnTo>
                          <a:pt x="13" y="0"/>
                        </a:lnTo>
                        <a:close/>
                        <a:moveTo>
                          <a:pt x="13" y="10"/>
                        </a:moveTo>
                        <a:cubicBezTo>
                          <a:pt x="12" y="12"/>
                          <a:pt x="11" y="13"/>
                          <a:pt x="9" y="12"/>
                        </a:cubicBezTo>
                        <a:cubicBezTo>
                          <a:pt x="7" y="12"/>
                          <a:pt x="6" y="10"/>
                          <a:pt x="7" y="9"/>
                        </a:cubicBezTo>
                        <a:cubicBezTo>
                          <a:pt x="7" y="7"/>
                          <a:pt x="9" y="6"/>
                          <a:pt x="10" y="7"/>
                        </a:cubicBezTo>
                        <a:cubicBezTo>
                          <a:pt x="12" y="7"/>
                          <a:pt x="13" y="9"/>
                          <a:pt x="1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  <p:sp>
                <p:nvSpPr>
                  <p:cNvPr id="193" name="Freeform 343"/>
                  <p:cNvSpPr>
                    <a:spLocks noEditPoints="1"/>
                  </p:cNvSpPr>
                  <p:nvPr/>
                </p:nvSpPr>
                <p:spPr bwMode="auto">
                  <a:xfrm flipH="1">
                    <a:off x="3136020" y="3980070"/>
                    <a:ext cx="475549" cy="433070"/>
                  </a:xfrm>
                  <a:custGeom>
                    <a:avLst/>
                    <a:gdLst>
                      <a:gd name="T0" fmla="*/ 11 w 16"/>
                      <a:gd name="T1" fmla="*/ 0 h 15"/>
                      <a:gd name="T2" fmla="*/ 8 w 16"/>
                      <a:gd name="T3" fmla="*/ 0 h 15"/>
                      <a:gd name="T4" fmla="*/ 8 w 16"/>
                      <a:gd name="T5" fmla="*/ 2 h 15"/>
                      <a:gd name="T6" fmla="*/ 6 w 16"/>
                      <a:gd name="T7" fmla="*/ 2 h 15"/>
                      <a:gd name="T8" fmla="*/ 5 w 16"/>
                      <a:gd name="T9" fmla="*/ 0 h 15"/>
                      <a:gd name="T10" fmla="*/ 3 w 16"/>
                      <a:gd name="T11" fmla="*/ 1 h 15"/>
                      <a:gd name="T12" fmla="*/ 4 w 16"/>
                      <a:gd name="T13" fmla="*/ 3 h 15"/>
                      <a:gd name="T14" fmla="*/ 2 w 16"/>
                      <a:gd name="T15" fmla="*/ 5 h 15"/>
                      <a:gd name="T16" fmla="*/ 0 w 16"/>
                      <a:gd name="T17" fmla="*/ 4 h 15"/>
                      <a:gd name="T18" fmla="*/ 0 w 16"/>
                      <a:gd name="T19" fmla="*/ 7 h 15"/>
                      <a:gd name="T20" fmla="*/ 2 w 16"/>
                      <a:gd name="T21" fmla="*/ 7 h 15"/>
                      <a:gd name="T22" fmla="*/ 2 w 16"/>
                      <a:gd name="T23" fmla="*/ 9 h 15"/>
                      <a:gd name="T24" fmla="*/ 0 w 16"/>
                      <a:gd name="T25" fmla="*/ 11 h 15"/>
                      <a:gd name="T26" fmla="*/ 1 w 16"/>
                      <a:gd name="T27" fmla="*/ 12 h 15"/>
                      <a:gd name="T28" fmla="*/ 3 w 16"/>
                      <a:gd name="T29" fmla="*/ 11 h 15"/>
                      <a:gd name="T30" fmla="*/ 5 w 16"/>
                      <a:gd name="T31" fmla="*/ 13 h 15"/>
                      <a:gd name="T32" fmla="*/ 5 w 16"/>
                      <a:gd name="T33" fmla="*/ 15 h 15"/>
                      <a:gd name="T34" fmla="*/ 7 w 16"/>
                      <a:gd name="T35" fmla="*/ 15 h 15"/>
                      <a:gd name="T36" fmla="*/ 7 w 16"/>
                      <a:gd name="T37" fmla="*/ 13 h 15"/>
                      <a:gd name="T38" fmla="*/ 10 w 16"/>
                      <a:gd name="T39" fmla="*/ 13 h 15"/>
                      <a:gd name="T40" fmla="*/ 11 w 16"/>
                      <a:gd name="T41" fmla="*/ 15 h 15"/>
                      <a:gd name="T42" fmla="*/ 13 w 16"/>
                      <a:gd name="T43" fmla="*/ 14 h 15"/>
                      <a:gd name="T44" fmla="*/ 11 w 16"/>
                      <a:gd name="T45" fmla="*/ 12 h 15"/>
                      <a:gd name="T46" fmla="*/ 13 w 16"/>
                      <a:gd name="T47" fmla="*/ 10 h 15"/>
                      <a:gd name="T48" fmla="*/ 15 w 16"/>
                      <a:gd name="T49" fmla="*/ 10 h 15"/>
                      <a:gd name="T50" fmla="*/ 16 w 16"/>
                      <a:gd name="T51" fmla="*/ 8 h 15"/>
                      <a:gd name="T52" fmla="*/ 13 w 16"/>
                      <a:gd name="T53" fmla="*/ 8 h 15"/>
                      <a:gd name="T54" fmla="*/ 13 w 16"/>
                      <a:gd name="T55" fmla="*/ 5 h 15"/>
                      <a:gd name="T56" fmla="*/ 15 w 16"/>
                      <a:gd name="T57" fmla="*/ 4 h 15"/>
                      <a:gd name="T58" fmla="*/ 14 w 16"/>
                      <a:gd name="T59" fmla="*/ 2 h 15"/>
                      <a:gd name="T60" fmla="*/ 12 w 16"/>
                      <a:gd name="T61" fmla="*/ 4 h 15"/>
                      <a:gd name="T62" fmla="*/ 10 w 16"/>
                      <a:gd name="T63" fmla="*/ 2 h 15"/>
                      <a:gd name="T64" fmla="*/ 11 w 16"/>
                      <a:gd name="T65" fmla="*/ 0 h 15"/>
                      <a:gd name="T66" fmla="*/ 10 w 16"/>
                      <a:gd name="T67" fmla="*/ 8 h 15"/>
                      <a:gd name="T68" fmla="*/ 7 w 16"/>
                      <a:gd name="T69" fmla="*/ 10 h 15"/>
                      <a:gd name="T70" fmla="*/ 5 w 16"/>
                      <a:gd name="T71" fmla="*/ 7 h 15"/>
                      <a:gd name="T72" fmla="*/ 8 w 16"/>
                      <a:gd name="T73" fmla="*/ 5 h 15"/>
                      <a:gd name="T74" fmla="*/ 10 w 16"/>
                      <a:gd name="T75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6" h="15">
                        <a:moveTo>
                          <a:pt x="11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7" y="2"/>
                          <a:pt x="6" y="2"/>
                          <a:pt x="6" y="2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4"/>
                          <a:pt x="3" y="4"/>
                          <a:pt x="2" y="5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8"/>
                          <a:pt x="2" y="9"/>
                          <a:pt x="2" y="9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4" y="12"/>
                          <a:pt x="4" y="12"/>
                          <a:pt x="5" y="13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8" y="13"/>
                          <a:pt x="9" y="13"/>
                          <a:pt x="10" y="13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3" y="14"/>
                          <a:pt x="13" y="14"/>
                          <a:pt x="13" y="14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2" y="11"/>
                          <a:pt x="13" y="11"/>
                          <a:pt x="13" y="10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3" y="8"/>
                          <a:pt x="13" y="8"/>
                          <a:pt x="13" y="8"/>
                        </a:cubicBezTo>
                        <a:cubicBezTo>
                          <a:pt x="13" y="7"/>
                          <a:pt x="13" y="6"/>
                          <a:pt x="13" y="5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3"/>
                          <a:pt x="11" y="3"/>
                          <a:pt x="10" y="2"/>
                        </a:cubicBezTo>
                        <a:lnTo>
                          <a:pt x="11" y="0"/>
                        </a:lnTo>
                        <a:close/>
                        <a:moveTo>
                          <a:pt x="10" y="8"/>
                        </a:moveTo>
                        <a:cubicBezTo>
                          <a:pt x="10" y="9"/>
                          <a:pt x="8" y="10"/>
                          <a:pt x="7" y="10"/>
                        </a:cubicBezTo>
                        <a:cubicBezTo>
                          <a:pt x="6" y="9"/>
                          <a:pt x="5" y="8"/>
                          <a:pt x="5" y="7"/>
                        </a:cubicBezTo>
                        <a:cubicBezTo>
                          <a:pt x="6" y="6"/>
                          <a:pt x="7" y="5"/>
                          <a:pt x="8" y="5"/>
                        </a:cubicBezTo>
                        <a:cubicBezTo>
                          <a:pt x="9" y="5"/>
                          <a:pt x="10" y="7"/>
                          <a:pt x="1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900"/>
                  </a:p>
                </p:txBody>
              </p:sp>
            </p:grpSp>
            <p:sp>
              <p:nvSpPr>
                <p:cNvPr id="182" name="Freeform 318"/>
                <p:cNvSpPr>
                  <a:spLocks noEditPoints="1"/>
                </p:cNvSpPr>
                <p:nvPr/>
              </p:nvSpPr>
              <p:spPr bwMode="auto">
                <a:xfrm flipH="1">
                  <a:off x="2926145" y="1150227"/>
                  <a:ext cx="1165882" cy="1127739"/>
                </a:xfrm>
                <a:custGeom>
                  <a:avLst/>
                  <a:gdLst>
                    <a:gd name="T0" fmla="*/ 147 w 158"/>
                    <a:gd name="T1" fmla="*/ 70 h 157"/>
                    <a:gd name="T2" fmla="*/ 144 w 158"/>
                    <a:gd name="T3" fmla="*/ 59 h 157"/>
                    <a:gd name="T4" fmla="*/ 140 w 158"/>
                    <a:gd name="T5" fmla="*/ 47 h 157"/>
                    <a:gd name="T6" fmla="*/ 134 w 158"/>
                    <a:gd name="T7" fmla="*/ 37 h 157"/>
                    <a:gd name="T8" fmla="*/ 126 w 158"/>
                    <a:gd name="T9" fmla="*/ 28 h 157"/>
                    <a:gd name="T10" fmla="*/ 116 w 158"/>
                    <a:gd name="T11" fmla="*/ 21 h 157"/>
                    <a:gd name="T12" fmla="*/ 106 w 158"/>
                    <a:gd name="T13" fmla="*/ 16 h 157"/>
                    <a:gd name="T14" fmla="*/ 94 w 158"/>
                    <a:gd name="T15" fmla="*/ 12 h 157"/>
                    <a:gd name="T16" fmla="*/ 83 w 158"/>
                    <a:gd name="T17" fmla="*/ 10 h 157"/>
                    <a:gd name="T18" fmla="*/ 71 w 158"/>
                    <a:gd name="T19" fmla="*/ 11 h 157"/>
                    <a:gd name="T20" fmla="*/ 59 w 158"/>
                    <a:gd name="T21" fmla="*/ 13 h 157"/>
                    <a:gd name="T22" fmla="*/ 48 w 158"/>
                    <a:gd name="T23" fmla="*/ 18 h 157"/>
                    <a:gd name="T24" fmla="*/ 38 w 158"/>
                    <a:gd name="T25" fmla="*/ 24 h 157"/>
                    <a:gd name="T26" fmla="*/ 29 w 158"/>
                    <a:gd name="T27" fmla="*/ 32 h 157"/>
                    <a:gd name="T28" fmla="*/ 22 w 158"/>
                    <a:gd name="T29" fmla="*/ 41 h 157"/>
                    <a:gd name="T30" fmla="*/ 16 w 158"/>
                    <a:gd name="T31" fmla="*/ 52 h 157"/>
                    <a:gd name="T32" fmla="*/ 12 w 158"/>
                    <a:gd name="T33" fmla="*/ 63 h 157"/>
                    <a:gd name="T34" fmla="*/ 11 w 158"/>
                    <a:gd name="T35" fmla="*/ 75 h 157"/>
                    <a:gd name="T36" fmla="*/ 11 w 158"/>
                    <a:gd name="T37" fmla="*/ 87 h 157"/>
                    <a:gd name="T38" fmla="*/ 14 w 158"/>
                    <a:gd name="T39" fmla="*/ 99 h 157"/>
                    <a:gd name="T40" fmla="*/ 18 w 158"/>
                    <a:gd name="T41" fmla="*/ 110 h 157"/>
                    <a:gd name="T42" fmla="*/ 25 w 158"/>
                    <a:gd name="T43" fmla="*/ 120 h 157"/>
                    <a:gd name="T44" fmla="*/ 33 w 158"/>
                    <a:gd name="T45" fmla="*/ 129 h 157"/>
                    <a:gd name="T46" fmla="*/ 42 w 158"/>
                    <a:gd name="T47" fmla="*/ 136 h 157"/>
                    <a:gd name="T48" fmla="*/ 52 w 158"/>
                    <a:gd name="T49" fmla="*/ 142 h 157"/>
                    <a:gd name="T50" fmla="*/ 64 w 158"/>
                    <a:gd name="T51" fmla="*/ 145 h 157"/>
                    <a:gd name="T52" fmla="*/ 76 w 158"/>
                    <a:gd name="T53" fmla="*/ 147 h 157"/>
                    <a:gd name="T54" fmla="*/ 87 w 158"/>
                    <a:gd name="T55" fmla="*/ 147 h 157"/>
                    <a:gd name="T56" fmla="*/ 99 w 158"/>
                    <a:gd name="T57" fmla="*/ 144 h 157"/>
                    <a:gd name="T58" fmla="*/ 110 w 158"/>
                    <a:gd name="T59" fmla="*/ 140 h 157"/>
                    <a:gd name="T60" fmla="*/ 120 w 158"/>
                    <a:gd name="T61" fmla="*/ 133 h 157"/>
                    <a:gd name="T62" fmla="*/ 129 w 158"/>
                    <a:gd name="T63" fmla="*/ 125 h 157"/>
                    <a:gd name="T64" fmla="*/ 136 w 158"/>
                    <a:gd name="T65" fmla="*/ 116 h 157"/>
                    <a:gd name="T66" fmla="*/ 142 w 158"/>
                    <a:gd name="T67" fmla="*/ 105 h 157"/>
                    <a:gd name="T68" fmla="*/ 146 w 158"/>
                    <a:gd name="T69" fmla="*/ 94 h 157"/>
                    <a:gd name="T70" fmla="*/ 147 w 158"/>
                    <a:gd name="T71" fmla="*/ 82 h 157"/>
                    <a:gd name="T72" fmla="*/ 130 w 158"/>
                    <a:gd name="T73" fmla="*/ 77 h 157"/>
                    <a:gd name="T74" fmla="*/ 120 w 158"/>
                    <a:gd name="T75" fmla="*/ 36 h 157"/>
                    <a:gd name="T76" fmla="*/ 122 w 158"/>
                    <a:gd name="T77" fmla="*/ 52 h 157"/>
                    <a:gd name="T78" fmla="*/ 100 w 158"/>
                    <a:gd name="T79" fmla="*/ 20 h 157"/>
                    <a:gd name="T80" fmla="*/ 81 w 158"/>
                    <a:gd name="T81" fmla="*/ 28 h 157"/>
                    <a:gd name="T82" fmla="*/ 77 w 158"/>
                    <a:gd name="T83" fmla="*/ 28 h 157"/>
                    <a:gd name="T84" fmla="*/ 60 w 158"/>
                    <a:gd name="T85" fmla="*/ 27 h 157"/>
                    <a:gd name="T86" fmla="*/ 52 w 158"/>
                    <a:gd name="T87" fmla="*/ 35 h 157"/>
                    <a:gd name="T88" fmla="*/ 56 w 158"/>
                    <a:gd name="T89" fmla="*/ 67 h 157"/>
                    <a:gd name="T90" fmla="*/ 26 w 158"/>
                    <a:gd name="T91" fmla="*/ 52 h 157"/>
                    <a:gd name="T92" fmla="*/ 22 w 158"/>
                    <a:gd name="T93" fmla="*/ 92 h 157"/>
                    <a:gd name="T94" fmla="*/ 26 w 158"/>
                    <a:gd name="T95" fmla="*/ 105 h 157"/>
                    <a:gd name="T96" fmla="*/ 28 w 158"/>
                    <a:gd name="T97" fmla="*/ 80 h 157"/>
                    <a:gd name="T98" fmla="*/ 58 w 158"/>
                    <a:gd name="T99" fmla="*/ 93 h 157"/>
                    <a:gd name="T100" fmla="*/ 60 w 158"/>
                    <a:gd name="T101" fmla="*/ 131 h 157"/>
                    <a:gd name="T102" fmla="*/ 79 w 158"/>
                    <a:gd name="T103" fmla="*/ 141 h 157"/>
                    <a:gd name="T104" fmla="*/ 90 w 158"/>
                    <a:gd name="T105" fmla="*/ 101 h 157"/>
                    <a:gd name="T106" fmla="*/ 100 w 158"/>
                    <a:gd name="T107" fmla="*/ 137 h 157"/>
                    <a:gd name="T108" fmla="*/ 114 w 158"/>
                    <a:gd name="T109" fmla="*/ 126 h 157"/>
                    <a:gd name="T110" fmla="*/ 130 w 158"/>
                    <a:gd name="T111" fmla="*/ 80 h 157"/>
                    <a:gd name="T112" fmla="*/ 140 w 158"/>
                    <a:gd name="T113" fmla="*/ 89 h 157"/>
                    <a:gd name="T114" fmla="*/ 136 w 158"/>
                    <a:gd name="T115" fmla="*/ 6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8" h="157">
                      <a:moveTo>
                        <a:pt x="155" y="81"/>
                      </a:moveTo>
                      <a:cubicBezTo>
                        <a:pt x="156" y="81"/>
                        <a:pt x="157" y="81"/>
                        <a:pt x="157" y="80"/>
                      </a:cubicBezTo>
                      <a:cubicBezTo>
                        <a:pt x="157" y="80"/>
                        <a:pt x="158" y="79"/>
                        <a:pt x="158" y="79"/>
                      </a:cubicBezTo>
                      <a:cubicBezTo>
                        <a:pt x="158" y="78"/>
                        <a:pt x="157" y="77"/>
                        <a:pt x="157" y="77"/>
                      </a:cubicBezTo>
                      <a:cubicBezTo>
                        <a:pt x="157" y="76"/>
                        <a:pt x="156" y="76"/>
                        <a:pt x="155" y="76"/>
                      </a:cubicBezTo>
                      <a:cubicBezTo>
                        <a:pt x="155" y="76"/>
                        <a:pt x="151" y="75"/>
                        <a:pt x="147" y="75"/>
                      </a:cubicBezTo>
                      <a:cubicBezTo>
                        <a:pt x="147" y="73"/>
                        <a:pt x="147" y="72"/>
                        <a:pt x="147" y="70"/>
                      </a:cubicBezTo>
                      <a:cubicBezTo>
                        <a:pt x="150" y="69"/>
                        <a:pt x="154" y="68"/>
                        <a:pt x="155" y="68"/>
                      </a:cubicBezTo>
                      <a:cubicBezTo>
                        <a:pt x="155" y="68"/>
                        <a:pt x="156" y="67"/>
                        <a:pt x="156" y="67"/>
                      </a:cubicBezTo>
                      <a:cubicBezTo>
                        <a:pt x="156" y="66"/>
                        <a:pt x="157" y="66"/>
                        <a:pt x="157" y="65"/>
                      </a:cubicBezTo>
                      <a:cubicBezTo>
                        <a:pt x="156" y="64"/>
                        <a:pt x="156" y="64"/>
                        <a:pt x="156" y="63"/>
                      </a:cubicBezTo>
                      <a:cubicBezTo>
                        <a:pt x="155" y="63"/>
                        <a:pt x="154" y="63"/>
                        <a:pt x="154" y="63"/>
                      </a:cubicBezTo>
                      <a:cubicBezTo>
                        <a:pt x="153" y="63"/>
                        <a:pt x="149" y="63"/>
                        <a:pt x="146" y="63"/>
                      </a:cubicBezTo>
                      <a:cubicBezTo>
                        <a:pt x="145" y="62"/>
                        <a:pt x="145" y="60"/>
                        <a:pt x="144" y="59"/>
                      </a:cubicBezTo>
                      <a:cubicBezTo>
                        <a:pt x="148" y="57"/>
                        <a:pt x="151" y="55"/>
                        <a:pt x="152" y="55"/>
                      </a:cubicBezTo>
                      <a:cubicBezTo>
                        <a:pt x="152" y="55"/>
                        <a:pt x="153" y="54"/>
                        <a:pt x="153" y="54"/>
                      </a:cubicBezTo>
                      <a:cubicBezTo>
                        <a:pt x="153" y="53"/>
                        <a:pt x="153" y="52"/>
                        <a:pt x="153" y="52"/>
                      </a:cubicBezTo>
                      <a:cubicBezTo>
                        <a:pt x="153" y="51"/>
                        <a:pt x="152" y="51"/>
                        <a:pt x="152" y="50"/>
                      </a:cubicBezTo>
                      <a:cubicBezTo>
                        <a:pt x="151" y="50"/>
                        <a:pt x="150" y="50"/>
                        <a:pt x="150" y="50"/>
                      </a:cubicBezTo>
                      <a:cubicBezTo>
                        <a:pt x="149" y="50"/>
                        <a:pt x="145" y="51"/>
                        <a:pt x="142" y="52"/>
                      </a:cubicBezTo>
                      <a:cubicBezTo>
                        <a:pt x="141" y="50"/>
                        <a:pt x="141" y="49"/>
                        <a:pt x="140" y="47"/>
                      </a:cubicBezTo>
                      <a:cubicBezTo>
                        <a:pt x="143" y="45"/>
                        <a:pt x="146" y="43"/>
                        <a:pt x="146" y="43"/>
                      </a:cubicBezTo>
                      <a:cubicBezTo>
                        <a:pt x="147" y="42"/>
                        <a:pt x="147" y="42"/>
                        <a:pt x="147" y="41"/>
                      </a:cubicBezTo>
                      <a:cubicBezTo>
                        <a:pt x="148" y="41"/>
                        <a:pt x="148" y="40"/>
                        <a:pt x="147" y="39"/>
                      </a:cubicBezTo>
                      <a:cubicBezTo>
                        <a:pt x="147" y="39"/>
                        <a:pt x="146" y="38"/>
                        <a:pt x="146" y="38"/>
                      </a:cubicBezTo>
                      <a:cubicBezTo>
                        <a:pt x="145" y="38"/>
                        <a:pt x="144" y="38"/>
                        <a:pt x="144" y="38"/>
                      </a:cubicBezTo>
                      <a:cubicBezTo>
                        <a:pt x="143" y="38"/>
                        <a:pt x="140" y="40"/>
                        <a:pt x="136" y="41"/>
                      </a:cubicBezTo>
                      <a:cubicBezTo>
                        <a:pt x="136" y="40"/>
                        <a:pt x="135" y="39"/>
                        <a:pt x="134" y="37"/>
                      </a:cubicBezTo>
                      <a:cubicBezTo>
                        <a:pt x="136" y="35"/>
                        <a:pt x="139" y="32"/>
                        <a:pt x="139" y="32"/>
                      </a:cubicBezTo>
                      <a:cubicBezTo>
                        <a:pt x="140" y="31"/>
                        <a:pt x="140" y="30"/>
                        <a:pt x="140" y="30"/>
                      </a:cubicBezTo>
                      <a:cubicBezTo>
                        <a:pt x="140" y="29"/>
                        <a:pt x="140" y="29"/>
                        <a:pt x="139" y="28"/>
                      </a:cubicBezTo>
                      <a:cubicBezTo>
                        <a:pt x="139" y="27"/>
                        <a:pt x="138" y="27"/>
                        <a:pt x="138" y="27"/>
                      </a:cubicBezTo>
                      <a:cubicBezTo>
                        <a:pt x="137" y="27"/>
                        <a:pt x="136" y="27"/>
                        <a:pt x="136" y="27"/>
                      </a:cubicBezTo>
                      <a:cubicBezTo>
                        <a:pt x="135" y="28"/>
                        <a:pt x="132" y="30"/>
                        <a:pt x="129" y="32"/>
                      </a:cubicBezTo>
                      <a:cubicBezTo>
                        <a:pt x="128" y="31"/>
                        <a:pt x="127" y="30"/>
                        <a:pt x="126" y="28"/>
                      </a:cubicBezTo>
                      <a:cubicBezTo>
                        <a:pt x="128" y="26"/>
                        <a:pt x="130" y="22"/>
                        <a:pt x="130" y="22"/>
                      </a:cubicBezTo>
                      <a:cubicBezTo>
                        <a:pt x="131" y="21"/>
                        <a:pt x="131" y="21"/>
                        <a:pt x="131" y="20"/>
                      </a:cubicBezTo>
                      <a:cubicBezTo>
                        <a:pt x="130" y="19"/>
                        <a:pt x="130" y="19"/>
                        <a:pt x="130" y="18"/>
                      </a:cubicBezTo>
                      <a:cubicBezTo>
                        <a:pt x="129" y="18"/>
                        <a:pt x="128" y="18"/>
                        <a:pt x="128" y="18"/>
                      </a:cubicBezTo>
                      <a:cubicBezTo>
                        <a:pt x="127" y="18"/>
                        <a:pt x="126" y="18"/>
                        <a:pt x="126" y="18"/>
                      </a:cubicBezTo>
                      <a:cubicBezTo>
                        <a:pt x="125" y="19"/>
                        <a:pt x="123" y="22"/>
                        <a:pt x="120" y="24"/>
                      </a:cubicBezTo>
                      <a:cubicBezTo>
                        <a:pt x="119" y="23"/>
                        <a:pt x="118" y="22"/>
                        <a:pt x="116" y="21"/>
                      </a:cubicBezTo>
                      <a:cubicBezTo>
                        <a:pt x="118" y="18"/>
                        <a:pt x="119" y="15"/>
                        <a:pt x="120" y="14"/>
                      </a:cubicBezTo>
                      <a:cubicBezTo>
                        <a:pt x="120" y="13"/>
                        <a:pt x="120" y="13"/>
                        <a:pt x="120" y="12"/>
                      </a:cubicBezTo>
                      <a:cubicBezTo>
                        <a:pt x="119" y="11"/>
                        <a:pt x="119" y="11"/>
                        <a:pt x="118" y="10"/>
                      </a:cubicBezTo>
                      <a:cubicBezTo>
                        <a:pt x="118" y="10"/>
                        <a:pt x="117" y="10"/>
                        <a:pt x="116" y="10"/>
                      </a:cubicBezTo>
                      <a:cubicBezTo>
                        <a:pt x="116" y="10"/>
                        <a:pt x="115" y="11"/>
                        <a:pt x="115" y="11"/>
                      </a:cubicBezTo>
                      <a:cubicBezTo>
                        <a:pt x="114" y="12"/>
                        <a:pt x="112" y="15"/>
                        <a:pt x="110" y="18"/>
                      </a:cubicBezTo>
                      <a:cubicBezTo>
                        <a:pt x="109" y="17"/>
                        <a:pt x="107" y="16"/>
                        <a:pt x="106" y="16"/>
                      </a:cubicBezTo>
                      <a:cubicBezTo>
                        <a:pt x="107" y="12"/>
                        <a:pt x="108" y="9"/>
                        <a:pt x="108" y="8"/>
                      </a:cubicBezTo>
                      <a:cubicBezTo>
                        <a:pt x="108" y="7"/>
                        <a:pt x="108" y="6"/>
                        <a:pt x="107" y="6"/>
                      </a:cubicBezTo>
                      <a:cubicBezTo>
                        <a:pt x="107" y="5"/>
                        <a:pt x="107" y="5"/>
                        <a:pt x="106" y="5"/>
                      </a:cubicBezTo>
                      <a:cubicBezTo>
                        <a:pt x="105" y="4"/>
                        <a:pt x="105" y="4"/>
                        <a:pt x="104" y="5"/>
                      </a:cubicBezTo>
                      <a:cubicBezTo>
                        <a:pt x="103" y="5"/>
                        <a:pt x="103" y="5"/>
                        <a:pt x="103" y="6"/>
                      </a:cubicBezTo>
                      <a:cubicBezTo>
                        <a:pt x="102" y="7"/>
                        <a:pt x="101" y="10"/>
                        <a:pt x="99" y="13"/>
                      </a:cubicBezTo>
                      <a:cubicBezTo>
                        <a:pt x="98" y="13"/>
                        <a:pt x="96" y="12"/>
                        <a:pt x="94" y="12"/>
                      </a:cubicBezTo>
                      <a:cubicBezTo>
                        <a:pt x="95" y="8"/>
                        <a:pt x="95" y="5"/>
                        <a:pt x="95" y="4"/>
                      </a:cubicBezTo>
                      <a:cubicBezTo>
                        <a:pt x="95" y="3"/>
                        <a:pt x="95" y="3"/>
                        <a:pt x="94" y="2"/>
                      </a:cubicBezTo>
                      <a:cubicBezTo>
                        <a:pt x="94" y="2"/>
                        <a:pt x="93" y="1"/>
                        <a:pt x="93" y="1"/>
                      </a:cubicBezTo>
                      <a:cubicBezTo>
                        <a:pt x="92" y="1"/>
                        <a:pt x="91" y="1"/>
                        <a:pt x="91" y="1"/>
                      </a:cubicBezTo>
                      <a:cubicBezTo>
                        <a:pt x="90" y="2"/>
                        <a:pt x="90" y="2"/>
                        <a:pt x="90" y="3"/>
                      </a:cubicBezTo>
                      <a:cubicBezTo>
                        <a:pt x="89" y="4"/>
                        <a:pt x="88" y="7"/>
                        <a:pt x="87" y="11"/>
                      </a:cubicBezTo>
                      <a:cubicBezTo>
                        <a:pt x="86" y="10"/>
                        <a:pt x="84" y="10"/>
                        <a:pt x="83" y="10"/>
                      </a:cubicBezTo>
                      <a:cubicBezTo>
                        <a:pt x="82" y="7"/>
                        <a:pt x="82" y="3"/>
                        <a:pt x="82" y="2"/>
                      </a:cubicBezTo>
                      <a:cubicBezTo>
                        <a:pt x="82" y="2"/>
                        <a:pt x="81" y="1"/>
                        <a:pt x="81" y="1"/>
                      </a:cubicBezTo>
                      <a:cubicBezTo>
                        <a:pt x="80" y="0"/>
                        <a:pt x="80" y="0"/>
                        <a:pt x="79" y="0"/>
                      </a:cubicBezTo>
                      <a:cubicBezTo>
                        <a:pt x="78" y="0"/>
                        <a:pt x="78" y="0"/>
                        <a:pt x="77" y="1"/>
                      </a:cubicBezTo>
                      <a:cubicBezTo>
                        <a:pt x="77" y="1"/>
                        <a:pt x="76" y="2"/>
                        <a:pt x="76" y="2"/>
                      </a:cubicBezTo>
                      <a:cubicBezTo>
                        <a:pt x="76" y="3"/>
                        <a:pt x="76" y="7"/>
                        <a:pt x="76" y="10"/>
                      </a:cubicBezTo>
                      <a:cubicBezTo>
                        <a:pt x="74" y="10"/>
                        <a:pt x="72" y="10"/>
                        <a:pt x="71" y="11"/>
                      </a:cubicBezTo>
                      <a:cubicBezTo>
                        <a:pt x="70" y="7"/>
                        <a:pt x="69" y="4"/>
                        <a:pt x="68" y="3"/>
                      </a:cubicBezTo>
                      <a:cubicBezTo>
                        <a:pt x="68" y="2"/>
                        <a:pt x="68" y="2"/>
                        <a:pt x="67" y="1"/>
                      </a:cubicBezTo>
                      <a:cubicBezTo>
                        <a:pt x="67" y="1"/>
                        <a:pt x="66" y="1"/>
                        <a:pt x="65" y="1"/>
                      </a:cubicBezTo>
                      <a:cubicBezTo>
                        <a:pt x="65" y="1"/>
                        <a:pt x="64" y="2"/>
                        <a:pt x="64" y="2"/>
                      </a:cubicBezTo>
                      <a:cubicBezTo>
                        <a:pt x="63" y="3"/>
                        <a:pt x="63" y="3"/>
                        <a:pt x="63" y="4"/>
                      </a:cubicBezTo>
                      <a:cubicBezTo>
                        <a:pt x="63" y="5"/>
                        <a:pt x="64" y="8"/>
                        <a:pt x="64" y="12"/>
                      </a:cubicBezTo>
                      <a:cubicBezTo>
                        <a:pt x="62" y="12"/>
                        <a:pt x="61" y="13"/>
                        <a:pt x="59" y="13"/>
                      </a:cubicBezTo>
                      <a:cubicBezTo>
                        <a:pt x="57" y="10"/>
                        <a:pt x="56" y="7"/>
                        <a:pt x="56" y="6"/>
                      </a:cubicBezTo>
                      <a:cubicBezTo>
                        <a:pt x="55" y="5"/>
                        <a:pt x="55" y="5"/>
                        <a:pt x="54" y="5"/>
                      </a:cubicBezTo>
                      <a:cubicBezTo>
                        <a:pt x="53" y="4"/>
                        <a:pt x="53" y="4"/>
                        <a:pt x="52" y="5"/>
                      </a:cubicBezTo>
                      <a:cubicBezTo>
                        <a:pt x="52" y="5"/>
                        <a:pt x="51" y="5"/>
                        <a:pt x="51" y="6"/>
                      </a:cubicBezTo>
                      <a:cubicBezTo>
                        <a:pt x="50" y="6"/>
                        <a:pt x="50" y="7"/>
                        <a:pt x="50" y="8"/>
                      </a:cubicBezTo>
                      <a:cubicBezTo>
                        <a:pt x="51" y="9"/>
                        <a:pt x="52" y="12"/>
                        <a:pt x="52" y="16"/>
                      </a:cubicBezTo>
                      <a:cubicBezTo>
                        <a:pt x="51" y="16"/>
                        <a:pt x="49" y="17"/>
                        <a:pt x="48" y="18"/>
                      </a:cubicBezTo>
                      <a:cubicBezTo>
                        <a:pt x="46" y="15"/>
                        <a:pt x="44" y="12"/>
                        <a:pt x="43" y="11"/>
                      </a:cubicBezTo>
                      <a:cubicBezTo>
                        <a:pt x="43" y="11"/>
                        <a:pt x="42" y="10"/>
                        <a:pt x="42" y="10"/>
                      </a:cubicBezTo>
                      <a:cubicBezTo>
                        <a:pt x="41" y="10"/>
                        <a:pt x="40" y="10"/>
                        <a:pt x="40" y="10"/>
                      </a:cubicBezTo>
                      <a:cubicBezTo>
                        <a:pt x="39" y="11"/>
                        <a:pt x="39" y="11"/>
                        <a:pt x="39" y="12"/>
                      </a:cubicBezTo>
                      <a:cubicBezTo>
                        <a:pt x="38" y="13"/>
                        <a:pt x="38" y="13"/>
                        <a:pt x="39" y="14"/>
                      </a:cubicBezTo>
                      <a:cubicBezTo>
                        <a:pt x="39" y="15"/>
                        <a:pt x="40" y="18"/>
                        <a:pt x="42" y="21"/>
                      </a:cubicBezTo>
                      <a:cubicBezTo>
                        <a:pt x="41" y="22"/>
                        <a:pt x="39" y="23"/>
                        <a:pt x="38" y="24"/>
                      </a:cubicBezTo>
                      <a:cubicBezTo>
                        <a:pt x="35" y="22"/>
                        <a:pt x="33" y="19"/>
                        <a:pt x="32" y="18"/>
                      </a:cubicBezTo>
                      <a:cubicBezTo>
                        <a:pt x="32" y="18"/>
                        <a:pt x="31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9"/>
                        <a:pt x="28" y="19"/>
                        <a:pt x="28" y="20"/>
                      </a:cubicBezTo>
                      <a:cubicBezTo>
                        <a:pt x="27" y="21"/>
                        <a:pt x="28" y="21"/>
                        <a:pt x="28" y="22"/>
                      </a:cubicBezTo>
                      <a:cubicBezTo>
                        <a:pt x="28" y="22"/>
                        <a:pt x="31" y="26"/>
                        <a:pt x="33" y="28"/>
                      </a:cubicBezTo>
                      <a:cubicBezTo>
                        <a:pt x="31" y="30"/>
                        <a:pt x="30" y="31"/>
                        <a:pt x="29" y="32"/>
                      </a:cubicBezTo>
                      <a:cubicBezTo>
                        <a:pt x="26" y="30"/>
                        <a:pt x="23" y="28"/>
                        <a:pt x="22" y="27"/>
                      </a:cubicBezTo>
                      <a:cubicBezTo>
                        <a:pt x="22" y="27"/>
                        <a:pt x="21" y="27"/>
                        <a:pt x="20" y="27"/>
                      </a:cubicBezTo>
                      <a:cubicBezTo>
                        <a:pt x="20" y="27"/>
                        <a:pt x="19" y="27"/>
                        <a:pt x="19" y="28"/>
                      </a:cubicBezTo>
                      <a:cubicBezTo>
                        <a:pt x="18" y="29"/>
                        <a:pt x="18" y="29"/>
                        <a:pt x="18" y="30"/>
                      </a:cubicBezTo>
                      <a:cubicBezTo>
                        <a:pt x="18" y="30"/>
                        <a:pt x="18" y="31"/>
                        <a:pt x="19" y="32"/>
                      </a:cubicBezTo>
                      <a:cubicBezTo>
                        <a:pt x="19" y="32"/>
                        <a:pt x="22" y="35"/>
                        <a:pt x="25" y="37"/>
                      </a:cubicBezTo>
                      <a:cubicBezTo>
                        <a:pt x="24" y="39"/>
                        <a:pt x="23" y="40"/>
                        <a:pt x="22" y="41"/>
                      </a:cubicBezTo>
                      <a:cubicBezTo>
                        <a:pt x="19" y="40"/>
                        <a:pt x="15" y="38"/>
                        <a:pt x="14" y="38"/>
                      </a:cubicBezTo>
                      <a:cubicBezTo>
                        <a:pt x="14" y="38"/>
                        <a:pt x="13" y="38"/>
                        <a:pt x="12" y="38"/>
                      </a:cubicBezTo>
                      <a:cubicBezTo>
                        <a:pt x="12" y="38"/>
                        <a:pt x="11" y="39"/>
                        <a:pt x="11" y="39"/>
                      </a:cubicBezTo>
                      <a:cubicBezTo>
                        <a:pt x="11" y="40"/>
                        <a:pt x="11" y="41"/>
                        <a:pt x="11" y="41"/>
                      </a:cubicBezTo>
                      <a:cubicBezTo>
                        <a:pt x="11" y="42"/>
                        <a:pt x="11" y="42"/>
                        <a:pt x="12" y="43"/>
                      </a:cubicBezTo>
                      <a:cubicBezTo>
                        <a:pt x="12" y="43"/>
                        <a:pt x="15" y="45"/>
                        <a:pt x="18" y="47"/>
                      </a:cubicBezTo>
                      <a:cubicBezTo>
                        <a:pt x="17" y="49"/>
                        <a:pt x="17" y="50"/>
                        <a:pt x="16" y="52"/>
                      </a:cubicBezTo>
                      <a:cubicBezTo>
                        <a:pt x="13" y="51"/>
                        <a:pt x="9" y="50"/>
                        <a:pt x="8" y="50"/>
                      </a:cubicBezTo>
                      <a:cubicBezTo>
                        <a:pt x="8" y="50"/>
                        <a:pt x="7" y="50"/>
                        <a:pt x="6" y="50"/>
                      </a:cubicBezTo>
                      <a:cubicBezTo>
                        <a:pt x="6" y="51"/>
                        <a:pt x="5" y="51"/>
                        <a:pt x="5" y="52"/>
                      </a:cubicBezTo>
                      <a:cubicBezTo>
                        <a:pt x="5" y="52"/>
                        <a:pt x="5" y="53"/>
                        <a:pt x="5" y="54"/>
                      </a:cubicBezTo>
                      <a:cubicBezTo>
                        <a:pt x="5" y="54"/>
                        <a:pt x="6" y="55"/>
                        <a:pt x="6" y="55"/>
                      </a:cubicBezTo>
                      <a:cubicBezTo>
                        <a:pt x="7" y="55"/>
                        <a:pt x="11" y="57"/>
                        <a:pt x="14" y="59"/>
                      </a:cubicBezTo>
                      <a:cubicBezTo>
                        <a:pt x="13" y="60"/>
                        <a:pt x="13" y="62"/>
                        <a:pt x="12" y="63"/>
                      </a:cubicBezTo>
                      <a:cubicBezTo>
                        <a:pt x="9" y="63"/>
                        <a:pt x="5" y="63"/>
                        <a:pt x="4" y="63"/>
                      </a:cubicBezTo>
                      <a:cubicBezTo>
                        <a:pt x="4" y="63"/>
                        <a:pt x="3" y="63"/>
                        <a:pt x="3" y="63"/>
                      </a:cubicBezTo>
                      <a:cubicBezTo>
                        <a:pt x="2" y="64"/>
                        <a:pt x="2" y="64"/>
                        <a:pt x="2" y="65"/>
                      </a:cubicBezTo>
                      <a:cubicBezTo>
                        <a:pt x="1" y="66"/>
                        <a:pt x="2" y="66"/>
                        <a:pt x="2" y="67"/>
                      </a:cubicBezTo>
                      <a:cubicBezTo>
                        <a:pt x="2" y="67"/>
                        <a:pt x="3" y="68"/>
                        <a:pt x="3" y="68"/>
                      </a:cubicBezTo>
                      <a:cubicBezTo>
                        <a:pt x="4" y="68"/>
                        <a:pt x="8" y="69"/>
                        <a:pt x="11" y="70"/>
                      </a:cubicBezTo>
                      <a:cubicBezTo>
                        <a:pt x="11" y="72"/>
                        <a:pt x="11" y="73"/>
                        <a:pt x="11" y="75"/>
                      </a:cubicBezTo>
                      <a:cubicBezTo>
                        <a:pt x="7" y="75"/>
                        <a:pt x="4" y="76"/>
                        <a:pt x="3" y="76"/>
                      </a:cubicBezTo>
                      <a:cubicBezTo>
                        <a:pt x="2" y="76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9"/>
                      </a:cubicBezTo>
                      <a:cubicBezTo>
                        <a:pt x="0" y="79"/>
                        <a:pt x="1" y="80"/>
                        <a:pt x="1" y="80"/>
                      </a:cubicBezTo>
                      <a:cubicBezTo>
                        <a:pt x="2" y="81"/>
                        <a:pt x="2" y="81"/>
                        <a:pt x="3" y="81"/>
                      </a:cubicBezTo>
                      <a:cubicBezTo>
                        <a:pt x="4" y="81"/>
                        <a:pt x="7" y="82"/>
                        <a:pt x="11" y="82"/>
                      </a:cubicBezTo>
                      <a:cubicBezTo>
                        <a:pt x="11" y="84"/>
                        <a:pt x="11" y="85"/>
                        <a:pt x="11" y="87"/>
                      </a:cubicBezTo>
                      <a:cubicBezTo>
                        <a:pt x="8" y="88"/>
                        <a:pt x="4" y="89"/>
                        <a:pt x="3" y="89"/>
                      </a:cubicBezTo>
                      <a:cubicBezTo>
                        <a:pt x="3" y="89"/>
                        <a:pt x="2" y="90"/>
                        <a:pt x="2" y="90"/>
                      </a:cubicBezTo>
                      <a:cubicBezTo>
                        <a:pt x="2" y="91"/>
                        <a:pt x="1" y="92"/>
                        <a:pt x="2" y="92"/>
                      </a:cubicBezTo>
                      <a:cubicBezTo>
                        <a:pt x="2" y="93"/>
                        <a:pt x="2" y="94"/>
                        <a:pt x="3" y="94"/>
                      </a:cubicBezTo>
                      <a:cubicBezTo>
                        <a:pt x="3" y="94"/>
                        <a:pt x="4" y="95"/>
                        <a:pt x="4" y="95"/>
                      </a:cubicBezTo>
                      <a:cubicBezTo>
                        <a:pt x="5" y="95"/>
                        <a:pt x="9" y="94"/>
                        <a:pt x="12" y="94"/>
                      </a:cubicBezTo>
                      <a:cubicBezTo>
                        <a:pt x="13" y="96"/>
                        <a:pt x="13" y="97"/>
                        <a:pt x="14" y="99"/>
                      </a:cubicBezTo>
                      <a:cubicBezTo>
                        <a:pt x="11" y="100"/>
                        <a:pt x="7" y="102"/>
                        <a:pt x="6" y="102"/>
                      </a:cubicBezTo>
                      <a:cubicBezTo>
                        <a:pt x="6" y="103"/>
                        <a:pt x="5" y="103"/>
                        <a:pt x="5" y="104"/>
                      </a:cubicBezTo>
                      <a:cubicBezTo>
                        <a:pt x="5" y="104"/>
                        <a:pt x="5" y="105"/>
                        <a:pt x="5" y="106"/>
                      </a:cubicBezTo>
                      <a:cubicBezTo>
                        <a:pt x="5" y="106"/>
                        <a:pt x="6" y="107"/>
                        <a:pt x="6" y="107"/>
                      </a:cubicBezTo>
                      <a:cubicBezTo>
                        <a:pt x="7" y="107"/>
                        <a:pt x="8" y="108"/>
                        <a:pt x="8" y="107"/>
                      </a:cubicBezTo>
                      <a:cubicBezTo>
                        <a:pt x="9" y="107"/>
                        <a:pt x="13" y="106"/>
                        <a:pt x="16" y="105"/>
                      </a:cubicBezTo>
                      <a:cubicBezTo>
                        <a:pt x="17" y="107"/>
                        <a:pt x="17" y="108"/>
                        <a:pt x="18" y="110"/>
                      </a:cubicBezTo>
                      <a:cubicBezTo>
                        <a:pt x="15" y="112"/>
                        <a:pt x="12" y="114"/>
                        <a:pt x="12" y="114"/>
                      </a:cubicBezTo>
                      <a:cubicBezTo>
                        <a:pt x="11" y="115"/>
                        <a:pt x="11" y="115"/>
                        <a:pt x="11" y="116"/>
                      </a:cubicBezTo>
                      <a:cubicBezTo>
                        <a:pt x="11" y="117"/>
                        <a:pt x="11" y="117"/>
                        <a:pt x="11" y="118"/>
                      </a:cubicBezTo>
                      <a:cubicBezTo>
                        <a:pt x="11" y="119"/>
                        <a:pt x="12" y="119"/>
                        <a:pt x="12" y="119"/>
                      </a:cubicBezTo>
                      <a:cubicBezTo>
                        <a:pt x="13" y="119"/>
                        <a:pt x="14" y="119"/>
                        <a:pt x="14" y="119"/>
                      </a:cubicBezTo>
                      <a:cubicBezTo>
                        <a:pt x="15" y="119"/>
                        <a:pt x="19" y="117"/>
                        <a:pt x="22" y="116"/>
                      </a:cubicBezTo>
                      <a:cubicBezTo>
                        <a:pt x="23" y="117"/>
                        <a:pt x="24" y="119"/>
                        <a:pt x="25" y="120"/>
                      </a:cubicBezTo>
                      <a:cubicBezTo>
                        <a:pt x="22" y="122"/>
                        <a:pt x="19" y="125"/>
                        <a:pt x="19" y="126"/>
                      </a:cubicBezTo>
                      <a:cubicBezTo>
                        <a:pt x="18" y="126"/>
                        <a:pt x="18" y="127"/>
                        <a:pt x="18" y="127"/>
                      </a:cubicBezTo>
                      <a:cubicBezTo>
                        <a:pt x="18" y="128"/>
                        <a:pt x="18" y="129"/>
                        <a:pt x="19" y="129"/>
                      </a:cubicBezTo>
                      <a:cubicBezTo>
                        <a:pt x="19" y="130"/>
                        <a:pt x="20" y="130"/>
                        <a:pt x="20" y="130"/>
                      </a:cubicBezTo>
                      <a:cubicBezTo>
                        <a:pt x="21" y="130"/>
                        <a:pt x="22" y="130"/>
                        <a:pt x="22" y="130"/>
                      </a:cubicBezTo>
                      <a:cubicBezTo>
                        <a:pt x="23" y="129"/>
                        <a:pt x="26" y="127"/>
                        <a:pt x="29" y="125"/>
                      </a:cubicBezTo>
                      <a:cubicBezTo>
                        <a:pt x="30" y="127"/>
                        <a:pt x="31" y="128"/>
                        <a:pt x="33" y="129"/>
                      </a:cubicBezTo>
                      <a:cubicBezTo>
                        <a:pt x="31" y="132"/>
                        <a:pt x="28" y="135"/>
                        <a:pt x="28" y="135"/>
                      </a:cubicBezTo>
                      <a:cubicBezTo>
                        <a:pt x="28" y="136"/>
                        <a:pt x="27" y="137"/>
                        <a:pt x="28" y="137"/>
                      </a:cubicBezTo>
                      <a:cubicBezTo>
                        <a:pt x="28" y="138"/>
                        <a:pt x="28" y="139"/>
                        <a:pt x="29" y="139"/>
                      </a:cubicBezTo>
                      <a:cubicBezTo>
                        <a:pt x="29" y="139"/>
                        <a:pt x="30" y="140"/>
                        <a:pt x="30" y="140"/>
                      </a:cubicBezTo>
                      <a:cubicBezTo>
                        <a:pt x="31" y="140"/>
                        <a:pt x="32" y="139"/>
                        <a:pt x="32" y="139"/>
                      </a:cubicBezTo>
                      <a:cubicBezTo>
                        <a:pt x="33" y="138"/>
                        <a:pt x="35" y="136"/>
                        <a:pt x="38" y="133"/>
                      </a:cubicBezTo>
                      <a:cubicBezTo>
                        <a:pt x="39" y="134"/>
                        <a:pt x="41" y="135"/>
                        <a:pt x="42" y="136"/>
                      </a:cubicBezTo>
                      <a:cubicBezTo>
                        <a:pt x="40" y="139"/>
                        <a:pt x="39" y="143"/>
                        <a:pt x="39" y="143"/>
                      </a:cubicBezTo>
                      <a:cubicBezTo>
                        <a:pt x="38" y="144"/>
                        <a:pt x="38" y="145"/>
                        <a:pt x="39" y="145"/>
                      </a:cubicBezTo>
                      <a:cubicBezTo>
                        <a:pt x="39" y="146"/>
                        <a:pt x="39" y="147"/>
                        <a:pt x="40" y="147"/>
                      </a:cubicBezTo>
                      <a:cubicBezTo>
                        <a:pt x="40" y="147"/>
                        <a:pt x="41" y="147"/>
                        <a:pt x="42" y="147"/>
                      </a:cubicBezTo>
                      <a:cubicBezTo>
                        <a:pt x="42" y="147"/>
                        <a:pt x="43" y="147"/>
                        <a:pt x="43" y="146"/>
                      </a:cubicBezTo>
                      <a:cubicBezTo>
                        <a:pt x="44" y="146"/>
                        <a:pt x="46" y="142"/>
                        <a:pt x="48" y="140"/>
                      </a:cubicBezTo>
                      <a:cubicBezTo>
                        <a:pt x="49" y="140"/>
                        <a:pt x="51" y="141"/>
                        <a:pt x="52" y="142"/>
                      </a:cubicBezTo>
                      <a:cubicBezTo>
                        <a:pt x="52" y="145"/>
                        <a:pt x="51" y="149"/>
                        <a:pt x="50" y="150"/>
                      </a:cubicBezTo>
                      <a:cubicBezTo>
                        <a:pt x="50" y="150"/>
                        <a:pt x="50" y="151"/>
                        <a:pt x="51" y="151"/>
                      </a:cubicBezTo>
                      <a:cubicBezTo>
                        <a:pt x="51" y="152"/>
                        <a:pt x="52" y="152"/>
                        <a:pt x="52" y="153"/>
                      </a:cubicBezTo>
                      <a:cubicBezTo>
                        <a:pt x="53" y="153"/>
                        <a:pt x="53" y="153"/>
                        <a:pt x="54" y="153"/>
                      </a:cubicBezTo>
                      <a:cubicBezTo>
                        <a:pt x="55" y="152"/>
                        <a:pt x="55" y="152"/>
                        <a:pt x="56" y="151"/>
                      </a:cubicBezTo>
                      <a:cubicBezTo>
                        <a:pt x="56" y="151"/>
                        <a:pt x="57" y="147"/>
                        <a:pt x="59" y="144"/>
                      </a:cubicBezTo>
                      <a:cubicBezTo>
                        <a:pt x="61" y="145"/>
                        <a:pt x="62" y="145"/>
                        <a:pt x="64" y="145"/>
                      </a:cubicBezTo>
                      <a:cubicBezTo>
                        <a:pt x="64" y="149"/>
                        <a:pt x="63" y="153"/>
                        <a:pt x="63" y="153"/>
                      </a:cubicBezTo>
                      <a:cubicBezTo>
                        <a:pt x="63" y="154"/>
                        <a:pt x="63" y="155"/>
                        <a:pt x="64" y="155"/>
                      </a:cubicBezTo>
                      <a:cubicBezTo>
                        <a:pt x="64" y="156"/>
                        <a:pt x="65" y="156"/>
                        <a:pt x="65" y="156"/>
                      </a:cubicBezTo>
                      <a:cubicBezTo>
                        <a:pt x="66" y="156"/>
                        <a:pt x="67" y="156"/>
                        <a:pt x="67" y="156"/>
                      </a:cubicBezTo>
                      <a:cubicBezTo>
                        <a:pt x="68" y="156"/>
                        <a:pt x="68" y="155"/>
                        <a:pt x="68" y="154"/>
                      </a:cubicBezTo>
                      <a:cubicBezTo>
                        <a:pt x="69" y="154"/>
                        <a:pt x="70" y="150"/>
                        <a:pt x="71" y="147"/>
                      </a:cubicBezTo>
                      <a:cubicBezTo>
                        <a:pt x="72" y="147"/>
                        <a:pt x="74" y="147"/>
                        <a:pt x="76" y="147"/>
                      </a:cubicBezTo>
                      <a:cubicBezTo>
                        <a:pt x="76" y="150"/>
                        <a:pt x="76" y="154"/>
                        <a:pt x="76" y="155"/>
                      </a:cubicBezTo>
                      <a:cubicBezTo>
                        <a:pt x="76" y="156"/>
                        <a:pt x="77" y="156"/>
                        <a:pt x="77" y="157"/>
                      </a:cubicBezTo>
                      <a:cubicBezTo>
                        <a:pt x="78" y="157"/>
                        <a:pt x="78" y="157"/>
                        <a:pt x="79" y="157"/>
                      </a:cubicBezTo>
                      <a:cubicBezTo>
                        <a:pt x="80" y="157"/>
                        <a:pt x="80" y="157"/>
                        <a:pt x="81" y="157"/>
                      </a:cubicBezTo>
                      <a:cubicBezTo>
                        <a:pt x="81" y="156"/>
                        <a:pt x="82" y="156"/>
                        <a:pt x="82" y="155"/>
                      </a:cubicBezTo>
                      <a:cubicBezTo>
                        <a:pt x="82" y="154"/>
                        <a:pt x="82" y="150"/>
                        <a:pt x="83" y="147"/>
                      </a:cubicBezTo>
                      <a:cubicBezTo>
                        <a:pt x="84" y="147"/>
                        <a:pt x="86" y="147"/>
                        <a:pt x="87" y="147"/>
                      </a:cubicBezTo>
                      <a:cubicBezTo>
                        <a:pt x="88" y="150"/>
                        <a:pt x="89" y="154"/>
                        <a:pt x="90" y="154"/>
                      </a:cubicBezTo>
                      <a:cubicBezTo>
                        <a:pt x="90" y="155"/>
                        <a:pt x="90" y="156"/>
                        <a:pt x="91" y="156"/>
                      </a:cubicBezTo>
                      <a:cubicBezTo>
                        <a:pt x="91" y="156"/>
                        <a:pt x="92" y="156"/>
                        <a:pt x="93" y="156"/>
                      </a:cubicBezTo>
                      <a:cubicBezTo>
                        <a:pt x="93" y="156"/>
                        <a:pt x="94" y="156"/>
                        <a:pt x="94" y="155"/>
                      </a:cubicBezTo>
                      <a:cubicBezTo>
                        <a:pt x="95" y="155"/>
                        <a:pt x="95" y="154"/>
                        <a:pt x="95" y="153"/>
                      </a:cubicBezTo>
                      <a:cubicBezTo>
                        <a:pt x="95" y="153"/>
                        <a:pt x="95" y="149"/>
                        <a:pt x="94" y="145"/>
                      </a:cubicBezTo>
                      <a:cubicBezTo>
                        <a:pt x="96" y="145"/>
                        <a:pt x="98" y="145"/>
                        <a:pt x="99" y="144"/>
                      </a:cubicBezTo>
                      <a:cubicBezTo>
                        <a:pt x="101" y="147"/>
                        <a:pt x="102" y="151"/>
                        <a:pt x="103" y="151"/>
                      </a:cubicBezTo>
                      <a:cubicBezTo>
                        <a:pt x="103" y="152"/>
                        <a:pt x="103" y="152"/>
                        <a:pt x="104" y="153"/>
                      </a:cubicBezTo>
                      <a:cubicBezTo>
                        <a:pt x="105" y="153"/>
                        <a:pt x="105" y="153"/>
                        <a:pt x="106" y="153"/>
                      </a:cubicBezTo>
                      <a:cubicBezTo>
                        <a:pt x="107" y="152"/>
                        <a:pt x="107" y="152"/>
                        <a:pt x="107" y="151"/>
                      </a:cubicBezTo>
                      <a:cubicBezTo>
                        <a:pt x="108" y="151"/>
                        <a:pt x="108" y="150"/>
                        <a:pt x="108" y="150"/>
                      </a:cubicBezTo>
                      <a:cubicBezTo>
                        <a:pt x="108" y="149"/>
                        <a:pt x="107" y="145"/>
                        <a:pt x="106" y="142"/>
                      </a:cubicBezTo>
                      <a:cubicBezTo>
                        <a:pt x="107" y="141"/>
                        <a:pt x="109" y="140"/>
                        <a:pt x="110" y="140"/>
                      </a:cubicBezTo>
                      <a:cubicBezTo>
                        <a:pt x="112" y="142"/>
                        <a:pt x="114" y="146"/>
                        <a:pt x="115" y="146"/>
                      </a:cubicBezTo>
                      <a:cubicBezTo>
                        <a:pt x="115" y="147"/>
                        <a:pt x="116" y="147"/>
                        <a:pt x="116" y="147"/>
                      </a:cubicBezTo>
                      <a:cubicBezTo>
                        <a:pt x="117" y="147"/>
                        <a:pt x="118" y="147"/>
                        <a:pt x="118" y="147"/>
                      </a:cubicBezTo>
                      <a:cubicBezTo>
                        <a:pt x="119" y="147"/>
                        <a:pt x="119" y="146"/>
                        <a:pt x="120" y="145"/>
                      </a:cubicBezTo>
                      <a:cubicBezTo>
                        <a:pt x="120" y="145"/>
                        <a:pt x="120" y="144"/>
                        <a:pt x="120" y="143"/>
                      </a:cubicBezTo>
                      <a:cubicBezTo>
                        <a:pt x="119" y="143"/>
                        <a:pt x="118" y="139"/>
                        <a:pt x="116" y="136"/>
                      </a:cubicBezTo>
                      <a:cubicBezTo>
                        <a:pt x="118" y="135"/>
                        <a:pt x="119" y="134"/>
                        <a:pt x="120" y="133"/>
                      </a:cubicBezTo>
                      <a:cubicBezTo>
                        <a:pt x="123" y="136"/>
                        <a:pt x="125" y="138"/>
                        <a:pt x="126" y="139"/>
                      </a:cubicBezTo>
                      <a:cubicBezTo>
                        <a:pt x="126" y="139"/>
                        <a:pt x="127" y="140"/>
                        <a:pt x="128" y="140"/>
                      </a:cubicBezTo>
                      <a:cubicBezTo>
                        <a:pt x="128" y="140"/>
                        <a:pt x="129" y="139"/>
                        <a:pt x="130" y="139"/>
                      </a:cubicBezTo>
                      <a:cubicBezTo>
                        <a:pt x="130" y="139"/>
                        <a:pt x="130" y="138"/>
                        <a:pt x="131" y="137"/>
                      </a:cubicBezTo>
                      <a:cubicBezTo>
                        <a:pt x="131" y="137"/>
                        <a:pt x="131" y="136"/>
                        <a:pt x="130" y="135"/>
                      </a:cubicBezTo>
                      <a:cubicBezTo>
                        <a:pt x="130" y="135"/>
                        <a:pt x="128" y="132"/>
                        <a:pt x="126" y="129"/>
                      </a:cubicBezTo>
                      <a:cubicBezTo>
                        <a:pt x="127" y="128"/>
                        <a:pt x="128" y="127"/>
                        <a:pt x="129" y="125"/>
                      </a:cubicBezTo>
                      <a:cubicBezTo>
                        <a:pt x="132" y="127"/>
                        <a:pt x="135" y="129"/>
                        <a:pt x="136" y="130"/>
                      </a:cubicBezTo>
                      <a:cubicBezTo>
                        <a:pt x="136" y="130"/>
                        <a:pt x="137" y="130"/>
                        <a:pt x="138" y="130"/>
                      </a:cubicBezTo>
                      <a:cubicBezTo>
                        <a:pt x="138" y="130"/>
                        <a:pt x="139" y="130"/>
                        <a:pt x="139" y="129"/>
                      </a:cubicBezTo>
                      <a:cubicBezTo>
                        <a:pt x="140" y="129"/>
                        <a:pt x="140" y="128"/>
                        <a:pt x="140" y="127"/>
                      </a:cubicBezTo>
                      <a:cubicBezTo>
                        <a:pt x="140" y="127"/>
                        <a:pt x="140" y="126"/>
                        <a:pt x="139" y="126"/>
                      </a:cubicBezTo>
                      <a:cubicBezTo>
                        <a:pt x="139" y="125"/>
                        <a:pt x="136" y="122"/>
                        <a:pt x="134" y="120"/>
                      </a:cubicBezTo>
                      <a:cubicBezTo>
                        <a:pt x="135" y="119"/>
                        <a:pt x="136" y="117"/>
                        <a:pt x="136" y="116"/>
                      </a:cubicBezTo>
                      <a:cubicBezTo>
                        <a:pt x="140" y="117"/>
                        <a:pt x="143" y="119"/>
                        <a:pt x="144" y="119"/>
                      </a:cubicBezTo>
                      <a:cubicBezTo>
                        <a:pt x="144" y="119"/>
                        <a:pt x="145" y="119"/>
                        <a:pt x="146" y="119"/>
                      </a:cubicBezTo>
                      <a:cubicBezTo>
                        <a:pt x="146" y="119"/>
                        <a:pt x="147" y="119"/>
                        <a:pt x="147" y="118"/>
                      </a:cubicBezTo>
                      <a:cubicBezTo>
                        <a:pt x="148" y="117"/>
                        <a:pt x="148" y="117"/>
                        <a:pt x="147" y="116"/>
                      </a:cubicBezTo>
                      <a:cubicBezTo>
                        <a:pt x="147" y="115"/>
                        <a:pt x="147" y="115"/>
                        <a:pt x="146" y="114"/>
                      </a:cubicBezTo>
                      <a:cubicBezTo>
                        <a:pt x="146" y="114"/>
                        <a:pt x="143" y="112"/>
                        <a:pt x="140" y="110"/>
                      </a:cubicBezTo>
                      <a:cubicBezTo>
                        <a:pt x="141" y="108"/>
                        <a:pt x="141" y="107"/>
                        <a:pt x="142" y="105"/>
                      </a:cubicBezTo>
                      <a:cubicBezTo>
                        <a:pt x="145" y="106"/>
                        <a:pt x="149" y="107"/>
                        <a:pt x="150" y="107"/>
                      </a:cubicBezTo>
                      <a:cubicBezTo>
                        <a:pt x="150" y="108"/>
                        <a:pt x="151" y="107"/>
                        <a:pt x="152" y="107"/>
                      </a:cubicBezTo>
                      <a:cubicBezTo>
                        <a:pt x="152" y="107"/>
                        <a:pt x="153" y="106"/>
                        <a:pt x="153" y="106"/>
                      </a:cubicBezTo>
                      <a:cubicBezTo>
                        <a:pt x="153" y="105"/>
                        <a:pt x="153" y="104"/>
                        <a:pt x="153" y="104"/>
                      </a:cubicBezTo>
                      <a:cubicBezTo>
                        <a:pt x="153" y="103"/>
                        <a:pt x="152" y="103"/>
                        <a:pt x="152" y="102"/>
                      </a:cubicBezTo>
                      <a:cubicBezTo>
                        <a:pt x="151" y="102"/>
                        <a:pt x="148" y="100"/>
                        <a:pt x="144" y="99"/>
                      </a:cubicBezTo>
                      <a:cubicBezTo>
                        <a:pt x="145" y="97"/>
                        <a:pt x="145" y="96"/>
                        <a:pt x="146" y="94"/>
                      </a:cubicBezTo>
                      <a:cubicBezTo>
                        <a:pt x="149" y="94"/>
                        <a:pt x="153" y="95"/>
                        <a:pt x="154" y="95"/>
                      </a:cubicBezTo>
                      <a:cubicBezTo>
                        <a:pt x="154" y="95"/>
                        <a:pt x="155" y="94"/>
                        <a:pt x="156" y="94"/>
                      </a:cubicBezTo>
                      <a:cubicBezTo>
                        <a:pt x="156" y="94"/>
                        <a:pt x="156" y="93"/>
                        <a:pt x="157" y="92"/>
                      </a:cubicBezTo>
                      <a:cubicBezTo>
                        <a:pt x="157" y="92"/>
                        <a:pt x="156" y="91"/>
                        <a:pt x="156" y="90"/>
                      </a:cubicBezTo>
                      <a:cubicBezTo>
                        <a:pt x="156" y="90"/>
                        <a:pt x="155" y="89"/>
                        <a:pt x="155" y="89"/>
                      </a:cubicBezTo>
                      <a:cubicBezTo>
                        <a:pt x="154" y="89"/>
                        <a:pt x="150" y="88"/>
                        <a:pt x="147" y="87"/>
                      </a:cubicBezTo>
                      <a:cubicBezTo>
                        <a:pt x="147" y="85"/>
                        <a:pt x="147" y="84"/>
                        <a:pt x="147" y="82"/>
                      </a:cubicBezTo>
                      <a:cubicBezTo>
                        <a:pt x="151" y="82"/>
                        <a:pt x="155" y="81"/>
                        <a:pt x="155" y="81"/>
                      </a:cubicBezTo>
                      <a:close/>
                      <a:moveTo>
                        <a:pt x="128" y="46"/>
                      </a:moveTo>
                      <a:cubicBezTo>
                        <a:pt x="130" y="45"/>
                        <a:pt x="132" y="46"/>
                        <a:pt x="133" y="47"/>
                      </a:cubicBezTo>
                      <a:cubicBezTo>
                        <a:pt x="134" y="49"/>
                        <a:pt x="133" y="51"/>
                        <a:pt x="132" y="52"/>
                      </a:cubicBezTo>
                      <a:cubicBezTo>
                        <a:pt x="130" y="53"/>
                        <a:pt x="128" y="53"/>
                        <a:pt x="127" y="51"/>
                      </a:cubicBezTo>
                      <a:cubicBezTo>
                        <a:pt x="126" y="49"/>
                        <a:pt x="126" y="47"/>
                        <a:pt x="128" y="46"/>
                      </a:cubicBezTo>
                      <a:close/>
                      <a:moveTo>
                        <a:pt x="130" y="77"/>
                      </a:moveTo>
                      <a:cubicBezTo>
                        <a:pt x="104" y="77"/>
                        <a:pt x="104" y="77"/>
                        <a:pt x="104" y="77"/>
                      </a:cubicBezTo>
                      <a:cubicBezTo>
                        <a:pt x="104" y="74"/>
                        <a:pt x="103" y="70"/>
                        <a:pt x="102" y="67"/>
                      </a:cubicBezTo>
                      <a:cubicBezTo>
                        <a:pt x="124" y="55"/>
                        <a:pt x="124" y="55"/>
                        <a:pt x="124" y="55"/>
                      </a:cubicBezTo>
                      <a:cubicBezTo>
                        <a:pt x="127" y="61"/>
                        <a:pt x="130" y="69"/>
                        <a:pt x="130" y="77"/>
                      </a:cubicBezTo>
                      <a:close/>
                      <a:moveTo>
                        <a:pt x="114" y="31"/>
                      </a:moveTo>
                      <a:cubicBezTo>
                        <a:pt x="115" y="30"/>
                        <a:pt x="118" y="30"/>
                        <a:pt x="119" y="31"/>
                      </a:cubicBezTo>
                      <a:cubicBezTo>
                        <a:pt x="121" y="32"/>
                        <a:pt x="121" y="34"/>
                        <a:pt x="120" y="36"/>
                      </a:cubicBezTo>
                      <a:cubicBezTo>
                        <a:pt x="118" y="37"/>
                        <a:pt x="116" y="38"/>
                        <a:pt x="114" y="36"/>
                      </a:cubicBezTo>
                      <a:cubicBezTo>
                        <a:pt x="113" y="35"/>
                        <a:pt x="113" y="33"/>
                        <a:pt x="114" y="31"/>
                      </a:cubicBezTo>
                      <a:close/>
                      <a:moveTo>
                        <a:pt x="122" y="52"/>
                      </a:moveTo>
                      <a:cubicBezTo>
                        <a:pt x="100" y="65"/>
                        <a:pt x="100" y="65"/>
                        <a:pt x="100" y="65"/>
                      </a:cubicBezTo>
                      <a:cubicBezTo>
                        <a:pt x="98" y="62"/>
                        <a:pt x="96" y="59"/>
                        <a:pt x="93" y="58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12" y="40"/>
                        <a:pt x="118" y="45"/>
                        <a:pt x="122" y="52"/>
                      </a:cubicBezTo>
                      <a:close/>
                      <a:moveTo>
                        <a:pt x="79" y="95"/>
                      </a:moveTo>
                      <a:cubicBezTo>
                        <a:pt x="70" y="95"/>
                        <a:pt x="63" y="87"/>
                        <a:pt x="63" y="79"/>
                      </a:cubicBezTo>
                      <a:cubicBezTo>
                        <a:pt x="63" y="70"/>
                        <a:pt x="70" y="63"/>
                        <a:pt x="79" y="63"/>
                      </a:cubicBezTo>
                      <a:cubicBezTo>
                        <a:pt x="88" y="63"/>
                        <a:pt x="95" y="70"/>
                        <a:pt x="95" y="79"/>
                      </a:cubicBezTo>
                      <a:cubicBezTo>
                        <a:pt x="95" y="87"/>
                        <a:pt x="88" y="95"/>
                        <a:pt x="79" y="95"/>
                      </a:cubicBezTo>
                      <a:close/>
                      <a:moveTo>
                        <a:pt x="96" y="22"/>
                      </a:moveTo>
                      <a:cubicBezTo>
                        <a:pt x="96" y="20"/>
                        <a:pt x="99" y="19"/>
                        <a:pt x="100" y="20"/>
                      </a:cubicBezTo>
                      <a:cubicBezTo>
                        <a:pt x="102" y="21"/>
                        <a:pt x="103" y="23"/>
                        <a:pt x="102" y="25"/>
                      </a:cubicBezTo>
                      <a:cubicBezTo>
                        <a:pt x="102" y="26"/>
                        <a:pt x="100" y="27"/>
                        <a:pt x="98" y="27"/>
                      </a:cubicBezTo>
                      <a:cubicBezTo>
                        <a:pt x="96" y="26"/>
                        <a:pt x="95" y="24"/>
                        <a:pt x="96" y="22"/>
                      </a:cubicBezTo>
                      <a:close/>
                      <a:moveTo>
                        <a:pt x="103" y="34"/>
                      </a:moveTo>
                      <a:cubicBezTo>
                        <a:pt x="90" y="56"/>
                        <a:pt x="90" y="56"/>
                        <a:pt x="90" y="56"/>
                      </a:cubicBezTo>
                      <a:cubicBezTo>
                        <a:pt x="87" y="55"/>
                        <a:pt x="84" y="54"/>
                        <a:pt x="81" y="53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9" y="28"/>
                        <a:pt x="96" y="30"/>
                        <a:pt x="103" y="34"/>
                      </a:cubicBezTo>
                      <a:close/>
                      <a:moveTo>
                        <a:pt x="79" y="16"/>
                      </a:moveTo>
                      <a:cubicBezTo>
                        <a:pt x="81" y="16"/>
                        <a:pt x="83" y="18"/>
                        <a:pt x="83" y="20"/>
                      </a:cubicBezTo>
                      <a:cubicBezTo>
                        <a:pt x="83" y="22"/>
                        <a:pt x="81" y="23"/>
                        <a:pt x="79" y="23"/>
                      </a:cubicBezTo>
                      <a:cubicBezTo>
                        <a:pt x="77" y="23"/>
                        <a:pt x="75" y="22"/>
                        <a:pt x="75" y="20"/>
                      </a:cubicBezTo>
                      <a:cubicBezTo>
                        <a:pt x="75" y="18"/>
                        <a:pt x="77" y="16"/>
                        <a:pt x="79" y="16"/>
                      </a:cubicBezTo>
                      <a:close/>
                      <a:moveTo>
                        <a:pt x="77" y="28"/>
                      </a:moveTo>
                      <a:cubicBezTo>
                        <a:pt x="77" y="53"/>
                        <a:pt x="77" y="53"/>
                        <a:pt x="77" y="53"/>
                      </a:cubicBezTo>
                      <a:cubicBezTo>
                        <a:pt x="74" y="54"/>
                        <a:pt x="71" y="55"/>
                        <a:pt x="68" y="56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62" y="30"/>
                        <a:pt x="69" y="28"/>
                        <a:pt x="77" y="28"/>
                      </a:cubicBezTo>
                      <a:close/>
                      <a:moveTo>
                        <a:pt x="58" y="20"/>
                      </a:moveTo>
                      <a:cubicBezTo>
                        <a:pt x="60" y="19"/>
                        <a:pt x="62" y="20"/>
                        <a:pt x="62" y="22"/>
                      </a:cubicBezTo>
                      <a:cubicBezTo>
                        <a:pt x="63" y="24"/>
                        <a:pt x="62" y="26"/>
                        <a:pt x="60" y="27"/>
                      </a:cubicBezTo>
                      <a:cubicBezTo>
                        <a:pt x="58" y="27"/>
                        <a:pt x="56" y="26"/>
                        <a:pt x="56" y="25"/>
                      </a:cubicBezTo>
                      <a:cubicBezTo>
                        <a:pt x="55" y="23"/>
                        <a:pt x="56" y="21"/>
                        <a:pt x="58" y="20"/>
                      </a:cubicBezTo>
                      <a:close/>
                      <a:moveTo>
                        <a:pt x="52" y="35"/>
                      </a:move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2" y="59"/>
                        <a:pt x="60" y="62"/>
                        <a:pt x="58" y="65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40" y="45"/>
                        <a:pt x="46" y="40"/>
                        <a:pt x="52" y="35"/>
                      </a:cubicBezTo>
                      <a:close/>
                      <a:moveTo>
                        <a:pt x="39" y="31"/>
                      </a:moveTo>
                      <a:cubicBezTo>
                        <a:pt x="41" y="30"/>
                        <a:pt x="43" y="30"/>
                        <a:pt x="44" y="31"/>
                      </a:cubicBezTo>
                      <a:cubicBezTo>
                        <a:pt x="45" y="33"/>
                        <a:pt x="45" y="35"/>
                        <a:pt x="44" y="36"/>
                      </a:cubicBezTo>
                      <a:cubicBezTo>
                        <a:pt x="42" y="38"/>
                        <a:pt x="40" y="37"/>
                        <a:pt x="39" y="36"/>
                      </a:cubicBezTo>
                      <a:cubicBezTo>
                        <a:pt x="37" y="34"/>
                        <a:pt x="38" y="32"/>
                        <a:pt x="39" y="31"/>
                      </a:cubicBezTo>
                      <a:close/>
                      <a:moveTo>
                        <a:pt x="34" y="55"/>
                      </a:moveTo>
                      <a:cubicBezTo>
                        <a:pt x="56" y="67"/>
                        <a:pt x="56" y="67"/>
                        <a:pt x="56" y="67"/>
                      </a:cubicBezTo>
                      <a:cubicBezTo>
                        <a:pt x="55" y="70"/>
                        <a:pt x="54" y="74"/>
                        <a:pt x="54" y="77"/>
                      </a:cubicBezTo>
                      <a:cubicBezTo>
                        <a:pt x="28" y="77"/>
                        <a:pt x="28" y="77"/>
                        <a:pt x="28" y="77"/>
                      </a:cubicBezTo>
                      <a:cubicBezTo>
                        <a:pt x="29" y="69"/>
                        <a:pt x="31" y="61"/>
                        <a:pt x="34" y="55"/>
                      </a:cubicBezTo>
                      <a:close/>
                      <a:moveTo>
                        <a:pt x="25" y="47"/>
                      </a:moveTo>
                      <a:cubicBezTo>
                        <a:pt x="26" y="46"/>
                        <a:pt x="28" y="45"/>
                        <a:pt x="30" y="46"/>
                      </a:cubicBezTo>
                      <a:cubicBezTo>
                        <a:pt x="32" y="47"/>
                        <a:pt x="32" y="49"/>
                        <a:pt x="31" y="51"/>
                      </a:cubicBezTo>
                      <a:cubicBezTo>
                        <a:pt x="30" y="53"/>
                        <a:pt x="28" y="53"/>
                        <a:pt x="26" y="52"/>
                      </a:cubicBezTo>
                      <a:cubicBezTo>
                        <a:pt x="25" y="51"/>
                        <a:pt x="24" y="49"/>
                        <a:pt x="25" y="47"/>
                      </a:cubicBezTo>
                      <a:close/>
                      <a:moveTo>
                        <a:pt x="18" y="68"/>
                      </a:moveTo>
                      <a:cubicBezTo>
                        <a:pt x="18" y="66"/>
                        <a:pt x="20" y="65"/>
                        <a:pt x="22" y="65"/>
                      </a:cubicBezTo>
                      <a:cubicBezTo>
                        <a:pt x="24" y="65"/>
                        <a:pt x="25" y="67"/>
                        <a:pt x="25" y="69"/>
                      </a:cubicBezTo>
                      <a:cubicBezTo>
                        <a:pt x="24" y="71"/>
                        <a:pt x="23" y="72"/>
                        <a:pt x="21" y="72"/>
                      </a:cubicBezTo>
                      <a:cubicBezTo>
                        <a:pt x="19" y="72"/>
                        <a:pt x="17" y="70"/>
                        <a:pt x="18" y="68"/>
                      </a:cubicBezTo>
                      <a:close/>
                      <a:moveTo>
                        <a:pt x="22" y="92"/>
                      </a:moveTo>
                      <a:cubicBezTo>
                        <a:pt x="20" y="93"/>
                        <a:pt x="18" y="91"/>
                        <a:pt x="18" y="89"/>
                      </a:cubicBezTo>
                      <a:cubicBezTo>
                        <a:pt x="17" y="88"/>
                        <a:pt x="19" y="86"/>
                        <a:pt x="21" y="85"/>
                      </a:cubicBezTo>
                      <a:cubicBezTo>
                        <a:pt x="23" y="85"/>
                        <a:pt x="24" y="86"/>
                        <a:pt x="25" y="88"/>
                      </a:cubicBezTo>
                      <a:cubicBezTo>
                        <a:pt x="25" y="90"/>
                        <a:pt x="24" y="92"/>
                        <a:pt x="22" y="92"/>
                      </a:cubicBezTo>
                      <a:close/>
                      <a:moveTo>
                        <a:pt x="30" y="111"/>
                      </a:moveTo>
                      <a:cubicBezTo>
                        <a:pt x="28" y="112"/>
                        <a:pt x="26" y="112"/>
                        <a:pt x="25" y="110"/>
                      </a:cubicBezTo>
                      <a:cubicBezTo>
                        <a:pt x="24" y="108"/>
                        <a:pt x="25" y="106"/>
                        <a:pt x="26" y="105"/>
                      </a:cubicBezTo>
                      <a:cubicBezTo>
                        <a:pt x="28" y="104"/>
                        <a:pt x="30" y="105"/>
                        <a:pt x="31" y="106"/>
                      </a:cubicBezTo>
                      <a:cubicBezTo>
                        <a:pt x="32" y="108"/>
                        <a:pt x="32" y="110"/>
                        <a:pt x="30" y="111"/>
                      </a:cubicBezTo>
                      <a:close/>
                      <a:moveTo>
                        <a:pt x="28" y="80"/>
                      </a:moveTo>
                      <a:cubicBezTo>
                        <a:pt x="54" y="80"/>
                        <a:pt x="54" y="80"/>
                        <a:pt x="54" y="80"/>
                      </a:cubicBezTo>
                      <a:cubicBezTo>
                        <a:pt x="54" y="84"/>
                        <a:pt x="55" y="87"/>
                        <a:pt x="56" y="90"/>
                      </a:cubicBezTo>
                      <a:cubicBezTo>
                        <a:pt x="34" y="103"/>
                        <a:pt x="34" y="103"/>
                        <a:pt x="34" y="103"/>
                      </a:cubicBezTo>
                      <a:cubicBezTo>
                        <a:pt x="31" y="96"/>
                        <a:pt x="29" y="88"/>
                        <a:pt x="28" y="80"/>
                      </a:cubicBezTo>
                      <a:close/>
                      <a:moveTo>
                        <a:pt x="44" y="126"/>
                      </a:moveTo>
                      <a:cubicBezTo>
                        <a:pt x="43" y="127"/>
                        <a:pt x="41" y="128"/>
                        <a:pt x="39" y="126"/>
                      </a:cubicBezTo>
                      <a:cubicBezTo>
                        <a:pt x="38" y="125"/>
                        <a:pt x="37" y="123"/>
                        <a:pt x="39" y="121"/>
                      </a:cubicBezTo>
                      <a:cubicBezTo>
                        <a:pt x="40" y="120"/>
                        <a:pt x="42" y="120"/>
                        <a:pt x="44" y="121"/>
                      </a:cubicBezTo>
                      <a:cubicBezTo>
                        <a:pt x="45" y="122"/>
                        <a:pt x="45" y="124"/>
                        <a:pt x="44" y="126"/>
                      </a:cubicBezTo>
                      <a:close/>
                      <a:moveTo>
                        <a:pt x="36" y="105"/>
                      </a:move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60" y="95"/>
                        <a:pt x="62" y="98"/>
                        <a:pt x="65" y="100"/>
                      </a:cubicBezTo>
                      <a:cubicBezTo>
                        <a:pt x="52" y="122"/>
                        <a:pt x="52" y="122"/>
                        <a:pt x="52" y="122"/>
                      </a:cubicBezTo>
                      <a:cubicBezTo>
                        <a:pt x="46" y="118"/>
                        <a:pt x="40" y="112"/>
                        <a:pt x="36" y="105"/>
                      </a:cubicBezTo>
                      <a:close/>
                      <a:moveTo>
                        <a:pt x="62" y="135"/>
                      </a:moveTo>
                      <a:cubicBezTo>
                        <a:pt x="62" y="137"/>
                        <a:pt x="60" y="138"/>
                        <a:pt x="58" y="137"/>
                      </a:cubicBezTo>
                      <a:cubicBezTo>
                        <a:pt x="56" y="137"/>
                        <a:pt x="55" y="135"/>
                        <a:pt x="56" y="133"/>
                      </a:cubicBezTo>
                      <a:cubicBezTo>
                        <a:pt x="56" y="131"/>
                        <a:pt x="58" y="130"/>
                        <a:pt x="60" y="131"/>
                      </a:cubicBezTo>
                      <a:cubicBezTo>
                        <a:pt x="62" y="131"/>
                        <a:pt x="63" y="133"/>
                        <a:pt x="62" y="135"/>
                      </a:cubicBezTo>
                      <a:close/>
                      <a:moveTo>
                        <a:pt x="55" y="124"/>
                      </a:moveTo>
                      <a:cubicBezTo>
                        <a:pt x="68" y="101"/>
                        <a:pt x="68" y="101"/>
                        <a:pt x="68" y="101"/>
                      </a:cubicBezTo>
                      <a:cubicBezTo>
                        <a:pt x="71" y="103"/>
                        <a:pt x="74" y="104"/>
                        <a:pt x="77" y="104"/>
                      </a:cubicBezTo>
                      <a:cubicBezTo>
                        <a:pt x="77" y="130"/>
                        <a:pt x="77" y="130"/>
                        <a:pt x="77" y="130"/>
                      </a:cubicBezTo>
                      <a:cubicBezTo>
                        <a:pt x="69" y="129"/>
                        <a:pt x="62" y="127"/>
                        <a:pt x="55" y="124"/>
                      </a:cubicBezTo>
                      <a:close/>
                      <a:moveTo>
                        <a:pt x="79" y="141"/>
                      </a:moveTo>
                      <a:cubicBezTo>
                        <a:pt x="77" y="141"/>
                        <a:pt x="75" y="139"/>
                        <a:pt x="75" y="137"/>
                      </a:cubicBezTo>
                      <a:cubicBezTo>
                        <a:pt x="75" y="135"/>
                        <a:pt x="77" y="134"/>
                        <a:pt x="79" y="134"/>
                      </a:cubicBezTo>
                      <a:cubicBezTo>
                        <a:pt x="81" y="134"/>
                        <a:pt x="83" y="135"/>
                        <a:pt x="83" y="137"/>
                      </a:cubicBezTo>
                      <a:cubicBezTo>
                        <a:pt x="83" y="139"/>
                        <a:pt x="81" y="141"/>
                        <a:pt x="79" y="141"/>
                      </a:cubicBezTo>
                      <a:close/>
                      <a:moveTo>
                        <a:pt x="81" y="130"/>
                      </a:moveTo>
                      <a:cubicBezTo>
                        <a:pt x="81" y="104"/>
                        <a:pt x="81" y="104"/>
                        <a:pt x="81" y="104"/>
                      </a:cubicBezTo>
                      <a:cubicBezTo>
                        <a:pt x="84" y="104"/>
                        <a:pt x="87" y="103"/>
                        <a:pt x="90" y="101"/>
                      </a:cubicBezTo>
                      <a:cubicBezTo>
                        <a:pt x="103" y="124"/>
                        <a:pt x="103" y="124"/>
                        <a:pt x="103" y="124"/>
                      </a:cubicBezTo>
                      <a:cubicBezTo>
                        <a:pt x="96" y="127"/>
                        <a:pt x="89" y="129"/>
                        <a:pt x="81" y="130"/>
                      </a:cubicBezTo>
                      <a:close/>
                      <a:moveTo>
                        <a:pt x="100" y="137"/>
                      </a:moveTo>
                      <a:cubicBezTo>
                        <a:pt x="99" y="138"/>
                        <a:pt x="96" y="137"/>
                        <a:pt x="96" y="135"/>
                      </a:cubicBezTo>
                      <a:cubicBezTo>
                        <a:pt x="95" y="133"/>
                        <a:pt x="96" y="131"/>
                        <a:pt x="98" y="131"/>
                      </a:cubicBezTo>
                      <a:cubicBezTo>
                        <a:pt x="100" y="130"/>
                        <a:pt x="102" y="131"/>
                        <a:pt x="102" y="133"/>
                      </a:cubicBezTo>
                      <a:cubicBezTo>
                        <a:pt x="103" y="135"/>
                        <a:pt x="102" y="137"/>
                        <a:pt x="100" y="137"/>
                      </a:cubicBezTo>
                      <a:close/>
                      <a:moveTo>
                        <a:pt x="106" y="122"/>
                      </a:moveTo>
                      <a:cubicBezTo>
                        <a:pt x="93" y="100"/>
                        <a:pt x="93" y="100"/>
                        <a:pt x="93" y="100"/>
                      </a:cubicBezTo>
                      <a:cubicBezTo>
                        <a:pt x="96" y="98"/>
                        <a:pt x="98" y="95"/>
                        <a:pt x="100" y="93"/>
                      </a:cubicBezTo>
                      <a:cubicBezTo>
                        <a:pt x="122" y="105"/>
                        <a:pt x="122" y="105"/>
                        <a:pt x="122" y="105"/>
                      </a:cubicBezTo>
                      <a:cubicBezTo>
                        <a:pt x="118" y="112"/>
                        <a:pt x="112" y="118"/>
                        <a:pt x="106" y="122"/>
                      </a:cubicBezTo>
                      <a:close/>
                      <a:moveTo>
                        <a:pt x="119" y="126"/>
                      </a:moveTo>
                      <a:cubicBezTo>
                        <a:pt x="118" y="128"/>
                        <a:pt x="115" y="127"/>
                        <a:pt x="114" y="126"/>
                      </a:cubicBezTo>
                      <a:cubicBezTo>
                        <a:pt x="113" y="124"/>
                        <a:pt x="113" y="122"/>
                        <a:pt x="114" y="121"/>
                      </a:cubicBezTo>
                      <a:cubicBezTo>
                        <a:pt x="116" y="120"/>
                        <a:pt x="118" y="120"/>
                        <a:pt x="120" y="121"/>
                      </a:cubicBezTo>
                      <a:cubicBezTo>
                        <a:pt x="121" y="123"/>
                        <a:pt x="121" y="125"/>
                        <a:pt x="119" y="126"/>
                      </a:cubicBezTo>
                      <a:close/>
                      <a:moveTo>
                        <a:pt x="124" y="103"/>
                      </a:moveTo>
                      <a:cubicBezTo>
                        <a:pt x="102" y="90"/>
                        <a:pt x="102" y="90"/>
                        <a:pt x="102" y="90"/>
                      </a:cubicBezTo>
                      <a:cubicBezTo>
                        <a:pt x="103" y="87"/>
                        <a:pt x="104" y="84"/>
                        <a:pt x="104" y="80"/>
                      </a:cubicBezTo>
                      <a:cubicBezTo>
                        <a:pt x="130" y="80"/>
                        <a:pt x="130" y="80"/>
                        <a:pt x="130" y="80"/>
                      </a:cubicBezTo>
                      <a:cubicBezTo>
                        <a:pt x="130" y="88"/>
                        <a:pt x="127" y="96"/>
                        <a:pt x="124" y="103"/>
                      </a:cubicBezTo>
                      <a:close/>
                      <a:moveTo>
                        <a:pt x="133" y="110"/>
                      </a:moveTo>
                      <a:cubicBezTo>
                        <a:pt x="132" y="112"/>
                        <a:pt x="130" y="112"/>
                        <a:pt x="128" y="111"/>
                      </a:cubicBezTo>
                      <a:cubicBezTo>
                        <a:pt x="126" y="110"/>
                        <a:pt x="126" y="108"/>
                        <a:pt x="127" y="106"/>
                      </a:cubicBezTo>
                      <a:cubicBezTo>
                        <a:pt x="128" y="105"/>
                        <a:pt x="130" y="104"/>
                        <a:pt x="132" y="105"/>
                      </a:cubicBezTo>
                      <a:cubicBezTo>
                        <a:pt x="133" y="106"/>
                        <a:pt x="134" y="108"/>
                        <a:pt x="133" y="110"/>
                      </a:cubicBezTo>
                      <a:close/>
                      <a:moveTo>
                        <a:pt x="140" y="89"/>
                      </a:moveTo>
                      <a:cubicBezTo>
                        <a:pt x="140" y="91"/>
                        <a:pt x="138" y="93"/>
                        <a:pt x="136" y="92"/>
                      </a:cubicBezTo>
                      <a:cubicBezTo>
                        <a:pt x="134" y="92"/>
                        <a:pt x="133" y="90"/>
                        <a:pt x="133" y="88"/>
                      </a:cubicBezTo>
                      <a:cubicBezTo>
                        <a:pt x="134" y="86"/>
                        <a:pt x="136" y="85"/>
                        <a:pt x="137" y="85"/>
                      </a:cubicBezTo>
                      <a:cubicBezTo>
                        <a:pt x="139" y="86"/>
                        <a:pt x="141" y="88"/>
                        <a:pt x="140" y="89"/>
                      </a:cubicBezTo>
                      <a:close/>
                      <a:moveTo>
                        <a:pt x="137" y="72"/>
                      </a:moveTo>
                      <a:cubicBezTo>
                        <a:pt x="136" y="72"/>
                        <a:pt x="134" y="71"/>
                        <a:pt x="133" y="69"/>
                      </a:cubicBezTo>
                      <a:cubicBezTo>
                        <a:pt x="133" y="67"/>
                        <a:pt x="134" y="65"/>
                        <a:pt x="136" y="65"/>
                      </a:cubicBezTo>
                      <a:cubicBezTo>
                        <a:pt x="138" y="65"/>
                        <a:pt x="140" y="66"/>
                        <a:pt x="140" y="68"/>
                      </a:cubicBezTo>
                      <a:cubicBezTo>
                        <a:pt x="141" y="70"/>
                        <a:pt x="139" y="72"/>
                        <a:pt x="137" y="7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183" name="Freeform 332"/>
                <p:cNvSpPr>
                  <a:spLocks noEditPoints="1"/>
                </p:cNvSpPr>
                <p:nvPr/>
              </p:nvSpPr>
              <p:spPr bwMode="auto">
                <a:xfrm flipH="1">
                  <a:off x="2263226" y="1524000"/>
                  <a:ext cx="614955" cy="610029"/>
                </a:xfrm>
                <a:custGeom>
                  <a:avLst/>
                  <a:gdLst>
                    <a:gd name="T0" fmla="*/ 38 w 55"/>
                    <a:gd name="T1" fmla="*/ 2 h 56"/>
                    <a:gd name="T2" fmla="*/ 31 w 55"/>
                    <a:gd name="T3" fmla="*/ 0 h 56"/>
                    <a:gd name="T4" fmla="*/ 29 w 55"/>
                    <a:gd name="T5" fmla="*/ 8 h 56"/>
                    <a:gd name="T6" fmla="*/ 20 w 55"/>
                    <a:gd name="T7" fmla="*/ 9 h 56"/>
                    <a:gd name="T8" fmla="*/ 17 w 55"/>
                    <a:gd name="T9" fmla="*/ 3 h 56"/>
                    <a:gd name="T10" fmla="*/ 10 w 55"/>
                    <a:gd name="T11" fmla="*/ 7 h 56"/>
                    <a:gd name="T12" fmla="*/ 14 w 55"/>
                    <a:gd name="T13" fmla="*/ 13 h 56"/>
                    <a:gd name="T14" fmla="*/ 9 w 55"/>
                    <a:gd name="T15" fmla="*/ 20 h 56"/>
                    <a:gd name="T16" fmla="*/ 1 w 55"/>
                    <a:gd name="T17" fmla="*/ 18 h 56"/>
                    <a:gd name="T18" fmla="*/ 0 w 55"/>
                    <a:gd name="T19" fmla="*/ 25 h 56"/>
                    <a:gd name="T20" fmla="*/ 7 w 55"/>
                    <a:gd name="T21" fmla="*/ 27 h 56"/>
                    <a:gd name="T22" fmla="*/ 8 w 55"/>
                    <a:gd name="T23" fmla="*/ 35 h 56"/>
                    <a:gd name="T24" fmla="*/ 2 w 55"/>
                    <a:gd name="T25" fmla="*/ 39 h 56"/>
                    <a:gd name="T26" fmla="*/ 6 w 55"/>
                    <a:gd name="T27" fmla="*/ 46 h 56"/>
                    <a:gd name="T28" fmla="*/ 12 w 55"/>
                    <a:gd name="T29" fmla="*/ 42 h 56"/>
                    <a:gd name="T30" fmla="*/ 19 w 55"/>
                    <a:gd name="T31" fmla="*/ 47 h 56"/>
                    <a:gd name="T32" fmla="*/ 17 w 55"/>
                    <a:gd name="T33" fmla="*/ 55 h 56"/>
                    <a:gd name="T34" fmla="*/ 24 w 55"/>
                    <a:gd name="T35" fmla="*/ 56 h 56"/>
                    <a:gd name="T36" fmla="*/ 26 w 55"/>
                    <a:gd name="T37" fmla="*/ 49 h 56"/>
                    <a:gd name="T38" fmla="*/ 34 w 55"/>
                    <a:gd name="T39" fmla="*/ 48 h 56"/>
                    <a:gd name="T40" fmla="*/ 38 w 55"/>
                    <a:gd name="T41" fmla="*/ 54 h 56"/>
                    <a:gd name="T42" fmla="*/ 45 w 55"/>
                    <a:gd name="T43" fmla="*/ 50 h 56"/>
                    <a:gd name="T44" fmla="*/ 41 w 55"/>
                    <a:gd name="T45" fmla="*/ 44 h 56"/>
                    <a:gd name="T46" fmla="*/ 46 w 55"/>
                    <a:gd name="T47" fmla="*/ 37 h 56"/>
                    <a:gd name="T48" fmla="*/ 54 w 55"/>
                    <a:gd name="T49" fmla="*/ 39 h 56"/>
                    <a:gd name="T50" fmla="*/ 55 w 55"/>
                    <a:gd name="T51" fmla="*/ 32 h 56"/>
                    <a:gd name="T52" fmla="*/ 48 w 55"/>
                    <a:gd name="T53" fmla="*/ 30 h 56"/>
                    <a:gd name="T54" fmla="*/ 47 w 55"/>
                    <a:gd name="T55" fmla="*/ 21 h 56"/>
                    <a:gd name="T56" fmla="*/ 53 w 55"/>
                    <a:gd name="T57" fmla="*/ 18 h 56"/>
                    <a:gd name="T58" fmla="*/ 49 w 55"/>
                    <a:gd name="T59" fmla="*/ 11 h 56"/>
                    <a:gd name="T60" fmla="*/ 43 w 55"/>
                    <a:gd name="T61" fmla="*/ 15 h 56"/>
                    <a:gd name="T62" fmla="*/ 36 w 55"/>
                    <a:gd name="T63" fmla="*/ 10 h 56"/>
                    <a:gd name="T64" fmla="*/ 38 w 55"/>
                    <a:gd name="T65" fmla="*/ 2 h 56"/>
                    <a:gd name="T66" fmla="*/ 36 w 55"/>
                    <a:gd name="T67" fmla="*/ 31 h 56"/>
                    <a:gd name="T68" fmla="*/ 25 w 55"/>
                    <a:gd name="T69" fmla="*/ 37 h 56"/>
                    <a:gd name="T70" fmla="*/ 19 w 55"/>
                    <a:gd name="T71" fmla="*/ 26 h 56"/>
                    <a:gd name="T72" fmla="*/ 30 w 55"/>
                    <a:gd name="T73" fmla="*/ 20 h 56"/>
                    <a:gd name="T74" fmla="*/ 36 w 55"/>
                    <a:gd name="T75" fmla="*/ 3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5" h="56">
                      <a:moveTo>
                        <a:pt x="38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6" y="8"/>
                        <a:pt x="23" y="8"/>
                        <a:pt x="20" y="9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2" y="15"/>
                        <a:pt x="10" y="17"/>
                        <a:pt x="9" y="20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30"/>
                        <a:pt x="7" y="33"/>
                        <a:pt x="8" y="35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4" y="44"/>
                        <a:pt x="16" y="46"/>
                        <a:pt x="19" y="47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24" y="56"/>
                        <a:pt x="24" y="56"/>
                        <a:pt x="24" y="56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9" y="49"/>
                        <a:pt x="32" y="49"/>
                        <a:pt x="34" y="48"/>
                      </a:cubicBezTo>
                      <a:cubicBezTo>
                        <a:pt x="38" y="54"/>
                        <a:pt x="38" y="54"/>
                        <a:pt x="38" y="54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1" y="44"/>
                        <a:pt x="41" y="44"/>
                        <a:pt x="41" y="44"/>
                      </a:cubicBezTo>
                      <a:cubicBezTo>
                        <a:pt x="43" y="42"/>
                        <a:pt x="45" y="40"/>
                        <a:pt x="46" y="37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8" y="27"/>
                        <a:pt x="48" y="24"/>
                        <a:pt x="47" y="21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1" y="13"/>
                        <a:pt x="39" y="11"/>
                        <a:pt x="36" y="10"/>
                      </a:cubicBezTo>
                      <a:cubicBezTo>
                        <a:pt x="38" y="2"/>
                        <a:pt x="38" y="2"/>
                        <a:pt x="38" y="2"/>
                      </a:cubicBezTo>
                      <a:close/>
                      <a:moveTo>
                        <a:pt x="36" y="31"/>
                      </a:moveTo>
                      <a:cubicBezTo>
                        <a:pt x="35" y="35"/>
                        <a:pt x="30" y="38"/>
                        <a:pt x="25" y="37"/>
                      </a:cubicBezTo>
                      <a:cubicBezTo>
                        <a:pt x="21" y="36"/>
                        <a:pt x="18" y="31"/>
                        <a:pt x="19" y="26"/>
                      </a:cubicBezTo>
                      <a:cubicBezTo>
                        <a:pt x="20" y="22"/>
                        <a:pt x="25" y="19"/>
                        <a:pt x="30" y="20"/>
                      </a:cubicBezTo>
                      <a:cubicBezTo>
                        <a:pt x="34" y="21"/>
                        <a:pt x="37" y="26"/>
                        <a:pt x="36" y="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184" name="Freeform 337"/>
                <p:cNvSpPr>
                  <a:spLocks noEditPoints="1"/>
                </p:cNvSpPr>
                <p:nvPr/>
              </p:nvSpPr>
              <p:spPr bwMode="auto">
                <a:xfrm flipH="1">
                  <a:off x="1806026" y="1752600"/>
                  <a:ext cx="445804" cy="435302"/>
                </a:xfrm>
                <a:custGeom>
                  <a:avLst/>
                  <a:gdLst>
                    <a:gd name="T0" fmla="*/ 22 w 32"/>
                    <a:gd name="T1" fmla="*/ 1 h 32"/>
                    <a:gd name="T2" fmla="*/ 18 w 32"/>
                    <a:gd name="T3" fmla="*/ 0 h 32"/>
                    <a:gd name="T4" fmla="*/ 17 w 32"/>
                    <a:gd name="T5" fmla="*/ 5 h 32"/>
                    <a:gd name="T6" fmla="*/ 12 w 32"/>
                    <a:gd name="T7" fmla="*/ 5 h 32"/>
                    <a:gd name="T8" fmla="*/ 10 w 32"/>
                    <a:gd name="T9" fmla="*/ 1 h 32"/>
                    <a:gd name="T10" fmla="*/ 6 w 32"/>
                    <a:gd name="T11" fmla="*/ 4 h 32"/>
                    <a:gd name="T12" fmla="*/ 8 w 32"/>
                    <a:gd name="T13" fmla="*/ 8 h 32"/>
                    <a:gd name="T14" fmla="*/ 5 w 32"/>
                    <a:gd name="T15" fmla="*/ 11 h 32"/>
                    <a:gd name="T16" fmla="*/ 1 w 32"/>
                    <a:gd name="T17" fmla="*/ 10 h 32"/>
                    <a:gd name="T18" fmla="*/ 0 w 32"/>
                    <a:gd name="T19" fmla="*/ 15 h 32"/>
                    <a:gd name="T20" fmla="*/ 4 w 32"/>
                    <a:gd name="T21" fmla="*/ 16 h 32"/>
                    <a:gd name="T22" fmla="*/ 5 w 32"/>
                    <a:gd name="T23" fmla="*/ 20 h 32"/>
                    <a:gd name="T24" fmla="*/ 1 w 32"/>
                    <a:gd name="T25" fmla="*/ 23 h 32"/>
                    <a:gd name="T26" fmla="*/ 3 w 32"/>
                    <a:gd name="T27" fmla="*/ 27 h 32"/>
                    <a:gd name="T28" fmla="*/ 7 w 32"/>
                    <a:gd name="T29" fmla="*/ 24 h 32"/>
                    <a:gd name="T30" fmla="*/ 11 w 32"/>
                    <a:gd name="T31" fmla="*/ 27 h 32"/>
                    <a:gd name="T32" fmla="*/ 10 w 32"/>
                    <a:gd name="T33" fmla="*/ 31 h 32"/>
                    <a:gd name="T34" fmla="*/ 14 w 32"/>
                    <a:gd name="T35" fmla="*/ 32 h 32"/>
                    <a:gd name="T36" fmla="*/ 15 w 32"/>
                    <a:gd name="T37" fmla="*/ 28 h 32"/>
                    <a:gd name="T38" fmla="*/ 20 w 32"/>
                    <a:gd name="T39" fmla="*/ 28 h 32"/>
                    <a:gd name="T40" fmla="*/ 22 w 32"/>
                    <a:gd name="T41" fmla="*/ 31 h 32"/>
                    <a:gd name="T42" fmla="*/ 26 w 32"/>
                    <a:gd name="T43" fmla="*/ 29 h 32"/>
                    <a:gd name="T44" fmla="*/ 24 w 32"/>
                    <a:gd name="T45" fmla="*/ 25 h 32"/>
                    <a:gd name="T46" fmla="*/ 27 w 32"/>
                    <a:gd name="T47" fmla="*/ 21 h 32"/>
                    <a:gd name="T48" fmla="*/ 31 w 32"/>
                    <a:gd name="T49" fmla="*/ 22 h 32"/>
                    <a:gd name="T50" fmla="*/ 32 w 32"/>
                    <a:gd name="T51" fmla="*/ 18 h 32"/>
                    <a:gd name="T52" fmla="*/ 28 w 32"/>
                    <a:gd name="T53" fmla="*/ 17 h 32"/>
                    <a:gd name="T54" fmla="*/ 27 w 32"/>
                    <a:gd name="T55" fmla="*/ 12 h 32"/>
                    <a:gd name="T56" fmla="*/ 31 w 32"/>
                    <a:gd name="T57" fmla="*/ 10 h 32"/>
                    <a:gd name="T58" fmla="*/ 29 w 32"/>
                    <a:gd name="T59" fmla="*/ 6 h 32"/>
                    <a:gd name="T60" fmla="*/ 25 w 32"/>
                    <a:gd name="T61" fmla="*/ 8 h 32"/>
                    <a:gd name="T62" fmla="*/ 21 w 32"/>
                    <a:gd name="T63" fmla="*/ 6 h 32"/>
                    <a:gd name="T64" fmla="*/ 22 w 32"/>
                    <a:gd name="T65" fmla="*/ 1 h 32"/>
                    <a:gd name="T66" fmla="*/ 21 w 32"/>
                    <a:gd name="T67" fmla="*/ 18 h 32"/>
                    <a:gd name="T68" fmla="*/ 15 w 32"/>
                    <a:gd name="T69" fmla="*/ 21 h 32"/>
                    <a:gd name="T70" fmla="*/ 11 w 32"/>
                    <a:gd name="T71" fmla="*/ 15 h 32"/>
                    <a:gd name="T72" fmla="*/ 17 w 32"/>
                    <a:gd name="T73" fmla="*/ 12 h 32"/>
                    <a:gd name="T74" fmla="*/ 21 w 32"/>
                    <a:gd name="T75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2" h="32">
                      <a:moveTo>
                        <a:pt x="22" y="1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4"/>
                        <a:pt x="13" y="5"/>
                        <a:pt x="12" y="5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9"/>
                        <a:pt x="6" y="10"/>
                        <a:pt x="5" y="1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5"/>
                        <a:pt x="9" y="26"/>
                        <a:pt x="11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7" y="28"/>
                        <a:pt x="18" y="28"/>
                        <a:pt x="20" y="28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5" y="24"/>
                        <a:pt x="26" y="23"/>
                        <a:pt x="27" y="21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5"/>
                        <a:pt x="28" y="14"/>
                        <a:pt x="27" y="12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4" y="7"/>
                        <a:pt x="22" y="6"/>
                        <a:pt x="21" y="6"/>
                      </a:cubicBezTo>
                      <a:cubicBezTo>
                        <a:pt x="22" y="1"/>
                        <a:pt x="22" y="1"/>
                        <a:pt x="22" y="1"/>
                      </a:cubicBezTo>
                      <a:close/>
                      <a:moveTo>
                        <a:pt x="21" y="18"/>
                      </a:moveTo>
                      <a:cubicBezTo>
                        <a:pt x="20" y="20"/>
                        <a:pt x="17" y="22"/>
                        <a:pt x="15" y="21"/>
                      </a:cubicBezTo>
                      <a:cubicBezTo>
                        <a:pt x="12" y="20"/>
                        <a:pt x="10" y="18"/>
                        <a:pt x="11" y="15"/>
                      </a:cubicBezTo>
                      <a:cubicBezTo>
                        <a:pt x="12" y="13"/>
                        <a:pt x="14" y="11"/>
                        <a:pt x="17" y="12"/>
                      </a:cubicBezTo>
                      <a:cubicBezTo>
                        <a:pt x="20" y="12"/>
                        <a:pt x="21" y="15"/>
                        <a:pt x="21" y="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</p:grpSp>
      <p:grpSp>
        <p:nvGrpSpPr>
          <p:cNvPr id="213" name="Group 66"/>
          <p:cNvGrpSpPr/>
          <p:nvPr/>
        </p:nvGrpSpPr>
        <p:grpSpPr>
          <a:xfrm>
            <a:off x="253048" y="480362"/>
            <a:ext cx="6891568" cy="937927"/>
            <a:chOff x="5440535" y="486843"/>
            <a:chExt cx="13783135" cy="1875854"/>
          </a:xfrm>
        </p:grpSpPr>
        <p:sp>
          <p:nvSpPr>
            <p:cNvPr id="214" name="TextBox 213"/>
            <p:cNvSpPr txBox="1"/>
            <p:nvPr/>
          </p:nvSpPr>
          <p:spPr>
            <a:xfrm>
              <a:off x="5440535" y="486843"/>
              <a:ext cx="13783135" cy="1077202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hy-AM" sz="3000" dirty="0" smtClean="0">
                  <a:solidFill>
                    <a:schemeClr val="accent4">
                      <a:lumMod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ru-RU" sz="3200" cap="all" spc="100" dirty="0">
                  <a:solidFill>
                    <a:schemeClr val="accent1"/>
                  </a:solidFill>
                  <a:latin typeface="Corbel" panose="020B0503020204020204" pitchFamily="34" charset="0"/>
                  <a:ea typeface="+mj-ea"/>
                  <a:cs typeface="Arial"/>
                </a:rPr>
                <a:t>Прослеживаемость товаров</a:t>
              </a:r>
              <a:endParaRPr lang="id-ID" sz="3200" cap="all" spc="1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Arial"/>
              </a:endParaRPr>
            </a:p>
          </p:txBody>
        </p:sp>
        <p:sp>
          <p:nvSpPr>
            <p:cNvPr id="215" name="Subtitle 2"/>
            <p:cNvSpPr txBox="1">
              <a:spLocks/>
            </p:cNvSpPr>
            <p:nvPr/>
          </p:nvSpPr>
          <p:spPr>
            <a:xfrm>
              <a:off x="6421251" y="1626017"/>
              <a:ext cx="11538935" cy="736680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/>
                  <a:cs typeface="Lato Light"/>
                </a:rPr>
                <a:t>Разработка модели прослеживаемости импортированных товаров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9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655"/>
      </a:accent1>
      <a:accent2>
        <a:srgbClr val="FEF8F2"/>
      </a:accent2>
      <a:accent3>
        <a:srgbClr val="244655"/>
      </a:accent3>
      <a:accent4>
        <a:srgbClr val="5A6E8C"/>
      </a:accent4>
      <a:accent5>
        <a:srgbClr val="D8AD63"/>
      </a:accent5>
      <a:accent6>
        <a:srgbClr val="95A8B4"/>
      </a:accent6>
      <a:hlink>
        <a:srgbClr val="0563C1"/>
      </a:hlink>
      <a:folHlink>
        <a:srgbClr val="954F72"/>
      </a:folHlink>
    </a:clrScheme>
    <a:fontScheme name="Custom 47">
      <a:majorFont>
        <a:latin typeface="Bookman Old Style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B" id="{A295CC4B-310C-4963-9313-0BE83AAEA2AF}" vid="{311A0ED5-896D-436C-B6C5-266905709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15CA70-6005-4067-A323-80E656090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9A6FF-716F-45B9-98ED-9186B99E9D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AB9E8-CA93-40DD-A2B6-0D233FA7CCE2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869</Words>
  <Application>Microsoft Office PowerPoint</Application>
  <PresentationFormat>Custom</PresentationFormat>
  <Paragraphs>150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Bookman Old Style</vt:lpstr>
      <vt:lpstr>Calibri</vt:lpstr>
      <vt:lpstr>Corbel</vt:lpstr>
      <vt:lpstr>Gill Sans</vt:lpstr>
      <vt:lpstr>Lato</vt:lpstr>
      <vt:lpstr>Lato Black</vt:lpstr>
      <vt:lpstr>Lato Light</vt:lpstr>
      <vt:lpstr>Open Sans Light</vt:lpstr>
      <vt:lpstr>Times New Roman</vt:lpstr>
      <vt:lpstr>Wingdings</vt:lpstr>
      <vt:lpstr>Office Theme</vt:lpstr>
      <vt:lpstr>Использование методов анализа большого  массива данных для повышения эффективности налогового администрирования</vt:lpstr>
      <vt:lpstr>СБОР ДАННЫХ</vt:lpstr>
      <vt:lpstr>Ежедневно в базу данных КГД РА поступает около 19 миллионов единиц информации</vt:lpstr>
      <vt:lpstr>PowerPoint Presentation</vt:lpstr>
      <vt:lpstr>3 ПРОЕКТА</vt:lpstr>
      <vt:lpstr>Разработка модели прогнозирования налоговых нарушений</vt:lpstr>
      <vt:lpstr>Для прогнозирования нарушений было выбрано  Gradient Boosting Trees, при котором точность для выбора аудита выше 90%, а в случае нарушений выше 70%</vt:lpstr>
      <vt:lpstr>PowerPoint Presentation</vt:lpstr>
      <vt:lpstr>PowerPoint Presentation</vt:lpstr>
      <vt:lpstr>PowerPoint Presentation</vt:lpstr>
      <vt:lpstr>Результаты эксперимента для товара «Рис»</vt:lpstr>
      <vt:lpstr>PowerPoint Presentation</vt:lpstr>
      <vt:lpstr>PowerPoint Presentation</vt:lpstr>
      <vt:lpstr>PowerPoint Presentation</vt:lpstr>
      <vt:lpstr>Результаты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2023-03-27T10:43:43Z</dcterms:created>
  <dcterms:modified xsi:type="dcterms:W3CDTF">2023-09-15T13:36:14Z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