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embedTrueTypeFonts="1" autoCompressPictures="0">
  <p:sldMasterIdLst>
    <p:sldMasterId id="2147483648" r:id="rId1"/>
  </p:sldMasterIdLst>
  <p:notesMasterIdLst>
    <p:notesMasterId r:id="rId10"/>
  </p:notesMasterIdLst>
  <p:sldIdLst>
    <p:sldId id="256" r:id="rId2"/>
    <p:sldId id="301" r:id="rId3"/>
    <p:sldId id="302" r:id="rId4"/>
    <p:sldId id="295" r:id="rId5"/>
    <p:sldId id="296" r:id="rId6"/>
    <p:sldId id="297" r:id="rId7"/>
    <p:sldId id="299" r:id="rId8"/>
    <p:sldId id="300" r:id="rId9"/>
  </p:sldIdLst>
  <p:sldSz cx="12192000" cy="6858000"/>
  <p:notesSz cx="6797675" cy="9928225"/>
  <p:embeddedFontLst>
    <p:embeddedFont>
      <p:font typeface="Golos Text" charset="0"/>
      <p:regular r:id="rId11"/>
      <p:bold r:id="rId12"/>
    </p:embeddedFont>
    <p:embeddedFont>
      <p:font typeface="Tahoma" pitchFamily="34" charset="0"/>
      <p:regular r:id="rId13"/>
      <p:bold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8C0"/>
    <a:srgbClr val="00E5C3"/>
    <a:srgbClr val="00EFC5"/>
    <a:srgbClr val="FFFFFF"/>
    <a:srgbClr val="015B91"/>
    <a:srgbClr val="3A5E76"/>
    <a:srgbClr val="AF1D1F"/>
    <a:srgbClr val="FF9966"/>
    <a:srgbClr val="080717"/>
    <a:srgbClr val="98C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7" autoAdjust="0"/>
    <p:restoredTop sz="96433" autoAdjust="0"/>
  </p:normalViewPr>
  <p:slideViewPr>
    <p:cSldViewPr snapToGrid="0">
      <p:cViewPr>
        <p:scale>
          <a:sx n="81" d="100"/>
          <a:sy n="81" d="100"/>
        </p:scale>
        <p:origin x="-82" y="-1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AE440-43B3-458C-B854-3FFE8C2C82B4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39705-49F3-4B43-8086-5DA1BA218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75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551167"/>
      </p:ext>
    </p:extLst>
  </p:cSld>
  <p:clrMapOvr>
    <a:masterClrMapping/>
  </p:clrMapOvr>
  <p:transition spd="slow">
    <p:fade/>
  </p:transition>
  <p:extLst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1F266642-5D9B-BF03-6D12-3AFDF69805D0}"/>
              </a:ext>
            </a:extLst>
          </p:cNvPr>
          <p:cNvSpPr txBox="1">
            <a:spLocks/>
          </p:cNvSpPr>
          <p:nvPr userDrawn="1"/>
        </p:nvSpPr>
        <p:spPr>
          <a:xfrm>
            <a:off x="11574471" y="1"/>
            <a:ext cx="617529" cy="61920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0" smtClean="0">
                <a:solidFill>
                  <a:schemeClr val="tx2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pPr algn="ctr"/>
              <a:t>‹#›</a:t>
            </a:fld>
            <a:endParaRPr lang="en-US" sz="1100" b="0" dirty="0">
              <a:solidFill>
                <a:schemeClr val="tx2">
                  <a:lumMod val="50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23EA1CC-450B-B788-E4DA-A31DEAE37A95}"/>
              </a:ext>
            </a:extLst>
          </p:cNvPr>
          <p:cNvCxnSpPr>
            <a:cxnSpLocks/>
          </p:cNvCxnSpPr>
          <p:nvPr userDrawn="1"/>
        </p:nvCxnSpPr>
        <p:spPr>
          <a:xfrm>
            <a:off x="11574471" y="0"/>
            <a:ext cx="0" cy="619201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5">
            <a:extLst>
              <a:ext uri="{FF2B5EF4-FFF2-40B4-BE49-F238E27FC236}">
                <a16:creationId xmlns="" xmlns:a16="http://schemas.microsoft.com/office/drawing/2014/main" id="{43DC4B2D-CE97-049B-58AE-04A464800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94" y="161931"/>
            <a:ext cx="8424738" cy="62864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2950221E-5DEC-C7C8-7E07-DDFC668ED134}"/>
              </a:ext>
            </a:extLst>
          </p:cNvPr>
          <p:cNvSpPr/>
          <p:nvPr userDrawn="1"/>
        </p:nvSpPr>
        <p:spPr>
          <a:xfrm>
            <a:off x="0" y="619201"/>
            <a:ext cx="12192000" cy="289519"/>
          </a:xfrm>
          <a:custGeom>
            <a:avLst/>
            <a:gdLst>
              <a:gd name="connsiteX0" fmla="*/ 12188757 w 12188757"/>
              <a:gd name="connsiteY0" fmla="*/ 0 h 272374"/>
              <a:gd name="connsiteX1" fmla="*/ 9075906 w 12188757"/>
              <a:gd name="connsiteY1" fmla="*/ 0 h 272374"/>
              <a:gd name="connsiteX2" fmla="*/ 8803532 w 12188757"/>
              <a:gd name="connsiteY2" fmla="*/ 272374 h 272374"/>
              <a:gd name="connsiteX3" fmla="*/ 0 w 12188757"/>
              <a:gd name="connsiteY3" fmla="*/ 272374 h 272374"/>
              <a:gd name="connsiteX0" fmla="*/ 12188757 w 12188757"/>
              <a:gd name="connsiteY0" fmla="*/ 4 h 272378"/>
              <a:gd name="connsiteX1" fmla="*/ 9075906 w 12188757"/>
              <a:gd name="connsiteY1" fmla="*/ 4 h 272378"/>
              <a:gd name="connsiteX2" fmla="*/ 8803532 w 12188757"/>
              <a:gd name="connsiteY2" fmla="*/ 272378 h 272378"/>
              <a:gd name="connsiteX3" fmla="*/ 0 w 12188757"/>
              <a:gd name="connsiteY3" fmla="*/ 272378 h 272378"/>
              <a:gd name="connsiteX0" fmla="*/ 12188757 w 12188757"/>
              <a:gd name="connsiteY0" fmla="*/ 4 h 272378"/>
              <a:gd name="connsiteX1" fmla="*/ 9075906 w 12188757"/>
              <a:gd name="connsiteY1" fmla="*/ 4 h 272378"/>
              <a:gd name="connsiteX2" fmla="*/ 8803532 w 12188757"/>
              <a:gd name="connsiteY2" fmla="*/ 272378 h 272378"/>
              <a:gd name="connsiteX3" fmla="*/ 0 w 12188757"/>
              <a:gd name="connsiteY3" fmla="*/ 272378 h 272378"/>
              <a:gd name="connsiteX0" fmla="*/ 12188757 w 12188757"/>
              <a:gd name="connsiteY0" fmla="*/ 0 h 272374"/>
              <a:gd name="connsiteX1" fmla="*/ 9390148 w 12188757"/>
              <a:gd name="connsiteY1" fmla="*/ 2240 h 272374"/>
              <a:gd name="connsiteX2" fmla="*/ 8803532 w 12188757"/>
              <a:gd name="connsiteY2" fmla="*/ 272374 h 272374"/>
              <a:gd name="connsiteX3" fmla="*/ 0 w 12188757"/>
              <a:gd name="connsiteY3" fmla="*/ 272374 h 272374"/>
              <a:gd name="connsiteX0" fmla="*/ 12188757 w 12188757"/>
              <a:gd name="connsiteY0" fmla="*/ 0 h 272374"/>
              <a:gd name="connsiteX1" fmla="*/ 9390148 w 12188757"/>
              <a:gd name="connsiteY1" fmla="*/ 2240 h 272374"/>
              <a:gd name="connsiteX2" fmla="*/ 8803532 w 12188757"/>
              <a:gd name="connsiteY2" fmla="*/ 272374 h 272374"/>
              <a:gd name="connsiteX3" fmla="*/ 0 w 12188757"/>
              <a:gd name="connsiteY3" fmla="*/ 272374 h 272374"/>
              <a:gd name="connsiteX0" fmla="*/ 12188757 w 12188757"/>
              <a:gd name="connsiteY0" fmla="*/ 0 h 272377"/>
              <a:gd name="connsiteX1" fmla="*/ 9390148 w 12188757"/>
              <a:gd name="connsiteY1" fmla="*/ 2240 h 272377"/>
              <a:gd name="connsiteX2" fmla="*/ 8803532 w 12188757"/>
              <a:gd name="connsiteY2" fmla="*/ 272374 h 272377"/>
              <a:gd name="connsiteX3" fmla="*/ 0 w 12188757"/>
              <a:gd name="connsiteY3" fmla="*/ 272374 h 27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757" h="272377">
                <a:moveTo>
                  <a:pt x="12188757" y="0"/>
                </a:moveTo>
                <a:lnTo>
                  <a:pt x="9390148" y="2240"/>
                </a:lnTo>
                <a:cubicBezTo>
                  <a:pt x="9044631" y="3421"/>
                  <a:pt x="9175236" y="273434"/>
                  <a:pt x="8803532" y="272374"/>
                </a:cubicBezTo>
                <a:lnTo>
                  <a:pt x="0" y="272374"/>
                </a:lnTo>
              </a:path>
            </a:pathLst>
          </a:cu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915241"/>
      </p:ext>
    </p:extLst>
  </p:cSld>
  <p:clrMapOvr>
    <a:masterClrMapping/>
  </p:clrMapOvr>
  <p:transition spd="slow">
    <p:fade/>
  </p:transition>
  <p:extLst>
    <p:ext uri="{DCECCB84-F9BA-43D5-87BE-67443E8EF086}">
      <p15:sldGuideLst xmlns=""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72FD483-42C7-2010-66D9-7142C924BA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11CDE7E7-ED8B-2170-6FEC-07D496272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94" y="161931"/>
            <a:ext cx="8560926" cy="62864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800" b="1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A5F410E3-C29F-9599-6091-194C60DF1386}"/>
              </a:ext>
            </a:extLst>
          </p:cNvPr>
          <p:cNvSpPr txBox="1">
            <a:spLocks/>
          </p:cNvSpPr>
          <p:nvPr userDrawn="1"/>
        </p:nvSpPr>
        <p:spPr>
          <a:xfrm>
            <a:off x="11574471" y="1"/>
            <a:ext cx="617529" cy="619200"/>
          </a:xfrm>
          <a:prstGeom prst="rect">
            <a:avLst/>
          </a:prstGeom>
          <a:solidFill>
            <a:schemeClr val="tx2">
              <a:lumMod val="75000"/>
              <a:alpha val="64000"/>
            </a:schemeClr>
          </a:solidFill>
        </p:spPr>
        <p:txBody>
          <a:bodyPr lIns="0" tIns="0" rIns="0" bIns="0" anchor="ctr"/>
          <a:lstStyle>
            <a:defPPr lvl="0">
              <a:defRPr lang="ru-RU"/>
            </a:defPPr>
            <a:lvl1pPr algn="ctr" defTabSz="1219170">
              <a:defRPr sz="1100" b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defRPr>
            </a:lvl1pPr>
            <a:lvl2pPr marL="609585" defTabSz="1219170">
              <a:defRPr sz="2400"/>
            </a:lvl2pPr>
            <a:lvl3pPr marL="1219170" defTabSz="1219170">
              <a:defRPr sz="2400"/>
            </a:lvl3pPr>
            <a:lvl4pPr marL="1828754" defTabSz="1219170">
              <a:defRPr sz="2400"/>
            </a:lvl4pPr>
            <a:lvl5pPr marL="2438339" defTabSz="1219170">
              <a:defRPr sz="2400"/>
            </a:lvl5pPr>
            <a:lvl6pPr marL="3047924" defTabSz="1219170">
              <a:defRPr sz="2400"/>
            </a:lvl6pPr>
            <a:lvl7pPr marL="3657509" defTabSz="1219170">
              <a:defRPr sz="2400"/>
            </a:lvl7pPr>
            <a:lvl8pPr marL="4267093" defTabSz="1219170">
              <a:defRPr sz="2400"/>
            </a:lvl8pPr>
            <a:lvl9pPr marL="4876678" defTabSz="1219170">
              <a:defRPr sz="2400"/>
            </a:lvl9pPr>
          </a:lstStyle>
          <a:p>
            <a:pPr lvl="0"/>
            <a:fld id="{2245CF44-F5A7-4881-A3C6-C17067F190D2}" type="slidenum">
              <a:rPr lang="en-US" smtClean="0"/>
              <a:pPr lvl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3FE4FA00-6DFE-DA2F-12EF-0635DEEDE766}"/>
              </a:ext>
            </a:extLst>
          </p:cNvPr>
          <p:cNvCxnSpPr>
            <a:cxnSpLocks/>
          </p:cNvCxnSpPr>
          <p:nvPr userDrawn="1"/>
        </p:nvCxnSpPr>
        <p:spPr>
          <a:xfrm>
            <a:off x="11574471" y="0"/>
            <a:ext cx="0" cy="619201"/>
          </a:xfrm>
          <a:prstGeom prst="line">
            <a:avLst/>
          </a:prstGeom>
          <a:ln w="6350">
            <a:solidFill>
              <a:schemeClr val="bg1">
                <a:lumMod val="8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161D3621-683D-2758-8330-1E9FE23623F5}"/>
              </a:ext>
            </a:extLst>
          </p:cNvPr>
          <p:cNvSpPr/>
          <p:nvPr userDrawn="1"/>
        </p:nvSpPr>
        <p:spPr>
          <a:xfrm>
            <a:off x="0" y="619201"/>
            <a:ext cx="12192000" cy="289519"/>
          </a:xfrm>
          <a:custGeom>
            <a:avLst/>
            <a:gdLst>
              <a:gd name="connsiteX0" fmla="*/ 12188757 w 12188757"/>
              <a:gd name="connsiteY0" fmla="*/ 0 h 272374"/>
              <a:gd name="connsiteX1" fmla="*/ 9075906 w 12188757"/>
              <a:gd name="connsiteY1" fmla="*/ 0 h 272374"/>
              <a:gd name="connsiteX2" fmla="*/ 8803532 w 12188757"/>
              <a:gd name="connsiteY2" fmla="*/ 272374 h 272374"/>
              <a:gd name="connsiteX3" fmla="*/ 0 w 12188757"/>
              <a:gd name="connsiteY3" fmla="*/ 272374 h 272374"/>
              <a:gd name="connsiteX0" fmla="*/ 12188757 w 12188757"/>
              <a:gd name="connsiteY0" fmla="*/ 4 h 272378"/>
              <a:gd name="connsiteX1" fmla="*/ 9075906 w 12188757"/>
              <a:gd name="connsiteY1" fmla="*/ 4 h 272378"/>
              <a:gd name="connsiteX2" fmla="*/ 8803532 w 12188757"/>
              <a:gd name="connsiteY2" fmla="*/ 272378 h 272378"/>
              <a:gd name="connsiteX3" fmla="*/ 0 w 12188757"/>
              <a:gd name="connsiteY3" fmla="*/ 272378 h 272378"/>
              <a:gd name="connsiteX0" fmla="*/ 12188757 w 12188757"/>
              <a:gd name="connsiteY0" fmla="*/ 4 h 272378"/>
              <a:gd name="connsiteX1" fmla="*/ 9075906 w 12188757"/>
              <a:gd name="connsiteY1" fmla="*/ 4 h 272378"/>
              <a:gd name="connsiteX2" fmla="*/ 8803532 w 12188757"/>
              <a:gd name="connsiteY2" fmla="*/ 272378 h 272378"/>
              <a:gd name="connsiteX3" fmla="*/ 0 w 12188757"/>
              <a:gd name="connsiteY3" fmla="*/ 272378 h 272378"/>
              <a:gd name="connsiteX0" fmla="*/ 12188757 w 12188757"/>
              <a:gd name="connsiteY0" fmla="*/ 0 h 272374"/>
              <a:gd name="connsiteX1" fmla="*/ 9390148 w 12188757"/>
              <a:gd name="connsiteY1" fmla="*/ 2240 h 272374"/>
              <a:gd name="connsiteX2" fmla="*/ 8803532 w 12188757"/>
              <a:gd name="connsiteY2" fmla="*/ 272374 h 272374"/>
              <a:gd name="connsiteX3" fmla="*/ 0 w 12188757"/>
              <a:gd name="connsiteY3" fmla="*/ 272374 h 272374"/>
              <a:gd name="connsiteX0" fmla="*/ 12188757 w 12188757"/>
              <a:gd name="connsiteY0" fmla="*/ 0 h 272374"/>
              <a:gd name="connsiteX1" fmla="*/ 9390148 w 12188757"/>
              <a:gd name="connsiteY1" fmla="*/ 2240 h 272374"/>
              <a:gd name="connsiteX2" fmla="*/ 8803532 w 12188757"/>
              <a:gd name="connsiteY2" fmla="*/ 272374 h 272374"/>
              <a:gd name="connsiteX3" fmla="*/ 0 w 12188757"/>
              <a:gd name="connsiteY3" fmla="*/ 272374 h 272374"/>
              <a:gd name="connsiteX0" fmla="*/ 12188757 w 12188757"/>
              <a:gd name="connsiteY0" fmla="*/ 0 h 272377"/>
              <a:gd name="connsiteX1" fmla="*/ 9390148 w 12188757"/>
              <a:gd name="connsiteY1" fmla="*/ 2240 h 272377"/>
              <a:gd name="connsiteX2" fmla="*/ 8803532 w 12188757"/>
              <a:gd name="connsiteY2" fmla="*/ 272374 h 272377"/>
              <a:gd name="connsiteX3" fmla="*/ 0 w 12188757"/>
              <a:gd name="connsiteY3" fmla="*/ 272374 h 27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757" h="272377">
                <a:moveTo>
                  <a:pt x="12188757" y="0"/>
                </a:moveTo>
                <a:lnTo>
                  <a:pt x="9390148" y="2240"/>
                </a:lnTo>
                <a:cubicBezTo>
                  <a:pt x="9044631" y="3421"/>
                  <a:pt x="9175236" y="273434"/>
                  <a:pt x="8803532" y="272374"/>
                </a:cubicBezTo>
                <a:lnTo>
                  <a:pt x="0" y="272374"/>
                </a:lnTo>
              </a:path>
            </a:pathLst>
          </a:custGeom>
          <a:ln w="6350">
            <a:solidFill>
              <a:schemeClr val="bg1">
                <a:lumMod val="8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681074"/>
      </p:ext>
    </p:extLst>
  </p:cSld>
  <p:clrMapOvr>
    <a:masterClrMapping/>
  </p:clrMapOvr>
  <p:transition spd="slow">
    <p:fade/>
  </p:transition>
  <p:extLst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>
            <a:extLst>
              <a:ext uri="{FF2B5EF4-FFF2-40B4-BE49-F238E27FC236}">
                <a16:creationId xmlns="" xmlns:a16="http://schemas.microsoft.com/office/drawing/2014/main" id="{AB9F408A-C0B9-623B-3421-C2B184D48752}"/>
              </a:ext>
            </a:extLst>
          </p:cNvPr>
          <p:cNvSpPr txBox="1">
            <a:spLocks/>
          </p:cNvSpPr>
          <p:nvPr userDrawn="1"/>
        </p:nvSpPr>
        <p:spPr>
          <a:xfrm>
            <a:off x="11574471" y="1"/>
            <a:ext cx="617529" cy="61920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0" smtClean="0">
                <a:solidFill>
                  <a:schemeClr val="tx2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pPr algn="ctr"/>
              <a:t>‹#›</a:t>
            </a:fld>
            <a:endParaRPr lang="en-US" sz="1100" b="0" dirty="0">
              <a:solidFill>
                <a:schemeClr val="tx2">
                  <a:lumMod val="50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331373"/>
      </p:ext>
    </p:extLst>
  </p:cSld>
  <p:clrMapOvr>
    <a:masterClrMapping/>
  </p:clrMapOvr>
  <p:transition spd="slow">
    <p:fade/>
  </p:transition>
  <p:extLst>
    <p:ext uri="{DCECCB84-F9BA-43D5-87BE-67443E8EF086}">
      <p15:sldGuideLst xmlns=""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17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5" r:id="rId2"/>
    <p:sldLayoutId id="2147483657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3.sv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lowing-mainboard-pcb-technology-visualization-2023-07-17-22-18-57-utc">
            <a:hlinkClick r:id="" action="ppaction://media"/>
            <a:extLst>
              <a:ext uri="{FF2B5EF4-FFF2-40B4-BE49-F238E27FC236}">
                <a16:creationId xmlns="" xmlns:a16="http://schemas.microsoft.com/office/drawing/2014/main" id="{8C3FE6FF-D3BF-393A-2A81-675D0A6E4F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23056"/>
          <a:stretch/>
        </p:blipFill>
        <p:spPr>
          <a:xfrm>
            <a:off x="0" y="1581150"/>
            <a:ext cx="12192000" cy="5276849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D7A23E27-F9D9-24FF-6865-33F1112FA745}"/>
              </a:ext>
            </a:extLst>
          </p:cNvPr>
          <p:cNvSpPr/>
          <p:nvPr/>
        </p:nvSpPr>
        <p:spPr>
          <a:xfrm>
            <a:off x="0" y="1577975"/>
            <a:ext cx="12192000" cy="5276849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907D87F-5800-A56F-8F81-98D8F4F47C31}"/>
              </a:ext>
            </a:extLst>
          </p:cNvPr>
          <p:cNvCxnSpPr>
            <a:cxnSpLocks/>
          </p:cNvCxnSpPr>
          <p:nvPr/>
        </p:nvCxnSpPr>
        <p:spPr>
          <a:xfrm>
            <a:off x="765049" y="0"/>
            <a:ext cx="0" cy="6858000"/>
          </a:xfrm>
          <a:prstGeom prst="line">
            <a:avLst/>
          </a:prstGeom>
          <a:ln w="6350">
            <a:solidFill>
              <a:schemeClr val="bg1">
                <a:lumMod val="6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BCBA7F2-C913-97B1-CEA3-132351D29462}"/>
              </a:ext>
            </a:extLst>
          </p:cNvPr>
          <p:cNvSpPr txBox="1"/>
          <p:nvPr/>
        </p:nvSpPr>
        <p:spPr>
          <a:xfrm>
            <a:off x="0" y="6094213"/>
            <a:ext cx="767407" cy="6091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300"/>
              </a:lnSpc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los Text" panose="020B0503020202020204" pitchFamily="34" charset="0"/>
                <a:ea typeface="Golos Text" panose="020B0503020202020204" pitchFamily="34" charset="0"/>
              </a:rPr>
              <a:t>20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ctr">
              <a:lnSpc>
                <a:spcPts val="2300"/>
              </a:lnSpc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los Text" panose="020B0503020202020204" pitchFamily="34" charset="0"/>
                <a:ea typeface="Golos Text" panose="020B0503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los Text" panose="020B0503020202020204" pitchFamily="34" charset="0"/>
                <a:ea typeface="Golos Text" panose="020B0503020202020204" pitchFamily="34" charset="0"/>
              </a:rPr>
              <a:t>3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E2003D5-C530-E629-2C49-71877DC978C3}"/>
              </a:ext>
            </a:extLst>
          </p:cNvPr>
          <p:cNvSpPr txBox="1"/>
          <p:nvPr/>
        </p:nvSpPr>
        <p:spPr>
          <a:xfrm>
            <a:off x="1885951" y="2348011"/>
            <a:ext cx="9507735" cy="13295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Цифровые технологии </a:t>
            </a:r>
            <a:br>
              <a:rPr lang="ru-RU" sz="5400" b="1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5400" b="1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анализ больших данных</a:t>
            </a:r>
            <a:endParaRPr lang="ru-RU" sz="3600" dirty="0">
              <a:solidFill>
                <a:schemeClr val="bg1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B355CFC9-8AF3-75B6-3C86-245824CA55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0098" y="476664"/>
            <a:ext cx="2058439" cy="655713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A771A2CC-9C5B-B73A-D2F0-EC99EE2AA0BE}"/>
              </a:ext>
            </a:extLst>
          </p:cNvPr>
          <p:cNvGrpSpPr/>
          <p:nvPr/>
        </p:nvGrpSpPr>
        <p:grpSpPr>
          <a:xfrm>
            <a:off x="9895390" y="5250177"/>
            <a:ext cx="1853122" cy="1629341"/>
            <a:chOff x="9189848" y="4762305"/>
            <a:chExt cx="2514169" cy="2210561"/>
          </a:xfrm>
          <a:effectLst/>
        </p:grpSpPr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3E69329E-F758-CD1E-4FA4-1F651E66E727}"/>
                </a:ext>
              </a:extLst>
            </p:cNvPr>
            <p:cNvSpPr/>
            <p:nvPr/>
          </p:nvSpPr>
          <p:spPr>
            <a:xfrm>
              <a:off x="9199373" y="4771830"/>
              <a:ext cx="1919668" cy="1279303"/>
            </a:xfrm>
            <a:custGeom>
              <a:avLst/>
              <a:gdLst>
                <a:gd name="connsiteX0" fmla="*/ 239092 w 1919668"/>
                <a:gd name="connsiteY0" fmla="*/ 303070 h 1279303"/>
                <a:gd name="connsiteX1" fmla="*/ 136506 w 1919668"/>
                <a:gd name="connsiteY1" fmla="*/ 405656 h 1279303"/>
                <a:gd name="connsiteX2" fmla="*/ 136506 w 1919668"/>
                <a:gd name="connsiteY2" fmla="*/ 893726 h 1279303"/>
                <a:gd name="connsiteX3" fmla="*/ 239092 w 1919668"/>
                <a:gd name="connsiteY3" fmla="*/ 996312 h 1279303"/>
                <a:gd name="connsiteX4" fmla="*/ 728815 w 1919668"/>
                <a:gd name="connsiteY4" fmla="*/ 996312 h 1279303"/>
                <a:gd name="connsiteX5" fmla="*/ 831401 w 1919668"/>
                <a:gd name="connsiteY5" fmla="*/ 893726 h 1279303"/>
                <a:gd name="connsiteX6" fmla="*/ 831401 w 1919668"/>
                <a:gd name="connsiteY6" fmla="*/ 405656 h 1279303"/>
                <a:gd name="connsiteX7" fmla="*/ 728815 w 1919668"/>
                <a:gd name="connsiteY7" fmla="*/ 303070 h 1279303"/>
                <a:gd name="connsiteX8" fmla="*/ 99155 w 1919668"/>
                <a:gd name="connsiteY8" fmla="*/ 0 h 1279303"/>
                <a:gd name="connsiteX9" fmla="*/ 1820513 w 1919668"/>
                <a:gd name="connsiteY9" fmla="*/ 0 h 1279303"/>
                <a:gd name="connsiteX10" fmla="*/ 1919668 w 1919668"/>
                <a:gd name="connsiteY10" fmla="*/ 99155 h 1279303"/>
                <a:gd name="connsiteX11" fmla="*/ 1919668 w 1919668"/>
                <a:gd name="connsiteY11" fmla="*/ 1180148 h 1279303"/>
                <a:gd name="connsiteX12" fmla="*/ 1820513 w 1919668"/>
                <a:gd name="connsiteY12" fmla="*/ 1279303 h 1279303"/>
                <a:gd name="connsiteX13" fmla="*/ 99155 w 1919668"/>
                <a:gd name="connsiteY13" fmla="*/ 1279303 h 1279303"/>
                <a:gd name="connsiteX14" fmla="*/ 0 w 1919668"/>
                <a:gd name="connsiteY14" fmla="*/ 1180148 h 1279303"/>
                <a:gd name="connsiteX15" fmla="*/ 0 w 1919668"/>
                <a:gd name="connsiteY15" fmla="*/ 99155 h 1279303"/>
                <a:gd name="connsiteX16" fmla="*/ 99155 w 1919668"/>
                <a:gd name="connsiteY16" fmla="*/ 0 h 127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19668" h="1279303">
                  <a:moveTo>
                    <a:pt x="239092" y="303070"/>
                  </a:moveTo>
                  <a:cubicBezTo>
                    <a:pt x="182435" y="303070"/>
                    <a:pt x="136506" y="348999"/>
                    <a:pt x="136506" y="405656"/>
                  </a:cubicBezTo>
                  <a:lnTo>
                    <a:pt x="136506" y="893726"/>
                  </a:lnTo>
                  <a:cubicBezTo>
                    <a:pt x="136506" y="950383"/>
                    <a:pt x="182435" y="996312"/>
                    <a:pt x="239092" y="996312"/>
                  </a:cubicBezTo>
                  <a:lnTo>
                    <a:pt x="728815" y="996312"/>
                  </a:lnTo>
                  <a:cubicBezTo>
                    <a:pt x="785472" y="996312"/>
                    <a:pt x="831401" y="950383"/>
                    <a:pt x="831401" y="893726"/>
                  </a:cubicBezTo>
                  <a:lnTo>
                    <a:pt x="831401" y="405656"/>
                  </a:lnTo>
                  <a:cubicBezTo>
                    <a:pt x="831401" y="348999"/>
                    <a:pt x="785472" y="303070"/>
                    <a:pt x="728815" y="303070"/>
                  </a:cubicBezTo>
                  <a:close/>
                  <a:moveTo>
                    <a:pt x="99155" y="0"/>
                  </a:moveTo>
                  <a:lnTo>
                    <a:pt x="1820513" y="0"/>
                  </a:lnTo>
                  <a:cubicBezTo>
                    <a:pt x="1875282" y="0"/>
                    <a:pt x="1919668" y="44387"/>
                    <a:pt x="1919668" y="99155"/>
                  </a:cubicBezTo>
                  <a:lnTo>
                    <a:pt x="1919668" y="1180148"/>
                  </a:lnTo>
                  <a:cubicBezTo>
                    <a:pt x="1919668" y="1234916"/>
                    <a:pt x="1875282" y="1279303"/>
                    <a:pt x="1820513" y="1279303"/>
                  </a:cubicBezTo>
                  <a:lnTo>
                    <a:pt x="99155" y="1279303"/>
                  </a:lnTo>
                  <a:cubicBezTo>
                    <a:pt x="44387" y="1279303"/>
                    <a:pt x="0" y="1234916"/>
                    <a:pt x="0" y="1180148"/>
                  </a:cubicBezTo>
                  <a:lnTo>
                    <a:pt x="0" y="99155"/>
                  </a:lnTo>
                  <a:cubicBezTo>
                    <a:pt x="0" y="44387"/>
                    <a:pt x="44387" y="0"/>
                    <a:pt x="9915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B7A2066-5AA0-3132-5B3E-E7F09D989DA1}"/>
                </a:ext>
              </a:extLst>
            </p:cNvPr>
            <p:cNvSpPr/>
            <p:nvPr/>
          </p:nvSpPr>
          <p:spPr>
            <a:xfrm>
              <a:off x="9189848" y="4762305"/>
              <a:ext cx="1938718" cy="1298352"/>
            </a:xfrm>
            <a:custGeom>
              <a:avLst/>
              <a:gdLst>
                <a:gd name="connsiteX0" fmla="*/ 1830038 w 1938718"/>
                <a:gd name="connsiteY0" fmla="*/ 1298353 h 1298352"/>
                <a:gd name="connsiteX1" fmla="*/ 108680 w 1938718"/>
                <a:gd name="connsiteY1" fmla="*/ 1298353 h 1298352"/>
                <a:gd name="connsiteX2" fmla="*/ 0 w 1938718"/>
                <a:gd name="connsiteY2" fmla="*/ 1189673 h 1298352"/>
                <a:gd name="connsiteX3" fmla="*/ 0 w 1938718"/>
                <a:gd name="connsiteY3" fmla="*/ 108680 h 1298352"/>
                <a:gd name="connsiteX4" fmla="*/ 108680 w 1938718"/>
                <a:gd name="connsiteY4" fmla="*/ 0 h 1298352"/>
                <a:gd name="connsiteX5" fmla="*/ 1830038 w 1938718"/>
                <a:gd name="connsiteY5" fmla="*/ 0 h 1298352"/>
                <a:gd name="connsiteX6" fmla="*/ 1938718 w 1938718"/>
                <a:gd name="connsiteY6" fmla="*/ 108680 h 1298352"/>
                <a:gd name="connsiteX7" fmla="*/ 1938718 w 1938718"/>
                <a:gd name="connsiteY7" fmla="*/ 1189673 h 1298352"/>
                <a:gd name="connsiteX8" fmla="*/ 1830038 w 1938718"/>
                <a:gd name="connsiteY8" fmla="*/ 1298353 h 1298352"/>
                <a:gd name="connsiteX9" fmla="*/ 108680 w 1938718"/>
                <a:gd name="connsiteY9" fmla="*/ 19050 h 1298352"/>
                <a:gd name="connsiteX10" fmla="*/ 19050 w 1938718"/>
                <a:gd name="connsiteY10" fmla="*/ 108680 h 1298352"/>
                <a:gd name="connsiteX11" fmla="*/ 19050 w 1938718"/>
                <a:gd name="connsiteY11" fmla="*/ 1189673 h 1298352"/>
                <a:gd name="connsiteX12" fmla="*/ 108680 w 1938718"/>
                <a:gd name="connsiteY12" fmla="*/ 1279303 h 1298352"/>
                <a:gd name="connsiteX13" fmla="*/ 1830038 w 1938718"/>
                <a:gd name="connsiteY13" fmla="*/ 1279303 h 1298352"/>
                <a:gd name="connsiteX14" fmla="*/ 1919668 w 1938718"/>
                <a:gd name="connsiteY14" fmla="*/ 1189673 h 1298352"/>
                <a:gd name="connsiteX15" fmla="*/ 1919668 w 1938718"/>
                <a:gd name="connsiteY15" fmla="*/ 108680 h 1298352"/>
                <a:gd name="connsiteX16" fmla="*/ 1830038 w 1938718"/>
                <a:gd name="connsiteY16" fmla="*/ 19050 h 1298352"/>
                <a:gd name="connsiteX17" fmla="*/ 108680 w 1938718"/>
                <a:gd name="connsiteY17" fmla="*/ 19050 h 1298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8718" h="1298352">
                  <a:moveTo>
                    <a:pt x="1830038" y="1298353"/>
                  </a:moveTo>
                  <a:lnTo>
                    <a:pt x="108680" y="1298353"/>
                  </a:lnTo>
                  <a:cubicBezTo>
                    <a:pt x="48768" y="1298353"/>
                    <a:pt x="0" y="1249585"/>
                    <a:pt x="0" y="1189673"/>
                  </a:cubicBezTo>
                  <a:lnTo>
                    <a:pt x="0" y="108680"/>
                  </a:lnTo>
                  <a:cubicBezTo>
                    <a:pt x="0" y="48768"/>
                    <a:pt x="48768" y="0"/>
                    <a:pt x="108680" y="0"/>
                  </a:cubicBezTo>
                  <a:lnTo>
                    <a:pt x="1830038" y="0"/>
                  </a:lnTo>
                  <a:cubicBezTo>
                    <a:pt x="1889951" y="0"/>
                    <a:pt x="1938718" y="48768"/>
                    <a:pt x="1938718" y="108680"/>
                  </a:cubicBezTo>
                  <a:lnTo>
                    <a:pt x="1938718" y="1189673"/>
                  </a:lnTo>
                  <a:cubicBezTo>
                    <a:pt x="1938718" y="1249585"/>
                    <a:pt x="1889951" y="1298353"/>
                    <a:pt x="1830038" y="1298353"/>
                  </a:cubicBezTo>
                  <a:close/>
                  <a:moveTo>
                    <a:pt x="108680" y="19050"/>
                  </a:moveTo>
                  <a:cubicBezTo>
                    <a:pt x="59245" y="19050"/>
                    <a:pt x="19050" y="59245"/>
                    <a:pt x="19050" y="108680"/>
                  </a:cubicBezTo>
                  <a:lnTo>
                    <a:pt x="19050" y="1189673"/>
                  </a:lnTo>
                  <a:cubicBezTo>
                    <a:pt x="19050" y="1239107"/>
                    <a:pt x="59245" y="1279303"/>
                    <a:pt x="108680" y="1279303"/>
                  </a:cubicBezTo>
                  <a:lnTo>
                    <a:pt x="1830038" y="1279303"/>
                  </a:lnTo>
                  <a:cubicBezTo>
                    <a:pt x="1879473" y="1279303"/>
                    <a:pt x="1919668" y="1239107"/>
                    <a:pt x="1919668" y="1189673"/>
                  </a:cubicBezTo>
                  <a:lnTo>
                    <a:pt x="1919668" y="108680"/>
                  </a:lnTo>
                  <a:cubicBezTo>
                    <a:pt x="1919668" y="59245"/>
                    <a:pt x="1879473" y="19050"/>
                    <a:pt x="1830038" y="19050"/>
                  </a:cubicBezTo>
                  <a:lnTo>
                    <a:pt x="108680" y="19050"/>
                  </a:ln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78250C85-E1A7-9634-9FDE-21EDA58E597E}"/>
                </a:ext>
              </a:extLst>
            </p:cNvPr>
            <p:cNvSpPr/>
            <p:nvPr/>
          </p:nvSpPr>
          <p:spPr>
            <a:xfrm>
              <a:off x="9280811" y="4834028"/>
              <a:ext cx="90677" cy="90677"/>
            </a:xfrm>
            <a:custGeom>
              <a:avLst/>
              <a:gdLst>
                <a:gd name="connsiteX0" fmla="*/ 45339 w 90677"/>
                <a:gd name="connsiteY0" fmla="*/ 90678 h 90677"/>
                <a:gd name="connsiteX1" fmla="*/ 0 w 90677"/>
                <a:gd name="connsiteY1" fmla="*/ 45339 h 90677"/>
                <a:gd name="connsiteX2" fmla="*/ 45339 w 90677"/>
                <a:gd name="connsiteY2" fmla="*/ 0 h 90677"/>
                <a:gd name="connsiteX3" fmla="*/ 90678 w 90677"/>
                <a:gd name="connsiteY3" fmla="*/ 45339 h 90677"/>
                <a:gd name="connsiteX4" fmla="*/ 45339 w 90677"/>
                <a:gd name="connsiteY4" fmla="*/ 90678 h 90677"/>
                <a:gd name="connsiteX5" fmla="*/ 45339 w 90677"/>
                <a:gd name="connsiteY5" fmla="*/ 19050 h 90677"/>
                <a:gd name="connsiteX6" fmla="*/ 19050 w 90677"/>
                <a:gd name="connsiteY6" fmla="*/ 45339 h 90677"/>
                <a:gd name="connsiteX7" fmla="*/ 45339 w 90677"/>
                <a:gd name="connsiteY7" fmla="*/ 71628 h 90677"/>
                <a:gd name="connsiteX8" fmla="*/ 71628 w 90677"/>
                <a:gd name="connsiteY8" fmla="*/ 45339 h 90677"/>
                <a:gd name="connsiteX9" fmla="*/ 45339 w 90677"/>
                <a:gd name="connsiteY9" fmla="*/ 19050 h 9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677" h="90677">
                  <a:moveTo>
                    <a:pt x="45339" y="90678"/>
                  </a:moveTo>
                  <a:cubicBezTo>
                    <a:pt x="20288" y="90678"/>
                    <a:pt x="0" y="70295"/>
                    <a:pt x="0" y="45339"/>
                  </a:cubicBezTo>
                  <a:cubicBezTo>
                    <a:pt x="0" y="20288"/>
                    <a:pt x="20383" y="0"/>
                    <a:pt x="45339" y="0"/>
                  </a:cubicBezTo>
                  <a:cubicBezTo>
                    <a:pt x="70390" y="0"/>
                    <a:pt x="90678" y="20383"/>
                    <a:pt x="90678" y="45339"/>
                  </a:cubicBezTo>
                  <a:cubicBezTo>
                    <a:pt x="90678" y="70390"/>
                    <a:pt x="70295" y="90678"/>
                    <a:pt x="45339" y="90678"/>
                  </a:cubicBezTo>
                  <a:close/>
                  <a:moveTo>
                    <a:pt x="45339" y="19050"/>
                  </a:moveTo>
                  <a:cubicBezTo>
                    <a:pt x="30861" y="19050"/>
                    <a:pt x="19050" y="30861"/>
                    <a:pt x="19050" y="45339"/>
                  </a:cubicBezTo>
                  <a:cubicBezTo>
                    <a:pt x="19050" y="59817"/>
                    <a:pt x="30861" y="71628"/>
                    <a:pt x="45339" y="71628"/>
                  </a:cubicBezTo>
                  <a:cubicBezTo>
                    <a:pt x="59817" y="71628"/>
                    <a:pt x="71628" y="59817"/>
                    <a:pt x="71628" y="45339"/>
                  </a:cubicBezTo>
                  <a:cubicBezTo>
                    <a:pt x="71628" y="30861"/>
                    <a:pt x="59817" y="19050"/>
                    <a:pt x="45339" y="19050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AC5FD7A3-D35A-8A19-9A60-C828AC0A2A8E}"/>
                </a:ext>
              </a:extLst>
            </p:cNvPr>
            <p:cNvSpPr/>
            <p:nvPr/>
          </p:nvSpPr>
          <p:spPr>
            <a:xfrm>
              <a:off x="9401398" y="4834028"/>
              <a:ext cx="90678" cy="90677"/>
            </a:xfrm>
            <a:custGeom>
              <a:avLst/>
              <a:gdLst>
                <a:gd name="connsiteX0" fmla="*/ 45339 w 90678"/>
                <a:gd name="connsiteY0" fmla="*/ 90678 h 90677"/>
                <a:gd name="connsiteX1" fmla="*/ 0 w 90678"/>
                <a:gd name="connsiteY1" fmla="*/ 45339 h 90677"/>
                <a:gd name="connsiteX2" fmla="*/ 45339 w 90678"/>
                <a:gd name="connsiteY2" fmla="*/ 0 h 90677"/>
                <a:gd name="connsiteX3" fmla="*/ 90678 w 90678"/>
                <a:gd name="connsiteY3" fmla="*/ 45339 h 90677"/>
                <a:gd name="connsiteX4" fmla="*/ 45339 w 90678"/>
                <a:gd name="connsiteY4" fmla="*/ 90678 h 90677"/>
                <a:gd name="connsiteX5" fmla="*/ 45339 w 90678"/>
                <a:gd name="connsiteY5" fmla="*/ 19050 h 90677"/>
                <a:gd name="connsiteX6" fmla="*/ 19050 w 90678"/>
                <a:gd name="connsiteY6" fmla="*/ 45339 h 90677"/>
                <a:gd name="connsiteX7" fmla="*/ 45339 w 90678"/>
                <a:gd name="connsiteY7" fmla="*/ 71628 h 90677"/>
                <a:gd name="connsiteX8" fmla="*/ 71628 w 90678"/>
                <a:gd name="connsiteY8" fmla="*/ 45339 h 90677"/>
                <a:gd name="connsiteX9" fmla="*/ 45339 w 90678"/>
                <a:gd name="connsiteY9" fmla="*/ 19050 h 9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678" h="90677">
                  <a:moveTo>
                    <a:pt x="45339" y="90678"/>
                  </a:moveTo>
                  <a:cubicBezTo>
                    <a:pt x="20288" y="90678"/>
                    <a:pt x="0" y="70295"/>
                    <a:pt x="0" y="45339"/>
                  </a:cubicBezTo>
                  <a:cubicBezTo>
                    <a:pt x="0" y="20288"/>
                    <a:pt x="20384" y="0"/>
                    <a:pt x="45339" y="0"/>
                  </a:cubicBezTo>
                  <a:cubicBezTo>
                    <a:pt x="70295" y="0"/>
                    <a:pt x="90678" y="20383"/>
                    <a:pt x="90678" y="45339"/>
                  </a:cubicBezTo>
                  <a:cubicBezTo>
                    <a:pt x="90678" y="70390"/>
                    <a:pt x="70390" y="90678"/>
                    <a:pt x="45339" y="90678"/>
                  </a:cubicBezTo>
                  <a:close/>
                  <a:moveTo>
                    <a:pt x="45339" y="19050"/>
                  </a:moveTo>
                  <a:cubicBezTo>
                    <a:pt x="30861" y="19050"/>
                    <a:pt x="19050" y="30861"/>
                    <a:pt x="19050" y="45339"/>
                  </a:cubicBezTo>
                  <a:cubicBezTo>
                    <a:pt x="19050" y="59817"/>
                    <a:pt x="30861" y="71628"/>
                    <a:pt x="45339" y="71628"/>
                  </a:cubicBezTo>
                  <a:cubicBezTo>
                    <a:pt x="59817" y="71628"/>
                    <a:pt x="71628" y="59817"/>
                    <a:pt x="71628" y="45339"/>
                  </a:cubicBezTo>
                  <a:cubicBezTo>
                    <a:pt x="71628" y="30861"/>
                    <a:pt x="59817" y="19050"/>
                    <a:pt x="45339" y="19050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49E31C91-3755-4C7C-FEF3-2D3B55A0532B}"/>
                </a:ext>
              </a:extLst>
            </p:cNvPr>
            <p:cNvSpPr/>
            <p:nvPr/>
          </p:nvSpPr>
          <p:spPr>
            <a:xfrm>
              <a:off x="9521984" y="4834028"/>
              <a:ext cx="90678" cy="90677"/>
            </a:xfrm>
            <a:custGeom>
              <a:avLst/>
              <a:gdLst>
                <a:gd name="connsiteX0" fmla="*/ 45339 w 90678"/>
                <a:gd name="connsiteY0" fmla="*/ 90678 h 90677"/>
                <a:gd name="connsiteX1" fmla="*/ 0 w 90678"/>
                <a:gd name="connsiteY1" fmla="*/ 45339 h 90677"/>
                <a:gd name="connsiteX2" fmla="*/ 45339 w 90678"/>
                <a:gd name="connsiteY2" fmla="*/ 0 h 90677"/>
                <a:gd name="connsiteX3" fmla="*/ 90678 w 90678"/>
                <a:gd name="connsiteY3" fmla="*/ 45339 h 90677"/>
                <a:gd name="connsiteX4" fmla="*/ 45339 w 90678"/>
                <a:gd name="connsiteY4" fmla="*/ 90678 h 90677"/>
                <a:gd name="connsiteX5" fmla="*/ 45339 w 90678"/>
                <a:gd name="connsiteY5" fmla="*/ 19050 h 90677"/>
                <a:gd name="connsiteX6" fmla="*/ 19050 w 90678"/>
                <a:gd name="connsiteY6" fmla="*/ 45339 h 90677"/>
                <a:gd name="connsiteX7" fmla="*/ 45339 w 90678"/>
                <a:gd name="connsiteY7" fmla="*/ 71628 h 90677"/>
                <a:gd name="connsiteX8" fmla="*/ 71628 w 90678"/>
                <a:gd name="connsiteY8" fmla="*/ 45339 h 90677"/>
                <a:gd name="connsiteX9" fmla="*/ 45339 w 90678"/>
                <a:gd name="connsiteY9" fmla="*/ 19050 h 9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678" h="90677">
                  <a:moveTo>
                    <a:pt x="45339" y="90678"/>
                  </a:moveTo>
                  <a:cubicBezTo>
                    <a:pt x="20288" y="90678"/>
                    <a:pt x="0" y="70295"/>
                    <a:pt x="0" y="45339"/>
                  </a:cubicBezTo>
                  <a:cubicBezTo>
                    <a:pt x="0" y="20288"/>
                    <a:pt x="20383" y="0"/>
                    <a:pt x="45339" y="0"/>
                  </a:cubicBezTo>
                  <a:cubicBezTo>
                    <a:pt x="70390" y="0"/>
                    <a:pt x="90678" y="20383"/>
                    <a:pt x="90678" y="45339"/>
                  </a:cubicBezTo>
                  <a:cubicBezTo>
                    <a:pt x="90773" y="70390"/>
                    <a:pt x="70390" y="90678"/>
                    <a:pt x="45339" y="90678"/>
                  </a:cubicBezTo>
                  <a:close/>
                  <a:moveTo>
                    <a:pt x="45339" y="19050"/>
                  </a:moveTo>
                  <a:cubicBezTo>
                    <a:pt x="30861" y="19050"/>
                    <a:pt x="19050" y="30861"/>
                    <a:pt x="19050" y="45339"/>
                  </a:cubicBezTo>
                  <a:cubicBezTo>
                    <a:pt x="19050" y="59817"/>
                    <a:pt x="30861" y="71628"/>
                    <a:pt x="45339" y="71628"/>
                  </a:cubicBezTo>
                  <a:cubicBezTo>
                    <a:pt x="59817" y="71628"/>
                    <a:pt x="71628" y="59817"/>
                    <a:pt x="71628" y="45339"/>
                  </a:cubicBezTo>
                  <a:cubicBezTo>
                    <a:pt x="71723" y="30861"/>
                    <a:pt x="59912" y="19050"/>
                    <a:pt x="45339" y="19050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B1539AF5-83FA-E23C-6DBA-86633B8D78FC}"/>
                </a:ext>
              </a:extLst>
            </p:cNvPr>
            <p:cNvSpPr/>
            <p:nvPr/>
          </p:nvSpPr>
          <p:spPr>
            <a:xfrm>
              <a:off x="9332437" y="5070152"/>
              <a:ext cx="702373" cy="702373"/>
            </a:xfrm>
            <a:custGeom>
              <a:avLst/>
              <a:gdLst>
                <a:gd name="connsiteX0" fmla="*/ 580073 w 702373"/>
                <a:gd name="connsiteY0" fmla="*/ 702374 h 702373"/>
                <a:gd name="connsiteX1" fmla="*/ 540353 w 702373"/>
                <a:gd name="connsiteY1" fmla="*/ 701802 h 702373"/>
                <a:gd name="connsiteX2" fmla="*/ 540639 w 702373"/>
                <a:gd name="connsiteY2" fmla="*/ 682752 h 702373"/>
                <a:gd name="connsiteX3" fmla="*/ 580073 w 702373"/>
                <a:gd name="connsiteY3" fmla="*/ 683324 h 702373"/>
                <a:gd name="connsiteX4" fmla="*/ 588931 w 702373"/>
                <a:gd name="connsiteY4" fmla="*/ 682943 h 702373"/>
                <a:gd name="connsiteX5" fmla="*/ 590645 w 702373"/>
                <a:gd name="connsiteY5" fmla="*/ 701897 h 702373"/>
                <a:gd name="connsiteX6" fmla="*/ 580073 w 702373"/>
                <a:gd name="connsiteY6" fmla="*/ 702374 h 702373"/>
                <a:gd name="connsiteX7" fmla="*/ 502253 w 702373"/>
                <a:gd name="connsiteY7" fmla="*/ 701326 h 702373"/>
                <a:gd name="connsiteX8" fmla="*/ 464153 w 702373"/>
                <a:gd name="connsiteY8" fmla="*/ 700850 h 702373"/>
                <a:gd name="connsiteX9" fmla="*/ 464439 w 702373"/>
                <a:gd name="connsiteY9" fmla="*/ 681800 h 702373"/>
                <a:gd name="connsiteX10" fmla="*/ 502539 w 702373"/>
                <a:gd name="connsiteY10" fmla="*/ 682276 h 702373"/>
                <a:gd name="connsiteX11" fmla="*/ 502253 w 702373"/>
                <a:gd name="connsiteY11" fmla="*/ 701326 h 702373"/>
                <a:gd name="connsiteX12" fmla="*/ 426053 w 702373"/>
                <a:gd name="connsiteY12" fmla="*/ 700278 h 702373"/>
                <a:gd name="connsiteX13" fmla="*/ 387953 w 702373"/>
                <a:gd name="connsiteY13" fmla="*/ 699802 h 702373"/>
                <a:gd name="connsiteX14" fmla="*/ 388239 w 702373"/>
                <a:gd name="connsiteY14" fmla="*/ 680752 h 702373"/>
                <a:gd name="connsiteX15" fmla="*/ 426339 w 702373"/>
                <a:gd name="connsiteY15" fmla="*/ 681228 h 702373"/>
                <a:gd name="connsiteX16" fmla="*/ 426053 w 702373"/>
                <a:gd name="connsiteY16" fmla="*/ 700278 h 702373"/>
                <a:gd name="connsiteX17" fmla="*/ 349853 w 702373"/>
                <a:gd name="connsiteY17" fmla="*/ 699230 h 702373"/>
                <a:gd name="connsiteX18" fmla="*/ 311753 w 702373"/>
                <a:gd name="connsiteY18" fmla="*/ 698754 h 702373"/>
                <a:gd name="connsiteX19" fmla="*/ 312039 w 702373"/>
                <a:gd name="connsiteY19" fmla="*/ 679704 h 702373"/>
                <a:gd name="connsiteX20" fmla="*/ 350139 w 702373"/>
                <a:gd name="connsiteY20" fmla="*/ 680180 h 702373"/>
                <a:gd name="connsiteX21" fmla="*/ 349853 w 702373"/>
                <a:gd name="connsiteY21" fmla="*/ 699230 h 702373"/>
                <a:gd name="connsiteX22" fmla="*/ 273653 w 702373"/>
                <a:gd name="connsiteY22" fmla="*/ 698183 h 702373"/>
                <a:gd name="connsiteX23" fmla="*/ 235553 w 702373"/>
                <a:gd name="connsiteY23" fmla="*/ 697706 h 702373"/>
                <a:gd name="connsiteX24" fmla="*/ 235839 w 702373"/>
                <a:gd name="connsiteY24" fmla="*/ 678656 h 702373"/>
                <a:gd name="connsiteX25" fmla="*/ 273939 w 702373"/>
                <a:gd name="connsiteY25" fmla="*/ 679133 h 702373"/>
                <a:gd name="connsiteX26" fmla="*/ 273653 w 702373"/>
                <a:gd name="connsiteY26" fmla="*/ 698183 h 702373"/>
                <a:gd name="connsiteX27" fmla="*/ 197453 w 702373"/>
                <a:gd name="connsiteY27" fmla="*/ 697135 h 702373"/>
                <a:gd name="connsiteX28" fmla="*/ 159353 w 702373"/>
                <a:gd name="connsiteY28" fmla="*/ 696659 h 702373"/>
                <a:gd name="connsiteX29" fmla="*/ 159639 w 702373"/>
                <a:gd name="connsiteY29" fmla="*/ 677609 h 702373"/>
                <a:gd name="connsiteX30" fmla="*/ 197739 w 702373"/>
                <a:gd name="connsiteY30" fmla="*/ 678085 h 702373"/>
                <a:gd name="connsiteX31" fmla="*/ 197453 w 702373"/>
                <a:gd name="connsiteY31" fmla="*/ 697135 h 702373"/>
                <a:gd name="connsiteX32" fmla="*/ 121253 w 702373"/>
                <a:gd name="connsiteY32" fmla="*/ 696087 h 702373"/>
                <a:gd name="connsiteX33" fmla="*/ 114586 w 702373"/>
                <a:gd name="connsiteY33" fmla="*/ 695992 h 702373"/>
                <a:gd name="connsiteX34" fmla="*/ 80962 w 702373"/>
                <a:gd name="connsiteY34" fmla="*/ 690563 h 702373"/>
                <a:gd name="connsiteX35" fmla="*/ 86773 w 702373"/>
                <a:gd name="connsiteY35" fmla="*/ 672370 h 702373"/>
                <a:gd name="connsiteX36" fmla="*/ 114967 w 702373"/>
                <a:gd name="connsiteY36" fmla="*/ 676942 h 702373"/>
                <a:gd name="connsiteX37" fmla="*/ 121634 w 702373"/>
                <a:gd name="connsiteY37" fmla="*/ 677037 h 702373"/>
                <a:gd name="connsiteX38" fmla="*/ 121253 w 702373"/>
                <a:gd name="connsiteY38" fmla="*/ 696087 h 702373"/>
                <a:gd name="connsiteX39" fmla="*/ 630460 w 702373"/>
                <a:gd name="connsiteY39" fmla="*/ 690848 h 702373"/>
                <a:gd name="connsiteX40" fmla="*/ 622173 w 702373"/>
                <a:gd name="connsiteY40" fmla="*/ 673703 h 702373"/>
                <a:gd name="connsiteX41" fmla="*/ 650081 w 702373"/>
                <a:gd name="connsiteY41" fmla="*/ 653415 h 702373"/>
                <a:gd name="connsiteX42" fmla="*/ 663797 w 702373"/>
                <a:gd name="connsiteY42" fmla="*/ 666560 h 702373"/>
                <a:gd name="connsiteX43" fmla="*/ 630460 w 702373"/>
                <a:gd name="connsiteY43" fmla="*/ 690848 h 702373"/>
                <a:gd name="connsiteX44" fmla="*/ 44482 w 702373"/>
                <a:gd name="connsiteY44" fmla="*/ 671227 h 702373"/>
                <a:gd name="connsiteX45" fmla="*/ 17050 w 702373"/>
                <a:gd name="connsiteY45" fmla="*/ 640366 h 702373"/>
                <a:gd name="connsiteX46" fmla="*/ 33337 w 702373"/>
                <a:gd name="connsiteY46" fmla="*/ 630460 h 702373"/>
                <a:gd name="connsiteX47" fmla="*/ 56293 w 702373"/>
                <a:gd name="connsiteY47" fmla="*/ 656273 h 702373"/>
                <a:gd name="connsiteX48" fmla="*/ 44482 w 702373"/>
                <a:gd name="connsiteY48" fmla="*/ 671227 h 702373"/>
                <a:gd name="connsiteX49" fmla="*/ 686753 w 702373"/>
                <a:gd name="connsiteY49" fmla="*/ 632270 h 702373"/>
                <a:gd name="connsiteX50" fmla="*/ 669227 w 702373"/>
                <a:gd name="connsiteY50" fmla="*/ 624745 h 702373"/>
                <a:gd name="connsiteX51" fmla="*/ 677037 w 702373"/>
                <a:gd name="connsiteY51" fmla="*/ 591122 h 702373"/>
                <a:gd name="connsiteX52" fmla="*/ 696087 w 702373"/>
                <a:gd name="connsiteY52" fmla="*/ 592074 h 702373"/>
                <a:gd name="connsiteX53" fmla="*/ 686753 w 702373"/>
                <a:gd name="connsiteY53" fmla="*/ 632270 h 702373"/>
                <a:gd name="connsiteX54" fmla="*/ 2095 w 702373"/>
                <a:gd name="connsiteY54" fmla="*/ 601885 h 702373"/>
                <a:gd name="connsiteX55" fmla="*/ 0 w 702373"/>
                <a:gd name="connsiteY55" fmla="*/ 579787 h 702373"/>
                <a:gd name="connsiteX56" fmla="*/ 286 w 702373"/>
                <a:gd name="connsiteY56" fmla="*/ 562070 h 702373"/>
                <a:gd name="connsiteX57" fmla="*/ 19336 w 702373"/>
                <a:gd name="connsiteY57" fmla="*/ 562356 h 702373"/>
                <a:gd name="connsiteX58" fmla="*/ 19145 w 702373"/>
                <a:gd name="connsiteY58" fmla="*/ 579977 h 702373"/>
                <a:gd name="connsiteX59" fmla="*/ 20860 w 702373"/>
                <a:gd name="connsiteY59" fmla="*/ 598456 h 702373"/>
                <a:gd name="connsiteX60" fmla="*/ 2095 w 702373"/>
                <a:gd name="connsiteY60" fmla="*/ 601885 h 702373"/>
                <a:gd name="connsiteX61" fmla="*/ 696659 w 702373"/>
                <a:gd name="connsiteY61" fmla="*/ 553593 h 702373"/>
                <a:gd name="connsiteX62" fmla="*/ 677609 w 702373"/>
                <a:gd name="connsiteY62" fmla="*/ 553307 h 702373"/>
                <a:gd name="connsiteX63" fmla="*/ 678085 w 702373"/>
                <a:gd name="connsiteY63" fmla="*/ 515207 h 702373"/>
                <a:gd name="connsiteX64" fmla="*/ 697135 w 702373"/>
                <a:gd name="connsiteY64" fmla="*/ 515493 h 702373"/>
                <a:gd name="connsiteX65" fmla="*/ 696659 w 702373"/>
                <a:gd name="connsiteY65" fmla="*/ 553593 h 702373"/>
                <a:gd name="connsiteX66" fmla="*/ 19812 w 702373"/>
                <a:gd name="connsiteY66" fmla="*/ 524161 h 702373"/>
                <a:gd name="connsiteX67" fmla="*/ 762 w 702373"/>
                <a:gd name="connsiteY67" fmla="*/ 523875 h 702373"/>
                <a:gd name="connsiteX68" fmla="*/ 1238 w 702373"/>
                <a:gd name="connsiteY68" fmla="*/ 485775 h 702373"/>
                <a:gd name="connsiteX69" fmla="*/ 20288 w 702373"/>
                <a:gd name="connsiteY69" fmla="*/ 486061 h 702373"/>
                <a:gd name="connsiteX70" fmla="*/ 19812 w 702373"/>
                <a:gd name="connsiteY70" fmla="*/ 524161 h 702373"/>
                <a:gd name="connsiteX71" fmla="*/ 697706 w 702373"/>
                <a:gd name="connsiteY71" fmla="*/ 477393 h 702373"/>
                <a:gd name="connsiteX72" fmla="*/ 678656 w 702373"/>
                <a:gd name="connsiteY72" fmla="*/ 477107 h 702373"/>
                <a:gd name="connsiteX73" fmla="*/ 679132 w 702373"/>
                <a:gd name="connsiteY73" fmla="*/ 439007 h 702373"/>
                <a:gd name="connsiteX74" fmla="*/ 698182 w 702373"/>
                <a:gd name="connsiteY74" fmla="*/ 439293 h 702373"/>
                <a:gd name="connsiteX75" fmla="*/ 697706 w 702373"/>
                <a:gd name="connsiteY75" fmla="*/ 477393 h 702373"/>
                <a:gd name="connsiteX76" fmla="*/ 20860 w 702373"/>
                <a:gd name="connsiteY76" fmla="*/ 447961 h 702373"/>
                <a:gd name="connsiteX77" fmla="*/ 1810 w 702373"/>
                <a:gd name="connsiteY77" fmla="*/ 447675 h 702373"/>
                <a:gd name="connsiteX78" fmla="*/ 2286 w 702373"/>
                <a:gd name="connsiteY78" fmla="*/ 409575 h 702373"/>
                <a:gd name="connsiteX79" fmla="*/ 21336 w 702373"/>
                <a:gd name="connsiteY79" fmla="*/ 409861 h 702373"/>
                <a:gd name="connsiteX80" fmla="*/ 20860 w 702373"/>
                <a:gd name="connsiteY80" fmla="*/ 447961 h 702373"/>
                <a:gd name="connsiteX81" fmla="*/ 698754 w 702373"/>
                <a:gd name="connsiteY81" fmla="*/ 401193 h 702373"/>
                <a:gd name="connsiteX82" fmla="*/ 679704 w 702373"/>
                <a:gd name="connsiteY82" fmla="*/ 400907 h 702373"/>
                <a:gd name="connsiteX83" fmla="*/ 680180 w 702373"/>
                <a:gd name="connsiteY83" fmla="*/ 362807 h 702373"/>
                <a:gd name="connsiteX84" fmla="*/ 699230 w 702373"/>
                <a:gd name="connsiteY84" fmla="*/ 363093 h 702373"/>
                <a:gd name="connsiteX85" fmla="*/ 698754 w 702373"/>
                <a:gd name="connsiteY85" fmla="*/ 401193 h 702373"/>
                <a:gd name="connsiteX86" fmla="*/ 21908 w 702373"/>
                <a:gd name="connsiteY86" fmla="*/ 371761 h 702373"/>
                <a:gd name="connsiteX87" fmla="*/ 2858 w 702373"/>
                <a:gd name="connsiteY87" fmla="*/ 371475 h 702373"/>
                <a:gd name="connsiteX88" fmla="*/ 3334 w 702373"/>
                <a:gd name="connsiteY88" fmla="*/ 333375 h 702373"/>
                <a:gd name="connsiteX89" fmla="*/ 22384 w 702373"/>
                <a:gd name="connsiteY89" fmla="*/ 333661 h 702373"/>
                <a:gd name="connsiteX90" fmla="*/ 21908 w 702373"/>
                <a:gd name="connsiteY90" fmla="*/ 371761 h 702373"/>
                <a:gd name="connsiteX91" fmla="*/ 699802 w 702373"/>
                <a:gd name="connsiteY91" fmla="*/ 324993 h 702373"/>
                <a:gd name="connsiteX92" fmla="*/ 680752 w 702373"/>
                <a:gd name="connsiteY92" fmla="*/ 324707 h 702373"/>
                <a:gd name="connsiteX93" fmla="*/ 681228 w 702373"/>
                <a:gd name="connsiteY93" fmla="*/ 286607 h 702373"/>
                <a:gd name="connsiteX94" fmla="*/ 700278 w 702373"/>
                <a:gd name="connsiteY94" fmla="*/ 286893 h 702373"/>
                <a:gd name="connsiteX95" fmla="*/ 699802 w 702373"/>
                <a:gd name="connsiteY95" fmla="*/ 324993 h 702373"/>
                <a:gd name="connsiteX96" fmla="*/ 22955 w 702373"/>
                <a:gd name="connsiteY96" fmla="*/ 295656 h 702373"/>
                <a:gd name="connsiteX97" fmla="*/ 3905 w 702373"/>
                <a:gd name="connsiteY97" fmla="*/ 295370 h 702373"/>
                <a:gd name="connsiteX98" fmla="*/ 4382 w 702373"/>
                <a:gd name="connsiteY98" fmla="*/ 257270 h 702373"/>
                <a:gd name="connsiteX99" fmla="*/ 23432 w 702373"/>
                <a:gd name="connsiteY99" fmla="*/ 257556 h 702373"/>
                <a:gd name="connsiteX100" fmla="*/ 22955 w 702373"/>
                <a:gd name="connsiteY100" fmla="*/ 295656 h 702373"/>
                <a:gd name="connsiteX101" fmla="*/ 700850 w 702373"/>
                <a:gd name="connsiteY101" fmla="*/ 248793 h 702373"/>
                <a:gd name="connsiteX102" fmla="*/ 681800 w 702373"/>
                <a:gd name="connsiteY102" fmla="*/ 248507 h 702373"/>
                <a:gd name="connsiteX103" fmla="*/ 682276 w 702373"/>
                <a:gd name="connsiteY103" fmla="*/ 210407 h 702373"/>
                <a:gd name="connsiteX104" fmla="*/ 701326 w 702373"/>
                <a:gd name="connsiteY104" fmla="*/ 210693 h 702373"/>
                <a:gd name="connsiteX105" fmla="*/ 700850 w 702373"/>
                <a:gd name="connsiteY105" fmla="*/ 248793 h 702373"/>
                <a:gd name="connsiteX106" fmla="*/ 24003 w 702373"/>
                <a:gd name="connsiteY106" fmla="*/ 219456 h 702373"/>
                <a:gd name="connsiteX107" fmla="*/ 4953 w 702373"/>
                <a:gd name="connsiteY107" fmla="*/ 219170 h 702373"/>
                <a:gd name="connsiteX108" fmla="*/ 5429 w 702373"/>
                <a:gd name="connsiteY108" fmla="*/ 181070 h 702373"/>
                <a:gd name="connsiteX109" fmla="*/ 24479 w 702373"/>
                <a:gd name="connsiteY109" fmla="*/ 181356 h 702373"/>
                <a:gd name="connsiteX110" fmla="*/ 24003 w 702373"/>
                <a:gd name="connsiteY110" fmla="*/ 219456 h 702373"/>
                <a:gd name="connsiteX111" fmla="*/ 701897 w 702373"/>
                <a:gd name="connsiteY111" fmla="*/ 172688 h 702373"/>
                <a:gd name="connsiteX112" fmla="*/ 682847 w 702373"/>
                <a:gd name="connsiteY112" fmla="*/ 172402 h 702373"/>
                <a:gd name="connsiteX113" fmla="*/ 683324 w 702373"/>
                <a:gd name="connsiteY113" fmla="*/ 134302 h 702373"/>
                <a:gd name="connsiteX114" fmla="*/ 702374 w 702373"/>
                <a:gd name="connsiteY114" fmla="*/ 134588 h 702373"/>
                <a:gd name="connsiteX115" fmla="*/ 701897 w 702373"/>
                <a:gd name="connsiteY115" fmla="*/ 172688 h 702373"/>
                <a:gd name="connsiteX116" fmla="*/ 25051 w 702373"/>
                <a:gd name="connsiteY116" fmla="*/ 143256 h 702373"/>
                <a:gd name="connsiteX117" fmla="*/ 6001 w 702373"/>
                <a:gd name="connsiteY117" fmla="*/ 142970 h 702373"/>
                <a:gd name="connsiteX118" fmla="*/ 6382 w 702373"/>
                <a:gd name="connsiteY118" fmla="*/ 114491 h 702373"/>
                <a:gd name="connsiteX119" fmla="*/ 6953 w 702373"/>
                <a:gd name="connsiteY119" fmla="*/ 104108 h 702373"/>
                <a:gd name="connsiteX120" fmla="*/ 25908 w 702373"/>
                <a:gd name="connsiteY120" fmla="*/ 106108 h 702373"/>
                <a:gd name="connsiteX121" fmla="*/ 25432 w 702373"/>
                <a:gd name="connsiteY121" fmla="*/ 114776 h 702373"/>
                <a:gd name="connsiteX122" fmla="*/ 25051 w 702373"/>
                <a:gd name="connsiteY122" fmla="*/ 143256 h 702373"/>
                <a:gd name="connsiteX123" fmla="*/ 680657 w 702373"/>
                <a:gd name="connsiteY123" fmla="*/ 98870 h 702373"/>
                <a:gd name="connsiteX124" fmla="*/ 666464 w 702373"/>
                <a:gd name="connsiteY124" fmla="*/ 67437 h 702373"/>
                <a:gd name="connsiteX125" fmla="*/ 682180 w 702373"/>
                <a:gd name="connsiteY125" fmla="*/ 56674 h 702373"/>
                <a:gd name="connsiteX126" fmla="*/ 699135 w 702373"/>
                <a:gd name="connsiteY126" fmla="*/ 94298 h 702373"/>
                <a:gd name="connsiteX127" fmla="*/ 680657 w 702373"/>
                <a:gd name="connsiteY127" fmla="*/ 98870 h 702373"/>
                <a:gd name="connsiteX128" fmla="*/ 35528 w 702373"/>
                <a:gd name="connsiteY128" fmla="*/ 72866 h 702373"/>
                <a:gd name="connsiteX129" fmla="*/ 18478 w 702373"/>
                <a:gd name="connsiteY129" fmla="*/ 64389 h 702373"/>
                <a:gd name="connsiteX130" fmla="*/ 43148 w 702373"/>
                <a:gd name="connsiteY130" fmla="*/ 31242 h 702373"/>
                <a:gd name="connsiteX131" fmla="*/ 56198 w 702373"/>
                <a:gd name="connsiteY131" fmla="*/ 45149 h 702373"/>
                <a:gd name="connsiteX132" fmla="*/ 35528 w 702373"/>
                <a:gd name="connsiteY132" fmla="*/ 72866 h 702373"/>
                <a:gd name="connsiteX133" fmla="*/ 642176 w 702373"/>
                <a:gd name="connsiteY133" fmla="*/ 42863 h 702373"/>
                <a:gd name="connsiteX134" fmla="*/ 610934 w 702373"/>
                <a:gd name="connsiteY134" fmla="*/ 28384 h 702373"/>
                <a:gd name="connsiteX135" fmla="*/ 615696 w 702373"/>
                <a:gd name="connsiteY135" fmla="*/ 9906 h 702373"/>
                <a:gd name="connsiteX136" fmla="*/ 653129 w 702373"/>
                <a:gd name="connsiteY136" fmla="*/ 27242 h 702373"/>
                <a:gd name="connsiteX137" fmla="*/ 642176 w 702373"/>
                <a:gd name="connsiteY137" fmla="*/ 42863 h 702373"/>
                <a:gd name="connsiteX138" fmla="*/ 85058 w 702373"/>
                <a:gd name="connsiteY138" fmla="*/ 26384 h 702373"/>
                <a:gd name="connsiteX139" fmla="*/ 77724 w 702373"/>
                <a:gd name="connsiteY139" fmla="*/ 8858 h 702373"/>
                <a:gd name="connsiteX140" fmla="*/ 118015 w 702373"/>
                <a:gd name="connsiteY140" fmla="*/ 0 h 702373"/>
                <a:gd name="connsiteX141" fmla="*/ 118777 w 702373"/>
                <a:gd name="connsiteY141" fmla="*/ 19050 h 702373"/>
                <a:gd name="connsiteX142" fmla="*/ 85058 w 702373"/>
                <a:gd name="connsiteY142" fmla="*/ 26384 h 702373"/>
                <a:gd name="connsiteX143" fmla="*/ 575405 w 702373"/>
                <a:gd name="connsiteY143" fmla="*/ 25051 h 702373"/>
                <a:gd name="connsiteX144" fmla="*/ 537305 w 702373"/>
                <a:gd name="connsiteY144" fmla="*/ 24575 h 702373"/>
                <a:gd name="connsiteX145" fmla="*/ 537591 w 702373"/>
                <a:gd name="connsiteY145" fmla="*/ 5525 h 702373"/>
                <a:gd name="connsiteX146" fmla="*/ 575691 w 702373"/>
                <a:gd name="connsiteY146" fmla="*/ 6001 h 702373"/>
                <a:gd name="connsiteX147" fmla="*/ 575405 w 702373"/>
                <a:gd name="connsiteY147" fmla="*/ 25051 h 702373"/>
                <a:gd name="connsiteX148" fmla="*/ 499205 w 702373"/>
                <a:gd name="connsiteY148" fmla="*/ 24003 h 702373"/>
                <a:gd name="connsiteX149" fmla="*/ 461105 w 702373"/>
                <a:gd name="connsiteY149" fmla="*/ 23527 h 702373"/>
                <a:gd name="connsiteX150" fmla="*/ 461391 w 702373"/>
                <a:gd name="connsiteY150" fmla="*/ 4477 h 702373"/>
                <a:gd name="connsiteX151" fmla="*/ 499491 w 702373"/>
                <a:gd name="connsiteY151" fmla="*/ 4953 h 702373"/>
                <a:gd name="connsiteX152" fmla="*/ 499205 w 702373"/>
                <a:gd name="connsiteY152" fmla="*/ 24003 h 702373"/>
                <a:gd name="connsiteX153" fmla="*/ 423005 w 702373"/>
                <a:gd name="connsiteY153" fmla="*/ 22955 h 702373"/>
                <a:gd name="connsiteX154" fmla="*/ 384905 w 702373"/>
                <a:gd name="connsiteY154" fmla="*/ 22479 h 702373"/>
                <a:gd name="connsiteX155" fmla="*/ 385191 w 702373"/>
                <a:gd name="connsiteY155" fmla="*/ 3429 h 702373"/>
                <a:gd name="connsiteX156" fmla="*/ 423291 w 702373"/>
                <a:gd name="connsiteY156" fmla="*/ 3905 h 702373"/>
                <a:gd name="connsiteX157" fmla="*/ 423005 w 702373"/>
                <a:gd name="connsiteY157" fmla="*/ 22955 h 702373"/>
                <a:gd name="connsiteX158" fmla="*/ 346805 w 702373"/>
                <a:gd name="connsiteY158" fmla="*/ 21907 h 702373"/>
                <a:gd name="connsiteX159" fmla="*/ 308705 w 702373"/>
                <a:gd name="connsiteY159" fmla="*/ 21431 h 702373"/>
                <a:gd name="connsiteX160" fmla="*/ 308991 w 702373"/>
                <a:gd name="connsiteY160" fmla="*/ 2381 h 702373"/>
                <a:gd name="connsiteX161" fmla="*/ 347091 w 702373"/>
                <a:gd name="connsiteY161" fmla="*/ 2857 h 702373"/>
                <a:gd name="connsiteX162" fmla="*/ 346805 w 702373"/>
                <a:gd name="connsiteY162" fmla="*/ 21907 h 702373"/>
                <a:gd name="connsiteX163" fmla="*/ 270605 w 702373"/>
                <a:gd name="connsiteY163" fmla="*/ 20860 h 702373"/>
                <a:gd name="connsiteX164" fmla="*/ 232505 w 702373"/>
                <a:gd name="connsiteY164" fmla="*/ 20383 h 702373"/>
                <a:gd name="connsiteX165" fmla="*/ 232791 w 702373"/>
                <a:gd name="connsiteY165" fmla="*/ 1333 h 702373"/>
                <a:gd name="connsiteX166" fmla="*/ 270891 w 702373"/>
                <a:gd name="connsiteY166" fmla="*/ 1810 h 702373"/>
                <a:gd name="connsiteX167" fmla="*/ 270605 w 702373"/>
                <a:gd name="connsiteY167" fmla="*/ 20860 h 702373"/>
                <a:gd name="connsiteX168" fmla="*/ 194405 w 702373"/>
                <a:gd name="connsiteY168" fmla="*/ 19907 h 702373"/>
                <a:gd name="connsiteX169" fmla="*/ 156305 w 702373"/>
                <a:gd name="connsiteY169" fmla="*/ 19431 h 702373"/>
                <a:gd name="connsiteX170" fmla="*/ 156591 w 702373"/>
                <a:gd name="connsiteY170" fmla="*/ 381 h 702373"/>
                <a:gd name="connsiteX171" fmla="*/ 194691 w 702373"/>
                <a:gd name="connsiteY171" fmla="*/ 857 h 702373"/>
                <a:gd name="connsiteX172" fmla="*/ 194405 w 702373"/>
                <a:gd name="connsiteY172" fmla="*/ 19907 h 70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702373" h="702373">
                  <a:moveTo>
                    <a:pt x="580073" y="702374"/>
                  </a:moveTo>
                  <a:lnTo>
                    <a:pt x="540353" y="701802"/>
                  </a:lnTo>
                  <a:lnTo>
                    <a:pt x="540639" y="682752"/>
                  </a:lnTo>
                  <a:lnTo>
                    <a:pt x="580073" y="683324"/>
                  </a:lnTo>
                  <a:cubicBezTo>
                    <a:pt x="583121" y="683324"/>
                    <a:pt x="586073" y="683228"/>
                    <a:pt x="588931" y="682943"/>
                  </a:cubicBezTo>
                  <a:lnTo>
                    <a:pt x="590645" y="701897"/>
                  </a:lnTo>
                  <a:cubicBezTo>
                    <a:pt x="587216" y="702183"/>
                    <a:pt x="583692" y="702374"/>
                    <a:pt x="580073" y="702374"/>
                  </a:cubicBezTo>
                  <a:close/>
                  <a:moveTo>
                    <a:pt x="502253" y="701326"/>
                  </a:moveTo>
                  <a:lnTo>
                    <a:pt x="464153" y="700850"/>
                  </a:lnTo>
                  <a:lnTo>
                    <a:pt x="464439" y="681800"/>
                  </a:lnTo>
                  <a:lnTo>
                    <a:pt x="502539" y="682276"/>
                  </a:lnTo>
                  <a:lnTo>
                    <a:pt x="502253" y="701326"/>
                  </a:lnTo>
                  <a:close/>
                  <a:moveTo>
                    <a:pt x="426053" y="700278"/>
                  </a:moveTo>
                  <a:lnTo>
                    <a:pt x="387953" y="699802"/>
                  </a:lnTo>
                  <a:lnTo>
                    <a:pt x="388239" y="680752"/>
                  </a:lnTo>
                  <a:lnTo>
                    <a:pt x="426339" y="681228"/>
                  </a:lnTo>
                  <a:lnTo>
                    <a:pt x="426053" y="700278"/>
                  </a:lnTo>
                  <a:close/>
                  <a:moveTo>
                    <a:pt x="349853" y="699230"/>
                  </a:moveTo>
                  <a:lnTo>
                    <a:pt x="311753" y="698754"/>
                  </a:lnTo>
                  <a:lnTo>
                    <a:pt x="312039" y="679704"/>
                  </a:lnTo>
                  <a:lnTo>
                    <a:pt x="350139" y="680180"/>
                  </a:lnTo>
                  <a:lnTo>
                    <a:pt x="349853" y="699230"/>
                  </a:lnTo>
                  <a:close/>
                  <a:moveTo>
                    <a:pt x="273653" y="698183"/>
                  </a:moveTo>
                  <a:lnTo>
                    <a:pt x="235553" y="697706"/>
                  </a:lnTo>
                  <a:lnTo>
                    <a:pt x="235839" y="678656"/>
                  </a:lnTo>
                  <a:lnTo>
                    <a:pt x="273939" y="679133"/>
                  </a:lnTo>
                  <a:lnTo>
                    <a:pt x="273653" y="698183"/>
                  </a:lnTo>
                  <a:close/>
                  <a:moveTo>
                    <a:pt x="197453" y="697135"/>
                  </a:moveTo>
                  <a:lnTo>
                    <a:pt x="159353" y="696659"/>
                  </a:lnTo>
                  <a:lnTo>
                    <a:pt x="159639" y="677609"/>
                  </a:lnTo>
                  <a:lnTo>
                    <a:pt x="197739" y="678085"/>
                  </a:lnTo>
                  <a:lnTo>
                    <a:pt x="197453" y="697135"/>
                  </a:lnTo>
                  <a:close/>
                  <a:moveTo>
                    <a:pt x="121253" y="696087"/>
                  </a:moveTo>
                  <a:lnTo>
                    <a:pt x="114586" y="695992"/>
                  </a:lnTo>
                  <a:cubicBezTo>
                    <a:pt x="103061" y="695801"/>
                    <a:pt x="91726" y="693992"/>
                    <a:pt x="80962" y="690563"/>
                  </a:cubicBezTo>
                  <a:lnTo>
                    <a:pt x="86773" y="672370"/>
                  </a:lnTo>
                  <a:cubicBezTo>
                    <a:pt x="95822" y="675227"/>
                    <a:pt x="105347" y="676751"/>
                    <a:pt x="114967" y="676942"/>
                  </a:cubicBezTo>
                  <a:lnTo>
                    <a:pt x="121634" y="677037"/>
                  </a:lnTo>
                  <a:lnTo>
                    <a:pt x="121253" y="696087"/>
                  </a:lnTo>
                  <a:close/>
                  <a:moveTo>
                    <a:pt x="630460" y="690848"/>
                  </a:moveTo>
                  <a:lnTo>
                    <a:pt x="622173" y="673703"/>
                  </a:lnTo>
                  <a:cubicBezTo>
                    <a:pt x="632651" y="668655"/>
                    <a:pt x="641985" y="661797"/>
                    <a:pt x="650081" y="653415"/>
                  </a:cubicBezTo>
                  <a:lnTo>
                    <a:pt x="663797" y="666560"/>
                  </a:lnTo>
                  <a:cubicBezTo>
                    <a:pt x="654177" y="676656"/>
                    <a:pt x="642938" y="684848"/>
                    <a:pt x="630460" y="690848"/>
                  </a:cubicBezTo>
                  <a:close/>
                  <a:moveTo>
                    <a:pt x="44482" y="671227"/>
                  </a:moveTo>
                  <a:cubicBezTo>
                    <a:pt x="33528" y="662654"/>
                    <a:pt x="24289" y="652272"/>
                    <a:pt x="17050" y="640366"/>
                  </a:cubicBezTo>
                  <a:lnTo>
                    <a:pt x="33337" y="630460"/>
                  </a:lnTo>
                  <a:cubicBezTo>
                    <a:pt x="39434" y="640366"/>
                    <a:pt x="47149" y="649034"/>
                    <a:pt x="56293" y="656273"/>
                  </a:cubicBezTo>
                  <a:lnTo>
                    <a:pt x="44482" y="671227"/>
                  </a:lnTo>
                  <a:close/>
                  <a:moveTo>
                    <a:pt x="686753" y="632270"/>
                  </a:moveTo>
                  <a:lnTo>
                    <a:pt x="669227" y="624745"/>
                  </a:lnTo>
                  <a:cubicBezTo>
                    <a:pt x="673799" y="614077"/>
                    <a:pt x="676466" y="602742"/>
                    <a:pt x="677037" y="591122"/>
                  </a:cubicBezTo>
                  <a:lnTo>
                    <a:pt x="696087" y="592074"/>
                  </a:lnTo>
                  <a:cubicBezTo>
                    <a:pt x="695420" y="605981"/>
                    <a:pt x="692182" y="619506"/>
                    <a:pt x="686753" y="632270"/>
                  </a:cubicBezTo>
                  <a:close/>
                  <a:moveTo>
                    <a:pt x="2095" y="601885"/>
                  </a:moveTo>
                  <a:cubicBezTo>
                    <a:pt x="667" y="594646"/>
                    <a:pt x="0" y="587216"/>
                    <a:pt x="0" y="579787"/>
                  </a:cubicBezTo>
                  <a:lnTo>
                    <a:pt x="286" y="562070"/>
                  </a:lnTo>
                  <a:lnTo>
                    <a:pt x="19336" y="562356"/>
                  </a:lnTo>
                  <a:lnTo>
                    <a:pt x="19145" y="579977"/>
                  </a:lnTo>
                  <a:cubicBezTo>
                    <a:pt x="19145" y="586169"/>
                    <a:pt x="19717" y="592360"/>
                    <a:pt x="20860" y="598456"/>
                  </a:cubicBezTo>
                  <a:lnTo>
                    <a:pt x="2095" y="601885"/>
                  </a:lnTo>
                  <a:close/>
                  <a:moveTo>
                    <a:pt x="696659" y="553593"/>
                  </a:moveTo>
                  <a:lnTo>
                    <a:pt x="677609" y="553307"/>
                  </a:lnTo>
                  <a:lnTo>
                    <a:pt x="678085" y="515207"/>
                  </a:lnTo>
                  <a:lnTo>
                    <a:pt x="697135" y="515493"/>
                  </a:lnTo>
                  <a:lnTo>
                    <a:pt x="696659" y="553593"/>
                  </a:lnTo>
                  <a:close/>
                  <a:moveTo>
                    <a:pt x="19812" y="524161"/>
                  </a:moveTo>
                  <a:lnTo>
                    <a:pt x="762" y="523875"/>
                  </a:lnTo>
                  <a:lnTo>
                    <a:pt x="1238" y="485775"/>
                  </a:lnTo>
                  <a:lnTo>
                    <a:pt x="20288" y="486061"/>
                  </a:lnTo>
                  <a:lnTo>
                    <a:pt x="19812" y="524161"/>
                  </a:lnTo>
                  <a:close/>
                  <a:moveTo>
                    <a:pt x="697706" y="477393"/>
                  </a:moveTo>
                  <a:lnTo>
                    <a:pt x="678656" y="477107"/>
                  </a:lnTo>
                  <a:lnTo>
                    <a:pt x="679132" y="439007"/>
                  </a:lnTo>
                  <a:lnTo>
                    <a:pt x="698182" y="439293"/>
                  </a:lnTo>
                  <a:lnTo>
                    <a:pt x="697706" y="477393"/>
                  </a:lnTo>
                  <a:close/>
                  <a:moveTo>
                    <a:pt x="20860" y="447961"/>
                  </a:moveTo>
                  <a:lnTo>
                    <a:pt x="1810" y="447675"/>
                  </a:lnTo>
                  <a:lnTo>
                    <a:pt x="2286" y="409575"/>
                  </a:lnTo>
                  <a:lnTo>
                    <a:pt x="21336" y="409861"/>
                  </a:lnTo>
                  <a:lnTo>
                    <a:pt x="20860" y="447961"/>
                  </a:lnTo>
                  <a:close/>
                  <a:moveTo>
                    <a:pt x="698754" y="401193"/>
                  </a:moveTo>
                  <a:lnTo>
                    <a:pt x="679704" y="400907"/>
                  </a:lnTo>
                  <a:lnTo>
                    <a:pt x="680180" y="362807"/>
                  </a:lnTo>
                  <a:lnTo>
                    <a:pt x="699230" y="363093"/>
                  </a:lnTo>
                  <a:lnTo>
                    <a:pt x="698754" y="401193"/>
                  </a:lnTo>
                  <a:close/>
                  <a:moveTo>
                    <a:pt x="21908" y="371761"/>
                  </a:moveTo>
                  <a:lnTo>
                    <a:pt x="2858" y="371475"/>
                  </a:lnTo>
                  <a:lnTo>
                    <a:pt x="3334" y="333375"/>
                  </a:lnTo>
                  <a:lnTo>
                    <a:pt x="22384" y="333661"/>
                  </a:lnTo>
                  <a:lnTo>
                    <a:pt x="21908" y="371761"/>
                  </a:lnTo>
                  <a:close/>
                  <a:moveTo>
                    <a:pt x="699802" y="324993"/>
                  </a:moveTo>
                  <a:lnTo>
                    <a:pt x="680752" y="324707"/>
                  </a:lnTo>
                  <a:lnTo>
                    <a:pt x="681228" y="286607"/>
                  </a:lnTo>
                  <a:lnTo>
                    <a:pt x="700278" y="286893"/>
                  </a:lnTo>
                  <a:lnTo>
                    <a:pt x="699802" y="324993"/>
                  </a:lnTo>
                  <a:close/>
                  <a:moveTo>
                    <a:pt x="22955" y="295656"/>
                  </a:moveTo>
                  <a:lnTo>
                    <a:pt x="3905" y="295370"/>
                  </a:lnTo>
                  <a:lnTo>
                    <a:pt x="4382" y="257270"/>
                  </a:lnTo>
                  <a:lnTo>
                    <a:pt x="23432" y="257556"/>
                  </a:lnTo>
                  <a:lnTo>
                    <a:pt x="22955" y="295656"/>
                  </a:lnTo>
                  <a:close/>
                  <a:moveTo>
                    <a:pt x="700850" y="248793"/>
                  </a:moveTo>
                  <a:lnTo>
                    <a:pt x="681800" y="248507"/>
                  </a:lnTo>
                  <a:lnTo>
                    <a:pt x="682276" y="210407"/>
                  </a:lnTo>
                  <a:lnTo>
                    <a:pt x="701326" y="210693"/>
                  </a:lnTo>
                  <a:lnTo>
                    <a:pt x="700850" y="248793"/>
                  </a:lnTo>
                  <a:close/>
                  <a:moveTo>
                    <a:pt x="24003" y="219456"/>
                  </a:moveTo>
                  <a:lnTo>
                    <a:pt x="4953" y="219170"/>
                  </a:lnTo>
                  <a:lnTo>
                    <a:pt x="5429" y="181070"/>
                  </a:lnTo>
                  <a:lnTo>
                    <a:pt x="24479" y="181356"/>
                  </a:lnTo>
                  <a:lnTo>
                    <a:pt x="24003" y="219456"/>
                  </a:lnTo>
                  <a:close/>
                  <a:moveTo>
                    <a:pt x="701897" y="172688"/>
                  </a:moveTo>
                  <a:lnTo>
                    <a:pt x="682847" y="172402"/>
                  </a:lnTo>
                  <a:lnTo>
                    <a:pt x="683324" y="134302"/>
                  </a:lnTo>
                  <a:lnTo>
                    <a:pt x="702374" y="134588"/>
                  </a:lnTo>
                  <a:lnTo>
                    <a:pt x="701897" y="172688"/>
                  </a:lnTo>
                  <a:close/>
                  <a:moveTo>
                    <a:pt x="25051" y="143256"/>
                  </a:moveTo>
                  <a:lnTo>
                    <a:pt x="6001" y="142970"/>
                  </a:lnTo>
                  <a:lnTo>
                    <a:pt x="6382" y="114491"/>
                  </a:lnTo>
                  <a:cubicBezTo>
                    <a:pt x="6382" y="110966"/>
                    <a:pt x="6667" y="107537"/>
                    <a:pt x="6953" y="104108"/>
                  </a:cubicBezTo>
                  <a:lnTo>
                    <a:pt x="25908" y="106108"/>
                  </a:lnTo>
                  <a:cubicBezTo>
                    <a:pt x="25622" y="108966"/>
                    <a:pt x="25432" y="111824"/>
                    <a:pt x="25432" y="114776"/>
                  </a:cubicBezTo>
                  <a:lnTo>
                    <a:pt x="25051" y="143256"/>
                  </a:lnTo>
                  <a:close/>
                  <a:moveTo>
                    <a:pt x="680657" y="98870"/>
                  </a:moveTo>
                  <a:cubicBezTo>
                    <a:pt x="677894" y="87630"/>
                    <a:pt x="673132" y="77057"/>
                    <a:pt x="666464" y="67437"/>
                  </a:cubicBezTo>
                  <a:lnTo>
                    <a:pt x="682180" y="56674"/>
                  </a:lnTo>
                  <a:cubicBezTo>
                    <a:pt x="690086" y="68199"/>
                    <a:pt x="695801" y="80867"/>
                    <a:pt x="699135" y="94298"/>
                  </a:cubicBezTo>
                  <a:lnTo>
                    <a:pt x="680657" y="98870"/>
                  </a:lnTo>
                  <a:close/>
                  <a:moveTo>
                    <a:pt x="35528" y="72866"/>
                  </a:moveTo>
                  <a:lnTo>
                    <a:pt x="18478" y="64389"/>
                  </a:lnTo>
                  <a:cubicBezTo>
                    <a:pt x="24670" y="51911"/>
                    <a:pt x="32957" y="40767"/>
                    <a:pt x="43148" y="31242"/>
                  </a:cubicBezTo>
                  <a:lnTo>
                    <a:pt x="56198" y="45149"/>
                  </a:lnTo>
                  <a:cubicBezTo>
                    <a:pt x="47625" y="53150"/>
                    <a:pt x="40672" y="62484"/>
                    <a:pt x="35528" y="72866"/>
                  </a:cubicBezTo>
                  <a:close/>
                  <a:moveTo>
                    <a:pt x="642176" y="42863"/>
                  </a:moveTo>
                  <a:cubicBezTo>
                    <a:pt x="632651" y="36195"/>
                    <a:pt x="622173" y="31242"/>
                    <a:pt x="610934" y="28384"/>
                  </a:cubicBezTo>
                  <a:lnTo>
                    <a:pt x="615696" y="9906"/>
                  </a:lnTo>
                  <a:cubicBezTo>
                    <a:pt x="629126" y="13430"/>
                    <a:pt x="641795" y="19241"/>
                    <a:pt x="653129" y="27242"/>
                  </a:cubicBezTo>
                  <a:lnTo>
                    <a:pt x="642176" y="42863"/>
                  </a:lnTo>
                  <a:close/>
                  <a:moveTo>
                    <a:pt x="85058" y="26384"/>
                  </a:moveTo>
                  <a:lnTo>
                    <a:pt x="77724" y="8858"/>
                  </a:lnTo>
                  <a:cubicBezTo>
                    <a:pt x="90583" y="3524"/>
                    <a:pt x="104108" y="476"/>
                    <a:pt x="118015" y="0"/>
                  </a:cubicBezTo>
                  <a:lnTo>
                    <a:pt x="118777" y="19050"/>
                  </a:lnTo>
                  <a:cubicBezTo>
                    <a:pt x="107061" y="19431"/>
                    <a:pt x="95726" y="21907"/>
                    <a:pt x="85058" y="26384"/>
                  </a:cubicBezTo>
                  <a:close/>
                  <a:moveTo>
                    <a:pt x="575405" y="25051"/>
                  </a:moveTo>
                  <a:lnTo>
                    <a:pt x="537305" y="24575"/>
                  </a:lnTo>
                  <a:lnTo>
                    <a:pt x="537591" y="5525"/>
                  </a:lnTo>
                  <a:lnTo>
                    <a:pt x="575691" y="6001"/>
                  </a:lnTo>
                  <a:lnTo>
                    <a:pt x="575405" y="25051"/>
                  </a:lnTo>
                  <a:close/>
                  <a:moveTo>
                    <a:pt x="499205" y="24003"/>
                  </a:moveTo>
                  <a:lnTo>
                    <a:pt x="461105" y="23527"/>
                  </a:lnTo>
                  <a:lnTo>
                    <a:pt x="461391" y="4477"/>
                  </a:lnTo>
                  <a:lnTo>
                    <a:pt x="499491" y="4953"/>
                  </a:lnTo>
                  <a:lnTo>
                    <a:pt x="499205" y="24003"/>
                  </a:lnTo>
                  <a:close/>
                  <a:moveTo>
                    <a:pt x="423005" y="22955"/>
                  </a:moveTo>
                  <a:lnTo>
                    <a:pt x="384905" y="22479"/>
                  </a:lnTo>
                  <a:lnTo>
                    <a:pt x="385191" y="3429"/>
                  </a:lnTo>
                  <a:lnTo>
                    <a:pt x="423291" y="3905"/>
                  </a:lnTo>
                  <a:lnTo>
                    <a:pt x="423005" y="22955"/>
                  </a:lnTo>
                  <a:close/>
                  <a:moveTo>
                    <a:pt x="346805" y="21907"/>
                  </a:moveTo>
                  <a:lnTo>
                    <a:pt x="308705" y="21431"/>
                  </a:lnTo>
                  <a:lnTo>
                    <a:pt x="308991" y="2381"/>
                  </a:lnTo>
                  <a:lnTo>
                    <a:pt x="347091" y="2857"/>
                  </a:lnTo>
                  <a:lnTo>
                    <a:pt x="346805" y="21907"/>
                  </a:lnTo>
                  <a:close/>
                  <a:moveTo>
                    <a:pt x="270605" y="20860"/>
                  </a:moveTo>
                  <a:lnTo>
                    <a:pt x="232505" y="20383"/>
                  </a:lnTo>
                  <a:lnTo>
                    <a:pt x="232791" y="1333"/>
                  </a:lnTo>
                  <a:lnTo>
                    <a:pt x="270891" y="1810"/>
                  </a:lnTo>
                  <a:lnTo>
                    <a:pt x="270605" y="20860"/>
                  </a:lnTo>
                  <a:close/>
                  <a:moveTo>
                    <a:pt x="194405" y="19907"/>
                  </a:moveTo>
                  <a:lnTo>
                    <a:pt x="156305" y="19431"/>
                  </a:lnTo>
                  <a:lnTo>
                    <a:pt x="156591" y="381"/>
                  </a:lnTo>
                  <a:lnTo>
                    <a:pt x="194691" y="857"/>
                  </a:lnTo>
                  <a:lnTo>
                    <a:pt x="194405" y="19907"/>
                  </a:ln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39689C4A-1D4B-E10E-5E59-A97FC7E802C6}"/>
                </a:ext>
              </a:extLst>
            </p:cNvPr>
            <p:cNvSpPr/>
            <p:nvPr/>
          </p:nvSpPr>
          <p:spPr>
            <a:xfrm>
              <a:off x="9893734" y="5651737"/>
              <a:ext cx="683346" cy="683344"/>
            </a:xfrm>
            <a:custGeom>
              <a:avLst/>
              <a:gdLst>
                <a:gd name="connsiteX0" fmla="*/ 568940 w 683346"/>
                <a:gd name="connsiteY0" fmla="*/ 683335 h 683344"/>
                <a:gd name="connsiteX1" fmla="*/ 105168 w 683346"/>
                <a:gd name="connsiteY1" fmla="*/ 677049 h 683344"/>
                <a:gd name="connsiteX2" fmla="*/ 12 w 683346"/>
                <a:gd name="connsiteY2" fmla="*/ 568940 h 683344"/>
                <a:gd name="connsiteX3" fmla="*/ 6298 w 683346"/>
                <a:gd name="connsiteY3" fmla="*/ 105168 h 683344"/>
                <a:gd name="connsiteX4" fmla="*/ 114407 w 683346"/>
                <a:gd name="connsiteY4" fmla="*/ 12 h 683344"/>
                <a:gd name="connsiteX5" fmla="*/ 578179 w 683346"/>
                <a:gd name="connsiteY5" fmla="*/ 6298 h 683344"/>
                <a:gd name="connsiteX6" fmla="*/ 683335 w 683346"/>
                <a:gd name="connsiteY6" fmla="*/ 114407 h 683344"/>
                <a:gd name="connsiteX7" fmla="*/ 677048 w 683346"/>
                <a:gd name="connsiteY7" fmla="*/ 578179 h 683344"/>
                <a:gd name="connsiteX8" fmla="*/ 568940 w 683346"/>
                <a:gd name="connsiteY8" fmla="*/ 683335 h 68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3346" h="683344">
                  <a:moveTo>
                    <a:pt x="568940" y="683335"/>
                  </a:moveTo>
                  <a:lnTo>
                    <a:pt x="105168" y="677049"/>
                  </a:lnTo>
                  <a:cubicBezTo>
                    <a:pt x="46303" y="676287"/>
                    <a:pt x="-846" y="627804"/>
                    <a:pt x="12" y="568940"/>
                  </a:cubicBezTo>
                  <a:lnTo>
                    <a:pt x="6298" y="105168"/>
                  </a:lnTo>
                  <a:cubicBezTo>
                    <a:pt x="7060" y="46303"/>
                    <a:pt x="55542" y="-846"/>
                    <a:pt x="114407" y="12"/>
                  </a:cubicBezTo>
                  <a:lnTo>
                    <a:pt x="578179" y="6298"/>
                  </a:lnTo>
                  <a:cubicBezTo>
                    <a:pt x="637044" y="7060"/>
                    <a:pt x="684192" y="55542"/>
                    <a:pt x="683335" y="114407"/>
                  </a:cubicBezTo>
                  <a:lnTo>
                    <a:pt x="677048" y="578179"/>
                  </a:lnTo>
                  <a:cubicBezTo>
                    <a:pt x="676191" y="637044"/>
                    <a:pt x="627804" y="684097"/>
                    <a:pt x="568940" y="683335"/>
                  </a:cubicBezTo>
                  <a:close/>
                </a:path>
              </a:pathLst>
            </a:custGeom>
            <a:solidFill>
              <a:srgbClr val="66C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37BEFCF6-1F6C-F16B-0955-2A873D97048A}"/>
                </a:ext>
              </a:extLst>
            </p:cNvPr>
            <p:cNvSpPr/>
            <p:nvPr/>
          </p:nvSpPr>
          <p:spPr>
            <a:xfrm>
              <a:off x="9883422" y="6067797"/>
              <a:ext cx="657420" cy="901259"/>
            </a:xfrm>
            <a:custGeom>
              <a:avLst/>
              <a:gdLst>
                <a:gd name="connsiteX0" fmla="*/ 612113 w 657420"/>
                <a:gd name="connsiteY0" fmla="*/ 170882 h 901259"/>
                <a:gd name="connsiteX1" fmla="*/ 507052 w 657420"/>
                <a:gd name="connsiteY1" fmla="*/ 4766 h 901259"/>
                <a:gd name="connsiteX2" fmla="*/ 498003 w 657420"/>
                <a:gd name="connsiteY2" fmla="*/ 4 h 901259"/>
                <a:gd name="connsiteX3" fmla="*/ 451997 w 657420"/>
                <a:gd name="connsiteY3" fmla="*/ 23911 h 901259"/>
                <a:gd name="connsiteX4" fmla="*/ 441234 w 657420"/>
                <a:gd name="connsiteY4" fmla="*/ 74584 h 901259"/>
                <a:gd name="connsiteX5" fmla="*/ 477620 w 657420"/>
                <a:gd name="connsiteY5" fmla="*/ 227746 h 901259"/>
                <a:gd name="connsiteX6" fmla="*/ 262640 w 657420"/>
                <a:gd name="connsiteY6" fmla="*/ 173549 h 901259"/>
                <a:gd name="connsiteX7" fmla="*/ 209872 w 657420"/>
                <a:gd name="connsiteY7" fmla="*/ 134020 h 901259"/>
                <a:gd name="connsiteX8" fmla="*/ 169962 w 657420"/>
                <a:gd name="connsiteY8" fmla="*/ 66393 h 901259"/>
                <a:gd name="connsiteX9" fmla="*/ 96524 w 657420"/>
                <a:gd name="connsiteY9" fmla="*/ 30103 h 901259"/>
                <a:gd name="connsiteX10" fmla="*/ 81665 w 657420"/>
                <a:gd name="connsiteY10" fmla="*/ 31912 h 901259"/>
                <a:gd name="connsiteX11" fmla="*/ 72712 w 657420"/>
                <a:gd name="connsiteY11" fmla="*/ 43152 h 901259"/>
                <a:gd name="connsiteX12" fmla="*/ 80237 w 657420"/>
                <a:gd name="connsiteY12" fmla="*/ 116685 h 901259"/>
                <a:gd name="connsiteX13" fmla="*/ 25373 w 657420"/>
                <a:gd name="connsiteY13" fmla="*/ 122971 h 901259"/>
                <a:gd name="connsiteX14" fmla="*/ 19943 w 657420"/>
                <a:gd name="connsiteY14" fmla="*/ 128782 h 901259"/>
                <a:gd name="connsiteX15" fmla="*/ 20324 w 657420"/>
                <a:gd name="connsiteY15" fmla="*/ 136783 h 901259"/>
                <a:gd name="connsiteX16" fmla="*/ 56710 w 657420"/>
                <a:gd name="connsiteY16" fmla="*/ 211459 h 901259"/>
                <a:gd name="connsiteX17" fmla="*/ 31850 w 657420"/>
                <a:gd name="connsiteY17" fmla="*/ 219269 h 901259"/>
                <a:gd name="connsiteX18" fmla="*/ 227 w 657420"/>
                <a:gd name="connsiteY18" fmla="*/ 269180 h 901259"/>
                <a:gd name="connsiteX19" fmla="*/ 6513 w 657420"/>
                <a:gd name="connsiteY19" fmla="*/ 280801 h 901259"/>
                <a:gd name="connsiteX20" fmla="*/ 140435 w 657420"/>
                <a:gd name="connsiteY20" fmla="*/ 332998 h 901259"/>
                <a:gd name="connsiteX21" fmla="*/ 144149 w 657420"/>
                <a:gd name="connsiteY21" fmla="*/ 333664 h 901259"/>
                <a:gd name="connsiteX22" fmla="*/ 147674 w 657420"/>
                <a:gd name="connsiteY22" fmla="*/ 332998 h 901259"/>
                <a:gd name="connsiteX23" fmla="*/ 169010 w 657420"/>
                <a:gd name="connsiteY23" fmla="*/ 341761 h 901259"/>
                <a:gd name="connsiteX24" fmla="*/ 406468 w 657420"/>
                <a:gd name="connsiteY24" fmla="*/ 415865 h 901259"/>
                <a:gd name="connsiteX25" fmla="*/ 321219 w 657420"/>
                <a:gd name="connsiteY25" fmla="*/ 582076 h 901259"/>
                <a:gd name="connsiteX26" fmla="*/ 157961 w 657420"/>
                <a:gd name="connsiteY26" fmla="*/ 886210 h 901259"/>
                <a:gd name="connsiteX27" fmla="*/ 158151 w 657420"/>
                <a:gd name="connsiteY27" fmla="*/ 896306 h 901259"/>
                <a:gd name="connsiteX28" fmla="*/ 166914 w 657420"/>
                <a:gd name="connsiteY28" fmla="*/ 901259 h 901259"/>
                <a:gd name="connsiteX29" fmla="*/ 614113 w 657420"/>
                <a:gd name="connsiteY29" fmla="*/ 901259 h 901259"/>
                <a:gd name="connsiteX30" fmla="*/ 624305 w 657420"/>
                <a:gd name="connsiteY30" fmla="*/ 891829 h 901259"/>
                <a:gd name="connsiteX31" fmla="*/ 646974 w 657420"/>
                <a:gd name="connsiteY31" fmla="*/ 598936 h 901259"/>
                <a:gd name="connsiteX32" fmla="*/ 646974 w 657420"/>
                <a:gd name="connsiteY32" fmla="*/ 598745 h 901259"/>
                <a:gd name="connsiteX33" fmla="*/ 646974 w 657420"/>
                <a:gd name="connsiteY33" fmla="*/ 598555 h 901259"/>
                <a:gd name="connsiteX34" fmla="*/ 657166 w 657420"/>
                <a:gd name="connsiteY34" fmla="*/ 339284 h 901259"/>
                <a:gd name="connsiteX35" fmla="*/ 612113 w 657420"/>
                <a:gd name="connsiteY35" fmla="*/ 170882 h 90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57420" h="901259">
                  <a:moveTo>
                    <a:pt x="612113" y="170882"/>
                  </a:moveTo>
                  <a:lnTo>
                    <a:pt x="507052" y="4766"/>
                  </a:lnTo>
                  <a:cubicBezTo>
                    <a:pt x="505147" y="1718"/>
                    <a:pt x="501908" y="-92"/>
                    <a:pt x="498003" y="4"/>
                  </a:cubicBezTo>
                  <a:cubicBezTo>
                    <a:pt x="479810" y="670"/>
                    <a:pt x="463046" y="9338"/>
                    <a:pt x="451997" y="23911"/>
                  </a:cubicBezTo>
                  <a:cubicBezTo>
                    <a:pt x="440948" y="38389"/>
                    <a:pt x="437043" y="56868"/>
                    <a:pt x="441234" y="74584"/>
                  </a:cubicBezTo>
                  <a:lnTo>
                    <a:pt x="477620" y="227746"/>
                  </a:lnTo>
                  <a:lnTo>
                    <a:pt x="262640" y="173549"/>
                  </a:lnTo>
                  <a:cubicBezTo>
                    <a:pt x="240638" y="168025"/>
                    <a:pt x="221397" y="153642"/>
                    <a:pt x="209872" y="134020"/>
                  </a:cubicBezTo>
                  <a:lnTo>
                    <a:pt x="169962" y="66393"/>
                  </a:lnTo>
                  <a:cubicBezTo>
                    <a:pt x="154817" y="40771"/>
                    <a:pt x="125957" y="26483"/>
                    <a:pt x="96524" y="30103"/>
                  </a:cubicBezTo>
                  <a:lnTo>
                    <a:pt x="81665" y="31912"/>
                  </a:lnTo>
                  <a:cubicBezTo>
                    <a:pt x="76141" y="32579"/>
                    <a:pt x="72140" y="37532"/>
                    <a:pt x="72712" y="43152"/>
                  </a:cubicBezTo>
                  <a:lnTo>
                    <a:pt x="80237" y="116685"/>
                  </a:lnTo>
                  <a:cubicBezTo>
                    <a:pt x="61853" y="113065"/>
                    <a:pt x="42803" y="115256"/>
                    <a:pt x="25373" y="122971"/>
                  </a:cubicBezTo>
                  <a:cubicBezTo>
                    <a:pt x="22801" y="124114"/>
                    <a:pt x="20896" y="126210"/>
                    <a:pt x="19943" y="128782"/>
                  </a:cubicBezTo>
                  <a:cubicBezTo>
                    <a:pt x="18991" y="131353"/>
                    <a:pt x="19181" y="134306"/>
                    <a:pt x="20324" y="136783"/>
                  </a:cubicBezTo>
                  <a:lnTo>
                    <a:pt x="56710" y="211459"/>
                  </a:lnTo>
                  <a:cubicBezTo>
                    <a:pt x="47756" y="211935"/>
                    <a:pt x="39374" y="214411"/>
                    <a:pt x="31850" y="219269"/>
                  </a:cubicBezTo>
                  <a:cubicBezTo>
                    <a:pt x="7656" y="234985"/>
                    <a:pt x="512" y="267847"/>
                    <a:pt x="227" y="269180"/>
                  </a:cubicBezTo>
                  <a:cubicBezTo>
                    <a:pt x="-821" y="274038"/>
                    <a:pt x="1846" y="278991"/>
                    <a:pt x="6513" y="280801"/>
                  </a:cubicBezTo>
                  <a:lnTo>
                    <a:pt x="140435" y="332998"/>
                  </a:lnTo>
                  <a:cubicBezTo>
                    <a:pt x="141673" y="333474"/>
                    <a:pt x="142911" y="333664"/>
                    <a:pt x="144149" y="333664"/>
                  </a:cubicBezTo>
                  <a:cubicBezTo>
                    <a:pt x="145388" y="333664"/>
                    <a:pt x="146531" y="333379"/>
                    <a:pt x="147674" y="332998"/>
                  </a:cubicBezTo>
                  <a:cubicBezTo>
                    <a:pt x="154532" y="336427"/>
                    <a:pt x="161580" y="339475"/>
                    <a:pt x="169010" y="341761"/>
                  </a:cubicBezTo>
                  <a:lnTo>
                    <a:pt x="406468" y="415865"/>
                  </a:lnTo>
                  <a:lnTo>
                    <a:pt x="321219" y="582076"/>
                  </a:lnTo>
                  <a:lnTo>
                    <a:pt x="157961" y="886210"/>
                  </a:lnTo>
                  <a:cubicBezTo>
                    <a:pt x="156246" y="889353"/>
                    <a:pt x="156341" y="893258"/>
                    <a:pt x="158151" y="896306"/>
                  </a:cubicBezTo>
                  <a:cubicBezTo>
                    <a:pt x="159961" y="899354"/>
                    <a:pt x="163295" y="901259"/>
                    <a:pt x="166914" y="901259"/>
                  </a:cubicBezTo>
                  <a:lnTo>
                    <a:pt x="614113" y="901259"/>
                  </a:lnTo>
                  <a:cubicBezTo>
                    <a:pt x="619447" y="901259"/>
                    <a:pt x="623924" y="897163"/>
                    <a:pt x="624305" y="891829"/>
                  </a:cubicBezTo>
                  <a:lnTo>
                    <a:pt x="646974" y="598936"/>
                  </a:lnTo>
                  <a:cubicBezTo>
                    <a:pt x="646974" y="598840"/>
                    <a:pt x="646974" y="598840"/>
                    <a:pt x="646974" y="598745"/>
                  </a:cubicBezTo>
                  <a:cubicBezTo>
                    <a:pt x="646974" y="598650"/>
                    <a:pt x="646974" y="598650"/>
                    <a:pt x="646974" y="598555"/>
                  </a:cubicBezTo>
                  <a:lnTo>
                    <a:pt x="657166" y="339284"/>
                  </a:lnTo>
                  <a:cubicBezTo>
                    <a:pt x="659643" y="279658"/>
                    <a:pt x="644021" y="221365"/>
                    <a:pt x="612113" y="1708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176F549B-81EC-AB29-57FE-C1AF41655767}"/>
                </a:ext>
              </a:extLst>
            </p:cNvPr>
            <p:cNvSpPr/>
            <p:nvPr/>
          </p:nvSpPr>
          <p:spPr>
            <a:xfrm>
              <a:off x="10824528" y="5269130"/>
              <a:ext cx="347852" cy="288036"/>
            </a:xfrm>
            <a:custGeom>
              <a:avLst/>
              <a:gdLst>
                <a:gd name="connsiteX0" fmla="*/ 347853 w 347852"/>
                <a:gd name="connsiteY0" fmla="*/ 144018 h 288036"/>
                <a:gd name="connsiteX1" fmla="*/ 173927 w 347852"/>
                <a:gd name="connsiteY1" fmla="*/ 288036 h 288036"/>
                <a:gd name="connsiteX2" fmla="*/ 0 w 347852"/>
                <a:gd name="connsiteY2" fmla="*/ 144018 h 288036"/>
                <a:gd name="connsiteX3" fmla="*/ 173927 w 347852"/>
                <a:gd name="connsiteY3" fmla="*/ 0 h 288036"/>
                <a:gd name="connsiteX4" fmla="*/ 347853 w 347852"/>
                <a:gd name="connsiteY4" fmla="*/ 144018 h 28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852" h="288036">
                  <a:moveTo>
                    <a:pt x="347853" y="144018"/>
                  </a:moveTo>
                  <a:cubicBezTo>
                    <a:pt x="347853" y="223557"/>
                    <a:pt x="269983" y="288036"/>
                    <a:pt x="173927" y="288036"/>
                  </a:cubicBezTo>
                  <a:cubicBezTo>
                    <a:pt x="77870" y="288036"/>
                    <a:pt x="0" y="223557"/>
                    <a:pt x="0" y="144018"/>
                  </a:cubicBezTo>
                  <a:cubicBezTo>
                    <a:pt x="0" y="64479"/>
                    <a:pt x="77870" y="0"/>
                    <a:pt x="173927" y="0"/>
                  </a:cubicBezTo>
                  <a:cubicBezTo>
                    <a:pt x="269983" y="0"/>
                    <a:pt x="347853" y="64479"/>
                    <a:pt x="347853" y="144018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24" name="Graphic 4">
              <a:extLst>
                <a:ext uri="{FF2B5EF4-FFF2-40B4-BE49-F238E27FC236}">
                  <a16:creationId xmlns="" xmlns:a16="http://schemas.microsoft.com/office/drawing/2014/main" id="{A8628BCE-DE80-2B06-DF2F-C75D2A637AD8}"/>
                </a:ext>
              </a:extLst>
            </p:cNvPr>
            <p:cNvGrpSpPr/>
            <p:nvPr/>
          </p:nvGrpSpPr>
          <p:grpSpPr>
            <a:xfrm>
              <a:off x="10929206" y="5861107"/>
              <a:ext cx="369874" cy="507493"/>
              <a:chOff x="10442423" y="1146232"/>
              <a:chExt cx="369874" cy="507493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8EFB1888-0EA0-80E0-1B46-E0A2AC9F162A}"/>
                  </a:ext>
                </a:extLst>
              </p:cNvPr>
              <p:cNvSpPr/>
              <p:nvPr/>
            </p:nvSpPr>
            <p:spPr>
              <a:xfrm>
                <a:off x="10451950" y="1155759"/>
                <a:ext cx="350805" cy="488441"/>
              </a:xfrm>
              <a:custGeom>
                <a:avLst/>
                <a:gdLst>
                  <a:gd name="connsiteX0" fmla="*/ 350806 w 350805"/>
                  <a:gd name="connsiteY0" fmla="*/ 488442 h 488441"/>
                  <a:gd name="connsiteX1" fmla="*/ 7810 w 350805"/>
                  <a:gd name="connsiteY1" fmla="*/ 352139 h 488441"/>
                  <a:gd name="connsiteX2" fmla="*/ 0 w 350805"/>
                  <a:gd name="connsiteY2" fmla="*/ 7334 h 488441"/>
                  <a:gd name="connsiteX3" fmla="*/ 320135 w 350805"/>
                  <a:gd name="connsiteY3" fmla="*/ 0 h 488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805" h="488441">
                    <a:moveTo>
                      <a:pt x="350806" y="488442"/>
                    </a:moveTo>
                    <a:lnTo>
                      <a:pt x="7810" y="352139"/>
                    </a:lnTo>
                    <a:lnTo>
                      <a:pt x="0" y="7334"/>
                    </a:lnTo>
                    <a:lnTo>
                      <a:pt x="32013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D0C359CE-94FE-3E8E-20BD-4A2F7FA5C286}"/>
                  </a:ext>
                </a:extLst>
              </p:cNvPr>
              <p:cNvSpPr/>
              <p:nvPr/>
            </p:nvSpPr>
            <p:spPr>
              <a:xfrm>
                <a:off x="10442423" y="1146232"/>
                <a:ext cx="369874" cy="507493"/>
              </a:xfrm>
              <a:custGeom>
                <a:avLst/>
                <a:gdLst>
                  <a:gd name="connsiteX0" fmla="*/ 360332 w 369874"/>
                  <a:gd name="connsiteY0" fmla="*/ 507494 h 507493"/>
                  <a:gd name="connsiteX1" fmla="*/ 356808 w 369874"/>
                  <a:gd name="connsiteY1" fmla="*/ 506827 h 507493"/>
                  <a:gd name="connsiteX2" fmla="*/ 13908 w 369874"/>
                  <a:gd name="connsiteY2" fmla="*/ 370524 h 507493"/>
                  <a:gd name="connsiteX3" fmla="*/ 7907 w 369874"/>
                  <a:gd name="connsiteY3" fmla="*/ 361857 h 507493"/>
                  <a:gd name="connsiteX4" fmla="*/ 2 w 369874"/>
                  <a:gd name="connsiteY4" fmla="*/ 17051 h 507493"/>
                  <a:gd name="connsiteX5" fmla="*/ 9336 w 369874"/>
                  <a:gd name="connsiteY5" fmla="*/ 7336 h 507493"/>
                  <a:gd name="connsiteX6" fmla="*/ 329471 w 369874"/>
                  <a:gd name="connsiteY6" fmla="*/ 2 h 507493"/>
                  <a:gd name="connsiteX7" fmla="*/ 339187 w 369874"/>
                  <a:gd name="connsiteY7" fmla="*/ 8955 h 507493"/>
                  <a:gd name="connsiteX8" fmla="*/ 369857 w 369874"/>
                  <a:gd name="connsiteY8" fmla="*/ 497397 h 507493"/>
                  <a:gd name="connsiteX9" fmla="*/ 365952 w 369874"/>
                  <a:gd name="connsiteY9" fmla="*/ 505684 h 507493"/>
                  <a:gd name="connsiteX10" fmla="*/ 360332 w 369874"/>
                  <a:gd name="connsiteY10" fmla="*/ 507494 h 507493"/>
                  <a:gd name="connsiteX11" fmla="*/ 26767 w 369874"/>
                  <a:gd name="connsiteY11" fmla="*/ 355189 h 507493"/>
                  <a:gd name="connsiteX12" fmla="*/ 349855 w 369874"/>
                  <a:gd name="connsiteY12" fmla="*/ 483586 h 507493"/>
                  <a:gd name="connsiteX13" fmla="*/ 320708 w 369874"/>
                  <a:gd name="connsiteY13" fmla="*/ 19337 h 507493"/>
                  <a:gd name="connsiteX14" fmla="*/ 19242 w 369874"/>
                  <a:gd name="connsiteY14" fmla="*/ 26195 h 507493"/>
                  <a:gd name="connsiteX15" fmla="*/ 26767 w 369874"/>
                  <a:gd name="connsiteY15" fmla="*/ 355189 h 50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9874" h="507493">
                    <a:moveTo>
                      <a:pt x="360332" y="507494"/>
                    </a:moveTo>
                    <a:cubicBezTo>
                      <a:pt x="359189" y="507494"/>
                      <a:pt x="357951" y="507303"/>
                      <a:pt x="356808" y="506827"/>
                    </a:cubicBezTo>
                    <a:lnTo>
                      <a:pt x="13908" y="370524"/>
                    </a:lnTo>
                    <a:cubicBezTo>
                      <a:pt x="10384" y="369095"/>
                      <a:pt x="8003" y="365762"/>
                      <a:pt x="7907" y="361857"/>
                    </a:cubicBezTo>
                    <a:lnTo>
                      <a:pt x="2" y="17051"/>
                    </a:lnTo>
                    <a:cubicBezTo>
                      <a:pt x="-94" y="11813"/>
                      <a:pt x="4002" y="7431"/>
                      <a:pt x="9336" y="7336"/>
                    </a:cubicBezTo>
                    <a:lnTo>
                      <a:pt x="329471" y="2"/>
                    </a:lnTo>
                    <a:cubicBezTo>
                      <a:pt x="334520" y="-94"/>
                      <a:pt x="338901" y="3812"/>
                      <a:pt x="339187" y="8955"/>
                    </a:cubicBezTo>
                    <a:lnTo>
                      <a:pt x="369857" y="497397"/>
                    </a:lnTo>
                    <a:cubicBezTo>
                      <a:pt x="370048" y="500636"/>
                      <a:pt x="368619" y="503779"/>
                      <a:pt x="365952" y="505684"/>
                    </a:cubicBezTo>
                    <a:cubicBezTo>
                      <a:pt x="364238" y="506827"/>
                      <a:pt x="362333" y="507494"/>
                      <a:pt x="360332" y="507494"/>
                    </a:cubicBezTo>
                    <a:close/>
                    <a:moveTo>
                      <a:pt x="26767" y="355189"/>
                    </a:moveTo>
                    <a:lnTo>
                      <a:pt x="349855" y="483586"/>
                    </a:lnTo>
                    <a:lnTo>
                      <a:pt x="320708" y="19337"/>
                    </a:lnTo>
                    <a:lnTo>
                      <a:pt x="19242" y="26195"/>
                    </a:lnTo>
                    <a:lnTo>
                      <a:pt x="26767" y="355189"/>
                    </a:lnTo>
                    <a:close/>
                  </a:path>
                </a:pathLst>
              </a:custGeom>
              <a:solidFill>
                <a:srgbClr val="0807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7" name="Graphic 4">
              <a:extLst>
                <a:ext uri="{FF2B5EF4-FFF2-40B4-BE49-F238E27FC236}">
                  <a16:creationId xmlns="" xmlns:a16="http://schemas.microsoft.com/office/drawing/2014/main" id="{D9D3F01C-D185-812E-3CC8-E665C6A72FE0}"/>
                </a:ext>
              </a:extLst>
            </p:cNvPr>
            <p:cNvGrpSpPr/>
            <p:nvPr/>
          </p:nvGrpSpPr>
          <p:grpSpPr>
            <a:xfrm>
              <a:off x="10700117" y="5386665"/>
              <a:ext cx="703420" cy="641416"/>
              <a:chOff x="10213334" y="671790"/>
              <a:chExt cx="703420" cy="641416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ED8ECA8E-1922-0434-3BC6-C373A6394850}"/>
                  </a:ext>
                </a:extLst>
              </p:cNvPr>
              <p:cNvSpPr/>
              <p:nvPr/>
            </p:nvSpPr>
            <p:spPr>
              <a:xfrm>
                <a:off x="10222512" y="681279"/>
                <a:ext cx="684392" cy="622371"/>
              </a:xfrm>
              <a:custGeom>
                <a:avLst/>
                <a:gdLst>
                  <a:gd name="connsiteX0" fmla="*/ 333165 w 684392"/>
                  <a:gd name="connsiteY0" fmla="*/ 620117 h 622371"/>
                  <a:gd name="connsiteX1" fmla="*/ 558813 w 684392"/>
                  <a:gd name="connsiteY1" fmla="*/ 559347 h 622371"/>
                  <a:gd name="connsiteX2" fmla="*/ 627678 w 684392"/>
                  <a:gd name="connsiteY2" fmla="*/ 133675 h 622371"/>
                  <a:gd name="connsiteX3" fmla="*/ 215341 w 684392"/>
                  <a:gd name="connsiteY3" fmla="*/ 60714 h 622371"/>
                  <a:gd name="connsiteX4" fmla="*/ 191338 w 684392"/>
                  <a:gd name="connsiteY4" fmla="*/ 85288 h 622371"/>
                  <a:gd name="connsiteX5" fmla="*/ 151428 w 684392"/>
                  <a:gd name="connsiteY5" fmla="*/ 123293 h 622371"/>
                  <a:gd name="connsiteX6" fmla="*/ 68466 w 684392"/>
                  <a:gd name="connsiteY6" fmla="*/ 162250 h 622371"/>
                  <a:gd name="connsiteX7" fmla="*/ 121996 w 684392"/>
                  <a:gd name="connsiteY7" fmla="*/ 522962 h 622371"/>
                  <a:gd name="connsiteX8" fmla="*/ 294494 w 684392"/>
                  <a:gd name="connsiteY8" fmla="*/ 545631 h 622371"/>
                  <a:gd name="connsiteX9" fmla="*/ 333165 w 684392"/>
                  <a:gd name="connsiteY9" fmla="*/ 620117 h 622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4392" h="622371">
                    <a:moveTo>
                      <a:pt x="333165" y="620117"/>
                    </a:moveTo>
                    <a:cubicBezTo>
                      <a:pt x="409842" y="629451"/>
                      <a:pt x="490995" y="609925"/>
                      <a:pt x="558813" y="559347"/>
                    </a:cubicBezTo>
                    <a:cubicBezTo>
                      <a:pt x="695877" y="457049"/>
                      <a:pt x="723690" y="268740"/>
                      <a:pt x="627678" y="133675"/>
                    </a:cubicBezTo>
                    <a:cubicBezTo>
                      <a:pt x="470135" y="-87781"/>
                      <a:pt x="250488" y="24423"/>
                      <a:pt x="215341" y="60714"/>
                    </a:cubicBezTo>
                    <a:cubicBezTo>
                      <a:pt x="207150" y="69191"/>
                      <a:pt x="199148" y="77478"/>
                      <a:pt x="191338" y="85288"/>
                    </a:cubicBezTo>
                    <a:cubicBezTo>
                      <a:pt x="176765" y="97004"/>
                      <a:pt x="163430" y="109672"/>
                      <a:pt x="151428" y="123293"/>
                    </a:cubicBezTo>
                    <a:cubicBezTo>
                      <a:pt x="121710" y="149010"/>
                      <a:pt x="94659" y="164822"/>
                      <a:pt x="68466" y="162250"/>
                    </a:cubicBezTo>
                    <a:cubicBezTo>
                      <a:pt x="28365" y="158250"/>
                      <a:pt x="-88125" y="450667"/>
                      <a:pt x="121996" y="522962"/>
                    </a:cubicBezTo>
                    <a:cubicBezTo>
                      <a:pt x="121996" y="522962"/>
                      <a:pt x="212769" y="568396"/>
                      <a:pt x="294494" y="545631"/>
                    </a:cubicBezTo>
                    <a:lnTo>
                      <a:pt x="333165" y="62011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9AE87183-8D3C-5908-C75C-919D5D59A223}"/>
                  </a:ext>
                </a:extLst>
              </p:cNvPr>
              <p:cNvSpPr/>
              <p:nvPr/>
            </p:nvSpPr>
            <p:spPr>
              <a:xfrm>
                <a:off x="10213334" y="671790"/>
                <a:ext cx="703420" cy="641416"/>
              </a:xfrm>
              <a:custGeom>
                <a:avLst/>
                <a:gdLst>
                  <a:gd name="connsiteX0" fmla="*/ 379871 w 703420"/>
                  <a:gd name="connsiteY0" fmla="*/ 641417 h 641416"/>
                  <a:gd name="connsiteX1" fmla="*/ 341200 w 703420"/>
                  <a:gd name="connsiteY1" fmla="*/ 639036 h 641416"/>
                  <a:gd name="connsiteX2" fmla="*/ 332913 w 703420"/>
                  <a:gd name="connsiteY2" fmla="*/ 628463 h 641416"/>
                  <a:gd name="connsiteX3" fmla="*/ 343486 w 703420"/>
                  <a:gd name="connsiteY3" fmla="*/ 620176 h 641416"/>
                  <a:gd name="connsiteX4" fmla="*/ 562370 w 703420"/>
                  <a:gd name="connsiteY4" fmla="*/ 561216 h 641416"/>
                  <a:gd name="connsiteX5" fmla="*/ 629236 w 703420"/>
                  <a:gd name="connsiteY5" fmla="*/ 148784 h 641416"/>
                  <a:gd name="connsiteX6" fmla="*/ 421781 w 703420"/>
                  <a:gd name="connsiteY6" fmla="*/ 19815 h 641416"/>
                  <a:gd name="connsiteX7" fmla="*/ 231567 w 703420"/>
                  <a:gd name="connsiteY7" fmla="*/ 76870 h 641416"/>
                  <a:gd name="connsiteX8" fmla="*/ 207469 w 703420"/>
                  <a:gd name="connsiteY8" fmla="*/ 101540 h 641416"/>
                  <a:gd name="connsiteX9" fmla="*/ 206612 w 703420"/>
                  <a:gd name="connsiteY9" fmla="*/ 102302 h 641416"/>
                  <a:gd name="connsiteX10" fmla="*/ 167845 w 703420"/>
                  <a:gd name="connsiteY10" fmla="*/ 139164 h 641416"/>
                  <a:gd name="connsiteX11" fmla="*/ 166988 w 703420"/>
                  <a:gd name="connsiteY11" fmla="*/ 140021 h 641416"/>
                  <a:gd name="connsiteX12" fmla="*/ 76881 w 703420"/>
                  <a:gd name="connsiteY12" fmla="*/ 181264 h 641416"/>
                  <a:gd name="connsiteX13" fmla="*/ 20969 w 703420"/>
                  <a:gd name="connsiteY13" fmla="*/ 317281 h 641416"/>
                  <a:gd name="connsiteX14" fmla="*/ 134412 w 703420"/>
                  <a:gd name="connsiteY14" fmla="*/ 523497 h 641416"/>
                  <a:gd name="connsiteX15" fmla="*/ 135555 w 703420"/>
                  <a:gd name="connsiteY15" fmla="*/ 523973 h 641416"/>
                  <a:gd name="connsiteX16" fmla="*/ 301290 w 703420"/>
                  <a:gd name="connsiteY16" fmla="*/ 545976 h 641416"/>
                  <a:gd name="connsiteX17" fmla="*/ 313006 w 703420"/>
                  <a:gd name="connsiteY17" fmla="*/ 552644 h 641416"/>
                  <a:gd name="connsiteX18" fmla="*/ 306338 w 703420"/>
                  <a:gd name="connsiteY18" fmla="*/ 564360 h 641416"/>
                  <a:gd name="connsiteX19" fmla="*/ 127554 w 703420"/>
                  <a:gd name="connsiteY19" fmla="*/ 541309 h 641416"/>
                  <a:gd name="connsiteX20" fmla="*/ 7444 w 703420"/>
                  <a:gd name="connsiteY20" fmla="*/ 282324 h 641416"/>
                  <a:gd name="connsiteX21" fmla="*/ 78596 w 703420"/>
                  <a:gd name="connsiteY21" fmla="*/ 162309 h 641416"/>
                  <a:gd name="connsiteX22" fmla="*/ 153843 w 703420"/>
                  <a:gd name="connsiteY22" fmla="*/ 126019 h 641416"/>
                  <a:gd name="connsiteX23" fmla="*/ 194134 w 703420"/>
                  <a:gd name="connsiteY23" fmla="*/ 87729 h 641416"/>
                  <a:gd name="connsiteX24" fmla="*/ 217661 w 703420"/>
                  <a:gd name="connsiteY24" fmla="*/ 63630 h 641416"/>
                  <a:gd name="connsiteX25" fmla="*/ 423020 w 703420"/>
                  <a:gd name="connsiteY25" fmla="*/ 765 h 641416"/>
                  <a:gd name="connsiteX26" fmla="*/ 644571 w 703420"/>
                  <a:gd name="connsiteY26" fmla="*/ 137735 h 641416"/>
                  <a:gd name="connsiteX27" fmla="*/ 573610 w 703420"/>
                  <a:gd name="connsiteY27" fmla="*/ 576552 h 641416"/>
                  <a:gd name="connsiteX28" fmla="*/ 379871 w 703420"/>
                  <a:gd name="connsiteY28" fmla="*/ 641417 h 64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03420" h="641416">
                    <a:moveTo>
                      <a:pt x="379871" y="641417"/>
                    </a:moveTo>
                    <a:cubicBezTo>
                      <a:pt x="367013" y="641417"/>
                      <a:pt x="354059" y="640655"/>
                      <a:pt x="341200" y="639036"/>
                    </a:cubicBezTo>
                    <a:cubicBezTo>
                      <a:pt x="335961" y="638369"/>
                      <a:pt x="332246" y="633702"/>
                      <a:pt x="332913" y="628463"/>
                    </a:cubicBezTo>
                    <a:cubicBezTo>
                      <a:pt x="333580" y="623224"/>
                      <a:pt x="338247" y="619509"/>
                      <a:pt x="343486" y="620176"/>
                    </a:cubicBezTo>
                    <a:cubicBezTo>
                      <a:pt x="421019" y="629606"/>
                      <a:pt x="498743" y="608651"/>
                      <a:pt x="562370" y="561216"/>
                    </a:cubicBezTo>
                    <a:cubicBezTo>
                      <a:pt x="694292" y="462823"/>
                      <a:pt x="723629" y="281562"/>
                      <a:pt x="629236" y="148784"/>
                    </a:cubicBezTo>
                    <a:cubicBezTo>
                      <a:pt x="572753" y="69345"/>
                      <a:pt x="502934" y="25911"/>
                      <a:pt x="421781" y="19815"/>
                    </a:cubicBezTo>
                    <a:cubicBezTo>
                      <a:pt x="326912" y="12671"/>
                      <a:pt x="248045" y="59820"/>
                      <a:pt x="231567" y="76870"/>
                    </a:cubicBezTo>
                    <a:cubicBezTo>
                      <a:pt x="223280" y="85442"/>
                      <a:pt x="215279" y="93634"/>
                      <a:pt x="207469" y="101540"/>
                    </a:cubicBezTo>
                    <a:cubicBezTo>
                      <a:pt x="207183" y="101825"/>
                      <a:pt x="206897" y="102016"/>
                      <a:pt x="206612" y="102302"/>
                    </a:cubicBezTo>
                    <a:cubicBezTo>
                      <a:pt x="192610" y="113541"/>
                      <a:pt x="179561" y="125924"/>
                      <a:pt x="167845" y="139164"/>
                    </a:cubicBezTo>
                    <a:cubicBezTo>
                      <a:pt x="167559" y="139449"/>
                      <a:pt x="167273" y="139735"/>
                      <a:pt x="166988" y="140021"/>
                    </a:cubicBezTo>
                    <a:cubicBezTo>
                      <a:pt x="130983" y="171167"/>
                      <a:pt x="103170" y="183836"/>
                      <a:pt x="76881" y="181264"/>
                    </a:cubicBezTo>
                    <a:cubicBezTo>
                      <a:pt x="66689" y="182216"/>
                      <a:pt x="30590" y="236985"/>
                      <a:pt x="20969" y="317281"/>
                    </a:cubicBezTo>
                    <a:cubicBezTo>
                      <a:pt x="13826" y="377193"/>
                      <a:pt x="18969" y="483778"/>
                      <a:pt x="134412" y="523497"/>
                    </a:cubicBezTo>
                    <a:cubicBezTo>
                      <a:pt x="134793" y="523592"/>
                      <a:pt x="135174" y="523783"/>
                      <a:pt x="135555" y="523973"/>
                    </a:cubicBezTo>
                    <a:cubicBezTo>
                      <a:pt x="136412" y="524450"/>
                      <a:pt x="224138" y="567408"/>
                      <a:pt x="301290" y="545976"/>
                    </a:cubicBezTo>
                    <a:cubicBezTo>
                      <a:pt x="306338" y="544548"/>
                      <a:pt x="311577" y="547500"/>
                      <a:pt x="313006" y="552644"/>
                    </a:cubicBezTo>
                    <a:cubicBezTo>
                      <a:pt x="314435" y="557692"/>
                      <a:pt x="311482" y="562931"/>
                      <a:pt x="306338" y="564360"/>
                    </a:cubicBezTo>
                    <a:cubicBezTo>
                      <a:pt x="224614" y="587124"/>
                      <a:pt x="136317" y="545595"/>
                      <a:pt x="127554" y="541309"/>
                    </a:cubicBezTo>
                    <a:cubicBezTo>
                      <a:pt x="-24846" y="488540"/>
                      <a:pt x="-2938" y="329759"/>
                      <a:pt x="7444" y="282324"/>
                    </a:cubicBezTo>
                    <a:cubicBezTo>
                      <a:pt x="20493" y="222507"/>
                      <a:pt x="51640" y="159642"/>
                      <a:pt x="78596" y="162309"/>
                    </a:cubicBezTo>
                    <a:cubicBezTo>
                      <a:pt x="99170" y="164310"/>
                      <a:pt x="122411" y="153165"/>
                      <a:pt x="153843" y="126019"/>
                    </a:cubicBezTo>
                    <a:cubicBezTo>
                      <a:pt x="166035" y="112303"/>
                      <a:pt x="179561" y="99444"/>
                      <a:pt x="194134" y="87729"/>
                    </a:cubicBezTo>
                    <a:cubicBezTo>
                      <a:pt x="201754" y="80013"/>
                      <a:pt x="209564" y="71917"/>
                      <a:pt x="217661" y="63630"/>
                    </a:cubicBezTo>
                    <a:cubicBezTo>
                      <a:pt x="242235" y="38198"/>
                      <a:pt x="327865" y="-6379"/>
                      <a:pt x="423020" y="765"/>
                    </a:cubicBezTo>
                    <a:cubicBezTo>
                      <a:pt x="510078" y="7337"/>
                      <a:pt x="584659" y="53439"/>
                      <a:pt x="644571" y="137735"/>
                    </a:cubicBezTo>
                    <a:cubicBezTo>
                      <a:pt x="745060" y="279086"/>
                      <a:pt x="713913" y="471872"/>
                      <a:pt x="573610" y="576552"/>
                    </a:cubicBezTo>
                    <a:cubicBezTo>
                      <a:pt x="516746" y="618938"/>
                      <a:pt x="449023" y="641417"/>
                      <a:pt x="379871" y="641417"/>
                    </a:cubicBezTo>
                    <a:close/>
                  </a:path>
                </a:pathLst>
              </a:custGeom>
              <a:solidFill>
                <a:srgbClr val="0807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3BE2394-5EB1-6409-17F3-6332668EFDE6}"/>
                </a:ext>
              </a:extLst>
            </p:cNvPr>
            <p:cNvSpPr/>
            <p:nvPr/>
          </p:nvSpPr>
          <p:spPr>
            <a:xfrm>
              <a:off x="10995597" y="5341160"/>
              <a:ext cx="470284" cy="661680"/>
            </a:xfrm>
            <a:custGeom>
              <a:avLst/>
              <a:gdLst>
                <a:gd name="connsiteX0" fmla="*/ 303657 w 470284"/>
                <a:gd name="connsiteY0" fmla="*/ 38841 h 661680"/>
                <a:gd name="connsiteX1" fmla="*/ 0 w 470284"/>
                <a:gd name="connsiteY1" fmla="*/ 37317 h 661680"/>
                <a:gd name="connsiteX2" fmla="*/ 84677 w 470284"/>
                <a:gd name="connsiteY2" fmla="*/ 69702 h 661680"/>
                <a:gd name="connsiteX3" fmla="*/ 212884 w 470284"/>
                <a:gd name="connsiteY3" fmla="*/ 628248 h 661680"/>
                <a:gd name="connsiteX4" fmla="*/ 192786 w 470284"/>
                <a:gd name="connsiteY4" fmla="*/ 661681 h 661680"/>
                <a:gd name="connsiteX5" fmla="*/ 427768 w 470284"/>
                <a:gd name="connsiteY5" fmla="*/ 489945 h 661680"/>
                <a:gd name="connsiteX6" fmla="*/ 303657 w 470284"/>
                <a:gd name="connsiteY6" fmla="*/ 38841 h 66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284" h="661680">
                  <a:moveTo>
                    <a:pt x="303657" y="38841"/>
                  </a:moveTo>
                  <a:cubicBezTo>
                    <a:pt x="206597" y="-14309"/>
                    <a:pt x="93440" y="-11070"/>
                    <a:pt x="0" y="37317"/>
                  </a:cubicBezTo>
                  <a:cubicBezTo>
                    <a:pt x="29051" y="44270"/>
                    <a:pt x="57531" y="54843"/>
                    <a:pt x="84677" y="69702"/>
                  </a:cubicBezTo>
                  <a:cubicBezTo>
                    <a:pt x="269081" y="170667"/>
                    <a:pt x="326517" y="420698"/>
                    <a:pt x="212884" y="628248"/>
                  </a:cubicBezTo>
                  <a:cubicBezTo>
                    <a:pt x="206597" y="639773"/>
                    <a:pt x="199834" y="650917"/>
                    <a:pt x="192786" y="661681"/>
                  </a:cubicBezTo>
                  <a:cubicBezTo>
                    <a:pt x="288417" y="643869"/>
                    <a:pt x="376523" y="583671"/>
                    <a:pt x="427768" y="489945"/>
                  </a:cubicBezTo>
                  <a:cubicBezTo>
                    <a:pt x="516922" y="326972"/>
                    <a:pt x="461296" y="125137"/>
                    <a:pt x="303657" y="38841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1630FA2-A23E-E0FE-5756-5A33D2DE65FD}"/>
                </a:ext>
              </a:extLst>
            </p:cNvPr>
            <p:cNvSpPr/>
            <p:nvPr/>
          </p:nvSpPr>
          <p:spPr>
            <a:xfrm>
              <a:off x="10974737" y="5351528"/>
              <a:ext cx="367474" cy="670553"/>
            </a:xfrm>
            <a:custGeom>
              <a:avLst/>
              <a:gdLst>
                <a:gd name="connsiteX0" fmla="*/ 0 w 367474"/>
                <a:gd name="connsiteY0" fmla="*/ 5899 h 670553"/>
                <a:gd name="connsiteX1" fmla="*/ 99155 w 367474"/>
                <a:gd name="connsiteY1" fmla="*/ 136201 h 670553"/>
                <a:gd name="connsiteX2" fmla="*/ 69342 w 367474"/>
                <a:gd name="connsiteY2" fmla="*/ 197732 h 670553"/>
                <a:gd name="connsiteX3" fmla="*/ 139637 w 367474"/>
                <a:gd name="connsiteY3" fmla="*/ 608450 h 670553"/>
                <a:gd name="connsiteX4" fmla="*/ 201359 w 367474"/>
                <a:gd name="connsiteY4" fmla="*/ 662743 h 670553"/>
                <a:gd name="connsiteX5" fmla="*/ 292417 w 367474"/>
                <a:gd name="connsiteY5" fmla="*/ 670553 h 670553"/>
                <a:gd name="connsiteX6" fmla="*/ 320992 w 367474"/>
                <a:gd name="connsiteY6" fmla="*/ 587019 h 670553"/>
                <a:gd name="connsiteX7" fmla="*/ 367475 w 367474"/>
                <a:gd name="connsiteY7" fmla="*/ 226879 h 670553"/>
                <a:gd name="connsiteX8" fmla="*/ 0 w 367474"/>
                <a:gd name="connsiteY8" fmla="*/ 5899 h 67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474" h="670553">
                  <a:moveTo>
                    <a:pt x="0" y="5899"/>
                  </a:moveTo>
                  <a:cubicBezTo>
                    <a:pt x="0" y="5899"/>
                    <a:pt x="25813" y="93624"/>
                    <a:pt x="99155" y="136201"/>
                  </a:cubicBezTo>
                  <a:cubicBezTo>
                    <a:pt x="137922" y="158680"/>
                    <a:pt x="63627" y="151631"/>
                    <a:pt x="69342" y="197732"/>
                  </a:cubicBezTo>
                  <a:cubicBezTo>
                    <a:pt x="112109" y="543109"/>
                    <a:pt x="139637" y="608450"/>
                    <a:pt x="139637" y="608450"/>
                  </a:cubicBezTo>
                  <a:cubicBezTo>
                    <a:pt x="146113" y="638073"/>
                    <a:pt x="171164" y="660076"/>
                    <a:pt x="201359" y="662743"/>
                  </a:cubicBezTo>
                  <a:lnTo>
                    <a:pt x="292417" y="670553"/>
                  </a:lnTo>
                  <a:lnTo>
                    <a:pt x="320992" y="587019"/>
                  </a:lnTo>
                  <a:lnTo>
                    <a:pt x="367475" y="226879"/>
                  </a:lnTo>
                  <a:cubicBezTo>
                    <a:pt x="367379" y="226783"/>
                    <a:pt x="180499" y="-42869"/>
                    <a:pt x="0" y="5899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B9769F70-E2F0-C1C9-372A-3900308D5081}"/>
                </a:ext>
              </a:extLst>
            </p:cNvPr>
            <p:cNvSpPr/>
            <p:nvPr/>
          </p:nvSpPr>
          <p:spPr>
            <a:xfrm>
              <a:off x="10752722" y="5687172"/>
              <a:ext cx="68366" cy="30204"/>
            </a:xfrm>
            <a:custGeom>
              <a:avLst/>
              <a:gdLst>
                <a:gd name="connsiteX0" fmla="*/ 24467 w 68366"/>
                <a:gd name="connsiteY0" fmla="*/ 30204 h 30204"/>
                <a:gd name="connsiteX1" fmla="*/ 6560 w 68366"/>
                <a:gd name="connsiteY1" fmla="*/ 27347 h 30204"/>
                <a:gd name="connsiteX2" fmla="*/ 464 w 68366"/>
                <a:gd name="connsiteY2" fmla="*/ 15345 h 30204"/>
                <a:gd name="connsiteX3" fmla="*/ 12465 w 68366"/>
                <a:gd name="connsiteY3" fmla="*/ 9249 h 30204"/>
                <a:gd name="connsiteX4" fmla="*/ 53137 w 68366"/>
                <a:gd name="connsiteY4" fmla="*/ 1820 h 30204"/>
                <a:gd name="connsiteX5" fmla="*/ 66472 w 68366"/>
                <a:gd name="connsiteY5" fmla="*/ 3820 h 30204"/>
                <a:gd name="connsiteX6" fmla="*/ 64567 w 68366"/>
                <a:gd name="connsiteY6" fmla="*/ 17060 h 30204"/>
                <a:gd name="connsiteX7" fmla="*/ 24467 w 68366"/>
                <a:gd name="connsiteY7" fmla="*/ 30204 h 30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366" h="30204">
                  <a:moveTo>
                    <a:pt x="24467" y="30204"/>
                  </a:moveTo>
                  <a:cubicBezTo>
                    <a:pt x="18752" y="30204"/>
                    <a:pt x="12751" y="29347"/>
                    <a:pt x="6560" y="27347"/>
                  </a:cubicBezTo>
                  <a:cubicBezTo>
                    <a:pt x="1607" y="25727"/>
                    <a:pt x="-1156" y="20298"/>
                    <a:pt x="464" y="15345"/>
                  </a:cubicBezTo>
                  <a:cubicBezTo>
                    <a:pt x="2083" y="10392"/>
                    <a:pt x="7512" y="7630"/>
                    <a:pt x="12465" y="9249"/>
                  </a:cubicBezTo>
                  <a:cubicBezTo>
                    <a:pt x="33230" y="16107"/>
                    <a:pt x="52946" y="1915"/>
                    <a:pt x="53137" y="1820"/>
                  </a:cubicBezTo>
                  <a:cubicBezTo>
                    <a:pt x="57328" y="-1228"/>
                    <a:pt x="63329" y="-371"/>
                    <a:pt x="66472" y="3820"/>
                  </a:cubicBezTo>
                  <a:cubicBezTo>
                    <a:pt x="69615" y="8011"/>
                    <a:pt x="68758" y="14012"/>
                    <a:pt x="64567" y="17060"/>
                  </a:cubicBezTo>
                  <a:cubicBezTo>
                    <a:pt x="63614" y="17822"/>
                    <a:pt x="46660" y="30204"/>
                    <a:pt x="24467" y="30204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143AE696-64CA-046C-DE3F-07C382C76503}"/>
                </a:ext>
              </a:extLst>
            </p:cNvPr>
            <p:cNvSpPr/>
            <p:nvPr/>
          </p:nvSpPr>
          <p:spPr>
            <a:xfrm>
              <a:off x="10929746" y="5459885"/>
              <a:ext cx="65003" cy="96137"/>
            </a:xfrm>
            <a:custGeom>
              <a:avLst/>
              <a:gdLst>
                <a:gd name="connsiteX0" fmla="*/ 51087 w 65003"/>
                <a:gd name="connsiteY0" fmla="*/ 96138 h 96137"/>
                <a:gd name="connsiteX1" fmla="*/ 46039 w 65003"/>
                <a:gd name="connsiteY1" fmla="*/ 94709 h 96137"/>
                <a:gd name="connsiteX2" fmla="*/ 43086 w 65003"/>
                <a:gd name="connsiteY2" fmla="*/ 81565 h 96137"/>
                <a:gd name="connsiteX3" fmla="*/ 40896 w 65003"/>
                <a:gd name="connsiteY3" fmla="*/ 45370 h 96137"/>
                <a:gd name="connsiteX4" fmla="*/ 8034 w 65003"/>
                <a:gd name="connsiteY4" fmla="*/ 18985 h 96137"/>
                <a:gd name="connsiteX5" fmla="*/ 128 w 65003"/>
                <a:gd name="connsiteY5" fmla="*/ 8032 h 96137"/>
                <a:gd name="connsiteX6" fmla="*/ 11082 w 65003"/>
                <a:gd name="connsiteY6" fmla="*/ 126 h 96137"/>
                <a:gd name="connsiteX7" fmla="*/ 58231 w 65003"/>
                <a:gd name="connsiteY7" fmla="*/ 37464 h 96137"/>
                <a:gd name="connsiteX8" fmla="*/ 59184 w 65003"/>
                <a:gd name="connsiteY8" fmla="*/ 91661 h 96137"/>
                <a:gd name="connsiteX9" fmla="*/ 51087 w 65003"/>
                <a:gd name="connsiteY9" fmla="*/ 96138 h 9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003" h="96137">
                  <a:moveTo>
                    <a:pt x="51087" y="96138"/>
                  </a:moveTo>
                  <a:cubicBezTo>
                    <a:pt x="49373" y="96138"/>
                    <a:pt x="47563" y="95662"/>
                    <a:pt x="46039" y="94709"/>
                  </a:cubicBezTo>
                  <a:cubicBezTo>
                    <a:pt x="41562" y="91947"/>
                    <a:pt x="40229" y="86041"/>
                    <a:pt x="43086" y="81565"/>
                  </a:cubicBezTo>
                  <a:cubicBezTo>
                    <a:pt x="47087" y="75278"/>
                    <a:pt x="47372" y="59657"/>
                    <a:pt x="40896" y="45370"/>
                  </a:cubicBezTo>
                  <a:cubicBezTo>
                    <a:pt x="37085" y="36892"/>
                    <a:pt x="27751" y="22224"/>
                    <a:pt x="8034" y="18985"/>
                  </a:cubicBezTo>
                  <a:cubicBezTo>
                    <a:pt x="2796" y="18128"/>
                    <a:pt x="-729" y="13270"/>
                    <a:pt x="128" y="8032"/>
                  </a:cubicBezTo>
                  <a:cubicBezTo>
                    <a:pt x="986" y="2888"/>
                    <a:pt x="5843" y="-731"/>
                    <a:pt x="11082" y="126"/>
                  </a:cubicBezTo>
                  <a:cubicBezTo>
                    <a:pt x="32228" y="3555"/>
                    <a:pt x="48992" y="16795"/>
                    <a:pt x="58231" y="37464"/>
                  </a:cubicBezTo>
                  <a:cubicBezTo>
                    <a:pt x="66899" y="56609"/>
                    <a:pt x="67280" y="78898"/>
                    <a:pt x="59184" y="91661"/>
                  </a:cubicBezTo>
                  <a:cubicBezTo>
                    <a:pt x="57374" y="94519"/>
                    <a:pt x="54326" y="96138"/>
                    <a:pt x="51087" y="96138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E2FE3FAF-2C1D-F3D6-6317-CADFC7018290}"/>
                </a:ext>
              </a:extLst>
            </p:cNvPr>
            <p:cNvSpPr/>
            <p:nvPr/>
          </p:nvSpPr>
          <p:spPr>
            <a:xfrm>
              <a:off x="10878851" y="5540002"/>
              <a:ext cx="31465" cy="26803"/>
            </a:xfrm>
            <a:custGeom>
              <a:avLst/>
              <a:gdLst>
                <a:gd name="connsiteX0" fmla="*/ 21781 w 31465"/>
                <a:gd name="connsiteY0" fmla="*/ 23831 h 26803"/>
                <a:gd name="connsiteX1" fmla="*/ 1207 w 31465"/>
                <a:gd name="connsiteY1" fmla="*/ 21831 h 26803"/>
                <a:gd name="connsiteX2" fmla="*/ 9685 w 31465"/>
                <a:gd name="connsiteY2" fmla="*/ 2972 h 26803"/>
                <a:gd name="connsiteX3" fmla="*/ 30259 w 31465"/>
                <a:gd name="connsiteY3" fmla="*/ 4972 h 26803"/>
                <a:gd name="connsiteX4" fmla="*/ 21781 w 31465"/>
                <a:gd name="connsiteY4" fmla="*/ 23831 h 26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65" h="26803">
                  <a:moveTo>
                    <a:pt x="21781" y="23831"/>
                  </a:moveTo>
                  <a:cubicBezTo>
                    <a:pt x="13780" y="28499"/>
                    <a:pt x="4541" y="27546"/>
                    <a:pt x="1207" y="21831"/>
                  </a:cubicBezTo>
                  <a:cubicBezTo>
                    <a:pt x="-2126" y="16021"/>
                    <a:pt x="1684" y="7639"/>
                    <a:pt x="9685" y="2972"/>
                  </a:cubicBezTo>
                  <a:cubicBezTo>
                    <a:pt x="17686" y="-1696"/>
                    <a:pt x="26925" y="-743"/>
                    <a:pt x="30259" y="4972"/>
                  </a:cubicBezTo>
                  <a:cubicBezTo>
                    <a:pt x="33592" y="10782"/>
                    <a:pt x="29782" y="19164"/>
                    <a:pt x="21781" y="23831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175DD994-FC5F-E4CD-4A6F-B3395D4FF4BD}"/>
                </a:ext>
              </a:extLst>
            </p:cNvPr>
            <p:cNvSpPr/>
            <p:nvPr/>
          </p:nvSpPr>
          <p:spPr>
            <a:xfrm>
              <a:off x="10650506" y="5518209"/>
              <a:ext cx="518173" cy="818492"/>
            </a:xfrm>
            <a:custGeom>
              <a:avLst/>
              <a:gdLst>
                <a:gd name="connsiteX0" fmla="*/ 405003 w 518173"/>
                <a:gd name="connsiteY0" fmla="*/ 0 h 818492"/>
                <a:gd name="connsiteX1" fmla="*/ 295942 w 518173"/>
                <a:gd name="connsiteY1" fmla="*/ 155734 h 818492"/>
                <a:gd name="connsiteX2" fmla="*/ 412718 w 518173"/>
                <a:gd name="connsiteY2" fmla="*/ 345186 h 818492"/>
                <a:gd name="connsiteX3" fmla="*/ 245935 w 518173"/>
                <a:gd name="connsiteY3" fmla="*/ 518541 h 818492"/>
                <a:gd name="connsiteX4" fmla="*/ 0 w 518173"/>
                <a:gd name="connsiteY4" fmla="*/ 794290 h 818492"/>
                <a:gd name="connsiteX5" fmla="*/ 462058 w 518173"/>
                <a:gd name="connsiteY5" fmla="*/ 646367 h 818492"/>
                <a:gd name="connsiteX6" fmla="*/ 405003 w 518173"/>
                <a:gd name="connsiteY6" fmla="*/ 0 h 81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173" h="818492">
                  <a:moveTo>
                    <a:pt x="405003" y="0"/>
                  </a:moveTo>
                  <a:cubicBezTo>
                    <a:pt x="405003" y="0"/>
                    <a:pt x="280416" y="90869"/>
                    <a:pt x="295942" y="155734"/>
                  </a:cubicBezTo>
                  <a:cubicBezTo>
                    <a:pt x="311563" y="220599"/>
                    <a:pt x="425767" y="233648"/>
                    <a:pt x="412718" y="345186"/>
                  </a:cubicBezTo>
                  <a:cubicBezTo>
                    <a:pt x="399764" y="456819"/>
                    <a:pt x="381190" y="511588"/>
                    <a:pt x="245935" y="518541"/>
                  </a:cubicBezTo>
                  <a:cubicBezTo>
                    <a:pt x="65532" y="527780"/>
                    <a:pt x="0" y="693039"/>
                    <a:pt x="0" y="794290"/>
                  </a:cubicBezTo>
                  <a:cubicBezTo>
                    <a:pt x="0" y="895541"/>
                    <a:pt x="462058" y="646367"/>
                    <a:pt x="462058" y="646367"/>
                  </a:cubicBezTo>
                  <a:cubicBezTo>
                    <a:pt x="462058" y="646367"/>
                    <a:pt x="620459" y="482822"/>
                    <a:pt x="405003" y="0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CCF31918-61D9-82A6-4198-1FAA610374EC}"/>
                </a:ext>
              </a:extLst>
            </p:cNvPr>
            <p:cNvSpPr/>
            <p:nvPr/>
          </p:nvSpPr>
          <p:spPr>
            <a:xfrm>
              <a:off x="10960545" y="5698612"/>
              <a:ext cx="177927" cy="177927"/>
            </a:xfrm>
            <a:custGeom>
              <a:avLst/>
              <a:gdLst>
                <a:gd name="connsiteX0" fmla="*/ 177927 w 177927"/>
                <a:gd name="connsiteY0" fmla="*/ 88963 h 177927"/>
                <a:gd name="connsiteX1" fmla="*/ 88964 w 177927"/>
                <a:gd name="connsiteY1" fmla="*/ 177927 h 177927"/>
                <a:gd name="connsiteX2" fmla="*/ 0 w 177927"/>
                <a:gd name="connsiteY2" fmla="*/ 88963 h 177927"/>
                <a:gd name="connsiteX3" fmla="*/ 88964 w 177927"/>
                <a:gd name="connsiteY3" fmla="*/ 0 h 177927"/>
                <a:gd name="connsiteX4" fmla="*/ 177927 w 177927"/>
                <a:gd name="connsiteY4" fmla="*/ 88963 h 17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27" h="177927">
                  <a:moveTo>
                    <a:pt x="177927" y="88963"/>
                  </a:moveTo>
                  <a:cubicBezTo>
                    <a:pt x="177927" y="138097"/>
                    <a:pt x="138097" y="177927"/>
                    <a:pt x="88964" y="177927"/>
                  </a:cubicBezTo>
                  <a:cubicBezTo>
                    <a:pt x="39830" y="177927"/>
                    <a:pt x="0" y="138097"/>
                    <a:pt x="0" y="88963"/>
                  </a:cubicBezTo>
                  <a:cubicBezTo>
                    <a:pt x="0" y="39830"/>
                    <a:pt x="39830" y="0"/>
                    <a:pt x="88964" y="0"/>
                  </a:cubicBezTo>
                  <a:cubicBezTo>
                    <a:pt x="138097" y="0"/>
                    <a:pt x="177927" y="39830"/>
                    <a:pt x="177927" y="889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614D9440-1FF6-B640-68B2-F30857C458BE}"/>
                </a:ext>
              </a:extLst>
            </p:cNvPr>
            <p:cNvSpPr/>
            <p:nvPr/>
          </p:nvSpPr>
          <p:spPr>
            <a:xfrm>
              <a:off x="11000074" y="5744208"/>
              <a:ext cx="80324" cy="74323"/>
            </a:xfrm>
            <a:custGeom>
              <a:avLst/>
              <a:gdLst>
                <a:gd name="connsiteX0" fmla="*/ 9525 w 80324"/>
                <a:gd name="connsiteY0" fmla="*/ 74324 h 74323"/>
                <a:gd name="connsiteX1" fmla="*/ 0 w 80324"/>
                <a:gd name="connsiteY1" fmla="*/ 64799 h 74323"/>
                <a:gd name="connsiteX2" fmla="*/ 68104 w 80324"/>
                <a:gd name="connsiteY2" fmla="*/ 410 h 74323"/>
                <a:gd name="connsiteX3" fmla="*/ 79915 w 80324"/>
                <a:gd name="connsiteY3" fmla="*/ 6792 h 74323"/>
                <a:gd name="connsiteX4" fmla="*/ 73533 w 80324"/>
                <a:gd name="connsiteY4" fmla="*/ 18698 h 74323"/>
                <a:gd name="connsiteX5" fmla="*/ 18955 w 80324"/>
                <a:gd name="connsiteY5" fmla="*/ 64799 h 74323"/>
                <a:gd name="connsiteX6" fmla="*/ 9525 w 80324"/>
                <a:gd name="connsiteY6" fmla="*/ 74324 h 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324" h="74323">
                  <a:moveTo>
                    <a:pt x="9525" y="74324"/>
                  </a:moveTo>
                  <a:cubicBezTo>
                    <a:pt x="4286" y="74324"/>
                    <a:pt x="0" y="70038"/>
                    <a:pt x="0" y="64799"/>
                  </a:cubicBezTo>
                  <a:cubicBezTo>
                    <a:pt x="0" y="21365"/>
                    <a:pt x="65342" y="1267"/>
                    <a:pt x="68104" y="410"/>
                  </a:cubicBezTo>
                  <a:cubicBezTo>
                    <a:pt x="73152" y="-1114"/>
                    <a:pt x="78391" y="1743"/>
                    <a:pt x="79915" y="6792"/>
                  </a:cubicBezTo>
                  <a:cubicBezTo>
                    <a:pt x="81439" y="11840"/>
                    <a:pt x="78581" y="17174"/>
                    <a:pt x="73533" y="18698"/>
                  </a:cubicBezTo>
                  <a:cubicBezTo>
                    <a:pt x="58388" y="23270"/>
                    <a:pt x="18955" y="40510"/>
                    <a:pt x="18955" y="64799"/>
                  </a:cubicBezTo>
                  <a:cubicBezTo>
                    <a:pt x="19050" y="70038"/>
                    <a:pt x="14764" y="74324"/>
                    <a:pt x="9525" y="74324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E20AAAC6-E007-9481-913E-8C3D846956B1}"/>
                </a:ext>
              </a:extLst>
            </p:cNvPr>
            <p:cNvSpPr/>
            <p:nvPr/>
          </p:nvSpPr>
          <p:spPr>
            <a:xfrm>
              <a:off x="11307160" y="5908638"/>
              <a:ext cx="304609" cy="304609"/>
            </a:xfrm>
            <a:custGeom>
              <a:avLst/>
              <a:gdLst>
                <a:gd name="connsiteX0" fmla="*/ 304610 w 304609"/>
                <a:gd name="connsiteY0" fmla="*/ 152305 h 304609"/>
                <a:gd name="connsiteX1" fmla="*/ 152305 w 304609"/>
                <a:gd name="connsiteY1" fmla="*/ 304610 h 304609"/>
                <a:gd name="connsiteX2" fmla="*/ 0 w 304609"/>
                <a:gd name="connsiteY2" fmla="*/ 152305 h 304609"/>
                <a:gd name="connsiteX3" fmla="*/ 152305 w 304609"/>
                <a:gd name="connsiteY3" fmla="*/ 0 h 304609"/>
                <a:gd name="connsiteX4" fmla="*/ 304610 w 304609"/>
                <a:gd name="connsiteY4" fmla="*/ 152305 h 30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609" h="304609">
                  <a:moveTo>
                    <a:pt x="304610" y="152305"/>
                  </a:moveTo>
                  <a:cubicBezTo>
                    <a:pt x="304610" y="236420"/>
                    <a:pt x="236420" y="304610"/>
                    <a:pt x="152305" y="304610"/>
                  </a:cubicBezTo>
                  <a:cubicBezTo>
                    <a:pt x="68189" y="304610"/>
                    <a:pt x="0" y="236420"/>
                    <a:pt x="0" y="152305"/>
                  </a:cubicBezTo>
                  <a:cubicBezTo>
                    <a:pt x="0" y="68189"/>
                    <a:pt x="68189" y="0"/>
                    <a:pt x="152305" y="0"/>
                  </a:cubicBezTo>
                  <a:cubicBezTo>
                    <a:pt x="236420" y="0"/>
                    <a:pt x="304610" y="68189"/>
                    <a:pt x="304610" y="152305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E2AA0F8F-CB22-CF68-FECC-879A7CF3AE05}"/>
                </a:ext>
              </a:extLst>
            </p:cNvPr>
            <p:cNvSpPr/>
            <p:nvPr/>
          </p:nvSpPr>
          <p:spPr>
            <a:xfrm>
              <a:off x="9903462" y="6068559"/>
              <a:ext cx="636696" cy="606936"/>
            </a:xfrm>
            <a:custGeom>
              <a:avLst/>
              <a:gdLst>
                <a:gd name="connsiteX0" fmla="*/ 616933 w 636696"/>
                <a:gd name="connsiteY0" fmla="*/ 606937 h 606936"/>
                <a:gd name="connsiteX1" fmla="*/ 616552 w 636696"/>
                <a:gd name="connsiteY1" fmla="*/ 606937 h 606936"/>
                <a:gd name="connsiteX2" fmla="*/ 310038 w 636696"/>
                <a:gd name="connsiteY2" fmla="*/ 595602 h 606936"/>
                <a:gd name="connsiteX3" fmla="*/ 302132 w 636696"/>
                <a:gd name="connsiteY3" fmla="*/ 590935 h 606936"/>
                <a:gd name="connsiteX4" fmla="*/ 301846 w 636696"/>
                <a:gd name="connsiteY4" fmla="*/ 581791 h 606936"/>
                <a:gd name="connsiteX5" fmla="*/ 387476 w 636696"/>
                <a:gd name="connsiteY5" fmla="*/ 414818 h 606936"/>
                <a:gd name="connsiteX6" fmla="*/ 149255 w 636696"/>
                <a:gd name="connsiteY6" fmla="*/ 340523 h 606936"/>
                <a:gd name="connsiteX7" fmla="*/ 52291 w 636696"/>
                <a:gd name="connsiteY7" fmla="*/ 240891 h 606936"/>
                <a:gd name="connsiteX8" fmla="*/ 951 w 636696"/>
                <a:gd name="connsiteY8" fmla="*/ 135735 h 606936"/>
                <a:gd name="connsiteX9" fmla="*/ 570 w 636696"/>
                <a:gd name="connsiteY9" fmla="*/ 128306 h 606936"/>
                <a:gd name="connsiteX10" fmla="*/ 5619 w 636696"/>
                <a:gd name="connsiteY10" fmla="*/ 122876 h 606936"/>
                <a:gd name="connsiteX11" fmla="*/ 60959 w 636696"/>
                <a:gd name="connsiteY11" fmla="*/ 116780 h 606936"/>
                <a:gd name="connsiteX12" fmla="*/ 53339 w 636696"/>
                <a:gd name="connsiteY12" fmla="*/ 42295 h 606936"/>
                <a:gd name="connsiteX13" fmla="*/ 61721 w 636696"/>
                <a:gd name="connsiteY13" fmla="*/ 31913 h 606936"/>
                <a:gd name="connsiteX14" fmla="*/ 76580 w 636696"/>
                <a:gd name="connsiteY14" fmla="*/ 30103 h 606936"/>
                <a:gd name="connsiteX15" fmla="*/ 149351 w 636696"/>
                <a:gd name="connsiteY15" fmla="*/ 66107 h 606936"/>
                <a:gd name="connsiteX16" fmla="*/ 189261 w 636696"/>
                <a:gd name="connsiteY16" fmla="*/ 133735 h 606936"/>
                <a:gd name="connsiteX17" fmla="*/ 242505 w 636696"/>
                <a:gd name="connsiteY17" fmla="*/ 173549 h 606936"/>
                <a:gd name="connsiteX18" fmla="*/ 458628 w 636696"/>
                <a:gd name="connsiteY18" fmla="*/ 228033 h 606936"/>
                <a:gd name="connsiteX19" fmla="*/ 421956 w 636696"/>
                <a:gd name="connsiteY19" fmla="*/ 73728 h 606936"/>
                <a:gd name="connsiteX20" fmla="*/ 432529 w 636696"/>
                <a:gd name="connsiteY20" fmla="*/ 23626 h 606936"/>
                <a:gd name="connsiteX21" fmla="*/ 477963 w 636696"/>
                <a:gd name="connsiteY21" fmla="*/ 4 h 606936"/>
                <a:gd name="connsiteX22" fmla="*/ 486345 w 636696"/>
                <a:gd name="connsiteY22" fmla="*/ 4481 h 606936"/>
                <a:gd name="connsiteX23" fmla="*/ 591406 w 636696"/>
                <a:gd name="connsiteY23" fmla="*/ 170597 h 606936"/>
                <a:gd name="connsiteX24" fmla="*/ 636459 w 636696"/>
                <a:gd name="connsiteY24" fmla="*/ 338522 h 606936"/>
                <a:gd name="connsiteX25" fmla="*/ 626268 w 636696"/>
                <a:gd name="connsiteY25" fmla="*/ 597793 h 606936"/>
                <a:gd name="connsiteX26" fmla="*/ 616933 w 636696"/>
                <a:gd name="connsiteY26" fmla="*/ 606937 h 606936"/>
                <a:gd name="connsiteX27" fmla="*/ 325754 w 636696"/>
                <a:gd name="connsiteY27" fmla="*/ 577124 h 606936"/>
                <a:gd name="connsiteX28" fmla="*/ 607789 w 636696"/>
                <a:gd name="connsiteY28" fmla="*/ 587601 h 606936"/>
                <a:gd name="connsiteX29" fmla="*/ 617600 w 636696"/>
                <a:gd name="connsiteY29" fmla="*/ 337761 h 606936"/>
                <a:gd name="connsiteX30" fmla="*/ 575404 w 636696"/>
                <a:gd name="connsiteY30" fmla="*/ 180693 h 606936"/>
                <a:gd name="connsiteX31" fmla="*/ 473486 w 636696"/>
                <a:gd name="connsiteY31" fmla="*/ 19530 h 606936"/>
                <a:gd name="connsiteX32" fmla="*/ 447769 w 636696"/>
                <a:gd name="connsiteY32" fmla="*/ 35056 h 606936"/>
                <a:gd name="connsiteX33" fmla="*/ 440530 w 636696"/>
                <a:gd name="connsiteY33" fmla="*/ 69155 h 606936"/>
                <a:gd name="connsiteX34" fmla="*/ 480821 w 636696"/>
                <a:gd name="connsiteY34" fmla="*/ 238796 h 606936"/>
                <a:gd name="connsiteX35" fmla="*/ 478249 w 636696"/>
                <a:gd name="connsiteY35" fmla="*/ 247749 h 606936"/>
                <a:gd name="connsiteX36" fmla="*/ 469200 w 636696"/>
                <a:gd name="connsiteY36" fmla="*/ 250226 h 606936"/>
                <a:gd name="connsiteX37" fmla="*/ 237838 w 636696"/>
                <a:gd name="connsiteY37" fmla="*/ 191933 h 606936"/>
                <a:gd name="connsiteX38" fmla="*/ 172877 w 636696"/>
                <a:gd name="connsiteY38" fmla="*/ 143260 h 606936"/>
                <a:gd name="connsiteX39" fmla="*/ 132968 w 636696"/>
                <a:gd name="connsiteY39" fmla="*/ 75632 h 606936"/>
                <a:gd name="connsiteX40" fmla="*/ 78866 w 636696"/>
                <a:gd name="connsiteY40" fmla="*/ 48867 h 606936"/>
                <a:gd name="connsiteX41" fmla="*/ 73341 w 636696"/>
                <a:gd name="connsiteY41" fmla="*/ 49534 h 606936"/>
                <a:gd name="connsiteX42" fmla="*/ 81438 w 636696"/>
                <a:gd name="connsiteY42" fmla="*/ 128782 h 606936"/>
                <a:gd name="connsiteX43" fmla="*/ 77818 w 636696"/>
                <a:gd name="connsiteY43" fmla="*/ 137259 h 606936"/>
                <a:gd name="connsiteX44" fmla="*/ 68674 w 636696"/>
                <a:gd name="connsiteY44" fmla="*/ 138593 h 606936"/>
                <a:gd name="connsiteX45" fmla="*/ 22763 w 636696"/>
                <a:gd name="connsiteY45" fmla="*/ 136688 h 606936"/>
                <a:gd name="connsiteX46" fmla="*/ 69817 w 636696"/>
                <a:gd name="connsiteY46" fmla="*/ 233081 h 606936"/>
                <a:gd name="connsiteX47" fmla="*/ 70484 w 636696"/>
                <a:gd name="connsiteY47" fmla="*/ 234700 h 606936"/>
                <a:gd name="connsiteX48" fmla="*/ 155066 w 636696"/>
                <a:gd name="connsiteY48" fmla="*/ 322044 h 606936"/>
                <a:gd name="connsiteX49" fmla="*/ 404049 w 636696"/>
                <a:gd name="connsiteY49" fmla="*/ 399768 h 606936"/>
                <a:gd name="connsiteX50" fmla="*/ 409955 w 636696"/>
                <a:gd name="connsiteY50" fmla="*/ 405197 h 606936"/>
                <a:gd name="connsiteX51" fmla="*/ 409669 w 636696"/>
                <a:gd name="connsiteY51" fmla="*/ 413199 h 606936"/>
                <a:gd name="connsiteX52" fmla="*/ 325754 w 636696"/>
                <a:gd name="connsiteY52" fmla="*/ 577124 h 6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36696" h="606936">
                  <a:moveTo>
                    <a:pt x="616933" y="606937"/>
                  </a:moveTo>
                  <a:cubicBezTo>
                    <a:pt x="616838" y="606937"/>
                    <a:pt x="616743" y="606937"/>
                    <a:pt x="616552" y="606937"/>
                  </a:cubicBezTo>
                  <a:lnTo>
                    <a:pt x="310038" y="595602"/>
                  </a:lnTo>
                  <a:cubicBezTo>
                    <a:pt x="306799" y="595507"/>
                    <a:pt x="303846" y="593697"/>
                    <a:pt x="302132" y="590935"/>
                  </a:cubicBezTo>
                  <a:cubicBezTo>
                    <a:pt x="300513" y="588173"/>
                    <a:pt x="300417" y="584649"/>
                    <a:pt x="301846" y="581791"/>
                  </a:cubicBezTo>
                  <a:lnTo>
                    <a:pt x="387476" y="414818"/>
                  </a:lnTo>
                  <a:lnTo>
                    <a:pt x="149255" y="340523"/>
                  </a:lnTo>
                  <a:cubicBezTo>
                    <a:pt x="101916" y="325759"/>
                    <a:pt x="65721" y="288516"/>
                    <a:pt x="52291" y="240891"/>
                  </a:cubicBezTo>
                  <a:lnTo>
                    <a:pt x="951" y="135735"/>
                  </a:lnTo>
                  <a:cubicBezTo>
                    <a:pt x="-192" y="133449"/>
                    <a:pt x="-287" y="130687"/>
                    <a:pt x="570" y="128306"/>
                  </a:cubicBezTo>
                  <a:cubicBezTo>
                    <a:pt x="1427" y="125924"/>
                    <a:pt x="3332" y="123924"/>
                    <a:pt x="5619" y="122876"/>
                  </a:cubicBezTo>
                  <a:cubicBezTo>
                    <a:pt x="23240" y="115066"/>
                    <a:pt x="42480" y="112970"/>
                    <a:pt x="60959" y="116780"/>
                  </a:cubicBezTo>
                  <a:lnTo>
                    <a:pt x="53339" y="42295"/>
                  </a:lnTo>
                  <a:cubicBezTo>
                    <a:pt x="52767" y="37151"/>
                    <a:pt x="56482" y="32484"/>
                    <a:pt x="61721" y="31913"/>
                  </a:cubicBezTo>
                  <a:lnTo>
                    <a:pt x="76580" y="30103"/>
                  </a:lnTo>
                  <a:cubicBezTo>
                    <a:pt x="105821" y="26579"/>
                    <a:pt x="134396" y="40676"/>
                    <a:pt x="149351" y="66107"/>
                  </a:cubicBezTo>
                  <a:lnTo>
                    <a:pt x="189261" y="133735"/>
                  </a:lnTo>
                  <a:cubicBezTo>
                    <a:pt x="200881" y="153452"/>
                    <a:pt x="220312" y="168025"/>
                    <a:pt x="242505" y="173549"/>
                  </a:cubicBezTo>
                  <a:lnTo>
                    <a:pt x="458628" y="228033"/>
                  </a:lnTo>
                  <a:lnTo>
                    <a:pt x="421956" y="73728"/>
                  </a:lnTo>
                  <a:cubicBezTo>
                    <a:pt x="417765" y="56201"/>
                    <a:pt x="421671" y="38009"/>
                    <a:pt x="432529" y="23626"/>
                  </a:cubicBezTo>
                  <a:cubicBezTo>
                    <a:pt x="443388" y="9338"/>
                    <a:pt x="459961" y="671"/>
                    <a:pt x="477963" y="4"/>
                  </a:cubicBezTo>
                  <a:cubicBezTo>
                    <a:pt x="481488" y="-91"/>
                    <a:pt x="484536" y="1528"/>
                    <a:pt x="486345" y="4481"/>
                  </a:cubicBezTo>
                  <a:lnTo>
                    <a:pt x="591406" y="170597"/>
                  </a:lnTo>
                  <a:cubicBezTo>
                    <a:pt x="623220" y="220984"/>
                    <a:pt x="638841" y="278991"/>
                    <a:pt x="636459" y="338522"/>
                  </a:cubicBezTo>
                  <a:lnTo>
                    <a:pt x="626268" y="597793"/>
                  </a:lnTo>
                  <a:cubicBezTo>
                    <a:pt x="626172" y="602937"/>
                    <a:pt x="621981" y="606937"/>
                    <a:pt x="616933" y="606937"/>
                  </a:cubicBezTo>
                  <a:close/>
                  <a:moveTo>
                    <a:pt x="325754" y="577124"/>
                  </a:moveTo>
                  <a:lnTo>
                    <a:pt x="607789" y="587601"/>
                  </a:lnTo>
                  <a:lnTo>
                    <a:pt x="617600" y="337761"/>
                  </a:lnTo>
                  <a:cubicBezTo>
                    <a:pt x="619791" y="282134"/>
                    <a:pt x="605217" y="227747"/>
                    <a:pt x="575404" y="180693"/>
                  </a:cubicBezTo>
                  <a:lnTo>
                    <a:pt x="473486" y="19530"/>
                  </a:lnTo>
                  <a:cubicBezTo>
                    <a:pt x="463295" y="21245"/>
                    <a:pt x="454151" y="26769"/>
                    <a:pt x="447769" y="35056"/>
                  </a:cubicBezTo>
                  <a:cubicBezTo>
                    <a:pt x="440340" y="44867"/>
                    <a:pt x="437673" y="57249"/>
                    <a:pt x="440530" y="69155"/>
                  </a:cubicBezTo>
                  <a:lnTo>
                    <a:pt x="480821" y="238796"/>
                  </a:lnTo>
                  <a:cubicBezTo>
                    <a:pt x="481583" y="242034"/>
                    <a:pt x="480630" y="245463"/>
                    <a:pt x="478249" y="247749"/>
                  </a:cubicBezTo>
                  <a:cubicBezTo>
                    <a:pt x="475868" y="250130"/>
                    <a:pt x="472439" y="250988"/>
                    <a:pt x="469200" y="250226"/>
                  </a:cubicBezTo>
                  <a:lnTo>
                    <a:pt x="237838" y="191933"/>
                  </a:lnTo>
                  <a:cubicBezTo>
                    <a:pt x="210692" y="185075"/>
                    <a:pt x="187070" y="167358"/>
                    <a:pt x="172877" y="143260"/>
                  </a:cubicBezTo>
                  <a:lnTo>
                    <a:pt x="132968" y="75632"/>
                  </a:lnTo>
                  <a:cubicBezTo>
                    <a:pt x="121823" y="56773"/>
                    <a:pt x="100583" y="46391"/>
                    <a:pt x="78866" y="48867"/>
                  </a:cubicBezTo>
                  <a:lnTo>
                    <a:pt x="73341" y="49534"/>
                  </a:lnTo>
                  <a:lnTo>
                    <a:pt x="81438" y="128782"/>
                  </a:lnTo>
                  <a:cubicBezTo>
                    <a:pt x="81819" y="132020"/>
                    <a:pt x="80390" y="135259"/>
                    <a:pt x="77818" y="137259"/>
                  </a:cubicBezTo>
                  <a:cubicBezTo>
                    <a:pt x="75246" y="139259"/>
                    <a:pt x="71722" y="139736"/>
                    <a:pt x="68674" y="138593"/>
                  </a:cubicBezTo>
                  <a:cubicBezTo>
                    <a:pt x="53625" y="132973"/>
                    <a:pt x="37718" y="132306"/>
                    <a:pt x="22763" y="136688"/>
                  </a:cubicBezTo>
                  <a:lnTo>
                    <a:pt x="69817" y="233081"/>
                  </a:lnTo>
                  <a:cubicBezTo>
                    <a:pt x="70103" y="233652"/>
                    <a:pt x="70293" y="234128"/>
                    <a:pt x="70484" y="234700"/>
                  </a:cubicBezTo>
                  <a:cubicBezTo>
                    <a:pt x="82009" y="276515"/>
                    <a:pt x="113632" y="309186"/>
                    <a:pt x="155066" y="322044"/>
                  </a:cubicBezTo>
                  <a:lnTo>
                    <a:pt x="404049" y="399768"/>
                  </a:lnTo>
                  <a:cubicBezTo>
                    <a:pt x="406716" y="400625"/>
                    <a:pt x="408907" y="402626"/>
                    <a:pt x="409955" y="405197"/>
                  </a:cubicBezTo>
                  <a:cubicBezTo>
                    <a:pt x="411003" y="407769"/>
                    <a:pt x="410907" y="410722"/>
                    <a:pt x="409669" y="413199"/>
                  </a:cubicBezTo>
                  <a:lnTo>
                    <a:pt x="325754" y="577124"/>
                  </a:ln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AAAF4863-5AA3-A3F5-7424-94CA33D595FB}"/>
                </a:ext>
              </a:extLst>
            </p:cNvPr>
            <p:cNvSpPr/>
            <p:nvPr/>
          </p:nvSpPr>
          <p:spPr>
            <a:xfrm>
              <a:off x="9965996" y="6188820"/>
              <a:ext cx="168858" cy="187019"/>
            </a:xfrm>
            <a:custGeom>
              <a:avLst/>
              <a:gdLst>
                <a:gd name="connsiteX0" fmla="*/ 159302 w 168858"/>
                <a:gd name="connsiteY0" fmla="*/ 187019 h 187019"/>
                <a:gd name="connsiteX1" fmla="*/ 155492 w 168858"/>
                <a:gd name="connsiteY1" fmla="*/ 186258 h 187019"/>
                <a:gd name="connsiteX2" fmla="*/ 92151 w 168858"/>
                <a:gd name="connsiteY2" fmla="*/ 158540 h 187019"/>
                <a:gd name="connsiteX3" fmla="*/ 25380 w 168858"/>
                <a:gd name="connsiteY3" fmla="*/ 85864 h 187019"/>
                <a:gd name="connsiteX4" fmla="*/ 520 w 168858"/>
                <a:gd name="connsiteY4" fmla="*/ 12617 h 187019"/>
                <a:gd name="connsiteX5" fmla="*/ 6426 w 168858"/>
                <a:gd name="connsiteY5" fmla="*/ 520 h 187019"/>
                <a:gd name="connsiteX6" fmla="*/ 18522 w 168858"/>
                <a:gd name="connsiteY6" fmla="*/ 6426 h 187019"/>
                <a:gd name="connsiteX7" fmla="*/ 43383 w 168858"/>
                <a:gd name="connsiteY7" fmla="*/ 79673 h 187019"/>
                <a:gd name="connsiteX8" fmla="*/ 99771 w 168858"/>
                <a:gd name="connsiteY8" fmla="*/ 141014 h 187019"/>
                <a:gd name="connsiteX9" fmla="*/ 163112 w 168858"/>
                <a:gd name="connsiteY9" fmla="*/ 168732 h 187019"/>
                <a:gd name="connsiteX10" fmla="*/ 168065 w 168858"/>
                <a:gd name="connsiteY10" fmla="*/ 181305 h 187019"/>
                <a:gd name="connsiteX11" fmla="*/ 159302 w 168858"/>
                <a:gd name="connsiteY11" fmla="*/ 187019 h 18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858" h="187019">
                  <a:moveTo>
                    <a:pt x="159302" y="187019"/>
                  </a:moveTo>
                  <a:cubicBezTo>
                    <a:pt x="158064" y="187019"/>
                    <a:pt x="156730" y="186734"/>
                    <a:pt x="155492" y="186258"/>
                  </a:cubicBezTo>
                  <a:lnTo>
                    <a:pt x="92151" y="158540"/>
                  </a:lnTo>
                  <a:cubicBezTo>
                    <a:pt x="60718" y="144824"/>
                    <a:pt x="36429" y="118249"/>
                    <a:pt x="25380" y="85864"/>
                  </a:cubicBezTo>
                  <a:lnTo>
                    <a:pt x="520" y="12617"/>
                  </a:lnTo>
                  <a:cubicBezTo>
                    <a:pt x="-1194" y="7664"/>
                    <a:pt x="1473" y="2235"/>
                    <a:pt x="6426" y="520"/>
                  </a:cubicBezTo>
                  <a:cubicBezTo>
                    <a:pt x="11474" y="-1194"/>
                    <a:pt x="16808" y="1473"/>
                    <a:pt x="18522" y="6426"/>
                  </a:cubicBezTo>
                  <a:lnTo>
                    <a:pt x="43383" y="79673"/>
                  </a:lnTo>
                  <a:cubicBezTo>
                    <a:pt x="52717" y="107105"/>
                    <a:pt x="73196" y="129489"/>
                    <a:pt x="99771" y="141014"/>
                  </a:cubicBezTo>
                  <a:lnTo>
                    <a:pt x="163112" y="168732"/>
                  </a:lnTo>
                  <a:cubicBezTo>
                    <a:pt x="167970" y="170827"/>
                    <a:pt x="170160" y="176447"/>
                    <a:pt x="168065" y="181305"/>
                  </a:cubicBezTo>
                  <a:cubicBezTo>
                    <a:pt x="166541" y="184924"/>
                    <a:pt x="163017" y="187019"/>
                    <a:pt x="159302" y="187019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3B6A07C8-23C6-8257-CD85-BB68906649BE}"/>
                </a:ext>
              </a:extLst>
            </p:cNvPr>
            <p:cNvSpPr/>
            <p:nvPr/>
          </p:nvSpPr>
          <p:spPr>
            <a:xfrm>
              <a:off x="9884303" y="6279488"/>
              <a:ext cx="152865" cy="121306"/>
            </a:xfrm>
            <a:custGeom>
              <a:avLst/>
              <a:gdLst>
                <a:gd name="connsiteX0" fmla="*/ 143459 w 152865"/>
                <a:gd name="connsiteY0" fmla="*/ 121307 h 121306"/>
                <a:gd name="connsiteX1" fmla="*/ 140030 w 152865"/>
                <a:gd name="connsiteY1" fmla="*/ 120640 h 121306"/>
                <a:gd name="connsiteX2" fmla="*/ 6108 w 152865"/>
                <a:gd name="connsiteY2" fmla="*/ 68443 h 121306"/>
                <a:gd name="connsiteX3" fmla="*/ 203 w 152865"/>
                <a:gd name="connsiteY3" fmla="*/ 57584 h 121306"/>
                <a:gd name="connsiteX4" fmla="*/ 31540 w 152865"/>
                <a:gd name="connsiteY4" fmla="*/ 8054 h 121306"/>
                <a:gd name="connsiteX5" fmla="*/ 71640 w 152865"/>
                <a:gd name="connsiteY5" fmla="*/ 1387 h 121306"/>
                <a:gd name="connsiteX6" fmla="*/ 78974 w 152865"/>
                <a:gd name="connsiteY6" fmla="*/ 12721 h 121306"/>
                <a:gd name="connsiteX7" fmla="*/ 67640 w 152865"/>
                <a:gd name="connsiteY7" fmla="*/ 20056 h 121306"/>
                <a:gd name="connsiteX8" fmla="*/ 41827 w 152865"/>
                <a:gd name="connsiteY8" fmla="*/ 24056 h 121306"/>
                <a:gd name="connsiteX9" fmla="*/ 21062 w 152865"/>
                <a:gd name="connsiteY9" fmla="*/ 53870 h 121306"/>
                <a:gd name="connsiteX10" fmla="*/ 146792 w 152865"/>
                <a:gd name="connsiteY10" fmla="*/ 102923 h 121306"/>
                <a:gd name="connsiteX11" fmla="*/ 152222 w 152865"/>
                <a:gd name="connsiteY11" fmla="*/ 115211 h 121306"/>
                <a:gd name="connsiteX12" fmla="*/ 143459 w 152865"/>
                <a:gd name="connsiteY12" fmla="*/ 121307 h 12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865" h="121306">
                  <a:moveTo>
                    <a:pt x="143459" y="121307"/>
                  </a:moveTo>
                  <a:cubicBezTo>
                    <a:pt x="142316" y="121307"/>
                    <a:pt x="141173" y="121116"/>
                    <a:pt x="140030" y="120640"/>
                  </a:cubicBezTo>
                  <a:lnTo>
                    <a:pt x="6108" y="68443"/>
                  </a:lnTo>
                  <a:cubicBezTo>
                    <a:pt x="1727" y="66728"/>
                    <a:pt x="-750" y="62156"/>
                    <a:pt x="203" y="57584"/>
                  </a:cubicBezTo>
                  <a:cubicBezTo>
                    <a:pt x="488" y="56251"/>
                    <a:pt x="7632" y="23580"/>
                    <a:pt x="31540" y="8054"/>
                  </a:cubicBezTo>
                  <a:cubicBezTo>
                    <a:pt x="43256" y="434"/>
                    <a:pt x="56781" y="-1756"/>
                    <a:pt x="71640" y="1387"/>
                  </a:cubicBezTo>
                  <a:cubicBezTo>
                    <a:pt x="76784" y="2530"/>
                    <a:pt x="80022" y="7578"/>
                    <a:pt x="78974" y="12721"/>
                  </a:cubicBezTo>
                  <a:cubicBezTo>
                    <a:pt x="77831" y="17865"/>
                    <a:pt x="72783" y="21104"/>
                    <a:pt x="67640" y="20056"/>
                  </a:cubicBezTo>
                  <a:cubicBezTo>
                    <a:pt x="57734" y="17960"/>
                    <a:pt x="49256" y="19199"/>
                    <a:pt x="41827" y="24056"/>
                  </a:cubicBezTo>
                  <a:cubicBezTo>
                    <a:pt x="30587" y="31391"/>
                    <a:pt x="24206" y="45202"/>
                    <a:pt x="21062" y="53870"/>
                  </a:cubicBezTo>
                  <a:lnTo>
                    <a:pt x="146792" y="102923"/>
                  </a:lnTo>
                  <a:cubicBezTo>
                    <a:pt x="151650" y="104828"/>
                    <a:pt x="154127" y="110353"/>
                    <a:pt x="152222" y="115211"/>
                  </a:cubicBezTo>
                  <a:cubicBezTo>
                    <a:pt x="150793" y="119021"/>
                    <a:pt x="147269" y="121307"/>
                    <a:pt x="143459" y="121307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B0F09021-67BE-A7A1-4FE9-69310A94A155}"/>
                </a:ext>
              </a:extLst>
            </p:cNvPr>
            <p:cNvSpPr/>
            <p:nvPr/>
          </p:nvSpPr>
          <p:spPr>
            <a:xfrm>
              <a:off x="10040917" y="6645111"/>
              <a:ext cx="489028" cy="323278"/>
            </a:xfrm>
            <a:custGeom>
              <a:avLst/>
              <a:gdLst>
                <a:gd name="connsiteX0" fmla="*/ 9514 w 489028"/>
                <a:gd name="connsiteY0" fmla="*/ 323279 h 323278"/>
                <a:gd name="connsiteX1" fmla="*/ 5037 w 489028"/>
                <a:gd name="connsiteY1" fmla="*/ 322136 h 323278"/>
                <a:gd name="connsiteX2" fmla="*/ 1132 w 489028"/>
                <a:gd name="connsiteY2" fmla="*/ 309277 h 323278"/>
                <a:gd name="connsiteX3" fmla="*/ 164581 w 489028"/>
                <a:gd name="connsiteY3" fmla="*/ 5048 h 323278"/>
                <a:gd name="connsiteX4" fmla="*/ 173344 w 489028"/>
                <a:gd name="connsiteY4" fmla="*/ 0 h 323278"/>
                <a:gd name="connsiteX5" fmla="*/ 479858 w 489028"/>
                <a:gd name="connsiteY5" fmla="*/ 11335 h 323278"/>
                <a:gd name="connsiteX6" fmla="*/ 486621 w 489028"/>
                <a:gd name="connsiteY6" fmla="*/ 14573 h 323278"/>
                <a:gd name="connsiteX7" fmla="*/ 489002 w 489028"/>
                <a:gd name="connsiteY7" fmla="*/ 21717 h 323278"/>
                <a:gd name="connsiteX8" fmla="*/ 466333 w 489028"/>
                <a:gd name="connsiteY8" fmla="*/ 294132 h 323278"/>
                <a:gd name="connsiteX9" fmla="*/ 456046 w 489028"/>
                <a:gd name="connsiteY9" fmla="*/ 302800 h 323278"/>
                <a:gd name="connsiteX10" fmla="*/ 447378 w 489028"/>
                <a:gd name="connsiteY10" fmla="*/ 292513 h 323278"/>
                <a:gd name="connsiteX11" fmla="*/ 469285 w 489028"/>
                <a:gd name="connsiteY11" fmla="*/ 30099 h 323278"/>
                <a:gd name="connsiteX12" fmla="*/ 178678 w 489028"/>
                <a:gd name="connsiteY12" fmla="*/ 19336 h 323278"/>
                <a:gd name="connsiteX13" fmla="*/ 17991 w 489028"/>
                <a:gd name="connsiteY13" fmla="*/ 318325 h 323278"/>
                <a:gd name="connsiteX14" fmla="*/ 9514 w 489028"/>
                <a:gd name="connsiteY14" fmla="*/ 323279 h 32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89028" h="323278">
                  <a:moveTo>
                    <a:pt x="9514" y="323279"/>
                  </a:moveTo>
                  <a:cubicBezTo>
                    <a:pt x="7990" y="323279"/>
                    <a:pt x="6466" y="322898"/>
                    <a:pt x="5037" y="322136"/>
                  </a:cubicBezTo>
                  <a:cubicBezTo>
                    <a:pt x="370" y="319659"/>
                    <a:pt x="-1345" y="313849"/>
                    <a:pt x="1132" y="309277"/>
                  </a:cubicBezTo>
                  <a:lnTo>
                    <a:pt x="164581" y="5048"/>
                  </a:lnTo>
                  <a:cubicBezTo>
                    <a:pt x="166295" y="1810"/>
                    <a:pt x="169629" y="0"/>
                    <a:pt x="173344" y="0"/>
                  </a:cubicBezTo>
                  <a:lnTo>
                    <a:pt x="479858" y="11335"/>
                  </a:lnTo>
                  <a:cubicBezTo>
                    <a:pt x="482430" y="11430"/>
                    <a:pt x="484906" y="12573"/>
                    <a:pt x="486621" y="14573"/>
                  </a:cubicBezTo>
                  <a:cubicBezTo>
                    <a:pt x="488335" y="16478"/>
                    <a:pt x="489193" y="19050"/>
                    <a:pt x="489002" y="21717"/>
                  </a:cubicBezTo>
                  <a:lnTo>
                    <a:pt x="466333" y="294132"/>
                  </a:lnTo>
                  <a:cubicBezTo>
                    <a:pt x="465856" y="299371"/>
                    <a:pt x="461380" y="303276"/>
                    <a:pt x="456046" y="302800"/>
                  </a:cubicBezTo>
                  <a:cubicBezTo>
                    <a:pt x="450807" y="302324"/>
                    <a:pt x="446902" y="297751"/>
                    <a:pt x="447378" y="292513"/>
                  </a:cubicBezTo>
                  <a:lnTo>
                    <a:pt x="469285" y="30099"/>
                  </a:lnTo>
                  <a:lnTo>
                    <a:pt x="178678" y="19336"/>
                  </a:lnTo>
                  <a:lnTo>
                    <a:pt x="17991" y="318325"/>
                  </a:lnTo>
                  <a:cubicBezTo>
                    <a:pt x="16181" y="321469"/>
                    <a:pt x="12943" y="323279"/>
                    <a:pt x="9514" y="323279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59" name="Graphic 4">
              <a:extLst>
                <a:ext uri="{FF2B5EF4-FFF2-40B4-BE49-F238E27FC236}">
                  <a16:creationId xmlns="" xmlns:a16="http://schemas.microsoft.com/office/drawing/2014/main" id="{1BA71AC6-9FF9-CFEC-DDBB-3393AF20FEF0}"/>
                </a:ext>
              </a:extLst>
            </p:cNvPr>
            <p:cNvGrpSpPr/>
            <p:nvPr/>
          </p:nvGrpSpPr>
          <p:grpSpPr>
            <a:xfrm>
              <a:off x="10263315" y="6146668"/>
              <a:ext cx="1331216" cy="821816"/>
              <a:chOff x="9776532" y="1431793"/>
              <a:chExt cx="1331216" cy="821816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="" xmlns:a16="http://schemas.microsoft.com/office/drawing/2014/main" id="{1AA4D8CF-D212-BDA3-3754-F3C0E7B2DA27}"/>
                  </a:ext>
                </a:extLst>
              </p:cNvPr>
              <p:cNvSpPr/>
              <p:nvPr/>
            </p:nvSpPr>
            <p:spPr>
              <a:xfrm>
                <a:off x="9786152" y="1441220"/>
                <a:ext cx="1312164" cy="802769"/>
              </a:xfrm>
              <a:custGeom>
                <a:avLst/>
                <a:gdLst>
                  <a:gd name="connsiteX0" fmla="*/ 0 w 1312164"/>
                  <a:gd name="connsiteY0" fmla="*/ 802770 h 802769"/>
                  <a:gd name="connsiteX1" fmla="*/ 257842 w 1312164"/>
                  <a:gd name="connsiteY1" fmla="*/ 148117 h 802769"/>
                  <a:gd name="connsiteX2" fmla="*/ 472154 w 1312164"/>
                  <a:gd name="connsiteY2" fmla="*/ 3 h 802769"/>
                  <a:gd name="connsiteX3" fmla="*/ 978408 w 1312164"/>
                  <a:gd name="connsiteY3" fmla="*/ 2765 h 802769"/>
                  <a:gd name="connsiteX4" fmla="*/ 1182815 w 1312164"/>
                  <a:gd name="connsiteY4" fmla="*/ 170500 h 802769"/>
                  <a:gd name="connsiteX5" fmla="*/ 1312164 w 1312164"/>
                  <a:gd name="connsiteY5" fmla="*/ 802770 h 802769"/>
                  <a:gd name="connsiteX6" fmla="*/ 0 w 1312164"/>
                  <a:gd name="connsiteY6" fmla="*/ 802770 h 80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2164" h="802769">
                    <a:moveTo>
                      <a:pt x="0" y="802770"/>
                    </a:moveTo>
                    <a:cubicBezTo>
                      <a:pt x="0" y="792769"/>
                      <a:pt x="167831" y="390052"/>
                      <a:pt x="257842" y="148117"/>
                    </a:cubicBezTo>
                    <a:cubicBezTo>
                      <a:pt x="291084" y="58677"/>
                      <a:pt x="376714" y="-473"/>
                      <a:pt x="472154" y="3"/>
                    </a:cubicBezTo>
                    <a:lnTo>
                      <a:pt x="978408" y="2765"/>
                    </a:lnTo>
                    <a:cubicBezTo>
                      <a:pt x="1077659" y="3337"/>
                      <a:pt x="1162907" y="73345"/>
                      <a:pt x="1182815" y="170500"/>
                    </a:cubicBezTo>
                    <a:lnTo>
                      <a:pt x="1312164" y="802770"/>
                    </a:lnTo>
                    <a:lnTo>
                      <a:pt x="0" y="80277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4337E763-A321-704D-D4DB-B407576B25EE}"/>
                  </a:ext>
                </a:extLst>
              </p:cNvPr>
              <p:cNvSpPr/>
              <p:nvPr/>
            </p:nvSpPr>
            <p:spPr>
              <a:xfrm>
                <a:off x="9776532" y="1431793"/>
                <a:ext cx="1331216" cy="821816"/>
              </a:xfrm>
              <a:custGeom>
                <a:avLst/>
                <a:gdLst>
                  <a:gd name="connsiteX0" fmla="*/ 1321784 w 1331216"/>
                  <a:gd name="connsiteY0" fmla="*/ 821722 h 821816"/>
                  <a:gd name="connsiteX1" fmla="*/ 1312450 w 1331216"/>
                  <a:gd name="connsiteY1" fmla="*/ 814102 h 821816"/>
                  <a:gd name="connsiteX2" fmla="*/ 1183100 w 1331216"/>
                  <a:gd name="connsiteY2" fmla="*/ 181832 h 821816"/>
                  <a:gd name="connsiteX3" fmla="*/ 987933 w 1331216"/>
                  <a:gd name="connsiteY3" fmla="*/ 21717 h 821816"/>
                  <a:gd name="connsiteX4" fmla="*/ 481679 w 1331216"/>
                  <a:gd name="connsiteY4" fmla="*/ 18955 h 821816"/>
                  <a:gd name="connsiteX5" fmla="*/ 480536 w 1331216"/>
                  <a:gd name="connsiteY5" fmla="*/ 18955 h 821816"/>
                  <a:gd name="connsiteX6" fmla="*/ 276320 w 1331216"/>
                  <a:gd name="connsiteY6" fmla="*/ 160877 h 821816"/>
                  <a:gd name="connsiteX7" fmla="*/ 89535 w 1331216"/>
                  <a:gd name="connsiteY7" fmla="*/ 635032 h 821816"/>
                  <a:gd name="connsiteX8" fmla="*/ 18955 w 1331216"/>
                  <a:gd name="connsiteY8" fmla="*/ 813435 h 821816"/>
                  <a:gd name="connsiteX9" fmla="*/ 9525 w 1331216"/>
                  <a:gd name="connsiteY9" fmla="*/ 821817 h 821816"/>
                  <a:gd name="connsiteX10" fmla="*/ 0 w 1331216"/>
                  <a:gd name="connsiteY10" fmla="*/ 812292 h 821816"/>
                  <a:gd name="connsiteX11" fmla="*/ 71819 w 1331216"/>
                  <a:gd name="connsiteY11" fmla="*/ 627983 h 821816"/>
                  <a:gd name="connsiteX12" fmla="*/ 258413 w 1331216"/>
                  <a:gd name="connsiteY12" fmla="*/ 154305 h 821816"/>
                  <a:gd name="connsiteX13" fmla="*/ 480441 w 1331216"/>
                  <a:gd name="connsiteY13" fmla="*/ 0 h 821816"/>
                  <a:gd name="connsiteX14" fmla="*/ 481679 w 1331216"/>
                  <a:gd name="connsiteY14" fmla="*/ 0 h 821816"/>
                  <a:gd name="connsiteX15" fmla="*/ 987933 w 1331216"/>
                  <a:gd name="connsiteY15" fmla="*/ 2762 h 821816"/>
                  <a:gd name="connsiteX16" fmla="*/ 1201674 w 1331216"/>
                  <a:gd name="connsiteY16" fmla="*/ 178117 h 821816"/>
                  <a:gd name="connsiteX17" fmla="*/ 1331024 w 1331216"/>
                  <a:gd name="connsiteY17" fmla="*/ 810387 h 821816"/>
                  <a:gd name="connsiteX18" fmla="*/ 1323594 w 1331216"/>
                  <a:gd name="connsiteY18" fmla="*/ 821627 h 821816"/>
                  <a:gd name="connsiteX19" fmla="*/ 1321784 w 1331216"/>
                  <a:gd name="connsiteY19" fmla="*/ 821722 h 821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31216" h="821816">
                    <a:moveTo>
                      <a:pt x="1321784" y="821722"/>
                    </a:moveTo>
                    <a:cubicBezTo>
                      <a:pt x="1317308" y="821722"/>
                      <a:pt x="1313402" y="818579"/>
                      <a:pt x="1312450" y="814102"/>
                    </a:cubicBezTo>
                    <a:lnTo>
                      <a:pt x="1183100" y="181832"/>
                    </a:lnTo>
                    <a:cubicBezTo>
                      <a:pt x="1164241" y="89535"/>
                      <a:pt x="1082135" y="22193"/>
                      <a:pt x="987933" y="21717"/>
                    </a:cubicBezTo>
                    <a:lnTo>
                      <a:pt x="481679" y="18955"/>
                    </a:lnTo>
                    <a:cubicBezTo>
                      <a:pt x="481298" y="18955"/>
                      <a:pt x="480917" y="18955"/>
                      <a:pt x="480536" y="18955"/>
                    </a:cubicBezTo>
                    <a:cubicBezTo>
                      <a:pt x="389858" y="18955"/>
                      <a:pt x="307943" y="75819"/>
                      <a:pt x="276320" y="160877"/>
                    </a:cubicBezTo>
                    <a:cubicBezTo>
                      <a:pt x="224219" y="300895"/>
                      <a:pt x="146399" y="494062"/>
                      <a:pt x="89535" y="635032"/>
                    </a:cubicBezTo>
                    <a:cubicBezTo>
                      <a:pt x="52959" y="725805"/>
                      <a:pt x="21336" y="804291"/>
                      <a:pt x="18955" y="813435"/>
                    </a:cubicBezTo>
                    <a:cubicBezTo>
                      <a:pt x="18383" y="818102"/>
                      <a:pt x="14383" y="821817"/>
                      <a:pt x="9525" y="821817"/>
                    </a:cubicBezTo>
                    <a:cubicBezTo>
                      <a:pt x="4286" y="821817"/>
                      <a:pt x="0" y="817531"/>
                      <a:pt x="0" y="812292"/>
                    </a:cubicBezTo>
                    <a:cubicBezTo>
                      <a:pt x="0" y="806958"/>
                      <a:pt x="8763" y="784574"/>
                      <a:pt x="71819" y="627983"/>
                    </a:cubicBezTo>
                    <a:cubicBezTo>
                      <a:pt x="128588" y="487109"/>
                      <a:pt x="206407" y="294037"/>
                      <a:pt x="258413" y="154305"/>
                    </a:cubicBezTo>
                    <a:cubicBezTo>
                      <a:pt x="292799" y="61913"/>
                      <a:pt x="381953" y="0"/>
                      <a:pt x="480441" y="0"/>
                    </a:cubicBezTo>
                    <a:cubicBezTo>
                      <a:pt x="480822" y="0"/>
                      <a:pt x="481298" y="0"/>
                      <a:pt x="481679" y="0"/>
                    </a:cubicBezTo>
                    <a:lnTo>
                      <a:pt x="987933" y="2762"/>
                    </a:lnTo>
                    <a:cubicBezTo>
                      <a:pt x="1091089" y="3334"/>
                      <a:pt x="1181005" y="77057"/>
                      <a:pt x="1201674" y="178117"/>
                    </a:cubicBezTo>
                    <a:lnTo>
                      <a:pt x="1331024" y="810387"/>
                    </a:lnTo>
                    <a:cubicBezTo>
                      <a:pt x="1332071" y="815531"/>
                      <a:pt x="1328738" y="820579"/>
                      <a:pt x="1323594" y="821627"/>
                    </a:cubicBezTo>
                    <a:cubicBezTo>
                      <a:pt x="1323023" y="821627"/>
                      <a:pt x="1322356" y="821722"/>
                      <a:pt x="1321784" y="821722"/>
                    </a:cubicBezTo>
                    <a:close/>
                  </a:path>
                </a:pathLst>
              </a:custGeom>
              <a:solidFill>
                <a:srgbClr val="0807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34F45AB0-AEE5-3150-27A6-A8C265D25572}"/>
                </a:ext>
              </a:extLst>
            </p:cNvPr>
            <p:cNvSpPr/>
            <p:nvPr/>
          </p:nvSpPr>
          <p:spPr>
            <a:xfrm>
              <a:off x="11070104" y="5320848"/>
              <a:ext cx="549178" cy="1119276"/>
            </a:xfrm>
            <a:custGeom>
              <a:avLst/>
              <a:gdLst>
                <a:gd name="connsiteX0" fmla="*/ 76273 w 549178"/>
                <a:gd name="connsiteY0" fmla="*/ 10480 h 1119276"/>
                <a:gd name="connsiteX1" fmla="*/ 429270 w 549178"/>
                <a:gd name="connsiteY1" fmla="*/ 363477 h 1119276"/>
                <a:gd name="connsiteX2" fmla="*/ 424031 w 549178"/>
                <a:gd name="connsiteY2" fmla="*/ 822867 h 1119276"/>
                <a:gd name="connsiteX3" fmla="*/ 533092 w 549178"/>
                <a:gd name="connsiteY3" fmla="*/ 1046133 h 1119276"/>
                <a:gd name="connsiteX4" fmla="*/ 102181 w 549178"/>
                <a:gd name="connsiteY4" fmla="*/ 1098045 h 1119276"/>
                <a:gd name="connsiteX5" fmla="*/ 78845 w 549178"/>
                <a:gd name="connsiteY5" fmla="*/ 615222 h 1119276"/>
                <a:gd name="connsiteX6" fmla="*/ 55509 w 549178"/>
                <a:gd name="connsiteY6" fmla="*/ 181740 h 1119276"/>
                <a:gd name="connsiteX7" fmla="*/ 76273 w 549178"/>
                <a:gd name="connsiteY7" fmla="*/ 10480 h 111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9178" h="1119276">
                  <a:moveTo>
                    <a:pt x="76273" y="10480"/>
                  </a:moveTo>
                  <a:cubicBezTo>
                    <a:pt x="161903" y="-33621"/>
                    <a:pt x="462988" y="57248"/>
                    <a:pt x="429270" y="363477"/>
                  </a:cubicBezTo>
                  <a:cubicBezTo>
                    <a:pt x="412506" y="515781"/>
                    <a:pt x="377359" y="745048"/>
                    <a:pt x="424031" y="822867"/>
                  </a:cubicBezTo>
                  <a:cubicBezTo>
                    <a:pt x="470799" y="900782"/>
                    <a:pt x="592719" y="983840"/>
                    <a:pt x="533092" y="1046133"/>
                  </a:cubicBezTo>
                  <a:cubicBezTo>
                    <a:pt x="473371" y="1108427"/>
                    <a:pt x="146377" y="1144812"/>
                    <a:pt x="102181" y="1098045"/>
                  </a:cubicBezTo>
                  <a:cubicBezTo>
                    <a:pt x="58081" y="1051277"/>
                    <a:pt x="-89938" y="898210"/>
                    <a:pt x="78845" y="615222"/>
                  </a:cubicBezTo>
                  <a:cubicBezTo>
                    <a:pt x="247533" y="332330"/>
                    <a:pt x="73702" y="192122"/>
                    <a:pt x="55509" y="181740"/>
                  </a:cubicBezTo>
                  <a:cubicBezTo>
                    <a:pt x="37316" y="171453"/>
                    <a:pt x="-49361" y="75250"/>
                    <a:pt x="76273" y="10480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E8E8499B-B798-B09E-5047-A8A1C119B5C0}"/>
                </a:ext>
              </a:extLst>
            </p:cNvPr>
            <p:cNvSpPr/>
            <p:nvPr/>
          </p:nvSpPr>
          <p:spPr>
            <a:xfrm rot="20802852">
              <a:off x="11009566" y="5992862"/>
              <a:ext cx="515473" cy="515473"/>
            </a:xfrm>
            <a:custGeom>
              <a:avLst/>
              <a:gdLst>
                <a:gd name="connsiteX0" fmla="*/ 515474 w 515473"/>
                <a:gd name="connsiteY0" fmla="*/ 257737 h 515473"/>
                <a:gd name="connsiteX1" fmla="*/ 257737 w 515473"/>
                <a:gd name="connsiteY1" fmla="*/ 515474 h 515473"/>
                <a:gd name="connsiteX2" fmla="*/ 0 w 515473"/>
                <a:gd name="connsiteY2" fmla="*/ 257737 h 515473"/>
                <a:gd name="connsiteX3" fmla="*/ 257737 w 515473"/>
                <a:gd name="connsiteY3" fmla="*/ 0 h 515473"/>
                <a:gd name="connsiteX4" fmla="*/ 515474 w 515473"/>
                <a:gd name="connsiteY4" fmla="*/ 257737 h 51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473" h="515473">
                  <a:moveTo>
                    <a:pt x="515474" y="257737"/>
                  </a:moveTo>
                  <a:cubicBezTo>
                    <a:pt x="515474" y="400081"/>
                    <a:pt x="400081" y="515474"/>
                    <a:pt x="257737" y="515474"/>
                  </a:cubicBezTo>
                  <a:cubicBezTo>
                    <a:pt x="115393" y="515474"/>
                    <a:pt x="0" y="400081"/>
                    <a:pt x="0" y="257737"/>
                  </a:cubicBezTo>
                  <a:cubicBezTo>
                    <a:pt x="0" y="115393"/>
                    <a:pt x="115393" y="0"/>
                    <a:pt x="257737" y="0"/>
                  </a:cubicBezTo>
                  <a:cubicBezTo>
                    <a:pt x="400081" y="0"/>
                    <a:pt x="515474" y="115393"/>
                    <a:pt x="515474" y="257737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A8885ECC-2991-BDA9-D17A-B2B3B0E3CF34}"/>
                </a:ext>
              </a:extLst>
            </p:cNvPr>
            <p:cNvSpPr/>
            <p:nvPr/>
          </p:nvSpPr>
          <p:spPr>
            <a:xfrm rot="20802852">
              <a:off x="11224356" y="6028668"/>
              <a:ext cx="479661" cy="479661"/>
            </a:xfrm>
            <a:custGeom>
              <a:avLst/>
              <a:gdLst>
                <a:gd name="connsiteX0" fmla="*/ 479661 w 479661"/>
                <a:gd name="connsiteY0" fmla="*/ 239831 h 479661"/>
                <a:gd name="connsiteX1" fmla="*/ 239831 w 479661"/>
                <a:gd name="connsiteY1" fmla="*/ 479661 h 479661"/>
                <a:gd name="connsiteX2" fmla="*/ 0 w 479661"/>
                <a:gd name="connsiteY2" fmla="*/ 239831 h 479661"/>
                <a:gd name="connsiteX3" fmla="*/ 239831 w 479661"/>
                <a:gd name="connsiteY3" fmla="*/ 0 h 479661"/>
                <a:gd name="connsiteX4" fmla="*/ 479661 w 479661"/>
                <a:gd name="connsiteY4" fmla="*/ 239831 h 47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661" h="479661">
                  <a:moveTo>
                    <a:pt x="479661" y="239831"/>
                  </a:moveTo>
                  <a:cubicBezTo>
                    <a:pt x="479661" y="372285"/>
                    <a:pt x="372285" y="479661"/>
                    <a:pt x="239831" y="479661"/>
                  </a:cubicBezTo>
                  <a:cubicBezTo>
                    <a:pt x="107376" y="479661"/>
                    <a:pt x="0" y="372285"/>
                    <a:pt x="0" y="239831"/>
                  </a:cubicBezTo>
                  <a:cubicBezTo>
                    <a:pt x="0" y="107376"/>
                    <a:pt x="107376" y="0"/>
                    <a:pt x="239831" y="0"/>
                  </a:cubicBezTo>
                  <a:cubicBezTo>
                    <a:pt x="372285" y="0"/>
                    <a:pt x="479661" y="107376"/>
                    <a:pt x="479661" y="239831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65" name="Graphic 4">
              <a:extLst>
                <a:ext uri="{FF2B5EF4-FFF2-40B4-BE49-F238E27FC236}">
                  <a16:creationId xmlns="" xmlns:a16="http://schemas.microsoft.com/office/drawing/2014/main" id="{858A74C5-77B3-7120-6CBE-2F6A651B4D72}"/>
                </a:ext>
              </a:extLst>
            </p:cNvPr>
            <p:cNvGrpSpPr/>
            <p:nvPr/>
          </p:nvGrpSpPr>
          <p:grpSpPr>
            <a:xfrm>
              <a:off x="10672004" y="6695089"/>
              <a:ext cx="96165" cy="277777"/>
              <a:chOff x="10185221" y="1980214"/>
              <a:chExt cx="96165" cy="277777"/>
            </a:xfrm>
            <a:solidFill>
              <a:srgbClr val="080717"/>
            </a:solidFill>
          </p:grpSpPr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53BABDFA-BABF-88B5-94B0-B9B9CE4F07CA}"/>
                  </a:ext>
                </a:extLst>
              </p:cNvPr>
              <p:cNvSpPr/>
              <p:nvPr/>
            </p:nvSpPr>
            <p:spPr>
              <a:xfrm>
                <a:off x="10194775" y="1989672"/>
                <a:ext cx="77152" cy="258794"/>
              </a:xfrm>
              <a:custGeom>
                <a:avLst/>
                <a:gdLst>
                  <a:gd name="connsiteX0" fmla="*/ 77153 w 77152"/>
                  <a:gd name="connsiteY0" fmla="*/ 0 h 258794"/>
                  <a:gd name="connsiteX1" fmla="*/ 0 w 77152"/>
                  <a:gd name="connsiteY1" fmla="*/ 258794 h 258794"/>
                  <a:gd name="connsiteX2" fmla="*/ 77153 w 77152"/>
                  <a:gd name="connsiteY2" fmla="*/ 0 h 2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152" h="258794">
                    <a:moveTo>
                      <a:pt x="77153" y="0"/>
                    </a:moveTo>
                    <a:lnTo>
                      <a:pt x="0" y="258794"/>
                    </a:lnTo>
                    <a:lnTo>
                      <a:pt x="77153" y="0"/>
                    </a:lnTo>
                    <a:close/>
                  </a:path>
                </a:pathLst>
              </a:custGeom>
              <a:solidFill>
                <a:srgbClr val="0807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C18C8773-96C4-C203-6E2E-A4FB94923EE8}"/>
                  </a:ext>
                </a:extLst>
              </p:cNvPr>
              <p:cNvSpPr/>
              <p:nvPr/>
            </p:nvSpPr>
            <p:spPr>
              <a:xfrm>
                <a:off x="10185221" y="1980214"/>
                <a:ext cx="96165" cy="277777"/>
              </a:xfrm>
              <a:custGeom>
                <a:avLst/>
                <a:gdLst>
                  <a:gd name="connsiteX0" fmla="*/ 9554 w 96165"/>
                  <a:gd name="connsiteY0" fmla="*/ 277778 h 277777"/>
                  <a:gd name="connsiteX1" fmla="*/ 6792 w 96165"/>
                  <a:gd name="connsiteY1" fmla="*/ 277397 h 277777"/>
                  <a:gd name="connsiteX2" fmla="*/ 410 w 96165"/>
                  <a:gd name="connsiteY2" fmla="*/ 265586 h 277777"/>
                  <a:gd name="connsiteX3" fmla="*/ 77562 w 96165"/>
                  <a:gd name="connsiteY3" fmla="*/ 6792 h 277777"/>
                  <a:gd name="connsiteX4" fmla="*/ 89373 w 96165"/>
                  <a:gd name="connsiteY4" fmla="*/ 410 h 277777"/>
                  <a:gd name="connsiteX5" fmla="*/ 95755 w 96165"/>
                  <a:gd name="connsiteY5" fmla="*/ 12221 h 277777"/>
                  <a:gd name="connsiteX6" fmla="*/ 18603 w 96165"/>
                  <a:gd name="connsiteY6" fmla="*/ 271015 h 277777"/>
                  <a:gd name="connsiteX7" fmla="*/ 9554 w 96165"/>
                  <a:gd name="connsiteY7" fmla="*/ 277778 h 277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65" h="277777">
                    <a:moveTo>
                      <a:pt x="9554" y="277778"/>
                    </a:moveTo>
                    <a:cubicBezTo>
                      <a:pt x="8697" y="277778"/>
                      <a:pt x="7744" y="277683"/>
                      <a:pt x="6792" y="277397"/>
                    </a:cubicBezTo>
                    <a:cubicBezTo>
                      <a:pt x="1743" y="275873"/>
                      <a:pt x="-1114" y="270634"/>
                      <a:pt x="410" y="265586"/>
                    </a:cubicBezTo>
                    <a:lnTo>
                      <a:pt x="77562" y="6792"/>
                    </a:lnTo>
                    <a:cubicBezTo>
                      <a:pt x="79086" y="1743"/>
                      <a:pt x="84420" y="-1114"/>
                      <a:pt x="89373" y="410"/>
                    </a:cubicBezTo>
                    <a:cubicBezTo>
                      <a:pt x="94422" y="1934"/>
                      <a:pt x="97279" y="7173"/>
                      <a:pt x="95755" y="12221"/>
                    </a:cubicBezTo>
                    <a:lnTo>
                      <a:pt x="18603" y="271015"/>
                    </a:lnTo>
                    <a:cubicBezTo>
                      <a:pt x="17460" y="275111"/>
                      <a:pt x="13650" y="277778"/>
                      <a:pt x="9554" y="277778"/>
                    </a:cubicBezTo>
                    <a:close/>
                  </a:path>
                </a:pathLst>
              </a:custGeom>
              <a:solidFill>
                <a:srgbClr val="0807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8C4ABD03-631E-A743-CF2F-4D97CF3E2D55}"/>
                </a:ext>
              </a:extLst>
            </p:cNvPr>
            <p:cNvSpPr/>
            <p:nvPr/>
          </p:nvSpPr>
          <p:spPr>
            <a:xfrm>
              <a:off x="10154444" y="5169498"/>
              <a:ext cx="518445" cy="19050"/>
            </a:xfrm>
            <a:custGeom>
              <a:avLst/>
              <a:gdLst>
                <a:gd name="connsiteX0" fmla="*/ 508921 w 518445"/>
                <a:gd name="connsiteY0" fmla="*/ 19050 h 19050"/>
                <a:gd name="connsiteX1" fmla="*/ 9525 w 518445"/>
                <a:gd name="connsiteY1" fmla="*/ 19050 h 19050"/>
                <a:gd name="connsiteX2" fmla="*/ 0 w 518445"/>
                <a:gd name="connsiteY2" fmla="*/ 9525 h 19050"/>
                <a:gd name="connsiteX3" fmla="*/ 9525 w 518445"/>
                <a:gd name="connsiteY3" fmla="*/ 0 h 19050"/>
                <a:gd name="connsiteX4" fmla="*/ 508921 w 518445"/>
                <a:gd name="connsiteY4" fmla="*/ 0 h 19050"/>
                <a:gd name="connsiteX5" fmla="*/ 518446 w 518445"/>
                <a:gd name="connsiteY5" fmla="*/ 9525 h 19050"/>
                <a:gd name="connsiteX6" fmla="*/ 508921 w 518445"/>
                <a:gd name="connsiteY6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445" h="19050">
                  <a:moveTo>
                    <a:pt x="508921" y="19050"/>
                  </a:moveTo>
                  <a:lnTo>
                    <a:pt x="9525" y="19050"/>
                  </a:lnTo>
                  <a:cubicBezTo>
                    <a:pt x="4286" y="19050"/>
                    <a:pt x="0" y="14764"/>
                    <a:pt x="0" y="9525"/>
                  </a:cubicBezTo>
                  <a:cubicBezTo>
                    <a:pt x="0" y="4286"/>
                    <a:pt x="4286" y="0"/>
                    <a:pt x="9525" y="0"/>
                  </a:cubicBezTo>
                  <a:lnTo>
                    <a:pt x="508921" y="0"/>
                  </a:lnTo>
                  <a:cubicBezTo>
                    <a:pt x="514160" y="0"/>
                    <a:pt x="518446" y="4286"/>
                    <a:pt x="518446" y="9525"/>
                  </a:cubicBezTo>
                  <a:cubicBezTo>
                    <a:pt x="518446" y="14764"/>
                    <a:pt x="514160" y="19050"/>
                    <a:pt x="508921" y="19050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C24A5F6E-785D-DFEC-23F8-68B8DF65F548}"/>
                </a:ext>
              </a:extLst>
            </p:cNvPr>
            <p:cNvSpPr/>
            <p:nvPr/>
          </p:nvSpPr>
          <p:spPr>
            <a:xfrm>
              <a:off x="10154444" y="5260271"/>
              <a:ext cx="518445" cy="19050"/>
            </a:xfrm>
            <a:custGeom>
              <a:avLst/>
              <a:gdLst>
                <a:gd name="connsiteX0" fmla="*/ 508921 w 518445"/>
                <a:gd name="connsiteY0" fmla="*/ 19050 h 19050"/>
                <a:gd name="connsiteX1" fmla="*/ 9525 w 518445"/>
                <a:gd name="connsiteY1" fmla="*/ 19050 h 19050"/>
                <a:gd name="connsiteX2" fmla="*/ 0 w 518445"/>
                <a:gd name="connsiteY2" fmla="*/ 9525 h 19050"/>
                <a:gd name="connsiteX3" fmla="*/ 9525 w 518445"/>
                <a:gd name="connsiteY3" fmla="*/ 0 h 19050"/>
                <a:gd name="connsiteX4" fmla="*/ 508921 w 518445"/>
                <a:gd name="connsiteY4" fmla="*/ 0 h 19050"/>
                <a:gd name="connsiteX5" fmla="*/ 518446 w 518445"/>
                <a:gd name="connsiteY5" fmla="*/ 9525 h 19050"/>
                <a:gd name="connsiteX6" fmla="*/ 508921 w 518445"/>
                <a:gd name="connsiteY6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445" h="19050">
                  <a:moveTo>
                    <a:pt x="508921" y="19050"/>
                  </a:moveTo>
                  <a:lnTo>
                    <a:pt x="9525" y="19050"/>
                  </a:lnTo>
                  <a:cubicBezTo>
                    <a:pt x="4286" y="19050"/>
                    <a:pt x="0" y="14764"/>
                    <a:pt x="0" y="9525"/>
                  </a:cubicBezTo>
                  <a:cubicBezTo>
                    <a:pt x="0" y="4286"/>
                    <a:pt x="4286" y="0"/>
                    <a:pt x="9525" y="0"/>
                  </a:cubicBezTo>
                  <a:lnTo>
                    <a:pt x="508921" y="0"/>
                  </a:lnTo>
                  <a:cubicBezTo>
                    <a:pt x="514160" y="0"/>
                    <a:pt x="518446" y="4286"/>
                    <a:pt x="518446" y="9525"/>
                  </a:cubicBezTo>
                  <a:cubicBezTo>
                    <a:pt x="518446" y="14859"/>
                    <a:pt x="514160" y="19050"/>
                    <a:pt x="508921" y="19050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818512ED-B39A-20C1-33AF-64BB13078761}"/>
                </a:ext>
              </a:extLst>
            </p:cNvPr>
            <p:cNvSpPr/>
            <p:nvPr/>
          </p:nvSpPr>
          <p:spPr>
            <a:xfrm>
              <a:off x="10154444" y="5351140"/>
              <a:ext cx="341376" cy="19050"/>
            </a:xfrm>
            <a:custGeom>
              <a:avLst/>
              <a:gdLst>
                <a:gd name="connsiteX0" fmla="*/ 331851 w 341376"/>
                <a:gd name="connsiteY0" fmla="*/ 19050 h 19050"/>
                <a:gd name="connsiteX1" fmla="*/ 9525 w 341376"/>
                <a:gd name="connsiteY1" fmla="*/ 19050 h 19050"/>
                <a:gd name="connsiteX2" fmla="*/ 0 w 341376"/>
                <a:gd name="connsiteY2" fmla="*/ 9525 h 19050"/>
                <a:gd name="connsiteX3" fmla="*/ 9525 w 341376"/>
                <a:gd name="connsiteY3" fmla="*/ 0 h 19050"/>
                <a:gd name="connsiteX4" fmla="*/ 331851 w 341376"/>
                <a:gd name="connsiteY4" fmla="*/ 0 h 19050"/>
                <a:gd name="connsiteX5" fmla="*/ 341376 w 341376"/>
                <a:gd name="connsiteY5" fmla="*/ 9525 h 19050"/>
                <a:gd name="connsiteX6" fmla="*/ 331851 w 341376"/>
                <a:gd name="connsiteY6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1376" h="19050">
                  <a:moveTo>
                    <a:pt x="331851" y="19050"/>
                  </a:moveTo>
                  <a:lnTo>
                    <a:pt x="9525" y="19050"/>
                  </a:lnTo>
                  <a:cubicBezTo>
                    <a:pt x="4286" y="19050"/>
                    <a:pt x="0" y="14764"/>
                    <a:pt x="0" y="9525"/>
                  </a:cubicBezTo>
                  <a:cubicBezTo>
                    <a:pt x="0" y="4286"/>
                    <a:pt x="4286" y="0"/>
                    <a:pt x="9525" y="0"/>
                  </a:cubicBezTo>
                  <a:lnTo>
                    <a:pt x="331851" y="0"/>
                  </a:lnTo>
                  <a:cubicBezTo>
                    <a:pt x="337090" y="0"/>
                    <a:pt x="341376" y="4286"/>
                    <a:pt x="341376" y="9525"/>
                  </a:cubicBezTo>
                  <a:cubicBezTo>
                    <a:pt x="341376" y="14764"/>
                    <a:pt x="337090" y="19050"/>
                    <a:pt x="331851" y="19050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Graphic 71" descr="Checkmark with solid fill">
              <a:extLst>
                <a:ext uri="{FF2B5EF4-FFF2-40B4-BE49-F238E27FC236}">
                  <a16:creationId xmlns="" xmlns:a16="http://schemas.microsoft.com/office/drawing/2014/main" id="{A3A25739-2C69-29C2-9E64-8BB2946454A9}"/>
                </a:ext>
              </a:extLst>
            </p:cNvPr>
            <p:cNvSpPr/>
            <p:nvPr/>
          </p:nvSpPr>
          <p:spPr>
            <a:xfrm>
              <a:off x="10040280" y="5856355"/>
              <a:ext cx="390255" cy="274108"/>
            </a:xfrm>
            <a:custGeom>
              <a:avLst/>
              <a:gdLst>
                <a:gd name="connsiteX0" fmla="*/ 802958 w 880109"/>
                <a:gd name="connsiteY0" fmla="*/ 0 h 618172"/>
                <a:gd name="connsiteX1" fmla="*/ 315278 w 880109"/>
                <a:gd name="connsiteY1" fmla="*/ 461010 h 618172"/>
                <a:gd name="connsiteX2" fmla="*/ 80963 w 880109"/>
                <a:gd name="connsiteY2" fmla="*/ 220980 h 618172"/>
                <a:gd name="connsiteX3" fmla="*/ 0 w 880109"/>
                <a:gd name="connsiteY3" fmla="*/ 298132 h 618172"/>
                <a:gd name="connsiteX4" fmla="*/ 311468 w 880109"/>
                <a:gd name="connsiteY4" fmla="*/ 618173 h 618172"/>
                <a:gd name="connsiteX5" fmla="*/ 393383 w 880109"/>
                <a:gd name="connsiteY5" fmla="*/ 541973 h 618172"/>
                <a:gd name="connsiteX6" fmla="*/ 880110 w 880109"/>
                <a:gd name="connsiteY6" fmla="*/ 80010 h 6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9" h="618172">
                  <a:moveTo>
                    <a:pt x="802958" y="0"/>
                  </a:moveTo>
                  <a:lnTo>
                    <a:pt x="315278" y="461010"/>
                  </a:lnTo>
                  <a:lnTo>
                    <a:pt x="80963" y="220980"/>
                  </a:lnTo>
                  <a:lnTo>
                    <a:pt x="0" y="298132"/>
                  </a:lnTo>
                  <a:lnTo>
                    <a:pt x="311468" y="618173"/>
                  </a:lnTo>
                  <a:lnTo>
                    <a:pt x="393383" y="541973"/>
                  </a:lnTo>
                  <a:lnTo>
                    <a:pt x="880110" y="800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03A6B55B-2A00-C8E9-C685-4625A9A63C85}"/>
              </a:ext>
            </a:extLst>
          </p:cNvPr>
          <p:cNvSpPr txBox="1"/>
          <p:nvPr/>
        </p:nvSpPr>
        <p:spPr>
          <a:xfrm>
            <a:off x="1885952" y="3869971"/>
            <a:ext cx="6129654" cy="6894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280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для повышения </a:t>
            </a:r>
            <a:r>
              <a:rPr lang="ru-RU" sz="28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эффективности налогового администрирования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2EF7C28D-7256-E104-B9D8-5E59C4C4FB7A}"/>
              </a:ext>
            </a:extLst>
          </p:cNvPr>
          <p:cNvSpPr txBox="1"/>
          <p:nvPr/>
        </p:nvSpPr>
        <p:spPr>
          <a:xfrm>
            <a:off x="1885952" y="6049613"/>
            <a:ext cx="6129654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Заместитель Руководителя ФНС России </a:t>
            </a:r>
            <a:b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Ю. В. Шепелева</a:t>
            </a:r>
          </a:p>
        </p:txBody>
      </p:sp>
    </p:spTree>
    <p:extLst>
      <p:ext uri="{BB962C8B-B14F-4D97-AF65-F5344CB8AC3E}">
        <p14:creationId xmlns:p14="http://schemas.microsoft.com/office/powerpoint/2010/main" val="327964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794" y="161931"/>
            <a:ext cx="8424738" cy="628642"/>
          </a:xfrm>
        </p:spPr>
        <p:txBody>
          <a:bodyPr/>
          <a:lstStyle/>
          <a:p>
            <a:r>
              <a:rPr lang="ru-RU" dirty="0"/>
              <a:t>Масштабы АИС Налог-3</a:t>
            </a:r>
          </a:p>
        </p:txBody>
      </p:sp>
      <p:graphicFrame>
        <p:nvGraphicFramePr>
          <p:cNvPr id="9" name="Table 29">
            <a:extLst>
              <a:ext uri="{FF2B5EF4-FFF2-40B4-BE49-F238E27FC236}">
                <a16:creationId xmlns="" xmlns:a16="http://schemas.microsoft.com/office/drawing/2014/main" id="{70B2ED8A-22FE-DCDE-8E6C-8EF7DB1E1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623383"/>
              </p:ext>
            </p:extLst>
          </p:nvPr>
        </p:nvGraphicFramePr>
        <p:xfrm>
          <a:off x="0" y="908720"/>
          <a:ext cx="12192000" cy="59492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="" xmlns:a16="http://schemas.microsoft.com/office/drawing/2014/main" val="3837605984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1041684651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1312287949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1305025702"/>
                    </a:ext>
                  </a:extLst>
                </a:gridCol>
              </a:tblGrid>
              <a:tr h="1983093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n w="9525" cmpd="sng">
                            <a:noFill/>
                            <a:prstDash val="solid"/>
                          </a:ln>
                          <a:gradFill>
                            <a:gsLst>
                              <a:gs pos="100000">
                                <a:srgbClr val="00FDC7"/>
                              </a:gs>
                              <a:gs pos="5000">
                                <a:srgbClr val="0070C0"/>
                              </a:gs>
                            </a:gsLst>
                            <a:lin ang="16200000" scaled="0"/>
                          </a:gra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DIN Pro Cond Black" panose="020B0A06020101010102" charset="-52"/>
                        </a:rPr>
                        <a:t>130 тыс.</a:t>
                      </a:r>
                      <a:endParaRPr lang="ru-RU" sz="2800" b="1" dirty="0">
                        <a:gradFill>
                          <a:gsLst>
                            <a:gs pos="100000">
                              <a:srgbClr val="00FDC7"/>
                            </a:gs>
                            <a:gs pos="5000">
                              <a:srgbClr val="0070C0"/>
                            </a:gs>
                          </a:gsLst>
                          <a:lin ang="16200000" scaled="0"/>
                        </a:gradFill>
                        <a:latin typeface="Golos Text" panose="020B0503020202020204" pitchFamily="34" charset="0"/>
                        <a:ea typeface="Golos Text" panose="020B0503020202020204" pitchFamily="34" charset="0"/>
                        <a:cs typeface="DIN Pro Cond Black" panose="020B0A06020101010102" charset="-52"/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пользователей сотрудников ФНС</a:t>
                      </a:r>
                    </a:p>
                  </a:txBody>
                  <a:tcPr marT="540000">
                    <a:lnL w="635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 w="9525" cmpd="sng">
                            <a:noFill/>
                            <a:prstDash val="solid"/>
                          </a:ln>
                          <a:gradFill>
                            <a:gsLst>
                              <a:gs pos="100000">
                                <a:srgbClr val="00FDC7"/>
                              </a:gs>
                              <a:gs pos="5000">
                                <a:srgbClr val="0070C0"/>
                              </a:gs>
                            </a:gsLst>
                            <a:lin ang="16200000" scaled="0"/>
                          </a:gra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DIN Pro Cond Black" panose="020B0A06020101010102" charset="-52"/>
                        </a:rPr>
                        <a:t>1927 Тб </a:t>
                      </a:r>
                      <a:r>
                        <a:rPr kumimoji="0" lang="ru-RU" sz="2000" b="1" i="0" u="none" strike="noStrike" kern="1200" cap="none" spc="0" normalizeH="0" baseline="80000" noProof="0" dirty="0">
                          <a:ln w="9525" cmpd="sng">
                            <a:noFill/>
                            <a:prstDash val="solid"/>
                          </a:ln>
                          <a:gradFill>
                            <a:gsLst>
                              <a:gs pos="100000">
                                <a:srgbClr val="00FDC7"/>
                              </a:gs>
                              <a:gs pos="5000">
                                <a:srgbClr val="0070C0"/>
                              </a:gs>
                            </a:gsLst>
                            <a:lin ang="16200000" scaled="0"/>
                          </a:gra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DIN Pro Cond Black" panose="020B0A06020101010102" charset="-52"/>
                        </a:rPr>
                        <a:t>+1,2</a:t>
                      </a:r>
                      <a:r>
                        <a:rPr kumimoji="0" lang="en-US" sz="2000" b="1" i="0" u="none" strike="noStrike" kern="1200" cap="none" spc="0" normalizeH="0" baseline="80000" noProof="0" dirty="0">
                          <a:ln w="9525" cmpd="sng">
                            <a:noFill/>
                            <a:prstDash val="solid"/>
                          </a:ln>
                          <a:gradFill>
                            <a:gsLst>
                              <a:gs pos="100000">
                                <a:srgbClr val="00FDC7"/>
                              </a:gs>
                              <a:gs pos="5000">
                                <a:srgbClr val="0070C0"/>
                              </a:gs>
                            </a:gsLst>
                            <a:lin ang="16200000" scaled="0"/>
                          </a:gra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DIN Pro Cond Black" panose="020B0A06020101010102" charset="-52"/>
                        </a:rPr>
                        <a:t> </a:t>
                      </a:r>
                      <a:r>
                        <a:rPr kumimoji="0" lang="ru-RU" sz="2000" b="1" i="0" u="none" strike="noStrike" kern="1200" cap="none" spc="0" normalizeH="0" baseline="80000" noProof="0" dirty="0">
                          <a:ln w="9525" cmpd="sng">
                            <a:noFill/>
                            <a:prstDash val="solid"/>
                          </a:ln>
                          <a:gradFill>
                            <a:gsLst>
                              <a:gs pos="100000">
                                <a:srgbClr val="00FDC7"/>
                              </a:gs>
                              <a:gs pos="5000">
                                <a:srgbClr val="0070C0"/>
                              </a:gs>
                            </a:gsLst>
                            <a:lin ang="16200000" scaled="0"/>
                          </a:gra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DIN Pro Cond Black" panose="020B0A06020101010102" charset="-52"/>
                        </a:rPr>
                        <a:t>Тб</a:t>
                      </a:r>
                      <a:endParaRPr kumimoji="0" lang="ru-RU" sz="2800" b="1" i="0" u="none" strike="noStrike" kern="1200" cap="none" spc="0" normalizeH="0" baseline="8000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srgbClr val="00FDC7"/>
                            </a:gs>
                            <a:gs pos="5000">
                              <a:srgbClr val="0070C0"/>
                            </a:gs>
                          </a:gsLst>
                          <a:lin ang="16200000" scaled="0"/>
                        </a:gradFill>
                        <a:effectLst/>
                        <a:uLnTx/>
                        <a:uFillTx/>
                        <a:latin typeface="Golos Text" panose="020B0503020202020204" pitchFamily="34" charset="0"/>
                        <a:ea typeface="Golos Text" panose="020B0503020202020204" pitchFamily="34" charset="0"/>
                        <a:cs typeface="DIN Pro Cond Black" panose="020B0A06020101010102" charset="-52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+mn-cs"/>
                        </a:rPr>
                        <a:t>база данных</a:t>
                      </a:r>
                    </a:p>
                  </a:txBody>
                  <a:tcPr marT="540000">
                    <a:lnL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 w="9525" cmpd="sng">
                            <a:noFill/>
                            <a:prstDash val="solid"/>
                          </a:ln>
                          <a:gradFill>
                            <a:gsLst>
                              <a:gs pos="100000">
                                <a:srgbClr val="00FDC7"/>
                              </a:gs>
                              <a:gs pos="5000">
                                <a:srgbClr val="0070C0"/>
                              </a:gs>
                            </a:gsLst>
                            <a:lin ang="16200000" scaled="0"/>
                          </a:gra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DIN Pro Cond Black" panose="020B0A06020101010102" charset="-52"/>
                        </a:rPr>
                        <a:t>90 тыс.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srgbClr val="00FDC7"/>
                            </a:gs>
                            <a:gs pos="5000">
                              <a:srgbClr val="0070C0"/>
                            </a:gs>
                          </a:gsLst>
                          <a:lin ang="16200000" scaled="0"/>
                        </a:gradFill>
                        <a:effectLst/>
                        <a:uLnTx/>
                        <a:uFillTx/>
                        <a:latin typeface="Golos Text" panose="020B0503020202020204" pitchFamily="34" charset="0"/>
                        <a:ea typeface="Golos Text" panose="020B0503020202020204" pitchFamily="34" charset="0"/>
                        <a:cs typeface="DIN Pro Cond Black" panose="020B0A06020101010102" charset="-52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+mn-cs"/>
                        </a:rPr>
                        <a:t>транзакций ежеминутно</a:t>
                      </a:r>
                    </a:p>
                  </a:txBody>
                  <a:tcPr marT="540000">
                    <a:lnL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 w="9525" cmpd="sng">
                            <a:noFill/>
                            <a:prstDash val="solid"/>
                          </a:ln>
                          <a:gradFill>
                            <a:gsLst>
                              <a:gs pos="100000">
                                <a:srgbClr val="00FDC7"/>
                              </a:gs>
                              <a:gs pos="5000">
                                <a:srgbClr val="0070C0"/>
                              </a:gs>
                            </a:gsLst>
                            <a:lin ang="16200000" scaled="0"/>
                          </a:gra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DIN Pro Cond Black" panose="020B0A06020101010102" charset="-52"/>
                        </a:rPr>
                        <a:t>249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srgbClr val="00FDC7"/>
                            </a:gs>
                            <a:gs pos="5000">
                              <a:srgbClr val="0070C0"/>
                            </a:gs>
                          </a:gsLst>
                          <a:lin ang="16200000" scaled="0"/>
                        </a:gradFill>
                        <a:effectLst/>
                        <a:uLnTx/>
                        <a:uFillTx/>
                        <a:latin typeface="Golos Text" panose="020B0503020202020204" pitchFamily="34" charset="0"/>
                        <a:ea typeface="Golos Text" panose="020B0503020202020204" pitchFamily="34" charset="0"/>
                        <a:cs typeface="DIN Pro Cond Black" panose="020B0A06020101010102" charset="-52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+mn-cs"/>
                        </a:rPr>
                        <a:t>сервисов СМЭВ</a:t>
                      </a:r>
                    </a:p>
                  </a:txBody>
                  <a:tcPr marT="540000">
                    <a:lnL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95143909"/>
                  </a:ext>
                </a:extLst>
              </a:tr>
              <a:tr h="1983093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 w="9525" cmpd="sng">
                            <a:noFill/>
                            <a:prstDash val="solid"/>
                          </a:ln>
                          <a:gradFill>
                            <a:gsLst>
                              <a:gs pos="100000">
                                <a:srgbClr val="00FDC7"/>
                              </a:gs>
                              <a:gs pos="5000">
                                <a:srgbClr val="0070C0"/>
                              </a:gs>
                            </a:gsLst>
                            <a:lin ang="16200000" scaled="0"/>
                          </a:gra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DIN Pro Cond Black" panose="020B0A06020101010102" charset="-52"/>
                        </a:rPr>
                        <a:t>50 млн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srgbClr val="00FDC7"/>
                            </a:gs>
                            <a:gs pos="5000">
                              <a:srgbClr val="0070C0"/>
                            </a:gs>
                          </a:gsLst>
                          <a:lin ang="16200000" scaled="0"/>
                        </a:gradFill>
                        <a:effectLst/>
                        <a:uLnTx/>
                        <a:uFillTx/>
                        <a:latin typeface="Golos Text" panose="020B0503020202020204" pitchFamily="34" charset="0"/>
                        <a:ea typeface="Golos Text" panose="020B0503020202020204" pitchFamily="34" charset="0"/>
                        <a:cs typeface="DIN Pro Cond Black" panose="020B0A06020101010102" charset="-52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+mn-cs"/>
                        </a:rPr>
                        <a:t>внешних пользователей</a:t>
                      </a:r>
                    </a:p>
                  </a:txBody>
                  <a:tcPr marT="540000">
                    <a:lnL w="635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 w="9525" cmpd="sng">
                            <a:noFill/>
                            <a:prstDash val="solid"/>
                          </a:ln>
                          <a:gradFill>
                            <a:gsLst>
                              <a:gs pos="100000">
                                <a:srgbClr val="00FDC7"/>
                              </a:gs>
                              <a:gs pos="5000">
                                <a:srgbClr val="0070C0"/>
                              </a:gs>
                            </a:gsLst>
                            <a:lin ang="16200000" scaled="0"/>
                          </a:gra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DIN Pro Cond Black" panose="020B0A06020101010102" charset="-52"/>
                        </a:rPr>
                        <a:t>6,1 млрд</a:t>
                      </a: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+mn-cs"/>
                        </a:rPr>
                        <a:t>запросов СМЭВ в год</a:t>
                      </a:r>
                    </a:p>
                  </a:txBody>
                  <a:tcPr marT="540000">
                    <a:lnL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 w="9525" cmpd="sng">
                            <a:noFill/>
                            <a:prstDash val="solid"/>
                          </a:ln>
                          <a:gradFill>
                            <a:gsLst>
                              <a:gs pos="100000">
                                <a:srgbClr val="00FDC7"/>
                              </a:gs>
                              <a:gs pos="5000">
                                <a:srgbClr val="0070C0"/>
                              </a:gs>
                            </a:gsLst>
                            <a:lin ang="16200000" scaled="0"/>
                          </a:gra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DIN Pro Cond Black" panose="020B0A06020101010102" charset="-52"/>
                        </a:rPr>
                        <a:t>183</a:t>
                      </a: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+mn-cs"/>
                        </a:rPr>
                        <a:t>программных компонентов</a:t>
                      </a: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marT="540000">
                    <a:lnL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 w="9525" cmpd="sng">
                            <a:noFill/>
                            <a:prstDash val="solid"/>
                          </a:ln>
                          <a:gradFill>
                            <a:gsLst>
                              <a:gs pos="100000">
                                <a:srgbClr val="00FDC7"/>
                              </a:gs>
                              <a:gs pos="5000">
                                <a:srgbClr val="0070C0"/>
                              </a:gs>
                            </a:gsLst>
                            <a:lin ang="16200000" scaled="0"/>
                          </a:gra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DIN Pro Cond Black" panose="020B0A06020101010102" charset="-52"/>
                        </a:rPr>
                        <a:t>более 70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srgbClr val="00FDC7"/>
                            </a:gs>
                            <a:gs pos="5000">
                              <a:srgbClr val="0070C0"/>
                            </a:gs>
                          </a:gsLst>
                          <a:lin ang="16200000" scaled="0"/>
                        </a:gradFill>
                        <a:effectLst/>
                        <a:uLnTx/>
                        <a:uFillTx/>
                        <a:latin typeface="Golos Text" panose="020B0503020202020204" pitchFamily="34" charset="0"/>
                        <a:ea typeface="Golos Text" panose="020B0503020202020204" pitchFamily="34" charset="0"/>
                        <a:cs typeface="DIN Pro Cond Black" panose="020B0A06020101010102" charset="-52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+mn-cs"/>
                        </a:rPr>
                        <a:t>интерактивных сервисов</a:t>
                      </a:r>
                    </a:p>
                  </a:txBody>
                  <a:tcPr marT="540000">
                    <a:lnL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83854627"/>
                  </a:ext>
                </a:extLst>
              </a:tr>
              <a:tr h="1983093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 w="9525" cmpd="sng">
                            <a:noFill/>
                            <a:prstDash val="solid"/>
                          </a:ln>
                          <a:gradFill>
                            <a:gsLst>
                              <a:gs pos="100000">
                                <a:srgbClr val="00FDC7"/>
                              </a:gs>
                              <a:gs pos="5000">
                                <a:srgbClr val="0070C0"/>
                              </a:gs>
                            </a:gsLst>
                            <a:lin ang="16200000" scaled="0"/>
                          </a:gra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DIN Pro Cond Black" panose="020B0A06020101010102" charset="-52"/>
                        </a:rPr>
                        <a:t>20,8 млрд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srgbClr val="00FDC7"/>
                            </a:gs>
                            <a:gs pos="5000">
                              <a:srgbClr val="0070C0"/>
                            </a:gs>
                          </a:gsLst>
                          <a:lin ang="16200000" scaled="0"/>
                        </a:gradFill>
                        <a:effectLst/>
                        <a:uLnTx/>
                        <a:uFillTx/>
                        <a:latin typeface="Golos Text" panose="020B0503020202020204" pitchFamily="34" charset="0"/>
                        <a:ea typeface="Golos Text" panose="020B0503020202020204" pitchFamily="34" charset="0"/>
                        <a:cs typeface="DIN Pro Cond Black" panose="020B0A06020101010102" charset="-52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+mn-cs"/>
                        </a:rPr>
                        <a:t>объектов в базе данных</a:t>
                      </a:r>
                    </a:p>
                  </a:txBody>
                  <a:tcPr marT="540000">
                    <a:lnL w="635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 w="9525" cmpd="sng">
                            <a:noFill/>
                            <a:prstDash val="solid"/>
                          </a:ln>
                          <a:gradFill>
                            <a:gsLst>
                              <a:gs pos="100000">
                                <a:srgbClr val="00FDC7"/>
                              </a:gs>
                              <a:gs pos="5000">
                                <a:srgbClr val="0070C0"/>
                              </a:gs>
                            </a:gsLst>
                            <a:lin ang="16200000" scaled="0"/>
                          </a:gra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DIN Pro Cond Black" panose="020B0A06020101010102" charset="-52"/>
                        </a:rPr>
                        <a:t>7 млрд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srgbClr val="00FDC7"/>
                            </a:gs>
                            <a:gs pos="5000">
                              <a:srgbClr val="0070C0"/>
                            </a:gs>
                          </a:gsLst>
                          <a:lin ang="16200000" scaled="0"/>
                        </a:gradFill>
                        <a:effectLst/>
                        <a:uLnTx/>
                        <a:uFillTx/>
                        <a:latin typeface="Golos Text" panose="020B0503020202020204" pitchFamily="34" charset="0"/>
                        <a:ea typeface="Golos Text" panose="020B0503020202020204" pitchFamily="34" charset="0"/>
                        <a:cs typeface="DIN Pro Cond Black" panose="020B0A06020101010102" charset="-52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+mn-cs"/>
                        </a:rPr>
                        <a:t>обращений к интернет-сервисам в год</a:t>
                      </a:r>
                    </a:p>
                  </a:txBody>
                  <a:tcPr marT="540000">
                    <a:lnL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 w="9525" cmpd="sng">
                            <a:noFill/>
                            <a:prstDash val="solid"/>
                          </a:ln>
                          <a:gradFill>
                            <a:gsLst>
                              <a:gs pos="100000">
                                <a:srgbClr val="00FDC7"/>
                              </a:gs>
                              <a:gs pos="5000">
                                <a:srgbClr val="0070C0"/>
                              </a:gs>
                            </a:gsLst>
                            <a:lin ang="16200000" scaled="0"/>
                          </a:gra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DIN Pro Cond Black" panose="020B0A06020101010102" charset="-52"/>
                        </a:rPr>
                        <a:t>более 50 млн</a:t>
                      </a: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+mn-cs"/>
                        </a:rPr>
                        <a:t>личных кабинетов налогоплательщиков</a:t>
                      </a:r>
                    </a:p>
                  </a:txBody>
                  <a:tcPr marT="540000">
                    <a:lnL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 w="9525" cmpd="sng">
                            <a:noFill/>
                            <a:prstDash val="solid"/>
                          </a:ln>
                          <a:gradFill>
                            <a:gsLst>
                              <a:gs pos="100000">
                                <a:srgbClr val="00FDC7"/>
                              </a:gs>
                              <a:gs pos="5000">
                                <a:srgbClr val="0070C0"/>
                              </a:gs>
                            </a:gsLst>
                            <a:lin ang="16200000" scaled="0"/>
                          </a:gra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DIN Pro Cond Black" panose="020B0A06020101010102" charset="-52"/>
                        </a:rPr>
                        <a:t>612</a:t>
                      </a:r>
                      <a:endParaRPr kumimoji="0" lang="ru-RU" sz="2800" b="1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srgbClr val="00FDC7"/>
                            </a:gs>
                            <a:gs pos="5000">
                              <a:srgbClr val="0070C0"/>
                            </a:gs>
                          </a:gsLst>
                          <a:lin ang="16200000" scaled="0"/>
                        </a:gradFill>
                        <a:effectLst/>
                        <a:uLnTx/>
                        <a:uFillTx/>
                        <a:latin typeface="Golos Text" panose="020B0503020202020204" pitchFamily="34" charset="0"/>
                        <a:ea typeface="Golos Text" panose="020B0503020202020204" pitchFamily="34" charset="0"/>
                        <a:cs typeface="DIN Pro Cond Black" panose="020B0A06020101010102" charset="-52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+mn-cs"/>
                        </a:rPr>
                        <a:t>технологических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olos Text" panose="020B0503020202020204" pitchFamily="34" charset="0"/>
                          <a:ea typeface="Golos Text" panose="020B0503020202020204" pitchFamily="34" charset="0"/>
                          <a:cs typeface="+mn-cs"/>
                        </a:rPr>
                        <a:t>процессов автоматизировано</a:t>
                      </a:r>
                    </a:p>
                  </a:txBody>
                  <a:tcPr marT="540000">
                    <a:lnL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72048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29452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794" y="161931"/>
            <a:ext cx="8424738" cy="628642"/>
          </a:xfrm>
        </p:spPr>
        <p:txBody>
          <a:bodyPr/>
          <a:lstStyle/>
          <a:p>
            <a:pPr algn="l">
              <a:spcBef>
                <a:spcPts val="0"/>
              </a:spcBef>
              <a:spcAft>
                <a:spcPts val="300"/>
              </a:spcAft>
              <a:tabLst>
                <a:tab pos="342900" algn="l"/>
              </a:tabLst>
            </a:pPr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Функциональные подсистемы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6B302362-1F07-FC03-6BB3-FE4F5551D67B}"/>
              </a:ext>
            </a:extLst>
          </p:cNvPr>
          <p:cNvGrpSpPr/>
          <p:nvPr/>
        </p:nvGrpSpPr>
        <p:grpSpPr>
          <a:xfrm>
            <a:off x="161549" y="1043699"/>
            <a:ext cx="11868903" cy="5586859"/>
            <a:chOff x="161549" y="1043699"/>
            <a:chExt cx="11868903" cy="5586859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17080B5C-0BCB-7CBB-B4AC-CD3F2FF06513}"/>
                </a:ext>
              </a:extLst>
            </p:cNvPr>
            <p:cNvGrpSpPr/>
            <p:nvPr/>
          </p:nvGrpSpPr>
          <p:grpSpPr>
            <a:xfrm>
              <a:off x="1235460" y="2692400"/>
              <a:ext cx="9721080" cy="2391144"/>
              <a:chOff x="1235460" y="2452445"/>
              <a:chExt cx="9721080" cy="2871054"/>
            </a:xfrm>
          </p:grpSpPr>
          <p:sp>
            <p:nvSpPr>
              <p:cNvPr id="4" name="Oval 3">
                <a:extLst>
                  <a:ext uri="{FF2B5EF4-FFF2-40B4-BE49-F238E27FC236}">
                    <a16:creationId xmlns="" xmlns:a16="http://schemas.microsoft.com/office/drawing/2014/main" id="{A05DAAFD-2BFF-6A9E-62BC-1AB8F2AF8975}"/>
                  </a:ext>
                </a:extLst>
              </p:cNvPr>
              <p:cNvSpPr/>
              <p:nvPr/>
            </p:nvSpPr>
            <p:spPr>
              <a:xfrm>
                <a:off x="1235460" y="2452445"/>
                <a:ext cx="9721080" cy="2871054"/>
              </a:xfrm>
              <a:prstGeom prst="ellipse">
                <a:avLst/>
              </a:prstGeom>
              <a:noFill/>
              <a:ln w="6350">
                <a:solidFill>
                  <a:schemeClr val="tx2">
                    <a:lumMod val="20000"/>
                    <a:lumOff val="80000"/>
                  </a:schemeClr>
                </a:solidFill>
                <a:prstDash val="lg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="" xmlns:a16="http://schemas.microsoft.com/office/drawing/2014/main" id="{88C0A824-968F-0E84-9F2B-0010ED6982B4}"/>
                  </a:ext>
                </a:extLst>
              </p:cNvPr>
              <p:cNvSpPr/>
              <p:nvPr/>
            </p:nvSpPr>
            <p:spPr>
              <a:xfrm rot="1800000">
                <a:off x="1235460" y="2452445"/>
                <a:ext cx="9721080" cy="2871054"/>
              </a:xfrm>
              <a:prstGeom prst="ellipse">
                <a:avLst/>
              </a:prstGeom>
              <a:noFill/>
              <a:ln w="6350">
                <a:solidFill>
                  <a:schemeClr val="tx2">
                    <a:lumMod val="20000"/>
                    <a:lumOff val="80000"/>
                  </a:schemeClr>
                </a:solidFill>
                <a:prstDash val="lg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2E605DDD-E8F3-54C2-B372-812F2FB1BD51}"/>
                  </a:ext>
                </a:extLst>
              </p:cNvPr>
              <p:cNvSpPr/>
              <p:nvPr/>
            </p:nvSpPr>
            <p:spPr>
              <a:xfrm rot="9000000">
                <a:off x="1235460" y="2452445"/>
                <a:ext cx="9721080" cy="2871054"/>
              </a:xfrm>
              <a:prstGeom prst="ellipse">
                <a:avLst/>
              </a:prstGeom>
              <a:noFill/>
              <a:ln w="6350">
                <a:solidFill>
                  <a:schemeClr val="tx2">
                    <a:lumMod val="20000"/>
                    <a:lumOff val="80000"/>
                  </a:schemeClr>
                </a:solidFill>
                <a:prstDash val="lg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C5906E58-EFF2-F67B-E36A-D007DD10089F}"/>
                </a:ext>
              </a:extLst>
            </p:cNvPr>
            <p:cNvSpPr/>
            <p:nvPr/>
          </p:nvSpPr>
          <p:spPr>
            <a:xfrm>
              <a:off x="1703512" y="1577415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BBCEDD3E-C35D-9B94-445D-2791E3DA77B2}"/>
                </a:ext>
              </a:extLst>
            </p:cNvPr>
            <p:cNvSpPr/>
            <p:nvPr/>
          </p:nvSpPr>
          <p:spPr>
            <a:xfrm>
              <a:off x="3465637" y="1310715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49EFCB29-BE64-72F7-E97E-47E3202FDD5F}"/>
                </a:ext>
              </a:extLst>
            </p:cNvPr>
            <p:cNvSpPr/>
            <p:nvPr/>
          </p:nvSpPr>
          <p:spPr>
            <a:xfrm>
              <a:off x="2220005" y="2959598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1F65894E-8AEC-7B0A-7DA5-BA06A34A2277}"/>
                </a:ext>
              </a:extLst>
            </p:cNvPr>
            <p:cNvSpPr/>
            <p:nvPr/>
          </p:nvSpPr>
          <p:spPr>
            <a:xfrm>
              <a:off x="1093912" y="3777690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417FB3F7-CC5B-B5AD-07D9-8F0CB751D914}"/>
                </a:ext>
              </a:extLst>
            </p:cNvPr>
            <p:cNvSpPr/>
            <p:nvPr/>
          </p:nvSpPr>
          <p:spPr>
            <a:xfrm>
              <a:off x="2341687" y="4939740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CC1413E8-DB72-3804-8199-F29203613379}"/>
                </a:ext>
              </a:extLst>
            </p:cNvPr>
            <p:cNvSpPr/>
            <p:nvPr/>
          </p:nvSpPr>
          <p:spPr>
            <a:xfrm>
              <a:off x="1817812" y="5577915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4EE12E0C-5E50-A34F-1E8A-5659720430FB}"/>
                </a:ext>
              </a:extLst>
            </p:cNvPr>
            <p:cNvSpPr/>
            <p:nvPr/>
          </p:nvSpPr>
          <p:spPr>
            <a:xfrm>
              <a:off x="2911719" y="6278928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35C4E23-4D05-E1F4-691B-F7A43142050A}"/>
                </a:ext>
              </a:extLst>
            </p:cNvPr>
            <p:cNvSpPr/>
            <p:nvPr/>
          </p:nvSpPr>
          <p:spPr>
            <a:xfrm>
              <a:off x="4541534" y="2614416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7B3EFE52-52FD-4D50-7A5C-8B8AC5D730C2}"/>
                </a:ext>
              </a:extLst>
            </p:cNvPr>
            <p:cNvSpPr/>
            <p:nvPr/>
          </p:nvSpPr>
          <p:spPr>
            <a:xfrm>
              <a:off x="4865812" y="1834590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68CBFCD-FE10-C2E0-CE70-BBE0E6491D77}"/>
                </a:ext>
              </a:extLst>
            </p:cNvPr>
            <p:cNvSpPr/>
            <p:nvPr/>
          </p:nvSpPr>
          <p:spPr>
            <a:xfrm>
              <a:off x="8618662" y="1263090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7B1C2D4D-7DBA-1CE4-A8F2-AA6B13CCCFB7}"/>
                </a:ext>
              </a:extLst>
            </p:cNvPr>
            <p:cNvSpPr/>
            <p:nvPr/>
          </p:nvSpPr>
          <p:spPr>
            <a:xfrm>
              <a:off x="10190287" y="1548840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AD1971ED-1783-A98B-B8CB-1DCF52E9A388}"/>
                </a:ext>
              </a:extLst>
            </p:cNvPr>
            <p:cNvSpPr/>
            <p:nvPr/>
          </p:nvSpPr>
          <p:spPr>
            <a:xfrm>
              <a:off x="9504487" y="2625165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E6E01CE7-E025-39F4-891B-8AD99E70433C}"/>
                </a:ext>
              </a:extLst>
            </p:cNvPr>
            <p:cNvSpPr/>
            <p:nvPr/>
          </p:nvSpPr>
          <p:spPr>
            <a:xfrm>
              <a:off x="7277638" y="4906470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B4C207AC-B3B9-03B4-74F9-47C51DE5A124}"/>
                </a:ext>
              </a:extLst>
            </p:cNvPr>
            <p:cNvSpPr/>
            <p:nvPr/>
          </p:nvSpPr>
          <p:spPr>
            <a:xfrm>
              <a:off x="7228012" y="5711265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B949856-426E-2262-090D-644AADC75D33}"/>
                </a:ext>
              </a:extLst>
            </p:cNvPr>
            <p:cNvSpPr/>
            <p:nvPr/>
          </p:nvSpPr>
          <p:spPr>
            <a:xfrm>
              <a:off x="8666287" y="6206565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20D6A678-A6A1-6CF3-B20E-E7ACEAA68A2F}"/>
                </a:ext>
              </a:extLst>
            </p:cNvPr>
            <p:cNvSpPr/>
            <p:nvPr/>
          </p:nvSpPr>
          <p:spPr>
            <a:xfrm>
              <a:off x="10123612" y="5749365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4BBF6A8B-48D1-01B9-6864-9DC3211224F0}"/>
                </a:ext>
              </a:extLst>
            </p:cNvPr>
            <p:cNvSpPr/>
            <p:nvPr/>
          </p:nvSpPr>
          <p:spPr>
            <a:xfrm>
              <a:off x="8774189" y="4707602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885191ED-A23D-3F5A-3C93-6B230D704C44}"/>
                </a:ext>
              </a:extLst>
            </p:cNvPr>
            <p:cNvSpPr/>
            <p:nvPr/>
          </p:nvSpPr>
          <p:spPr>
            <a:xfrm>
              <a:off x="10447462" y="4215840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024751CC-3180-86E7-8103-BD1FDB3FF31B}"/>
                </a:ext>
              </a:extLst>
            </p:cNvPr>
            <p:cNvSpPr txBox="1"/>
            <p:nvPr/>
          </p:nvSpPr>
          <p:spPr>
            <a:xfrm>
              <a:off x="10010662" y="2520074"/>
              <a:ext cx="1367328" cy="46166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Прогнозирование налоговых поступлений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2A15CE00-BF6A-4DD6-C066-9F4E865C94BB}"/>
                </a:ext>
              </a:extLst>
            </p:cNvPr>
            <p:cNvSpPr txBox="1"/>
            <p:nvPr/>
          </p:nvSpPr>
          <p:spPr>
            <a:xfrm>
              <a:off x="10663124" y="1270811"/>
              <a:ext cx="1367328" cy="76944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Единый государственный реестр записей актов гражданского состояния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F306E7A-270C-32BF-C37E-AF79603EF59E}"/>
                </a:ext>
              </a:extLst>
            </p:cNvPr>
            <p:cNvSpPr txBox="1"/>
            <p:nvPr/>
          </p:nvSpPr>
          <p:spPr>
            <a:xfrm>
              <a:off x="10944112" y="4159118"/>
              <a:ext cx="984536" cy="46166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Эффективность налоговых льгот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77190AB-AC6D-17FA-8759-EF0D005F962E}"/>
                </a:ext>
              </a:extLst>
            </p:cNvPr>
            <p:cNvSpPr txBox="1"/>
            <p:nvPr/>
          </p:nvSpPr>
          <p:spPr>
            <a:xfrm>
              <a:off x="10610736" y="5654543"/>
              <a:ext cx="1335505" cy="46166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Система прослеживаемости оборота товаров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D3CC68C9-0581-3E9C-4631-3D95B58BBEAD}"/>
                </a:ext>
              </a:extLst>
            </p:cNvPr>
            <p:cNvSpPr txBox="1"/>
            <p:nvPr/>
          </p:nvSpPr>
          <p:spPr>
            <a:xfrm>
              <a:off x="9175589" y="4631830"/>
              <a:ext cx="1547336" cy="46166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Система учета и управления судебными делами и процессами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47518234-40C3-F89B-B5B4-290E026A47E4}"/>
                </a:ext>
              </a:extLst>
            </p:cNvPr>
            <p:cNvSpPr txBox="1"/>
            <p:nvPr/>
          </p:nvSpPr>
          <p:spPr>
            <a:xfrm>
              <a:off x="9058162" y="1043699"/>
              <a:ext cx="984536" cy="61555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Ведомственная платформа</a:t>
              </a:r>
              <a:r>
                <a:rPr lang="en-US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 </a:t>
              </a:r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поставки данных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8E810032-0673-5B72-AE5D-2D9D41621083}"/>
                </a:ext>
              </a:extLst>
            </p:cNvPr>
            <p:cNvSpPr txBox="1"/>
            <p:nvPr/>
          </p:nvSpPr>
          <p:spPr>
            <a:xfrm>
              <a:off x="7725345" y="4800520"/>
              <a:ext cx="984536" cy="46166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Система контроля уплаты НДС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83BB62D5-DA7E-5958-C4FB-4B5A404A0D36}"/>
                </a:ext>
              </a:extLst>
            </p:cNvPr>
            <p:cNvSpPr txBox="1"/>
            <p:nvPr/>
          </p:nvSpPr>
          <p:spPr>
            <a:xfrm>
              <a:off x="9124837" y="6112901"/>
              <a:ext cx="1147626" cy="46166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Система контроля и регистрации ККТ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B69FE55-E8E4-1CB6-1B6C-5E4FB75CB5AF}"/>
                </a:ext>
              </a:extLst>
            </p:cNvPr>
            <p:cNvSpPr txBox="1"/>
            <p:nvPr/>
          </p:nvSpPr>
          <p:spPr>
            <a:xfrm>
              <a:off x="5422753" y="5577599"/>
              <a:ext cx="1649883" cy="61555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r"/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АУСН Автоматизированная упрощенная система  налогообложения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ADF14994-86F8-9966-94AE-973B038D35EF}"/>
                </a:ext>
              </a:extLst>
            </p:cNvPr>
            <p:cNvSpPr txBox="1"/>
            <p:nvPr/>
          </p:nvSpPr>
          <p:spPr>
            <a:xfrm>
              <a:off x="5323621" y="1853212"/>
              <a:ext cx="984536" cy="30777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Налоговый мониторинг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A05B39F2-1FAE-2E21-FF33-918267D7681D}"/>
                </a:ext>
              </a:extLst>
            </p:cNvPr>
            <p:cNvSpPr txBox="1"/>
            <p:nvPr/>
          </p:nvSpPr>
          <p:spPr>
            <a:xfrm>
              <a:off x="3971812" y="1196843"/>
              <a:ext cx="1450990" cy="46166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Реестр субъектов малого и среднего предпринимательства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769C8B37-4DF2-508B-4DC4-1E2D64914DA8}"/>
                </a:ext>
              </a:extLst>
            </p:cNvPr>
            <p:cNvSpPr txBox="1"/>
            <p:nvPr/>
          </p:nvSpPr>
          <p:spPr>
            <a:xfrm>
              <a:off x="2481081" y="2540293"/>
              <a:ext cx="1899040" cy="46166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r"/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Система комплексного управления и администрирования долга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D685ACBA-F274-5407-035B-E5B385F8745D}"/>
                </a:ext>
              </a:extLst>
            </p:cNvPr>
            <p:cNvSpPr txBox="1"/>
            <p:nvPr/>
          </p:nvSpPr>
          <p:spPr>
            <a:xfrm>
              <a:off x="245759" y="5626712"/>
              <a:ext cx="1386364" cy="30777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r"/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Администрирование страховых взносов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F7B847C2-024E-DFA3-C6BF-1221D4263479}"/>
                </a:ext>
              </a:extLst>
            </p:cNvPr>
            <p:cNvSpPr txBox="1"/>
            <p:nvPr/>
          </p:nvSpPr>
          <p:spPr>
            <a:xfrm>
              <a:off x="217184" y="4715018"/>
              <a:ext cx="1912382" cy="61555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r"/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Администрирование физлиц, получающих доходы от профессиональной деятельности (самозанятые)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3753487D-B2B5-E0EC-B18A-E094E3E0CF14}"/>
                </a:ext>
              </a:extLst>
            </p:cNvPr>
            <p:cNvSpPr txBox="1"/>
            <p:nvPr/>
          </p:nvSpPr>
          <p:spPr>
            <a:xfrm>
              <a:off x="1536188" y="3690851"/>
              <a:ext cx="1605572" cy="46166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Федеральная адресная информационная система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7309F49F-A2D8-E417-4EF1-F0D9AB317766}"/>
                </a:ext>
              </a:extLst>
            </p:cNvPr>
            <p:cNvSpPr txBox="1"/>
            <p:nvPr/>
          </p:nvSpPr>
          <p:spPr>
            <a:xfrm>
              <a:off x="161549" y="2778307"/>
              <a:ext cx="1897043" cy="61555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r"/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Государственный информационный ресурс бухгалтерской (финансовой) отчетности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7B672BE5-4180-060A-1F4A-F3F089EBF5EE}"/>
                </a:ext>
              </a:extLst>
            </p:cNvPr>
            <p:cNvSpPr txBox="1"/>
            <p:nvPr/>
          </p:nvSpPr>
          <p:spPr>
            <a:xfrm>
              <a:off x="245759" y="1424699"/>
              <a:ext cx="1376839" cy="61555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r"/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Аналитическая система контроля доходов физических лиц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F27A86D2-53D4-247E-AC4F-1F7706D63345}"/>
                </a:ext>
              </a:extLst>
            </p:cNvPr>
            <p:cNvSpPr txBox="1"/>
            <p:nvPr/>
          </p:nvSpPr>
          <p:spPr>
            <a:xfrm>
              <a:off x="3400312" y="6168893"/>
              <a:ext cx="2022490" cy="46166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Федеральная государственная информационная система «Единый регистр населения» 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ECC3DB83-478F-9AC0-E1BE-5B4985DCB423}"/>
                </a:ext>
              </a:extLst>
            </p:cNvPr>
            <p:cNvGrpSpPr/>
            <p:nvPr/>
          </p:nvGrpSpPr>
          <p:grpSpPr>
            <a:xfrm>
              <a:off x="4733925" y="2525897"/>
              <a:ext cx="2724150" cy="2724150"/>
              <a:chOff x="3619501" y="1363395"/>
              <a:chExt cx="4953000" cy="4952998"/>
            </a:xfrm>
          </p:grpSpPr>
          <p:sp>
            <p:nvSpPr>
              <p:cNvPr id="53" name="Oval 52">
                <a:extLst>
                  <a:ext uri="{FF2B5EF4-FFF2-40B4-BE49-F238E27FC236}">
                    <a16:creationId xmlns="" xmlns:a16="http://schemas.microsoft.com/office/drawing/2014/main" id="{36DA99D1-D54C-6D37-10DB-E0F6C954258F}"/>
                  </a:ext>
                </a:extLst>
              </p:cNvPr>
              <p:cNvSpPr/>
              <p:nvPr/>
            </p:nvSpPr>
            <p:spPr>
              <a:xfrm>
                <a:off x="4851402" y="2595295"/>
                <a:ext cx="2489198" cy="2489198"/>
              </a:xfrm>
              <a:prstGeom prst="ellipse">
                <a:avLst/>
              </a:prstGeom>
              <a:gradFill flip="none" rotWithShape="1">
                <a:gsLst>
                  <a:gs pos="23000">
                    <a:srgbClr val="00B0F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="" xmlns:a16="http://schemas.microsoft.com/office/drawing/2014/main" id="{1AF9658C-5A0A-86BF-7F6C-AC571022AF9B}"/>
                  </a:ext>
                </a:extLst>
              </p:cNvPr>
              <p:cNvGrpSpPr/>
              <p:nvPr/>
            </p:nvGrpSpPr>
            <p:grpSpPr>
              <a:xfrm>
                <a:off x="3619501" y="1363395"/>
                <a:ext cx="4953000" cy="4952998"/>
                <a:chOff x="3914233" y="2238769"/>
                <a:chExt cx="4363535" cy="4363535"/>
              </a:xfrm>
            </p:grpSpPr>
            <p:sp>
              <p:nvSpPr>
                <p:cNvPr id="55" name="Freeform 29">
                  <a:extLst>
                    <a:ext uri="{FF2B5EF4-FFF2-40B4-BE49-F238E27FC236}">
                      <a16:creationId xmlns="" xmlns:a16="http://schemas.microsoft.com/office/drawing/2014/main" id="{A1B5B2AA-6DA4-B139-B9FE-E58C1DCF55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1737" y="2238769"/>
                  <a:ext cx="1544263" cy="1239371"/>
                </a:xfrm>
                <a:custGeom>
                  <a:avLst/>
                  <a:gdLst>
                    <a:gd name="T0" fmla="*/ 164 w 164"/>
                    <a:gd name="T1" fmla="*/ 90 h 132"/>
                    <a:gd name="T2" fmla="*/ 164 w 164"/>
                    <a:gd name="T3" fmla="*/ 0 h 132"/>
                    <a:gd name="T4" fmla="*/ 0 w 164"/>
                    <a:gd name="T5" fmla="*/ 68 h 132"/>
                    <a:gd name="T6" fmla="*/ 64 w 164"/>
                    <a:gd name="T7" fmla="*/ 132 h 132"/>
                    <a:gd name="T8" fmla="*/ 164 w 164"/>
                    <a:gd name="T9" fmla="*/ 9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4" h="132">
                      <a:moveTo>
                        <a:pt x="164" y="90"/>
                      </a:moveTo>
                      <a:cubicBezTo>
                        <a:pt x="164" y="0"/>
                        <a:pt x="164" y="0"/>
                        <a:pt x="164" y="0"/>
                      </a:cubicBezTo>
                      <a:cubicBezTo>
                        <a:pt x="100" y="0"/>
                        <a:pt x="42" y="26"/>
                        <a:pt x="0" y="68"/>
                      </a:cubicBezTo>
                      <a:cubicBezTo>
                        <a:pt x="64" y="132"/>
                        <a:pt x="64" y="132"/>
                        <a:pt x="64" y="132"/>
                      </a:cubicBezTo>
                      <a:cubicBezTo>
                        <a:pt x="89" y="106"/>
                        <a:pt x="125" y="90"/>
                        <a:pt x="164" y="9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B0F0">
                        <a:alpha val="38000"/>
                      </a:srgbClr>
                    </a:gs>
                    <a:gs pos="100000">
                      <a:srgbClr val="0070C0">
                        <a:alpha val="59000"/>
                      </a:srgbClr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39">
                  <a:extLst>
                    <a:ext uri="{FF2B5EF4-FFF2-40B4-BE49-F238E27FC236}">
                      <a16:creationId xmlns="" xmlns:a16="http://schemas.microsoft.com/office/drawing/2014/main" id="{055EC728-7060-0ACD-57C8-3DF8B762A8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53603" y="3082174"/>
                  <a:ext cx="942397" cy="566230"/>
                </a:xfrm>
                <a:custGeom>
                  <a:avLst/>
                  <a:gdLst>
                    <a:gd name="T0" fmla="*/ 100 w 100"/>
                    <a:gd name="T1" fmla="*/ 26 h 60"/>
                    <a:gd name="T2" fmla="*/ 100 w 100"/>
                    <a:gd name="T3" fmla="*/ 0 h 60"/>
                    <a:gd name="T4" fmla="*/ 0 w 100"/>
                    <a:gd name="T5" fmla="*/ 42 h 60"/>
                    <a:gd name="T6" fmla="*/ 18 w 100"/>
                    <a:gd name="T7" fmla="*/ 60 h 60"/>
                    <a:gd name="T8" fmla="*/ 100 w 100"/>
                    <a:gd name="T9" fmla="*/ 26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60">
                      <a:moveTo>
                        <a:pt x="100" y="26"/>
                      </a:moveTo>
                      <a:cubicBezTo>
                        <a:pt x="100" y="0"/>
                        <a:pt x="100" y="0"/>
                        <a:pt x="100" y="0"/>
                      </a:cubicBezTo>
                      <a:cubicBezTo>
                        <a:pt x="61" y="0"/>
                        <a:pt x="25" y="16"/>
                        <a:pt x="0" y="42"/>
                      </a:cubicBezTo>
                      <a:cubicBezTo>
                        <a:pt x="18" y="60"/>
                        <a:pt x="18" y="60"/>
                        <a:pt x="18" y="60"/>
                      </a:cubicBezTo>
                      <a:cubicBezTo>
                        <a:pt x="39" y="39"/>
                        <a:pt x="68" y="26"/>
                        <a:pt x="100" y="2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30">
                  <a:extLst>
                    <a:ext uri="{FF2B5EF4-FFF2-40B4-BE49-F238E27FC236}">
                      <a16:creationId xmlns="" xmlns:a16="http://schemas.microsoft.com/office/drawing/2014/main" id="{475658D2-07E6-02F6-AFAA-A0DE6065B9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96001" y="2539703"/>
                  <a:ext cx="1326484" cy="1073065"/>
                </a:xfrm>
                <a:custGeom>
                  <a:avLst/>
                  <a:gdLst>
                    <a:gd name="T0" fmla="*/ 86 w 141"/>
                    <a:gd name="T1" fmla="*/ 114 h 114"/>
                    <a:gd name="T2" fmla="*/ 141 w 141"/>
                    <a:gd name="T3" fmla="*/ 59 h 114"/>
                    <a:gd name="T4" fmla="*/ 0 w 141"/>
                    <a:gd name="T5" fmla="*/ 0 h 114"/>
                    <a:gd name="T6" fmla="*/ 0 w 141"/>
                    <a:gd name="T7" fmla="*/ 78 h 114"/>
                    <a:gd name="T8" fmla="*/ 86 w 141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1" h="114">
                      <a:moveTo>
                        <a:pt x="86" y="114"/>
                      </a:moveTo>
                      <a:cubicBezTo>
                        <a:pt x="141" y="59"/>
                        <a:pt x="141" y="59"/>
                        <a:pt x="141" y="59"/>
                      </a:cubicBezTo>
                      <a:cubicBezTo>
                        <a:pt x="105" y="23"/>
                        <a:pt x="55" y="0"/>
                        <a:pt x="0" y="0"/>
                      </a:cubicBezTo>
                      <a:cubicBezTo>
                        <a:pt x="0" y="78"/>
                        <a:pt x="0" y="78"/>
                        <a:pt x="0" y="78"/>
                      </a:cubicBezTo>
                      <a:cubicBezTo>
                        <a:pt x="34" y="78"/>
                        <a:pt x="64" y="92"/>
                        <a:pt x="86" y="11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B0F0">
                        <a:alpha val="38000"/>
                      </a:srgbClr>
                    </a:gs>
                    <a:gs pos="100000">
                      <a:srgbClr val="0070C0">
                        <a:alpha val="59000"/>
                      </a:srgbClr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="" xmlns:a16="http://schemas.microsoft.com/office/drawing/2014/main" id="{4882EF3C-64B1-A539-7EA9-D775CFC685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96001" y="3272238"/>
                  <a:ext cx="807769" cy="479118"/>
                </a:xfrm>
                <a:custGeom>
                  <a:avLst/>
                  <a:gdLst>
                    <a:gd name="T0" fmla="*/ 71 w 86"/>
                    <a:gd name="T1" fmla="*/ 51 h 51"/>
                    <a:gd name="T2" fmla="*/ 86 w 86"/>
                    <a:gd name="T3" fmla="*/ 36 h 51"/>
                    <a:gd name="T4" fmla="*/ 0 w 86"/>
                    <a:gd name="T5" fmla="*/ 0 h 51"/>
                    <a:gd name="T6" fmla="*/ 0 w 86"/>
                    <a:gd name="T7" fmla="*/ 22 h 51"/>
                    <a:gd name="T8" fmla="*/ 71 w 86"/>
                    <a:gd name="T9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1">
                      <a:moveTo>
                        <a:pt x="71" y="51"/>
                      </a:moveTo>
                      <a:cubicBezTo>
                        <a:pt x="86" y="36"/>
                        <a:pt x="86" y="36"/>
                        <a:pt x="86" y="36"/>
                      </a:cubicBezTo>
                      <a:cubicBezTo>
                        <a:pt x="64" y="14"/>
                        <a:pt x="34" y="0"/>
                        <a:pt x="0" y="0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28" y="22"/>
                        <a:pt x="53" y="33"/>
                        <a:pt x="71" y="5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Freeform 31">
                  <a:extLst>
                    <a:ext uri="{FF2B5EF4-FFF2-40B4-BE49-F238E27FC236}">
                      <a16:creationId xmlns="" xmlns:a16="http://schemas.microsoft.com/office/drawing/2014/main" id="{66EDEAA7-C1F2-7241-86E9-C1C269063F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8397" y="2876273"/>
                  <a:ext cx="1239371" cy="1544263"/>
                </a:xfrm>
                <a:custGeom>
                  <a:avLst/>
                  <a:gdLst>
                    <a:gd name="T0" fmla="*/ 42 w 132"/>
                    <a:gd name="T1" fmla="*/ 164 h 164"/>
                    <a:gd name="T2" fmla="*/ 132 w 132"/>
                    <a:gd name="T3" fmla="*/ 164 h 164"/>
                    <a:gd name="T4" fmla="*/ 64 w 132"/>
                    <a:gd name="T5" fmla="*/ 0 h 164"/>
                    <a:gd name="T6" fmla="*/ 0 w 132"/>
                    <a:gd name="T7" fmla="*/ 64 h 164"/>
                    <a:gd name="T8" fmla="*/ 42 w 132"/>
                    <a:gd name="T9" fmla="*/ 164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2" h="164">
                      <a:moveTo>
                        <a:pt x="42" y="164"/>
                      </a:moveTo>
                      <a:cubicBezTo>
                        <a:pt x="132" y="164"/>
                        <a:pt x="132" y="164"/>
                        <a:pt x="132" y="164"/>
                      </a:cubicBezTo>
                      <a:cubicBezTo>
                        <a:pt x="132" y="100"/>
                        <a:pt x="106" y="42"/>
                        <a:pt x="64" y="0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26" y="89"/>
                        <a:pt x="42" y="125"/>
                        <a:pt x="42" y="16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B0F0">
                        <a:alpha val="38000"/>
                      </a:srgbClr>
                    </a:gs>
                    <a:gs pos="100000">
                      <a:srgbClr val="0070C0">
                        <a:alpha val="59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42">
                  <a:extLst>
                    <a:ext uri="{FF2B5EF4-FFF2-40B4-BE49-F238E27FC236}">
                      <a16:creationId xmlns="" xmlns:a16="http://schemas.microsoft.com/office/drawing/2014/main" id="{56B55FF3-9969-F694-123A-BC6A0E78D0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68133" y="3478139"/>
                  <a:ext cx="566230" cy="942397"/>
                </a:xfrm>
                <a:custGeom>
                  <a:avLst/>
                  <a:gdLst>
                    <a:gd name="T0" fmla="*/ 0 w 60"/>
                    <a:gd name="T1" fmla="*/ 18 h 100"/>
                    <a:gd name="T2" fmla="*/ 34 w 60"/>
                    <a:gd name="T3" fmla="*/ 100 h 100"/>
                    <a:gd name="T4" fmla="*/ 60 w 60"/>
                    <a:gd name="T5" fmla="*/ 100 h 100"/>
                    <a:gd name="T6" fmla="*/ 18 w 60"/>
                    <a:gd name="T7" fmla="*/ 0 h 100"/>
                    <a:gd name="T8" fmla="*/ 0 w 60"/>
                    <a:gd name="T9" fmla="*/ 18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100">
                      <a:moveTo>
                        <a:pt x="0" y="18"/>
                      </a:moveTo>
                      <a:cubicBezTo>
                        <a:pt x="21" y="39"/>
                        <a:pt x="34" y="68"/>
                        <a:pt x="34" y="100"/>
                      </a:cubicBezTo>
                      <a:cubicBezTo>
                        <a:pt x="60" y="100"/>
                        <a:pt x="60" y="100"/>
                        <a:pt x="60" y="100"/>
                      </a:cubicBezTo>
                      <a:cubicBezTo>
                        <a:pt x="60" y="61"/>
                        <a:pt x="44" y="25"/>
                        <a:pt x="18" y="0"/>
                      </a:cubicBezTo>
                      <a:lnTo>
                        <a:pt x="0" y="1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32">
                  <a:extLst>
                    <a:ext uri="{FF2B5EF4-FFF2-40B4-BE49-F238E27FC236}">
                      <a16:creationId xmlns="" xmlns:a16="http://schemas.microsoft.com/office/drawing/2014/main" id="{75C203DE-0051-B99B-133C-61513246E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3770" y="4420536"/>
                  <a:ext cx="1073065" cy="1326484"/>
                </a:xfrm>
                <a:custGeom>
                  <a:avLst/>
                  <a:gdLst>
                    <a:gd name="T0" fmla="*/ 36 w 114"/>
                    <a:gd name="T1" fmla="*/ 0 h 141"/>
                    <a:gd name="T2" fmla="*/ 0 w 114"/>
                    <a:gd name="T3" fmla="*/ 86 h 141"/>
                    <a:gd name="T4" fmla="*/ 55 w 114"/>
                    <a:gd name="T5" fmla="*/ 141 h 141"/>
                    <a:gd name="T6" fmla="*/ 114 w 114"/>
                    <a:gd name="T7" fmla="*/ 0 h 141"/>
                    <a:gd name="T8" fmla="*/ 36 w 114"/>
                    <a:gd name="T9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4" h="141">
                      <a:moveTo>
                        <a:pt x="36" y="0"/>
                      </a:moveTo>
                      <a:cubicBezTo>
                        <a:pt x="36" y="34"/>
                        <a:pt x="22" y="64"/>
                        <a:pt x="0" y="86"/>
                      </a:cubicBezTo>
                      <a:cubicBezTo>
                        <a:pt x="55" y="141"/>
                        <a:pt x="55" y="141"/>
                        <a:pt x="55" y="141"/>
                      </a:cubicBezTo>
                      <a:cubicBezTo>
                        <a:pt x="91" y="105"/>
                        <a:pt x="114" y="55"/>
                        <a:pt x="114" y="0"/>
                      </a:cubicBezTo>
                      <a:lnTo>
                        <a:pt x="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0B0F0">
                        <a:alpha val="38000"/>
                      </a:srgbClr>
                    </a:gs>
                    <a:gs pos="100000">
                      <a:srgbClr val="0070C0">
                        <a:alpha val="59000"/>
                      </a:srgbClr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40">
                  <a:extLst>
                    <a:ext uri="{FF2B5EF4-FFF2-40B4-BE49-F238E27FC236}">
                      <a16:creationId xmlns="" xmlns:a16="http://schemas.microsoft.com/office/drawing/2014/main" id="{D96AFF4B-B4AB-9E81-5C92-68122D590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5182" y="4420536"/>
                  <a:ext cx="479118" cy="807769"/>
                </a:xfrm>
                <a:custGeom>
                  <a:avLst/>
                  <a:gdLst>
                    <a:gd name="T0" fmla="*/ 0 w 51"/>
                    <a:gd name="T1" fmla="*/ 71 h 86"/>
                    <a:gd name="T2" fmla="*/ 15 w 51"/>
                    <a:gd name="T3" fmla="*/ 86 h 86"/>
                    <a:gd name="T4" fmla="*/ 51 w 51"/>
                    <a:gd name="T5" fmla="*/ 0 h 86"/>
                    <a:gd name="T6" fmla="*/ 29 w 51"/>
                    <a:gd name="T7" fmla="*/ 0 h 86"/>
                    <a:gd name="T8" fmla="*/ 0 w 51"/>
                    <a:gd name="T9" fmla="*/ 71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86">
                      <a:moveTo>
                        <a:pt x="0" y="71"/>
                      </a:moveTo>
                      <a:cubicBezTo>
                        <a:pt x="15" y="86"/>
                        <a:pt x="15" y="86"/>
                        <a:pt x="15" y="86"/>
                      </a:cubicBezTo>
                      <a:cubicBezTo>
                        <a:pt x="37" y="64"/>
                        <a:pt x="51" y="34"/>
                        <a:pt x="51" y="0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29" y="28"/>
                        <a:pt x="18" y="53"/>
                        <a:pt x="0" y="7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Freeform 33">
                  <a:extLst>
                    <a:ext uri="{FF2B5EF4-FFF2-40B4-BE49-F238E27FC236}">
                      <a16:creationId xmlns="" xmlns:a16="http://schemas.microsoft.com/office/drawing/2014/main" id="{9B0470B3-2FAF-FB60-583E-1C6D6A4CB6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96001" y="5362933"/>
                  <a:ext cx="1544263" cy="1239371"/>
                </a:xfrm>
                <a:custGeom>
                  <a:avLst/>
                  <a:gdLst>
                    <a:gd name="T0" fmla="*/ 0 w 164"/>
                    <a:gd name="T1" fmla="*/ 42 h 132"/>
                    <a:gd name="T2" fmla="*/ 0 w 164"/>
                    <a:gd name="T3" fmla="*/ 132 h 132"/>
                    <a:gd name="T4" fmla="*/ 164 w 164"/>
                    <a:gd name="T5" fmla="*/ 64 h 132"/>
                    <a:gd name="T6" fmla="*/ 100 w 164"/>
                    <a:gd name="T7" fmla="*/ 0 h 132"/>
                    <a:gd name="T8" fmla="*/ 0 w 164"/>
                    <a:gd name="T9" fmla="*/ 42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4" h="132">
                      <a:moveTo>
                        <a:pt x="0" y="42"/>
                      </a:moveTo>
                      <a:cubicBezTo>
                        <a:pt x="0" y="132"/>
                        <a:pt x="0" y="132"/>
                        <a:pt x="0" y="132"/>
                      </a:cubicBezTo>
                      <a:cubicBezTo>
                        <a:pt x="64" y="132"/>
                        <a:pt x="122" y="106"/>
                        <a:pt x="164" y="64"/>
                      </a:cubicBezTo>
                      <a:cubicBezTo>
                        <a:pt x="100" y="0"/>
                        <a:pt x="100" y="0"/>
                        <a:pt x="100" y="0"/>
                      </a:cubicBezTo>
                      <a:cubicBezTo>
                        <a:pt x="75" y="26"/>
                        <a:pt x="39" y="42"/>
                        <a:pt x="0" y="4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B0F0">
                        <a:alpha val="38000"/>
                      </a:srgbClr>
                    </a:gs>
                    <a:gs pos="100000">
                      <a:srgbClr val="0070C0">
                        <a:alpha val="59000"/>
                      </a:srgbClr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="" xmlns:a16="http://schemas.microsoft.com/office/drawing/2014/main" id="{773160C1-268F-4C43-FC97-DD74E6840B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96001" y="5192669"/>
                  <a:ext cx="942397" cy="566230"/>
                </a:xfrm>
                <a:custGeom>
                  <a:avLst/>
                  <a:gdLst>
                    <a:gd name="T0" fmla="*/ 0 w 100"/>
                    <a:gd name="T1" fmla="*/ 34 h 60"/>
                    <a:gd name="T2" fmla="*/ 0 w 100"/>
                    <a:gd name="T3" fmla="*/ 60 h 60"/>
                    <a:gd name="T4" fmla="*/ 100 w 100"/>
                    <a:gd name="T5" fmla="*/ 18 h 60"/>
                    <a:gd name="T6" fmla="*/ 82 w 100"/>
                    <a:gd name="T7" fmla="*/ 0 h 60"/>
                    <a:gd name="T8" fmla="*/ 0 w 100"/>
                    <a:gd name="T9" fmla="*/ 34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60">
                      <a:moveTo>
                        <a:pt x="0" y="34"/>
                      </a:move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39" y="60"/>
                        <a:pt x="75" y="44"/>
                        <a:pt x="100" y="18"/>
                      </a:cubicBezTo>
                      <a:cubicBezTo>
                        <a:pt x="82" y="0"/>
                        <a:pt x="82" y="0"/>
                        <a:pt x="82" y="0"/>
                      </a:cubicBezTo>
                      <a:cubicBezTo>
                        <a:pt x="61" y="21"/>
                        <a:pt x="32" y="34"/>
                        <a:pt x="0" y="3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35">
                  <a:extLst>
                    <a:ext uri="{FF2B5EF4-FFF2-40B4-BE49-F238E27FC236}">
                      <a16:creationId xmlns="" xmlns:a16="http://schemas.microsoft.com/office/drawing/2014/main" id="{FF7FA356-6FC9-6207-6680-67E341A7AF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9517" y="5228306"/>
                  <a:ext cx="1326484" cy="1073065"/>
                </a:xfrm>
                <a:custGeom>
                  <a:avLst/>
                  <a:gdLst>
                    <a:gd name="T0" fmla="*/ 55 w 141"/>
                    <a:gd name="T1" fmla="*/ 0 h 114"/>
                    <a:gd name="T2" fmla="*/ 0 w 141"/>
                    <a:gd name="T3" fmla="*/ 55 h 114"/>
                    <a:gd name="T4" fmla="*/ 141 w 141"/>
                    <a:gd name="T5" fmla="*/ 114 h 114"/>
                    <a:gd name="T6" fmla="*/ 141 w 141"/>
                    <a:gd name="T7" fmla="*/ 36 h 114"/>
                    <a:gd name="T8" fmla="*/ 55 w 141"/>
                    <a:gd name="T9" fmla="*/ 0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1" h="114">
                      <a:moveTo>
                        <a:pt x="55" y="0"/>
                      </a:move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36" y="91"/>
                        <a:pt x="86" y="114"/>
                        <a:pt x="141" y="114"/>
                      </a:cubicBezTo>
                      <a:cubicBezTo>
                        <a:pt x="141" y="36"/>
                        <a:pt x="141" y="36"/>
                        <a:pt x="141" y="36"/>
                      </a:cubicBezTo>
                      <a:cubicBezTo>
                        <a:pt x="107" y="36"/>
                        <a:pt x="77" y="22"/>
                        <a:pt x="55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B0F0">
                        <a:alpha val="38000"/>
                      </a:srgbClr>
                    </a:gs>
                    <a:gs pos="100000">
                      <a:srgbClr val="0070C0">
                        <a:alpha val="59000"/>
                      </a:srgbClr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="" xmlns:a16="http://schemas.microsoft.com/office/drawing/2014/main" id="{8BDDF33A-8A85-533C-9EC6-2C24F67CB8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8232" y="5089718"/>
                  <a:ext cx="807769" cy="479118"/>
                </a:xfrm>
                <a:custGeom>
                  <a:avLst/>
                  <a:gdLst>
                    <a:gd name="T0" fmla="*/ 15 w 86"/>
                    <a:gd name="T1" fmla="*/ 0 h 51"/>
                    <a:gd name="T2" fmla="*/ 0 w 86"/>
                    <a:gd name="T3" fmla="*/ 15 h 51"/>
                    <a:gd name="T4" fmla="*/ 86 w 86"/>
                    <a:gd name="T5" fmla="*/ 51 h 51"/>
                    <a:gd name="T6" fmla="*/ 86 w 86"/>
                    <a:gd name="T7" fmla="*/ 29 h 51"/>
                    <a:gd name="T8" fmla="*/ 15 w 86"/>
                    <a:gd name="T9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1">
                      <a:moveTo>
                        <a:pt x="15" y="0"/>
                      </a:move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22" y="37"/>
                        <a:pt x="52" y="51"/>
                        <a:pt x="86" y="51"/>
                      </a:cubicBezTo>
                      <a:cubicBezTo>
                        <a:pt x="86" y="29"/>
                        <a:pt x="86" y="29"/>
                        <a:pt x="86" y="29"/>
                      </a:cubicBezTo>
                      <a:cubicBezTo>
                        <a:pt x="58" y="29"/>
                        <a:pt x="33" y="18"/>
                        <a:pt x="15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Freeform 34">
                  <a:extLst>
                    <a:ext uri="{FF2B5EF4-FFF2-40B4-BE49-F238E27FC236}">
                      <a16:creationId xmlns="" xmlns:a16="http://schemas.microsoft.com/office/drawing/2014/main" id="{71EE381A-D011-DBED-83F6-120EFE2C96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4233" y="4420537"/>
                  <a:ext cx="1239371" cy="1544263"/>
                </a:xfrm>
                <a:custGeom>
                  <a:avLst/>
                  <a:gdLst>
                    <a:gd name="T0" fmla="*/ 90 w 132"/>
                    <a:gd name="T1" fmla="*/ 0 h 164"/>
                    <a:gd name="T2" fmla="*/ 0 w 132"/>
                    <a:gd name="T3" fmla="*/ 0 h 164"/>
                    <a:gd name="T4" fmla="*/ 68 w 132"/>
                    <a:gd name="T5" fmla="*/ 164 h 164"/>
                    <a:gd name="T6" fmla="*/ 132 w 132"/>
                    <a:gd name="T7" fmla="*/ 100 h 164"/>
                    <a:gd name="T8" fmla="*/ 90 w 132"/>
                    <a:gd name="T9" fmla="*/ 0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2" h="164">
                      <a:moveTo>
                        <a:pt x="9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64"/>
                        <a:pt x="26" y="122"/>
                        <a:pt x="68" y="164"/>
                      </a:cubicBezTo>
                      <a:cubicBezTo>
                        <a:pt x="132" y="100"/>
                        <a:pt x="132" y="100"/>
                        <a:pt x="132" y="100"/>
                      </a:cubicBezTo>
                      <a:cubicBezTo>
                        <a:pt x="106" y="75"/>
                        <a:pt x="90" y="39"/>
                        <a:pt x="9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B0F0">
                        <a:alpha val="38000"/>
                      </a:srgbClr>
                    </a:gs>
                    <a:gs pos="100000">
                      <a:srgbClr val="0070C0">
                        <a:alpha val="59000"/>
                      </a:srgbClr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38">
                  <a:extLst>
                    <a:ext uri="{FF2B5EF4-FFF2-40B4-BE49-F238E27FC236}">
                      <a16:creationId xmlns="" xmlns:a16="http://schemas.microsoft.com/office/drawing/2014/main" id="{8F8F4392-5AEC-4A0D-8A69-1B43517E32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1598" y="4420537"/>
                  <a:ext cx="562270" cy="942397"/>
                </a:xfrm>
                <a:custGeom>
                  <a:avLst/>
                  <a:gdLst>
                    <a:gd name="T0" fmla="*/ 26 w 60"/>
                    <a:gd name="T1" fmla="*/ 0 h 100"/>
                    <a:gd name="T2" fmla="*/ 0 w 60"/>
                    <a:gd name="T3" fmla="*/ 0 h 100"/>
                    <a:gd name="T4" fmla="*/ 42 w 60"/>
                    <a:gd name="T5" fmla="*/ 100 h 100"/>
                    <a:gd name="T6" fmla="*/ 60 w 60"/>
                    <a:gd name="T7" fmla="*/ 82 h 100"/>
                    <a:gd name="T8" fmla="*/ 26 w 60"/>
                    <a:gd name="T9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100">
                      <a:moveTo>
                        <a:pt x="2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9"/>
                        <a:pt x="16" y="75"/>
                        <a:pt x="42" y="100"/>
                      </a:cubicBezTo>
                      <a:cubicBezTo>
                        <a:pt x="60" y="82"/>
                        <a:pt x="60" y="82"/>
                        <a:pt x="60" y="82"/>
                      </a:cubicBezTo>
                      <a:cubicBezTo>
                        <a:pt x="39" y="61"/>
                        <a:pt x="26" y="32"/>
                        <a:pt x="2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28">
                  <a:extLst>
                    <a:ext uri="{FF2B5EF4-FFF2-40B4-BE49-F238E27FC236}">
                      <a16:creationId xmlns="" xmlns:a16="http://schemas.microsoft.com/office/drawing/2014/main" id="{BA812C89-ED4F-AB6A-652A-4219E8464C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5167" y="3094053"/>
                  <a:ext cx="1061187" cy="1326484"/>
                </a:xfrm>
                <a:custGeom>
                  <a:avLst/>
                  <a:gdLst>
                    <a:gd name="T0" fmla="*/ 113 w 113"/>
                    <a:gd name="T1" fmla="*/ 55 h 141"/>
                    <a:gd name="T2" fmla="*/ 59 w 113"/>
                    <a:gd name="T3" fmla="*/ 0 h 141"/>
                    <a:gd name="T4" fmla="*/ 0 w 113"/>
                    <a:gd name="T5" fmla="*/ 141 h 141"/>
                    <a:gd name="T6" fmla="*/ 78 w 113"/>
                    <a:gd name="T7" fmla="*/ 141 h 141"/>
                    <a:gd name="T8" fmla="*/ 113 w 113"/>
                    <a:gd name="T9" fmla="*/ 55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3" h="141">
                      <a:moveTo>
                        <a:pt x="113" y="55"/>
                      </a:move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22" y="36"/>
                        <a:pt x="0" y="86"/>
                        <a:pt x="0" y="141"/>
                      </a:cubicBezTo>
                      <a:cubicBezTo>
                        <a:pt x="78" y="141"/>
                        <a:pt x="78" y="141"/>
                        <a:pt x="78" y="141"/>
                      </a:cubicBezTo>
                      <a:cubicBezTo>
                        <a:pt x="78" y="107"/>
                        <a:pt x="91" y="77"/>
                        <a:pt x="113" y="5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B0F0">
                        <a:alpha val="38000"/>
                      </a:srgbClr>
                    </a:gs>
                    <a:gs pos="100000">
                      <a:srgbClr val="0070C0">
                        <a:alpha val="59000"/>
                      </a:srgbClr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36">
                  <a:extLst>
                    <a:ext uri="{FF2B5EF4-FFF2-40B4-BE49-F238E27FC236}">
                      <a16:creationId xmlns="" xmlns:a16="http://schemas.microsoft.com/office/drawing/2014/main" id="{DB860EBF-EA3D-A63B-F3E7-B29D8D13CC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7702" y="3612768"/>
                  <a:ext cx="479118" cy="807769"/>
                </a:xfrm>
                <a:custGeom>
                  <a:avLst/>
                  <a:gdLst>
                    <a:gd name="T0" fmla="*/ 51 w 51"/>
                    <a:gd name="T1" fmla="*/ 15 h 86"/>
                    <a:gd name="T2" fmla="*/ 36 w 51"/>
                    <a:gd name="T3" fmla="*/ 0 h 86"/>
                    <a:gd name="T4" fmla="*/ 0 w 51"/>
                    <a:gd name="T5" fmla="*/ 86 h 86"/>
                    <a:gd name="T6" fmla="*/ 22 w 51"/>
                    <a:gd name="T7" fmla="*/ 86 h 86"/>
                    <a:gd name="T8" fmla="*/ 51 w 51"/>
                    <a:gd name="T9" fmla="*/ 15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86">
                      <a:moveTo>
                        <a:pt x="51" y="15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4" y="22"/>
                        <a:pt x="0" y="52"/>
                        <a:pt x="0" y="86"/>
                      </a:cubicBezTo>
                      <a:cubicBezTo>
                        <a:pt x="22" y="86"/>
                        <a:pt x="22" y="86"/>
                        <a:pt x="22" y="86"/>
                      </a:cubicBezTo>
                      <a:cubicBezTo>
                        <a:pt x="22" y="58"/>
                        <a:pt x="33" y="33"/>
                        <a:pt x="51" y="1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71" name="Прямоугольник 34">
              <a:extLst>
                <a:ext uri="{FF2B5EF4-FFF2-40B4-BE49-F238E27FC236}">
                  <a16:creationId xmlns="" xmlns:a16="http://schemas.microsoft.com/office/drawing/2014/main" id="{671BACF7-6BB1-BD9A-2ACC-058202189270}"/>
                </a:ext>
              </a:extLst>
            </p:cNvPr>
            <p:cNvSpPr/>
            <p:nvPr/>
          </p:nvSpPr>
          <p:spPr>
            <a:xfrm>
              <a:off x="4928559" y="3620207"/>
              <a:ext cx="2334883" cy="5355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800" b="1" dirty="0">
                  <a:ln w="9525" cmpd="sng">
                    <a:noFill/>
                    <a:prstDash val="solid"/>
                  </a:ln>
                  <a:solidFill>
                    <a:schemeClr val="bg1"/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Black" panose="020B0A06020101010102" charset="-52"/>
                </a:rPr>
                <a:t>АИС </a:t>
              </a:r>
              <a:br>
                <a:rPr lang="ru-RU" sz="1800" b="1" dirty="0">
                  <a:ln w="9525" cmpd="sng">
                    <a:noFill/>
                    <a:prstDash val="solid"/>
                  </a:ln>
                  <a:solidFill>
                    <a:schemeClr val="bg1"/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Black" panose="020B0A06020101010102" charset="-52"/>
                </a:rPr>
              </a:br>
              <a:r>
                <a:rPr lang="ru-RU" sz="1800" b="1" dirty="0">
                  <a:ln w="9525" cmpd="sng">
                    <a:noFill/>
                    <a:prstDash val="solid"/>
                  </a:ln>
                  <a:solidFill>
                    <a:schemeClr val="bg1"/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Black" panose="020B0A06020101010102" charset="-52"/>
                </a:rPr>
                <a:t>НАЛОГ-3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14F89E92-C1AA-F7EC-099E-5C60B290A657}"/>
                </a:ext>
              </a:extLst>
            </p:cNvPr>
            <p:cNvSpPr/>
            <p:nvPr/>
          </p:nvSpPr>
          <p:spPr>
            <a:xfrm>
              <a:off x="8384231" y="3382421"/>
              <a:ext cx="2076020" cy="532360"/>
            </a:xfrm>
            <a:prstGeom prst="roundRect">
              <a:avLst/>
            </a:prstGeom>
            <a:gradFill>
              <a:gsLst>
                <a:gs pos="100000">
                  <a:srgbClr val="00FDC7"/>
                </a:gs>
                <a:gs pos="5000">
                  <a:srgbClr val="002060">
                    <a:alpha val="50000"/>
                  </a:srgbClr>
                </a:gs>
                <a:gs pos="64000">
                  <a:srgbClr val="008CCC">
                    <a:alpha val="82000"/>
                  </a:srgbClr>
                </a:gs>
              </a:gsLst>
              <a:lin ang="20400000" scaled="0"/>
            </a:gradFill>
            <a:ln w="6350">
              <a:noFill/>
              <a:headEnd type="oval"/>
              <a:tailEnd type="oval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9A01179E-5DBC-5997-7D57-A64976DCAB5E}"/>
                </a:ext>
              </a:extLst>
            </p:cNvPr>
            <p:cNvSpPr/>
            <p:nvPr/>
          </p:nvSpPr>
          <p:spPr>
            <a:xfrm>
              <a:off x="3128100" y="4750518"/>
              <a:ext cx="1652179" cy="532360"/>
            </a:xfrm>
            <a:prstGeom prst="roundRect">
              <a:avLst/>
            </a:prstGeom>
            <a:gradFill>
              <a:gsLst>
                <a:gs pos="100000">
                  <a:srgbClr val="00FDC7"/>
                </a:gs>
                <a:gs pos="5000">
                  <a:srgbClr val="002060">
                    <a:alpha val="50000"/>
                  </a:srgbClr>
                </a:gs>
                <a:gs pos="64000">
                  <a:srgbClr val="008CCC">
                    <a:alpha val="82000"/>
                  </a:srgbClr>
                </a:gs>
              </a:gsLst>
              <a:lin ang="20400000" scaled="0"/>
            </a:gradFill>
            <a:ln w="6350">
              <a:noFill/>
              <a:headEnd type="oval"/>
              <a:tailEnd type="oval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1F411D83-DD5C-F646-4674-204C148E2532}"/>
                </a:ext>
              </a:extLst>
            </p:cNvPr>
            <p:cNvSpPr/>
            <p:nvPr/>
          </p:nvSpPr>
          <p:spPr>
            <a:xfrm>
              <a:off x="4283750" y="4864512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9078780F-643B-7AA1-C039-5098CE374189}"/>
                </a:ext>
              </a:extLst>
            </p:cNvPr>
            <p:cNvSpPr/>
            <p:nvPr/>
          </p:nvSpPr>
          <p:spPr>
            <a:xfrm>
              <a:off x="8523412" y="3496415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2C70F377-879C-10CF-32DC-1FCD75241D66}"/>
                </a:ext>
              </a:extLst>
            </p:cNvPr>
            <p:cNvSpPr txBox="1"/>
            <p:nvPr/>
          </p:nvSpPr>
          <p:spPr>
            <a:xfrm>
              <a:off x="8991486" y="3494713"/>
              <a:ext cx="1280977" cy="30777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bg1"/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Распределенный реестр ФНС России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1E473C7D-E727-99BE-89DE-04C326122300}"/>
                </a:ext>
              </a:extLst>
            </p:cNvPr>
            <p:cNvSpPr txBox="1"/>
            <p:nvPr/>
          </p:nvSpPr>
          <p:spPr>
            <a:xfrm>
              <a:off x="3150148" y="4939754"/>
              <a:ext cx="984536" cy="153888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r"/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bg1"/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ЕГРЮЛ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F6B194E1-C83A-0396-0494-91A983E3DDBE}"/>
                </a:ext>
              </a:extLst>
            </p:cNvPr>
            <p:cNvSpPr/>
            <p:nvPr/>
          </p:nvSpPr>
          <p:spPr>
            <a:xfrm>
              <a:off x="6946049" y="2298603"/>
              <a:ext cx="2076020" cy="532360"/>
            </a:xfrm>
            <a:prstGeom prst="roundRect">
              <a:avLst/>
            </a:prstGeom>
            <a:gradFill>
              <a:gsLst>
                <a:gs pos="100000">
                  <a:srgbClr val="00FDC7"/>
                </a:gs>
                <a:gs pos="5000">
                  <a:srgbClr val="002060">
                    <a:alpha val="50000"/>
                  </a:srgbClr>
                </a:gs>
                <a:gs pos="64000">
                  <a:srgbClr val="008CCC">
                    <a:alpha val="82000"/>
                  </a:srgbClr>
                </a:gs>
              </a:gsLst>
              <a:lin ang="20400000" scaled="0"/>
            </a:gradFill>
            <a:ln w="6350">
              <a:noFill/>
              <a:headEnd type="oval"/>
              <a:tailEnd type="oval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A62D6ED4-08C0-61A3-4676-E710D39ABEEA}"/>
                </a:ext>
              </a:extLst>
            </p:cNvPr>
            <p:cNvSpPr/>
            <p:nvPr/>
          </p:nvSpPr>
          <p:spPr>
            <a:xfrm>
              <a:off x="7068437" y="2412597"/>
              <a:ext cx="304372" cy="304372"/>
            </a:xfrm>
            <a:prstGeom prst="ellipse">
              <a:avLst/>
            </a:prstGeom>
            <a:gradFill flip="none" rotWithShape="1">
              <a:gsLst>
                <a:gs pos="23000">
                  <a:srgbClr val="00B0F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77996567-899B-3347-C100-AC27816F7951}"/>
                </a:ext>
              </a:extLst>
            </p:cNvPr>
            <p:cNvSpPr txBox="1"/>
            <p:nvPr/>
          </p:nvSpPr>
          <p:spPr>
            <a:xfrm>
              <a:off x="7517461" y="2410895"/>
              <a:ext cx="1484121" cy="30777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r>
                <a:rPr lang="ru-RU" sz="1000" dirty="0">
                  <a:ln w="9525" cmpd="sng">
                    <a:noFill/>
                    <a:prstDash val="solid"/>
                  </a:ln>
                  <a:solidFill>
                    <a:schemeClr val="bg1"/>
                  </a:solidFill>
                  <a:latin typeface="Golos Text" panose="020B0503020202020204" pitchFamily="34" charset="0"/>
                  <a:ea typeface="Golos Text" panose="020B0503020202020204" pitchFamily="34" charset="0"/>
                  <a:cs typeface="DIN Pro Cond Medium" panose="020B0606020101010102" pitchFamily="34" charset="-52"/>
                </a:rPr>
                <a:t>Сервис оценки юридических лиц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539410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794" y="161931"/>
            <a:ext cx="8424738" cy="628642"/>
          </a:xfrm>
        </p:spPr>
        <p:txBody>
          <a:bodyPr/>
          <a:lstStyle/>
          <a:p>
            <a:r>
              <a:rPr lang="ru-RU" dirty="0"/>
              <a:t>Снижение издержек: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B63F2A0-3E8B-B982-5576-77F2A6D1DCC5}"/>
              </a:ext>
            </a:extLst>
          </p:cNvPr>
          <p:cNvGrpSpPr/>
          <p:nvPr/>
        </p:nvGrpSpPr>
        <p:grpSpPr>
          <a:xfrm>
            <a:off x="-1520984" y="2256503"/>
            <a:ext cx="3041968" cy="3041968"/>
            <a:chOff x="7924101" y="1043092"/>
            <a:chExt cx="1674498" cy="1674498"/>
          </a:xfrm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3AA93AB0-13D6-4BFF-95EB-BB5D033363B9}"/>
                </a:ext>
              </a:extLst>
            </p:cNvPr>
            <p:cNvSpPr/>
            <p:nvPr/>
          </p:nvSpPr>
          <p:spPr>
            <a:xfrm>
              <a:off x="7924101" y="1043092"/>
              <a:ext cx="1674498" cy="1674498"/>
            </a:xfrm>
            <a:prstGeom prst="ellipse">
              <a:avLst/>
            </a:prstGeom>
            <a:solidFill>
              <a:schemeClr val="bg1">
                <a:lumMod val="95000"/>
                <a:alpha val="48000"/>
              </a:schemeClr>
            </a:solidFill>
            <a:ln w="6350">
              <a:noFill/>
              <a:headEnd type="oval"/>
              <a:tailEnd type="oval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635A0B6E-5B19-9BE5-9583-2546E504AED3}"/>
                </a:ext>
              </a:extLst>
            </p:cNvPr>
            <p:cNvSpPr/>
            <p:nvPr/>
          </p:nvSpPr>
          <p:spPr>
            <a:xfrm>
              <a:off x="8411592" y="1524259"/>
              <a:ext cx="699516" cy="699516"/>
            </a:xfrm>
            <a:prstGeom prst="roundRect">
              <a:avLst/>
            </a:prstGeom>
            <a:gradFill>
              <a:gsLst>
                <a:gs pos="100000">
                  <a:srgbClr val="00FDC7"/>
                </a:gs>
                <a:gs pos="5000">
                  <a:srgbClr val="002060">
                    <a:alpha val="50000"/>
                  </a:srgbClr>
                </a:gs>
                <a:gs pos="64000">
                  <a:srgbClr val="008CCC">
                    <a:alpha val="82000"/>
                  </a:srgbClr>
                </a:gs>
              </a:gsLst>
              <a:lin ang="20400000" scaled="0"/>
            </a:gradFill>
            <a:ln>
              <a:noFill/>
            </a:ln>
            <a:effectLst>
              <a:innerShdw blurRad="2159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</p:grp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41C67F92-2E9D-F6F0-C5FB-FBDB52089E37}"/>
              </a:ext>
            </a:extLst>
          </p:cNvPr>
          <p:cNvSpPr/>
          <p:nvPr/>
        </p:nvSpPr>
        <p:spPr>
          <a:xfrm>
            <a:off x="985904" y="3130613"/>
            <a:ext cx="2634375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ru-RU" sz="2000" b="1" dirty="0">
                <a:gradFill>
                  <a:gsLst>
                    <a:gs pos="100000">
                      <a:srgbClr val="00FDC7"/>
                    </a:gs>
                    <a:gs pos="5000">
                      <a:srgbClr val="0070C0"/>
                    </a:gs>
                  </a:gsLst>
                  <a:lin ang="16200000" scaled="0"/>
                </a:gradFill>
                <a:ea typeface="Roboto Condensed" panose="02000000000000000000" pitchFamily="2" charset="0"/>
                <a:cs typeface="Times New Roman" panose="02020603050405020304" pitchFamily="18" charset="0"/>
              </a:rPr>
              <a:t>Использование технологии распределенного реестра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E92DFFB-FAC2-FA5A-35A7-4FC0D15745A5}"/>
              </a:ext>
            </a:extLst>
          </p:cNvPr>
          <p:cNvSpPr txBox="1"/>
          <p:nvPr/>
        </p:nvSpPr>
        <p:spPr>
          <a:xfrm>
            <a:off x="3620279" y="4330134"/>
            <a:ext cx="2127378" cy="12464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ko-KR" sz="1600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Потребители</a:t>
            </a:r>
          </a:p>
          <a:p>
            <a:pPr marL="396000" indent="-396000">
              <a:buSzPct val="60000"/>
              <a:buBlip>
                <a:blip r:embed="rId2"/>
              </a:buBlip>
            </a:pPr>
            <a:r>
              <a:rPr lang="ru-RU" altLang="ko-KR" sz="1200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9 ФОИВ</a:t>
            </a:r>
          </a:p>
          <a:p>
            <a:pPr marL="396000" indent="-396000">
              <a:buSzPct val="60000"/>
              <a:buBlip>
                <a:blip r:embed="rId2"/>
              </a:buBlip>
            </a:pPr>
            <a:r>
              <a:rPr lang="ru-RU" altLang="ko-KR" sz="1200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68 кредитных организаций</a:t>
            </a:r>
          </a:p>
          <a:p>
            <a:pPr marL="396000" indent="-396000">
              <a:buSzPct val="60000"/>
              <a:buBlip>
                <a:blip r:embed="rId2"/>
              </a:buBlip>
            </a:pPr>
            <a:r>
              <a:rPr lang="ru-RU" altLang="ko-KR" sz="1200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Банк России</a:t>
            </a:r>
          </a:p>
          <a:p>
            <a:pPr marL="396000" indent="-396000">
              <a:buSzPct val="60000"/>
              <a:buBlip>
                <a:blip r:embed="rId2"/>
              </a:buBlip>
            </a:pPr>
            <a:r>
              <a:rPr lang="ru-RU" altLang="ko-KR" sz="1200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ВЭБ.РФ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280D91D-F237-1C8B-801D-79C4797B2AE7}"/>
              </a:ext>
            </a:extLst>
          </p:cNvPr>
          <p:cNvSpPr txBox="1"/>
          <p:nvPr/>
        </p:nvSpPr>
        <p:spPr>
          <a:xfrm>
            <a:off x="5915608" y="4330134"/>
            <a:ext cx="2771192" cy="12464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ko-KR" sz="1600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Пилот новой цифровой </a:t>
            </a:r>
            <a:r>
              <a:rPr lang="ru-RU" altLang="ko-KR" sz="160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системы для взаиморасчетов между заказчиком и подрядчиками</a:t>
            </a:r>
            <a:r>
              <a:rPr lang="ru-RU" altLang="ko-KR" sz="1600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7497033-86DE-2207-F7DC-6D1D116179D7}"/>
              </a:ext>
            </a:extLst>
          </p:cNvPr>
          <p:cNvSpPr txBox="1"/>
          <p:nvPr/>
        </p:nvSpPr>
        <p:spPr>
          <a:xfrm>
            <a:off x="3620279" y="1406128"/>
            <a:ext cx="1361296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ko-KR" sz="1200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Программы</a:t>
            </a:r>
            <a:br>
              <a:rPr lang="ru-RU" altLang="ko-KR" sz="1200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</a:br>
            <a:r>
              <a:rPr lang="ru-RU" altLang="ko-KR" sz="1200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поддержки бизнеса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48ADADA-A5AA-8309-A2E0-654C71539E7E}"/>
              </a:ext>
            </a:extLst>
          </p:cNvPr>
          <p:cNvSpPr txBox="1"/>
          <p:nvPr/>
        </p:nvSpPr>
        <p:spPr>
          <a:xfrm>
            <a:off x="6096779" y="1406128"/>
            <a:ext cx="2590022" cy="8156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ko-KR" sz="1200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Заявлений</a:t>
            </a:r>
          </a:p>
          <a:p>
            <a:r>
              <a:rPr lang="en-US" altLang="ko-KR" b="1" dirty="0">
                <a:gradFill>
                  <a:gsLst>
                    <a:gs pos="100000">
                      <a:srgbClr val="00FDC7"/>
                    </a:gs>
                    <a:gs pos="5000">
                      <a:srgbClr val="0070C0"/>
                    </a:gs>
                  </a:gsLst>
                  <a:lin ang="16200000" scaled="0"/>
                </a:gradFill>
                <a:ea typeface="Roboto Condensed" panose="02000000000000000000" pitchFamily="2" charset="0"/>
                <a:cs typeface="Arial" pitchFamily="34" charset="0"/>
              </a:rPr>
              <a:t>&gt;</a:t>
            </a:r>
            <a:r>
              <a:rPr lang="ru-RU" altLang="ko-KR" sz="3600" b="1" dirty="0">
                <a:gradFill>
                  <a:gsLst>
                    <a:gs pos="100000">
                      <a:srgbClr val="00FDC7"/>
                    </a:gs>
                    <a:gs pos="5000">
                      <a:srgbClr val="0070C0"/>
                    </a:gs>
                  </a:gsLst>
                  <a:lin ang="16200000" scaled="0"/>
                </a:gradFill>
                <a:ea typeface="Roboto Condensed" panose="02000000000000000000" pitchFamily="2" charset="0"/>
                <a:cs typeface="Arial" pitchFamily="34" charset="0"/>
              </a:rPr>
              <a:t>39 548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61F263A-CADA-DE79-650F-A3CE4D21D0AB}"/>
              </a:ext>
            </a:extLst>
          </p:cNvPr>
          <p:cNvSpPr txBox="1"/>
          <p:nvPr/>
        </p:nvSpPr>
        <p:spPr>
          <a:xfrm>
            <a:off x="6096779" y="2332834"/>
            <a:ext cx="2590022" cy="87716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ko-KR" sz="1600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на сумму</a:t>
            </a:r>
          </a:p>
          <a:p>
            <a:r>
              <a:rPr lang="en-US" altLang="ko-KR" sz="3600" b="1" dirty="0">
                <a:gradFill>
                  <a:gsLst>
                    <a:gs pos="100000">
                      <a:srgbClr val="00FDC7"/>
                    </a:gs>
                    <a:gs pos="5000">
                      <a:srgbClr val="0070C0"/>
                    </a:gs>
                  </a:gsLst>
                  <a:lin ang="16200000" scaled="0"/>
                </a:gradFill>
                <a:ea typeface="Roboto Condensed" panose="02000000000000000000" pitchFamily="2" charset="0"/>
                <a:cs typeface="Arial" pitchFamily="34" charset="0"/>
              </a:rPr>
              <a:t>3</a:t>
            </a:r>
            <a:r>
              <a:rPr lang="ru-RU" altLang="ko-KR" sz="3600" b="1" dirty="0">
                <a:gradFill>
                  <a:gsLst>
                    <a:gs pos="100000">
                      <a:srgbClr val="00FDC7"/>
                    </a:gs>
                    <a:gs pos="5000">
                      <a:srgbClr val="0070C0"/>
                    </a:gs>
                  </a:gsLst>
                  <a:lin ang="16200000" scaled="0"/>
                </a:gradFill>
                <a:ea typeface="Roboto Condensed" panose="02000000000000000000" pitchFamily="2" charset="0"/>
                <a:cs typeface="Arial" pitchFamily="34" charset="0"/>
              </a:rPr>
              <a:t>,</a:t>
            </a:r>
            <a:r>
              <a:rPr lang="en-US" altLang="ko-KR" sz="3600" b="1" dirty="0">
                <a:gradFill>
                  <a:gsLst>
                    <a:gs pos="100000">
                      <a:srgbClr val="00FDC7"/>
                    </a:gs>
                    <a:gs pos="5000">
                      <a:srgbClr val="0070C0"/>
                    </a:gs>
                  </a:gsLst>
                  <a:lin ang="16200000" scaled="0"/>
                </a:gradFill>
                <a:ea typeface="Roboto Condensed" panose="02000000000000000000" pitchFamily="2" charset="0"/>
                <a:cs typeface="Arial" pitchFamily="34" charset="0"/>
              </a:rPr>
              <a:t>8 </a:t>
            </a:r>
            <a:r>
              <a:rPr lang="ru-RU" altLang="ko-KR" sz="2400" b="1" dirty="0">
                <a:gradFill>
                  <a:gsLst>
                    <a:gs pos="100000">
                      <a:srgbClr val="00FDC7"/>
                    </a:gs>
                    <a:gs pos="5000">
                      <a:srgbClr val="0070C0"/>
                    </a:gs>
                  </a:gsLst>
                  <a:lin ang="16200000" scaled="0"/>
                </a:gradFill>
                <a:ea typeface="Roboto Condensed" panose="02000000000000000000" pitchFamily="2" charset="0"/>
                <a:cs typeface="Arial" pitchFamily="34" charset="0"/>
              </a:rPr>
              <a:t>трлн руб.</a:t>
            </a:r>
            <a:endParaRPr lang="ru-RU" altLang="ko-KR" sz="3600" b="1" dirty="0">
              <a:gradFill>
                <a:gsLst>
                  <a:gs pos="100000">
                    <a:srgbClr val="00FDC7"/>
                  </a:gs>
                  <a:gs pos="5000">
                    <a:srgbClr val="0070C0"/>
                  </a:gs>
                </a:gsLst>
                <a:lin ang="16200000" scaled="0"/>
              </a:gradFill>
              <a:ea typeface="Roboto Condensed" panose="02000000000000000000" pitchFamily="2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8A264FE-23B7-75E3-A450-5C6F84C794AE}"/>
              </a:ext>
            </a:extLst>
          </p:cNvPr>
          <p:cNvSpPr txBox="1"/>
          <p:nvPr/>
        </p:nvSpPr>
        <p:spPr>
          <a:xfrm>
            <a:off x="3620279" y="2225112"/>
            <a:ext cx="2127378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altLang="ko-KR" sz="4800" b="1" dirty="0">
                <a:gradFill>
                  <a:gsLst>
                    <a:gs pos="100000">
                      <a:srgbClr val="00FDC7"/>
                    </a:gs>
                    <a:gs pos="5000">
                      <a:srgbClr val="0070C0"/>
                    </a:gs>
                  </a:gsLst>
                  <a:lin ang="16200000" scaled="0"/>
                </a:gradFill>
                <a:ea typeface="Roboto Condensed" panose="02000000000000000000" pitchFamily="2" charset="0"/>
                <a:cs typeface="Arial" pitchFamily="34" charset="0"/>
              </a:rPr>
              <a:t>10</a:t>
            </a:r>
          </a:p>
          <a:p>
            <a:pPr>
              <a:spcAft>
                <a:spcPts val="600"/>
              </a:spcAft>
            </a:pPr>
            <a:r>
              <a:rPr lang="ru-RU" altLang="ko-KR" sz="1600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постановлений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A003251-C4F1-E380-17C3-5940BC30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865" y="5310085"/>
            <a:ext cx="1940988" cy="158454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E7ECD5B4-C446-CCCD-D888-70F3DB998EC7}"/>
              </a:ext>
            </a:extLst>
          </p:cNvPr>
          <p:cNvSpPr/>
          <p:nvPr/>
        </p:nvSpPr>
        <p:spPr>
          <a:xfrm>
            <a:off x="3171825" y="261938"/>
            <a:ext cx="4317545" cy="428627"/>
          </a:xfrm>
          <a:prstGeom prst="round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>
            <a:innerShdw blurRad="2159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400" b="1" dirty="0"/>
              <a:t>Сервис программ поддержки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76600994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/>
          <p:bldP spid="15" grpId="0"/>
          <p:bldP spid="16" grpId="0"/>
          <p:bldP spid="17" grpId="0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/>
          <p:bldP spid="15" grpId="0"/>
          <p:bldP spid="16" grpId="0"/>
          <p:bldP spid="17" grpId="0"/>
          <p:bldP spid="1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="" xmlns:a16="http://schemas.microsoft.com/office/drawing/2014/main" id="{3DB85691-95C3-A140-18C8-93B1D53D7475}"/>
              </a:ext>
            </a:extLst>
          </p:cNvPr>
          <p:cNvSpPr/>
          <p:nvPr/>
        </p:nvSpPr>
        <p:spPr>
          <a:xfrm>
            <a:off x="2608652" y="2132646"/>
            <a:ext cx="1674498" cy="1674498"/>
          </a:xfrm>
          <a:prstGeom prst="ellipse">
            <a:avLst/>
          </a:prstGeom>
          <a:solidFill>
            <a:schemeClr val="bg1">
              <a:lumMod val="95000"/>
              <a:alpha val="48000"/>
            </a:schemeClr>
          </a:solidFill>
          <a:ln w="6350">
            <a:noFill/>
            <a:headEnd type="oval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255F68B-39EB-1883-B962-7B2E849EDC91}"/>
              </a:ext>
            </a:extLst>
          </p:cNvPr>
          <p:cNvSpPr/>
          <p:nvPr/>
        </p:nvSpPr>
        <p:spPr>
          <a:xfrm>
            <a:off x="2608652" y="3547684"/>
            <a:ext cx="1674498" cy="1674498"/>
          </a:xfrm>
          <a:prstGeom prst="ellipse">
            <a:avLst/>
          </a:prstGeom>
          <a:solidFill>
            <a:schemeClr val="bg1">
              <a:lumMod val="95000"/>
              <a:alpha val="48000"/>
            </a:schemeClr>
          </a:solidFill>
          <a:ln w="6350">
            <a:noFill/>
            <a:headEnd type="oval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D7CC9080-5DD1-9D21-2CDF-16CE60D94418}"/>
              </a:ext>
            </a:extLst>
          </p:cNvPr>
          <p:cNvSpPr/>
          <p:nvPr/>
        </p:nvSpPr>
        <p:spPr>
          <a:xfrm>
            <a:off x="2608652" y="4962722"/>
            <a:ext cx="1674498" cy="1674498"/>
          </a:xfrm>
          <a:prstGeom prst="ellipse">
            <a:avLst/>
          </a:prstGeom>
          <a:solidFill>
            <a:schemeClr val="bg1">
              <a:lumMod val="95000"/>
              <a:alpha val="48000"/>
            </a:schemeClr>
          </a:solidFill>
          <a:ln w="6350">
            <a:noFill/>
            <a:headEnd type="oval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object 45">
            <a:extLst>
              <a:ext uri="{FF2B5EF4-FFF2-40B4-BE49-F238E27FC236}">
                <a16:creationId xmlns="" xmlns:a16="http://schemas.microsoft.com/office/drawing/2014/main" id="{345D2BF2-0AA4-C661-A4F0-9B6076CF5355}"/>
              </a:ext>
            </a:extLst>
          </p:cNvPr>
          <p:cNvSpPr/>
          <p:nvPr/>
        </p:nvSpPr>
        <p:spPr>
          <a:xfrm flipV="1">
            <a:off x="3585013" y="2547758"/>
            <a:ext cx="4022090" cy="3163890"/>
          </a:xfrm>
          <a:custGeom>
            <a:avLst/>
            <a:gdLst/>
            <a:ahLst/>
            <a:cxnLst/>
            <a:rect l="l" t="t" r="r" b="b"/>
            <a:pathLst>
              <a:path w="4022090" h="1018539">
                <a:moveTo>
                  <a:pt x="0" y="0"/>
                </a:moveTo>
                <a:lnTo>
                  <a:pt x="58562" y="1687"/>
                </a:lnTo>
                <a:lnTo>
                  <a:pt x="116080" y="4004"/>
                </a:lnTo>
                <a:lnTo>
                  <a:pt x="172579" y="6935"/>
                </a:lnTo>
                <a:lnTo>
                  <a:pt x="228080" y="10468"/>
                </a:lnTo>
                <a:lnTo>
                  <a:pt x="282608" y="14587"/>
                </a:lnTo>
                <a:lnTo>
                  <a:pt x="336186" y="19278"/>
                </a:lnTo>
                <a:lnTo>
                  <a:pt x="388838" y="24529"/>
                </a:lnTo>
                <a:lnTo>
                  <a:pt x="440587" y="30323"/>
                </a:lnTo>
                <a:lnTo>
                  <a:pt x="491456" y="36649"/>
                </a:lnTo>
                <a:lnTo>
                  <a:pt x="541468" y="43490"/>
                </a:lnTo>
                <a:lnTo>
                  <a:pt x="590648" y="50833"/>
                </a:lnTo>
                <a:lnTo>
                  <a:pt x="639019" y="58665"/>
                </a:lnTo>
                <a:lnTo>
                  <a:pt x="686603" y="66970"/>
                </a:lnTo>
                <a:lnTo>
                  <a:pt x="733425" y="75735"/>
                </a:lnTo>
                <a:lnTo>
                  <a:pt x="779508" y="84946"/>
                </a:lnTo>
                <a:lnTo>
                  <a:pt x="824875" y="94589"/>
                </a:lnTo>
                <a:lnTo>
                  <a:pt x="869550" y="104649"/>
                </a:lnTo>
                <a:lnTo>
                  <a:pt x="913557" y="115112"/>
                </a:lnTo>
                <a:lnTo>
                  <a:pt x="956918" y="125965"/>
                </a:lnTo>
                <a:lnTo>
                  <a:pt x="999657" y="137193"/>
                </a:lnTo>
                <a:lnTo>
                  <a:pt x="1041797" y="148782"/>
                </a:lnTo>
                <a:lnTo>
                  <a:pt x="1083362" y="160718"/>
                </a:lnTo>
                <a:lnTo>
                  <a:pt x="1124376" y="172987"/>
                </a:lnTo>
                <a:lnTo>
                  <a:pt x="1164862" y="185575"/>
                </a:lnTo>
                <a:lnTo>
                  <a:pt x="1204842" y="198468"/>
                </a:lnTo>
                <a:lnTo>
                  <a:pt x="1244342" y="211651"/>
                </a:lnTo>
                <a:lnTo>
                  <a:pt x="1283383" y="225110"/>
                </a:lnTo>
                <a:lnTo>
                  <a:pt x="1321990" y="238832"/>
                </a:lnTo>
                <a:lnTo>
                  <a:pt x="1360186" y="252802"/>
                </a:lnTo>
                <a:lnTo>
                  <a:pt x="1397994" y="267007"/>
                </a:lnTo>
                <a:lnTo>
                  <a:pt x="1435438" y="281431"/>
                </a:lnTo>
                <a:lnTo>
                  <a:pt x="1472541" y="296062"/>
                </a:lnTo>
                <a:lnTo>
                  <a:pt x="1509327" y="310884"/>
                </a:lnTo>
                <a:lnTo>
                  <a:pt x="1545819" y="325885"/>
                </a:lnTo>
                <a:lnTo>
                  <a:pt x="1582041" y="341049"/>
                </a:lnTo>
                <a:lnTo>
                  <a:pt x="1618015" y="356362"/>
                </a:lnTo>
                <a:lnTo>
                  <a:pt x="1653766" y="371811"/>
                </a:lnTo>
                <a:lnTo>
                  <a:pt x="1689316" y="387381"/>
                </a:lnTo>
                <a:lnTo>
                  <a:pt x="1724690" y="403059"/>
                </a:lnTo>
                <a:lnTo>
                  <a:pt x="1759911" y="418829"/>
                </a:lnTo>
                <a:lnTo>
                  <a:pt x="1795001" y="434679"/>
                </a:lnTo>
                <a:lnTo>
                  <a:pt x="1829985" y="450594"/>
                </a:lnTo>
                <a:lnTo>
                  <a:pt x="1864886" y="466560"/>
                </a:lnTo>
                <a:lnTo>
                  <a:pt x="1899728" y="482562"/>
                </a:lnTo>
                <a:lnTo>
                  <a:pt x="1934533" y="498587"/>
                </a:lnTo>
                <a:lnTo>
                  <a:pt x="1969325" y="514621"/>
                </a:lnTo>
                <a:lnTo>
                  <a:pt x="2004128" y="530649"/>
                </a:lnTo>
                <a:lnTo>
                  <a:pt x="2038965" y="546657"/>
                </a:lnTo>
                <a:lnTo>
                  <a:pt x="2073860" y="562632"/>
                </a:lnTo>
                <a:lnTo>
                  <a:pt x="2108836" y="578559"/>
                </a:lnTo>
                <a:lnTo>
                  <a:pt x="2143916" y="594423"/>
                </a:lnTo>
                <a:lnTo>
                  <a:pt x="2179124" y="610212"/>
                </a:lnTo>
                <a:lnTo>
                  <a:pt x="2214483" y="625911"/>
                </a:lnTo>
                <a:lnTo>
                  <a:pt x="2250017" y="641505"/>
                </a:lnTo>
                <a:lnTo>
                  <a:pt x="2285748" y="656981"/>
                </a:lnTo>
                <a:lnTo>
                  <a:pt x="2321702" y="672325"/>
                </a:lnTo>
                <a:lnTo>
                  <a:pt x="2357900" y="687522"/>
                </a:lnTo>
                <a:lnTo>
                  <a:pt x="2394367" y="702558"/>
                </a:lnTo>
                <a:lnTo>
                  <a:pt x="2431125" y="717419"/>
                </a:lnTo>
                <a:lnTo>
                  <a:pt x="2468199" y="732092"/>
                </a:lnTo>
                <a:lnTo>
                  <a:pt x="2505612" y="746562"/>
                </a:lnTo>
                <a:lnTo>
                  <a:pt x="2543386" y="760814"/>
                </a:lnTo>
                <a:lnTo>
                  <a:pt x="2581546" y="774836"/>
                </a:lnTo>
                <a:lnTo>
                  <a:pt x="2620115" y="788612"/>
                </a:lnTo>
                <a:lnTo>
                  <a:pt x="2659117" y="802128"/>
                </a:lnTo>
                <a:lnTo>
                  <a:pt x="2698574" y="815372"/>
                </a:lnTo>
                <a:lnTo>
                  <a:pt x="2738511" y="828327"/>
                </a:lnTo>
                <a:lnTo>
                  <a:pt x="2778950" y="840981"/>
                </a:lnTo>
                <a:lnTo>
                  <a:pt x="2819915" y="853319"/>
                </a:lnTo>
                <a:lnTo>
                  <a:pt x="2861430" y="865328"/>
                </a:lnTo>
                <a:lnTo>
                  <a:pt x="2903518" y="876992"/>
                </a:lnTo>
                <a:lnTo>
                  <a:pt x="2946202" y="888298"/>
                </a:lnTo>
                <a:lnTo>
                  <a:pt x="2989506" y="899232"/>
                </a:lnTo>
                <a:lnTo>
                  <a:pt x="3033454" y="909780"/>
                </a:lnTo>
                <a:lnTo>
                  <a:pt x="3078068" y="919927"/>
                </a:lnTo>
                <a:lnTo>
                  <a:pt x="3123372" y="929660"/>
                </a:lnTo>
                <a:lnTo>
                  <a:pt x="3169390" y="938964"/>
                </a:lnTo>
                <a:lnTo>
                  <a:pt x="3216145" y="947825"/>
                </a:lnTo>
                <a:lnTo>
                  <a:pt x="3263660" y="956230"/>
                </a:lnTo>
                <a:lnTo>
                  <a:pt x="3311959" y="964164"/>
                </a:lnTo>
                <a:lnTo>
                  <a:pt x="3361065" y="971612"/>
                </a:lnTo>
                <a:lnTo>
                  <a:pt x="3411002" y="978562"/>
                </a:lnTo>
                <a:lnTo>
                  <a:pt x="3461793" y="984998"/>
                </a:lnTo>
                <a:lnTo>
                  <a:pt x="3513462" y="990907"/>
                </a:lnTo>
                <a:lnTo>
                  <a:pt x="3566031" y="996275"/>
                </a:lnTo>
                <a:lnTo>
                  <a:pt x="3619525" y="1001087"/>
                </a:lnTo>
                <a:lnTo>
                  <a:pt x="3673967" y="1005329"/>
                </a:lnTo>
                <a:lnTo>
                  <a:pt x="3729380" y="1008988"/>
                </a:lnTo>
                <a:lnTo>
                  <a:pt x="3785788" y="1012049"/>
                </a:lnTo>
                <a:lnTo>
                  <a:pt x="3843214" y="1014497"/>
                </a:lnTo>
                <a:lnTo>
                  <a:pt x="3901682" y="1016320"/>
                </a:lnTo>
                <a:lnTo>
                  <a:pt x="3961214" y="1017503"/>
                </a:lnTo>
                <a:lnTo>
                  <a:pt x="4021836" y="1018032"/>
                </a:lnTo>
              </a:path>
            </a:pathLst>
          </a:custGeom>
          <a:ln w="50800">
            <a:solidFill>
              <a:srgbClr val="0070C0">
                <a:alpha val="70000"/>
              </a:srgb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5">
            <a:extLst>
              <a:ext uri="{FF2B5EF4-FFF2-40B4-BE49-F238E27FC236}">
                <a16:creationId xmlns="" xmlns:a16="http://schemas.microsoft.com/office/drawing/2014/main" id="{DC93DB60-08BB-9365-8968-F5FE82C79938}"/>
              </a:ext>
            </a:extLst>
          </p:cNvPr>
          <p:cNvSpPr/>
          <p:nvPr/>
        </p:nvSpPr>
        <p:spPr>
          <a:xfrm>
            <a:off x="3585013" y="2788191"/>
            <a:ext cx="4022090" cy="2280986"/>
          </a:xfrm>
          <a:custGeom>
            <a:avLst/>
            <a:gdLst/>
            <a:ahLst/>
            <a:cxnLst/>
            <a:rect l="l" t="t" r="r" b="b"/>
            <a:pathLst>
              <a:path w="4022090" h="1018539">
                <a:moveTo>
                  <a:pt x="0" y="0"/>
                </a:moveTo>
                <a:lnTo>
                  <a:pt x="58562" y="1687"/>
                </a:lnTo>
                <a:lnTo>
                  <a:pt x="116080" y="4004"/>
                </a:lnTo>
                <a:lnTo>
                  <a:pt x="172579" y="6935"/>
                </a:lnTo>
                <a:lnTo>
                  <a:pt x="228080" y="10468"/>
                </a:lnTo>
                <a:lnTo>
                  <a:pt x="282608" y="14587"/>
                </a:lnTo>
                <a:lnTo>
                  <a:pt x="336186" y="19278"/>
                </a:lnTo>
                <a:lnTo>
                  <a:pt x="388838" y="24529"/>
                </a:lnTo>
                <a:lnTo>
                  <a:pt x="440587" y="30323"/>
                </a:lnTo>
                <a:lnTo>
                  <a:pt x="491456" y="36649"/>
                </a:lnTo>
                <a:lnTo>
                  <a:pt x="541468" y="43490"/>
                </a:lnTo>
                <a:lnTo>
                  <a:pt x="590648" y="50833"/>
                </a:lnTo>
                <a:lnTo>
                  <a:pt x="639019" y="58665"/>
                </a:lnTo>
                <a:lnTo>
                  <a:pt x="686603" y="66970"/>
                </a:lnTo>
                <a:lnTo>
                  <a:pt x="733425" y="75735"/>
                </a:lnTo>
                <a:lnTo>
                  <a:pt x="779508" y="84946"/>
                </a:lnTo>
                <a:lnTo>
                  <a:pt x="824875" y="94589"/>
                </a:lnTo>
                <a:lnTo>
                  <a:pt x="869550" y="104649"/>
                </a:lnTo>
                <a:lnTo>
                  <a:pt x="913557" y="115112"/>
                </a:lnTo>
                <a:lnTo>
                  <a:pt x="956918" y="125965"/>
                </a:lnTo>
                <a:lnTo>
                  <a:pt x="999657" y="137193"/>
                </a:lnTo>
                <a:lnTo>
                  <a:pt x="1041797" y="148782"/>
                </a:lnTo>
                <a:lnTo>
                  <a:pt x="1083362" y="160718"/>
                </a:lnTo>
                <a:lnTo>
                  <a:pt x="1124376" y="172987"/>
                </a:lnTo>
                <a:lnTo>
                  <a:pt x="1164862" y="185575"/>
                </a:lnTo>
                <a:lnTo>
                  <a:pt x="1204842" y="198468"/>
                </a:lnTo>
                <a:lnTo>
                  <a:pt x="1244342" y="211651"/>
                </a:lnTo>
                <a:lnTo>
                  <a:pt x="1283383" y="225110"/>
                </a:lnTo>
                <a:lnTo>
                  <a:pt x="1321990" y="238832"/>
                </a:lnTo>
                <a:lnTo>
                  <a:pt x="1360186" y="252802"/>
                </a:lnTo>
                <a:lnTo>
                  <a:pt x="1397994" y="267007"/>
                </a:lnTo>
                <a:lnTo>
                  <a:pt x="1435438" y="281431"/>
                </a:lnTo>
                <a:lnTo>
                  <a:pt x="1472541" y="296062"/>
                </a:lnTo>
                <a:lnTo>
                  <a:pt x="1509327" y="310884"/>
                </a:lnTo>
                <a:lnTo>
                  <a:pt x="1545819" y="325885"/>
                </a:lnTo>
                <a:lnTo>
                  <a:pt x="1582041" y="341049"/>
                </a:lnTo>
                <a:lnTo>
                  <a:pt x="1618015" y="356362"/>
                </a:lnTo>
                <a:lnTo>
                  <a:pt x="1653766" y="371811"/>
                </a:lnTo>
                <a:lnTo>
                  <a:pt x="1689316" y="387381"/>
                </a:lnTo>
                <a:lnTo>
                  <a:pt x="1724690" y="403059"/>
                </a:lnTo>
                <a:lnTo>
                  <a:pt x="1759911" y="418829"/>
                </a:lnTo>
                <a:lnTo>
                  <a:pt x="1795001" y="434679"/>
                </a:lnTo>
                <a:lnTo>
                  <a:pt x="1829985" y="450594"/>
                </a:lnTo>
                <a:lnTo>
                  <a:pt x="1864886" y="466560"/>
                </a:lnTo>
                <a:lnTo>
                  <a:pt x="1899728" y="482562"/>
                </a:lnTo>
                <a:lnTo>
                  <a:pt x="1934533" y="498587"/>
                </a:lnTo>
                <a:lnTo>
                  <a:pt x="1969325" y="514621"/>
                </a:lnTo>
                <a:lnTo>
                  <a:pt x="2004128" y="530649"/>
                </a:lnTo>
                <a:lnTo>
                  <a:pt x="2038965" y="546657"/>
                </a:lnTo>
                <a:lnTo>
                  <a:pt x="2073860" y="562632"/>
                </a:lnTo>
                <a:lnTo>
                  <a:pt x="2108836" y="578559"/>
                </a:lnTo>
                <a:lnTo>
                  <a:pt x="2143916" y="594423"/>
                </a:lnTo>
                <a:lnTo>
                  <a:pt x="2179124" y="610212"/>
                </a:lnTo>
                <a:lnTo>
                  <a:pt x="2214483" y="625911"/>
                </a:lnTo>
                <a:lnTo>
                  <a:pt x="2250017" y="641505"/>
                </a:lnTo>
                <a:lnTo>
                  <a:pt x="2285748" y="656981"/>
                </a:lnTo>
                <a:lnTo>
                  <a:pt x="2321702" y="672325"/>
                </a:lnTo>
                <a:lnTo>
                  <a:pt x="2357900" y="687522"/>
                </a:lnTo>
                <a:lnTo>
                  <a:pt x="2394367" y="702558"/>
                </a:lnTo>
                <a:lnTo>
                  <a:pt x="2431125" y="717419"/>
                </a:lnTo>
                <a:lnTo>
                  <a:pt x="2468199" y="732092"/>
                </a:lnTo>
                <a:lnTo>
                  <a:pt x="2505612" y="746562"/>
                </a:lnTo>
                <a:lnTo>
                  <a:pt x="2543386" y="760814"/>
                </a:lnTo>
                <a:lnTo>
                  <a:pt x="2581546" y="774836"/>
                </a:lnTo>
                <a:lnTo>
                  <a:pt x="2620115" y="788612"/>
                </a:lnTo>
                <a:lnTo>
                  <a:pt x="2659117" y="802128"/>
                </a:lnTo>
                <a:lnTo>
                  <a:pt x="2698574" y="815372"/>
                </a:lnTo>
                <a:lnTo>
                  <a:pt x="2738511" y="828327"/>
                </a:lnTo>
                <a:lnTo>
                  <a:pt x="2778950" y="840981"/>
                </a:lnTo>
                <a:lnTo>
                  <a:pt x="2819915" y="853319"/>
                </a:lnTo>
                <a:lnTo>
                  <a:pt x="2861430" y="865328"/>
                </a:lnTo>
                <a:lnTo>
                  <a:pt x="2903518" y="876992"/>
                </a:lnTo>
                <a:lnTo>
                  <a:pt x="2946202" y="888298"/>
                </a:lnTo>
                <a:lnTo>
                  <a:pt x="2989506" y="899232"/>
                </a:lnTo>
                <a:lnTo>
                  <a:pt x="3033454" y="909780"/>
                </a:lnTo>
                <a:lnTo>
                  <a:pt x="3078068" y="919927"/>
                </a:lnTo>
                <a:lnTo>
                  <a:pt x="3123372" y="929660"/>
                </a:lnTo>
                <a:lnTo>
                  <a:pt x="3169390" y="938964"/>
                </a:lnTo>
                <a:lnTo>
                  <a:pt x="3216145" y="947825"/>
                </a:lnTo>
                <a:lnTo>
                  <a:pt x="3263660" y="956230"/>
                </a:lnTo>
                <a:lnTo>
                  <a:pt x="3311959" y="964164"/>
                </a:lnTo>
                <a:lnTo>
                  <a:pt x="3361065" y="971612"/>
                </a:lnTo>
                <a:lnTo>
                  <a:pt x="3411002" y="978562"/>
                </a:lnTo>
                <a:lnTo>
                  <a:pt x="3461793" y="984998"/>
                </a:lnTo>
                <a:lnTo>
                  <a:pt x="3513462" y="990907"/>
                </a:lnTo>
                <a:lnTo>
                  <a:pt x="3566031" y="996275"/>
                </a:lnTo>
                <a:lnTo>
                  <a:pt x="3619525" y="1001087"/>
                </a:lnTo>
                <a:lnTo>
                  <a:pt x="3673967" y="1005329"/>
                </a:lnTo>
                <a:lnTo>
                  <a:pt x="3729380" y="1008988"/>
                </a:lnTo>
                <a:lnTo>
                  <a:pt x="3785788" y="1012049"/>
                </a:lnTo>
                <a:lnTo>
                  <a:pt x="3843214" y="1014497"/>
                </a:lnTo>
                <a:lnTo>
                  <a:pt x="3901682" y="1016320"/>
                </a:lnTo>
                <a:lnTo>
                  <a:pt x="3961214" y="1017503"/>
                </a:lnTo>
                <a:lnTo>
                  <a:pt x="4021836" y="1018032"/>
                </a:lnTo>
              </a:path>
            </a:pathLst>
          </a:custGeom>
          <a:ln w="50800">
            <a:solidFill>
              <a:srgbClr val="00D8C0">
                <a:alpha val="70000"/>
              </a:srgb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1">
            <a:extLst>
              <a:ext uri="{FF2B5EF4-FFF2-40B4-BE49-F238E27FC236}">
                <a16:creationId xmlns="" xmlns:a16="http://schemas.microsoft.com/office/drawing/2014/main" id="{2FD8A964-1C56-9036-378D-88CC94E80867}"/>
              </a:ext>
            </a:extLst>
          </p:cNvPr>
          <p:cNvSpPr/>
          <p:nvPr/>
        </p:nvSpPr>
        <p:spPr>
          <a:xfrm>
            <a:off x="3584251" y="2976248"/>
            <a:ext cx="3980815" cy="3163891"/>
          </a:xfrm>
          <a:custGeom>
            <a:avLst/>
            <a:gdLst/>
            <a:ahLst/>
            <a:cxnLst/>
            <a:rect l="l" t="t" r="r" b="b"/>
            <a:pathLst>
              <a:path w="3980815" h="1911350">
                <a:moveTo>
                  <a:pt x="0" y="0"/>
                </a:moveTo>
                <a:lnTo>
                  <a:pt x="49521" y="2628"/>
                </a:lnTo>
                <a:lnTo>
                  <a:pt x="98289" y="6119"/>
                </a:lnTo>
                <a:lnTo>
                  <a:pt x="146316" y="10456"/>
                </a:lnTo>
                <a:lnTo>
                  <a:pt x="193618" y="15622"/>
                </a:lnTo>
                <a:lnTo>
                  <a:pt x="240208" y="21602"/>
                </a:lnTo>
                <a:lnTo>
                  <a:pt x="286101" y="28378"/>
                </a:lnTo>
                <a:lnTo>
                  <a:pt x="331312" y="35934"/>
                </a:lnTo>
                <a:lnTo>
                  <a:pt x="375855" y="44255"/>
                </a:lnTo>
                <a:lnTo>
                  <a:pt x="419744" y="53323"/>
                </a:lnTo>
                <a:lnTo>
                  <a:pt x="462994" y="63121"/>
                </a:lnTo>
                <a:lnTo>
                  <a:pt x="505619" y="73634"/>
                </a:lnTo>
                <a:lnTo>
                  <a:pt x="547633" y="84846"/>
                </a:lnTo>
                <a:lnTo>
                  <a:pt x="589052" y="96738"/>
                </a:lnTo>
                <a:lnTo>
                  <a:pt x="629888" y="109296"/>
                </a:lnTo>
                <a:lnTo>
                  <a:pt x="670158" y="122503"/>
                </a:lnTo>
                <a:lnTo>
                  <a:pt x="709874" y="136342"/>
                </a:lnTo>
                <a:lnTo>
                  <a:pt x="749052" y="150797"/>
                </a:lnTo>
                <a:lnTo>
                  <a:pt x="787706" y="165851"/>
                </a:lnTo>
                <a:lnTo>
                  <a:pt x="825851" y="181488"/>
                </a:lnTo>
                <a:lnTo>
                  <a:pt x="863500" y="197692"/>
                </a:lnTo>
                <a:lnTo>
                  <a:pt x="900668" y="214446"/>
                </a:lnTo>
                <a:lnTo>
                  <a:pt x="937370" y="231733"/>
                </a:lnTo>
                <a:lnTo>
                  <a:pt x="973620" y="249538"/>
                </a:lnTo>
                <a:lnTo>
                  <a:pt x="1009432" y="267843"/>
                </a:lnTo>
                <a:lnTo>
                  <a:pt x="1044821" y="286632"/>
                </a:lnTo>
                <a:lnTo>
                  <a:pt x="1079801" y="305890"/>
                </a:lnTo>
                <a:lnTo>
                  <a:pt x="1114387" y="325599"/>
                </a:lnTo>
                <a:lnTo>
                  <a:pt x="1148592" y="345742"/>
                </a:lnTo>
                <a:lnTo>
                  <a:pt x="1182432" y="366305"/>
                </a:lnTo>
                <a:lnTo>
                  <a:pt x="1215921" y="387269"/>
                </a:lnTo>
                <a:lnTo>
                  <a:pt x="1249073" y="408619"/>
                </a:lnTo>
                <a:lnTo>
                  <a:pt x="1281903" y="430338"/>
                </a:lnTo>
                <a:lnTo>
                  <a:pt x="1314425" y="452410"/>
                </a:lnTo>
                <a:lnTo>
                  <a:pt x="1346653" y="474818"/>
                </a:lnTo>
                <a:lnTo>
                  <a:pt x="1378602" y="497546"/>
                </a:lnTo>
                <a:lnTo>
                  <a:pt x="1410286" y="520578"/>
                </a:lnTo>
                <a:lnTo>
                  <a:pt x="1441720" y="543896"/>
                </a:lnTo>
                <a:lnTo>
                  <a:pt x="1472917" y="567485"/>
                </a:lnTo>
                <a:lnTo>
                  <a:pt x="1503893" y="591328"/>
                </a:lnTo>
                <a:lnTo>
                  <a:pt x="1534663" y="615409"/>
                </a:lnTo>
                <a:lnTo>
                  <a:pt x="1565239" y="639711"/>
                </a:lnTo>
                <a:lnTo>
                  <a:pt x="1595637" y="664218"/>
                </a:lnTo>
                <a:lnTo>
                  <a:pt x="1625871" y="688913"/>
                </a:lnTo>
                <a:lnTo>
                  <a:pt x="1655955" y="713780"/>
                </a:lnTo>
                <a:lnTo>
                  <a:pt x="1685904" y="738802"/>
                </a:lnTo>
                <a:lnTo>
                  <a:pt x="1715733" y="763963"/>
                </a:lnTo>
                <a:lnTo>
                  <a:pt x="1745455" y="789247"/>
                </a:lnTo>
                <a:lnTo>
                  <a:pt x="1775085" y="814637"/>
                </a:lnTo>
                <a:lnTo>
                  <a:pt x="1804638" y="840116"/>
                </a:lnTo>
                <a:lnTo>
                  <a:pt x="1834128" y="865669"/>
                </a:lnTo>
                <a:lnTo>
                  <a:pt x="1863568" y="891279"/>
                </a:lnTo>
                <a:lnTo>
                  <a:pt x="1892975" y="916929"/>
                </a:lnTo>
                <a:lnTo>
                  <a:pt x="1922362" y="942603"/>
                </a:lnTo>
                <a:lnTo>
                  <a:pt x="1951743" y="968284"/>
                </a:lnTo>
                <a:lnTo>
                  <a:pt x="1981133" y="993956"/>
                </a:lnTo>
                <a:lnTo>
                  <a:pt x="2010546" y="1019603"/>
                </a:lnTo>
                <a:lnTo>
                  <a:pt x="2039997" y="1045208"/>
                </a:lnTo>
                <a:lnTo>
                  <a:pt x="2069500" y="1070754"/>
                </a:lnTo>
                <a:lnTo>
                  <a:pt x="2099070" y="1096226"/>
                </a:lnTo>
                <a:lnTo>
                  <a:pt x="2128721" y="1121607"/>
                </a:lnTo>
                <a:lnTo>
                  <a:pt x="2158466" y="1146880"/>
                </a:lnTo>
                <a:lnTo>
                  <a:pt x="2188322" y="1172029"/>
                </a:lnTo>
                <a:lnTo>
                  <a:pt x="2218302" y="1197037"/>
                </a:lnTo>
                <a:lnTo>
                  <a:pt x="2248420" y="1221888"/>
                </a:lnTo>
                <a:lnTo>
                  <a:pt x="2278691" y="1246566"/>
                </a:lnTo>
                <a:lnTo>
                  <a:pt x="2309130" y="1271054"/>
                </a:lnTo>
                <a:lnTo>
                  <a:pt x="2339750" y="1295336"/>
                </a:lnTo>
                <a:lnTo>
                  <a:pt x="2370567" y="1319395"/>
                </a:lnTo>
                <a:lnTo>
                  <a:pt x="2401594" y="1343215"/>
                </a:lnTo>
                <a:lnTo>
                  <a:pt x="2432846" y="1366779"/>
                </a:lnTo>
                <a:lnTo>
                  <a:pt x="2464337" y="1390071"/>
                </a:lnTo>
                <a:lnTo>
                  <a:pt x="2496082" y="1413074"/>
                </a:lnTo>
                <a:lnTo>
                  <a:pt x="2528095" y="1435773"/>
                </a:lnTo>
                <a:lnTo>
                  <a:pt x="2560391" y="1458150"/>
                </a:lnTo>
                <a:lnTo>
                  <a:pt x="2592984" y="1480189"/>
                </a:lnTo>
                <a:lnTo>
                  <a:pt x="2625888" y="1501874"/>
                </a:lnTo>
                <a:lnTo>
                  <a:pt x="2659118" y="1523188"/>
                </a:lnTo>
                <a:lnTo>
                  <a:pt x="2692688" y="1544115"/>
                </a:lnTo>
                <a:lnTo>
                  <a:pt x="2726613" y="1564639"/>
                </a:lnTo>
                <a:lnTo>
                  <a:pt x="2760907" y="1584742"/>
                </a:lnTo>
                <a:lnTo>
                  <a:pt x="2795584" y="1604409"/>
                </a:lnTo>
                <a:lnTo>
                  <a:pt x="2830659" y="1623623"/>
                </a:lnTo>
                <a:lnTo>
                  <a:pt x="2866146" y="1642367"/>
                </a:lnTo>
                <a:lnTo>
                  <a:pt x="2902060" y="1660626"/>
                </a:lnTo>
                <a:lnTo>
                  <a:pt x="2938415" y="1678382"/>
                </a:lnTo>
                <a:lnTo>
                  <a:pt x="2975225" y="1695620"/>
                </a:lnTo>
                <a:lnTo>
                  <a:pt x="3012505" y="1712322"/>
                </a:lnTo>
                <a:lnTo>
                  <a:pt x="3050270" y="1728473"/>
                </a:lnTo>
                <a:lnTo>
                  <a:pt x="3088532" y="1744055"/>
                </a:lnTo>
                <a:lnTo>
                  <a:pt x="3127308" y="1759054"/>
                </a:lnTo>
                <a:lnTo>
                  <a:pt x="3166612" y="1773451"/>
                </a:lnTo>
                <a:lnTo>
                  <a:pt x="3206457" y="1787231"/>
                </a:lnTo>
                <a:lnTo>
                  <a:pt x="3246859" y="1800377"/>
                </a:lnTo>
                <a:lnTo>
                  <a:pt x="3287831" y="1812873"/>
                </a:lnTo>
                <a:lnTo>
                  <a:pt x="3329388" y="1824702"/>
                </a:lnTo>
                <a:lnTo>
                  <a:pt x="3371545" y="1835848"/>
                </a:lnTo>
                <a:lnTo>
                  <a:pt x="3414315" y="1846294"/>
                </a:lnTo>
                <a:lnTo>
                  <a:pt x="3457714" y="1856024"/>
                </a:lnTo>
                <a:lnTo>
                  <a:pt x="3501756" y="1865022"/>
                </a:lnTo>
                <a:lnTo>
                  <a:pt x="3546455" y="1873271"/>
                </a:lnTo>
                <a:lnTo>
                  <a:pt x="3591825" y="1880754"/>
                </a:lnTo>
                <a:lnTo>
                  <a:pt x="3637881" y="1887456"/>
                </a:lnTo>
                <a:lnTo>
                  <a:pt x="3684637" y="1893359"/>
                </a:lnTo>
                <a:lnTo>
                  <a:pt x="3732108" y="1898448"/>
                </a:lnTo>
                <a:lnTo>
                  <a:pt x="3780308" y="1902706"/>
                </a:lnTo>
                <a:lnTo>
                  <a:pt x="3829252" y="1906116"/>
                </a:lnTo>
                <a:lnTo>
                  <a:pt x="3878953" y="1908662"/>
                </a:lnTo>
                <a:lnTo>
                  <a:pt x="3929427" y="1910327"/>
                </a:lnTo>
                <a:lnTo>
                  <a:pt x="3980687" y="1911095"/>
                </a:lnTo>
              </a:path>
            </a:pathLst>
          </a:custGeom>
          <a:ln w="215900">
            <a:solidFill>
              <a:srgbClr val="00D8C0">
                <a:alpha val="70000"/>
              </a:srgb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3">
            <a:extLst>
              <a:ext uri="{FF2B5EF4-FFF2-40B4-BE49-F238E27FC236}">
                <a16:creationId xmlns="" xmlns:a16="http://schemas.microsoft.com/office/drawing/2014/main" id="{A991C2C8-687C-07B1-7A60-0A6E070B9F9C}"/>
              </a:ext>
            </a:extLst>
          </p:cNvPr>
          <p:cNvSpPr/>
          <p:nvPr/>
        </p:nvSpPr>
        <p:spPr>
          <a:xfrm>
            <a:off x="3663499" y="5136657"/>
            <a:ext cx="3901440" cy="686394"/>
          </a:xfrm>
          <a:custGeom>
            <a:avLst/>
            <a:gdLst/>
            <a:ahLst/>
            <a:cxnLst/>
            <a:rect l="l" t="t" r="r" b="b"/>
            <a:pathLst>
              <a:path w="3901440" h="906779">
                <a:moveTo>
                  <a:pt x="0" y="906779"/>
                </a:moveTo>
                <a:lnTo>
                  <a:pt x="59337" y="905193"/>
                </a:lnTo>
                <a:lnTo>
                  <a:pt x="117570" y="902996"/>
                </a:lnTo>
                <a:lnTo>
                  <a:pt x="174725" y="900202"/>
                </a:lnTo>
                <a:lnTo>
                  <a:pt x="230827" y="896826"/>
                </a:lnTo>
                <a:lnTo>
                  <a:pt x="285903" y="892881"/>
                </a:lnTo>
                <a:lnTo>
                  <a:pt x="339979" y="888382"/>
                </a:lnTo>
                <a:lnTo>
                  <a:pt x="393079" y="883344"/>
                </a:lnTo>
                <a:lnTo>
                  <a:pt x="445231" y="877781"/>
                </a:lnTo>
                <a:lnTo>
                  <a:pt x="496460" y="871707"/>
                </a:lnTo>
                <a:lnTo>
                  <a:pt x="546792" y="865137"/>
                </a:lnTo>
                <a:lnTo>
                  <a:pt x="596253" y="858084"/>
                </a:lnTo>
                <a:lnTo>
                  <a:pt x="644870" y="850563"/>
                </a:lnTo>
                <a:lnTo>
                  <a:pt x="692667" y="842589"/>
                </a:lnTo>
                <a:lnTo>
                  <a:pt x="739671" y="834176"/>
                </a:lnTo>
                <a:lnTo>
                  <a:pt x="785908" y="825338"/>
                </a:lnTo>
                <a:lnTo>
                  <a:pt x="831403" y="816090"/>
                </a:lnTo>
                <a:lnTo>
                  <a:pt x="876183" y="806445"/>
                </a:lnTo>
                <a:lnTo>
                  <a:pt x="920274" y="796418"/>
                </a:lnTo>
                <a:lnTo>
                  <a:pt x="963702" y="786024"/>
                </a:lnTo>
                <a:lnTo>
                  <a:pt x="1006491" y="775277"/>
                </a:lnTo>
                <a:lnTo>
                  <a:pt x="1048669" y="764191"/>
                </a:lnTo>
                <a:lnTo>
                  <a:pt x="1090262" y="752781"/>
                </a:lnTo>
                <a:lnTo>
                  <a:pt x="1131295" y="741060"/>
                </a:lnTo>
                <a:lnTo>
                  <a:pt x="1171794" y="729043"/>
                </a:lnTo>
                <a:lnTo>
                  <a:pt x="1211785" y="716745"/>
                </a:lnTo>
                <a:lnTo>
                  <a:pt x="1251294" y="704180"/>
                </a:lnTo>
                <a:lnTo>
                  <a:pt x="1290347" y="691362"/>
                </a:lnTo>
                <a:lnTo>
                  <a:pt x="1328970" y="678305"/>
                </a:lnTo>
                <a:lnTo>
                  <a:pt x="1367188" y="665025"/>
                </a:lnTo>
                <a:lnTo>
                  <a:pt x="1405029" y="651534"/>
                </a:lnTo>
                <a:lnTo>
                  <a:pt x="1442517" y="637848"/>
                </a:lnTo>
                <a:lnTo>
                  <a:pt x="1479679" y="623981"/>
                </a:lnTo>
                <a:lnTo>
                  <a:pt x="1516540" y="609946"/>
                </a:lnTo>
                <a:lnTo>
                  <a:pt x="1553127" y="595760"/>
                </a:lnTo>
                <a:lnTo>
                  <a:pt x="1589466" y="581435"/>
                </a:lnTo>
                <a:lnTo>
                  <a:pt x="1625581" y="566986"/>
                </a:lnTo>
                <a:lnTo>
                  <a:pt x="1661500" y="552428"/>
                </a:lnTo>
                <a:lnTo>
                  <a:pt x="1697249" y="537775"/>
                </a:lnTo>
                <a:lnTo>
                  <a:pt x="1732852" y="523040"/>
                </a:lnTo>
                <a:lnTo>
                  <a:pt x="1768336" y="508240"/>
                </a:lnTo>
                <a:lnTo>
                  <a:pt x="1803728" y="493387"/>
                </a:lnTo>
                <a:lnTo>
                  <a:pt x="1839052" y="478496"/>
                </a:lnTo>
                <a:lnTo>
                  <a:pt x="1874336" y="463582"/>
                </a:lnTo>
                <a:lnTo>
                  <a:pt x="1909604" y="448658"/>
                </a:lnTo>
                <a:lnTo>
                  <a:pt x="1944883" y="433740"/>
                </a:lnTo>
                <a:lnTo>
                  <a:pt x="1980198" y="418841"/>
                </a:lnTo>
                <a:lnTo>
                  <a:pt x="2015577" y="403976"/>
                </a:lnTo>
                <a:lnTo>
                  <a:pt x="2051043" y="389159"/>
                </a:lnTo>
                <a:lnTo>
                  <a:pt x="2086624" y="374405"/>
                </a:lnTo>
                <a:lnTo>
                  <a:pt x="2122346" y="359727"/>
                </a:lnTo>
                <a:lnTo>
                  <a:pt x="2158234" y="345141"/>
                </a:lnTo>
                <a:lnTo>
                  <a:pt x="2194314" y="330660"/>
                </a:lnTo>
                <a:lnTo>
                  <a:pt x="2230613" y="316298"/>
                </a:lnTo>
                <a:lnTo>
                  <a:pt x="2267155" y="302071"/>
                </a:lnTo>
                <a:lnTo>
                  <a:pt x="2303968" y="287993"/>
                </a:lnTo>
                <a:lnTo>
                  <a:pt x="2341076" y="274077"/>
                </a:lnTo>
                <a:lnTo>
                  <a:pt x="2378507" y="260338"/>
                </a:lnTo>
                <a:lnTo>
                  <a:pt x="2416285" y="246791"/>
                </a:lnTo>
                <a:lnTo>
                  <a:pt x="2454438" y="233450"/>
                </a:lnTo>
                <a:lnTo>
                  <a:pt x="2492990" y="220329"/>
                </a:lnTo>
                <a:lnTo>
                  <a:pt x="2531967" y="207442"/>
                </a:lnTo>
                <a:lnTo>
                  <a:pt x="2571396" y="194804"/>
                </a:lnTo>
                <a:lnTo>
                  <a:pt x="2611303" y="182429"/>
                </a:lnTo>
                <a:lnTo>
                  <a:pt x="2651713" y="170332"/>
                </a:lnTo>
                <a:lnTo>
                  <a:pt x="2692653" y="158526"/>
                </a:lnTo>
                <a:lnTo>
                  <a:pt x="2734148" y="147027"/>
                </a:lnTo>
                <a:lnTo>
                  <a:pt x="2776224" y="135848"/>
                </a:lnTo>
                <a:lnTo>
                  <a:pt x="2818907" y="125004"/>
                </a:lnTo>
                <a:lnTo>
                  <a:pt x="2862223" y="114509"/>
                </a:lnTo>
                <a:lnTo>
                  <a:pt x="2906199" y="104378"/>
                </a:lnTo>
                <a:lnTo>
                  <a:pt x="2950859" y="94624"/>
                </a:lnTo>
                <a:lnTo>
                  <a:pt x="2996230" y="85262"/>
                </a:lnTo>
                <a:lnTo>
                  <a:pt x="3042339" y="76307"/>
                </a:lnTo>
                <a:lnTo>
                  <a:pt x="3089210" y="67773"/>
                </a:lnTo>
                <a:lnTo>
                  <a:pt x="3136869" y="59674"/>
                </a:lnTo>
                <a:lnTo>
                  <a:pt x="3185343" y="52024"/>
                </a:lnTo>
                <a:lnTo>
                  <a:pt x="3234658" y="44838"/>
                </a:lnTo>
                <a:lnTo>
                  <a:pt x="3284840" y="38130"/>
                </a:lnTo>
                <a:lnTo>
                  <a:pt x="3335913" y="31915"/>
                </a:lnTo>
                <a:lnTo>
                  <a:pt x="3387905" y="26206"/>
                </a:lnTo>
                <a:lnTo>
                  <a:pt x="3440842" y="21019"/>
                </a:lnTo>
                <a:lnTo>
                  <a:pt x="3494748" y="16367"/>
                </a:lnTo>
                <a:lnTo>
                  <a:pt x="3549651" y="12264"/>
                </a:lnTo>
                <a:lnTo>
                  <a:pt x="3605576" y="8726"/>
                </a:lnTo>
                <a:lnTo>
                  <a:pt x="3662549" y="5767"/>
                </a:lnTo>
                <a:lnTo>
                  <a:pt x="3720596" y="3400"/>
                </a:lnTo>
                <a:lnTo>
                  <a:pt x="3779743" y="1640"/>
                </a:lnTo>
                <a:lnTo>
                  <a:pt x="3840015" y="502"/>
                </a:lnTo>
                <a:lnTo>
                  <a:pt x="3901439" y="0"/>
                </a:lnTo>
              </a:path>
            </a:pathLst>
          </a:custGeom>
          <a:ln w="215900">
            <a:solidFill>
              <a:srgbClr val="0070C0">
                <a:alpha val="70000"/>
              </a:srgb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8">
            <a:extLst>
              <a:ext uri="{FF2B5EF4-FFF2-40B4-BE49-F238E27FC236}">
                <a16:creationId xmlns="" xmlns:a16="http://schemas.microsoft.com/office/drawing/2014/main" id="{E87B0AFF-B964-C3FB-9860-5750FCF4EA0B}"/>
              </a:ext>
            </a:extLst>
          </p:cNvPr>
          <p:cNvSpPr/>
          <p:nvPr/>
        </p:nvSpPr>
        <p:spPr>
          <a:xfrm>
            <a:off x="3584251" y="4310240"/>
            <a:ext cx="3980815" cy="1829900"/>
          </a:xfrm>
          <a:custGeom>
            <a:avLst/>
            <a:gdLst/>
            <a:ahLst/>
            <a:cxnLst/>
            <a:rect l="l" t="t" r="r" b="b"/>
            <a:pathLst>
              <a:path w="3980815" h="1911350">
                <a:moveTo>
                  <a:pt x="0" y="0"/>
                </a:moveTo>
                <a:lnTo>
                  <a:pt x="49521" y="2628"/>
                </a:lnTo>
                <a:lnTo>
                  <a:pt x="98289" y="6119"/>
                </a:lnTo>
                <a:lnTo>
                  <a:pt x="146316" y="10456"/>
                </a:lnTo>
                <a:lnTo>
                  <a:pt x="193618" y="15622"/>
                </a:lnTo>
                <a:lnTo>
                  <a:pt x="240208" y="21602"/>
                </a:lnTo>
                <a:lnTo>
                  <a:pt x="286101" y="28378"/>
                </a:lnTo>
                <a:lnTo>
                  <a:pt x="331312" y="35935"/>
                </a:lnTo>
                <a:lnTo>
                  <a:pt x="375855" y="44256"/>
                </a:lnTo>
                <a:lnTo>
                  <a:pt x="419744" y="53324"/>
                </a:lnTo>
                <a:lnTo>
                  <a:pt x="462994" y="63122"/>
                </a:lnTo>
                <a:lnTo>
                  <a:pt x="505619" y="73636"/>
                </a:lnTo>
                <a:lnTo>
                  <a:pt x="547633" y="84847"/>
                </a:lnTo>
                <a:lnTo>
                  <a:pt x="589052" y="96740"/>
                </a:lnTo>
                <a:lnTo>
                  <a:pt x="629888" y="109299"/>
                </a:lnTo>
                <a:lnTo>
                  <a:pt x="670158" y="122506"/>
                </a:lnTo>
                <a:lnTo>
                  <a:pt x="709874" y="136345"/>
                </a:lnTo>
                <a:lnTo>
                  <a:pt x="749052" y="150800"/>
                </a:lnTo>
                <a:lnTo>
                  <a:pt x="787706" y="165855"/>
                </a:lnTo>
                <a:lnTo>
                  <a:pt x="825851" y="181492"/>
                </a:lnTo>
                <a:lnTo>
                  <a:pt x="863500" y="197696"/>
                </a:lnTo>
                <a:lnTo>
                  <a:pt x="900668" y="214450"/>
                </a:lnTo>
                <a:lnTo>
                  <a:pt x="937370" y="231738"/>
                </a:lnTo>
                <a:lnTo>
                  <a:pt x="973620" y="249543"/>
                </a:lnTo>
                <a:lnTo>
                  <a:pt x="1009432" y="267849"/>
                </a:lnTo>
                <a:lnTo>
                  <a:pt x="1044821" y="286639"/>
                </a:lnTo>
                <a:lnTo>
                  <a:pt x="1079801" y="305896"/>
                </a:lnTo>
                <a:lnTo>
                  <a:pt x="1114387" y="325606"/>
                </a:lnTo>
                <a:lnTo>
                  <a:pt x="1148592" y="345750"/>
                </a:lnTo>
                <a:lnTo>
                  <a:pt x="1182432" y="366313"/>
                </a:lnTo>
                <a:lnTo>
                  <a:pt x="1215921" y="387277"/>
                </a:lnTo>
                <a:lnTo>
                  <a:pt x="1249073" y="408628"/>
                </a:lnTo>
                <a:lnTo>
                  <a:pt x="1281903" y="430347"/>
                </a:lnTo>
                <a:lnTo>
                  <a:pt x="1314425" y="452420"/>
                </a:lnTo>
                <a:lnTo>
                  <a:pt x="1346653" y="474828"/>
                </a:lnTo>
                <a:lnTo>
                  <a:pt x="1378602" y="497557"/>
                </a:lnTo>
                <a:lnTo>
                  <a:pt x="1410286" y="520589"/>
                </a:lnTo>
                <a:lnTo>
                  <a:pt x="1441720" y="543908"/>
                </a:lnTo>
                <a:lnTo>
                  <a:pt x="1472917" y="567497"/>
                </a:lnTo>
                <a:lnTo>
                  <a:pt x="1503893" y="591341"/>
                </a:lnTo>
                <a:lnTo>
                  <a:pt x="1534663" y="615422"/>
                </a:lnTo>
                <a:lnTo>
                  <a:pt x="1565239" y="639724"/>
                </a:lnTo>
                <a:lnTo>
                  <a:pt x="1595637" y="664232"/>
                </a:lnTo>
                <a:lnTo>
                  <a:pt x="1625871" y="688927"/>
                </a:lnTo>
                <a:lnTo>
                  <a:pt x="1655955" y="713794"/>
                </a:lnTo>
                <a:lnTo>
                  <a:pt x="1685904" y="738817"/>
                </a:lnTo>
                <a:lnTo>
                  <a:pt x="1715733" y="763979"/>
                </a:lnTo>
                <a:lnTo>
                  <a:pt x="1745455" y="789263"/>
                </a:lnTo>
                <a:lnTo>
                  <a:pt x="1775085" y="814653"/>
                </a:lnTo>
                <a:lnTo>
                  <a:pt x="1804638" y="840133"/>
                </a:lnTo>
                <a:lnTo>
                  <a:pt x="1834128" y="865687"/>
                </a:lnTo>
                <a:lnTo>
                  <a:pt x="1863568" y="891297"/>
                </a:lnTo>
                <a:lnTo>
                  <a:pt x="1892975" y="916947"/>
                </a:lnTo>
                <a:lnTo>
                  <a:pt x="1922362" y="942621"/>
                </a:lnTo>
                <a:lnTo>
                  <a:pt x="1951743" y="968303"/>
                </a:lnTo>
                <a:lnTo>
                  <a:pt x="1981133" y="993975"/>
                </a:lnTo>
                <a:lnTo>
                  <a:pt x="2010546" y="1019622"/>
                </a:lnTo>
                <a:lnTo>
                  <a:pt x="2039997" y="1045228"/>
                </a:lnTo>
                <a:lnTo>
                  <a:pt x="2069500" y="1070775"/>
                </a:lnTo>
                <a:lnTo>
                  <a:pt x="2099070" y="1096247"/>
                </a:lnTo>
                <a:lnTo>
                  <a:pt x="2128721" y="1121628"/>
                </a:lnTo>
                <a:lnTo>
                  <a:pt x="2158466" y="1146901"/>
                </a:lnTo>
                <a:lnTo>
                  <a:pt x="2188322" y="1172050"/>
                </a:lnTo>
                <a:lnTo>
                  <a:pt x="2218302" y="1197058"/>
                </a:lnTo>
                <a:lnTo>
                  <a:pt x="2248420" y="1221910"/>
                </a:lnTo>
                <a:lnTo>
                  <a:pt x="2278691" y="1246588"/>
                </a:lnTo>
                <a:lnTo>
                  <a:pt x="2309130" y="1271076"/>
                </a:lnTo>
                <a:lnTo>
                  <a:pt x="2339750" y="1295358"/>
                </a:lnTo>
                <a:lnTo>
                  <a:pt x="2370567" y="1319417"/>
                </a:lnTo>
                <a:lnTo>
                  <a:pt x="2401594" y="1343237"/>
                </a:lnTo>
                <a:lnTo>
                  <a:pt x="2432846" y="1366801"/>
                </a:lnTo>
                <a:lnTo>
                  <a:pt x="2464337" y="1390093"/>
                </a:lnTo>
                <a:lnTo>
                  <a:pt x="2496082" y="1413097"/>
                </a:lnTo>
                <a:lnTo>
                  <a:pt x="2528095" y="1435795"/>
                </a:lnTo>
                <a:lnTo>
                  <a:pt x="2560391" y="1458172"/>
                </a:lnTo>
                <a:lnTo>
                  <a:pt x="2592984" y="1480212"/>
                </a:lnTo>
                <a:lnTo>
                  <a:pt x="2625888" y="1501897"/>
                </a:lnTo>
                <a:lnTo>
                  <a:pt x="2659118" y="1523211"/>
                </a:lnTo>
                <a:lnTo>
                  <a:pt x="2692688" y="1544137"/>
                </a:lnTo>
                <a:lnTo>
                  <a:pt x="2726613" y="1564661"/>
                </a:lnTo>
                <a:lnTo>
                  <a:pt x="2760907" y="1584764"/>
                </a:lnTo>
                <a:lnTo>
                  <a:pt x="2795584" y="1604430"/>
                </a:lnTo>
                <a:lnTo>
                  <a:pt x="2830659" y="1623644"/>
                </a:lnTo>
                <a:lnTo>
                  <a:pt x="2866146" y="1642388"/>
                </a:lnTo>
                <a:lnTo>
                  <a:pt x="2902060" y="1660646"/>
                </a:lnTo>
                <a:lnTo>
                  <a:pt x="2938415" y="1678402"/>
                </a:lnTo>
                <a:lnTo>
                  <a:pt x="2975225" y="1695640"/>
                </a:lnTo>
                <a:lnTo>
                  <a:pt x="3012505" y="1712342"/>
                </a:lnTo>
                <a:lnTo>
                  <a:pt x="3050270" y="1728492"/>
                </a:lnTo>
                <a:lnTo>
                  <a:pt x="3088532" y="1744074"/>
                </a:lnTo>
                <a:lnTo>
                  <a:pt x="3127308" y="1759072"/>
                </a:lnTo>
                <a:lnTo>
                  <a:pt x="3166612" y="1773469"/>
                </a:lnTo>
                <a:lnTo>
                  <a:pt x="3206457" y="1787248"/>
                </a:lnTo>
                <a:lnTo>
                  <a:pt x="3246859" y="1800393"/>
                </a:lnTo>
                <a:lnTo>
                  <a:pt x="3287831" y="1812888"/>
                </a:lnTo>
                <a:lnTo>
                  <a:pt x="3329388" y="1824717"/>
                </a:lnTo>
                <a:lnTo>
                  <a:pt x="3371545" y="1835862"/>
                </a:lnTo>
                <a:lnTo>
                  <a:pt x="3414315" y="1846307"/>
                </a:lnTo>
                <a:lnTo>
                  <a:pt x="3457714" y="1856037"/>
                </a:lnTo>
                <a:lnTo>
                  <a:pt x="3501756" y="1865034"/>
                </a:lnTo>
                <a:lnTo>
                  <a:pt x="3546455" y="1873282"/>
                </a:lnTo>
                <a:lnTo>
                  <a:pt x="3591825" y="1880764"/>
                </a:lnTo>
                <a:lnTo>
                  <a:pt x="3637881" y="1887465"/>
                </a:lnTo>
                <a:lnTo>
                  <a:pt x="3684637" y="1893367"/>
                </a:lnTo>
                <a:lnTo>
                  <a:pt x="3732108" y="1898454"/>
                </a:lnTo>
                <a:lnTo>
                  <a:pt x="3780308" y="1902711"/>
                </a:lnTo>
                <a:lnTo>
                  <a:pt x="3829252" y="1906120"/>
                </a:lnTo>
                <a:lnTo>
                  <a:pt x="3878953" y="1908664"/>
                </a:lnTo>
                <a:lnTo>
                  <a:pt x="3929427" y="1910328"/>
                </a:lnTo>
                <a:lnTo>
                  <a:pt x="3980687" y="1911095"/>
                </a:lnTo>
              </a:path>
            </a:pathLst>
          </a:custGeom>
          <a:ln w="215900">
            <a:solidFill>
              <a:srgbClr val="00B0F0">
                <a:alpha val="70000"/>
              </a:srgb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52">
            <a:extLst>
              <a:ext uri="{FF2B5EF4-FFF2-40B4-BE49-F238E27FC236}">
                <a16:creationId xmlns="" xmlns:a16="http://schemas.microsoft.com/office/drawing/2014/main" id="{4B1A313D-32AC-139E-D859-DD4B82BA4612}"/>
              </a:ext>
            </a:extLst>
          </p:cNvPr>
          <p:cNvSpPr/>
          <p:nvPr/>
        </p:nvSpPr>
        <p:spPr>
          <a:xfrm>
            <a:off x="3585013" y="5634625"/>
            <a:ext cx="4022090" cy="483241"/>
          </a:xfrm>
          <a:custGeom>
            <a:avLst/>
            <a:gdLst/>
            <a:ahLst/>
            <a:cxnLst/>
            <a:rect l="l" t="t" r="r" b="b"/>
            <a:pathLst>
              <a:path w="4022090" h="1016635">
                <a:moveTo>
                  <a:pt x="0" y="0"/>
                </a:moveTo>
                <a:lnTo>
                  <a:pt x="58562" y="1683"/>
                </a:lnTo>
                <a:lnTo>
                  <a:pt x="116080" y="3994"/>
                </a:lnTo>
                <a:lnTo>
                  <a:pt x="172579" y="6919"/>
                </a:lnTo>
                <a:lnTo>
                  <a:pt x="228080" y="10445"/>
                </a:lnTo>
                <a:lnTo>
                  <a:pt x="282608" y="14556"/>
                </a:lnTo>
                <a:lnTo>
                  <a:pt x="336186" y="19239"/>
                </a:lnTo>
                <a:lnTo>
                  <a:pt x="388838" y="24480"/>
                </a:lnTo>
                <a:lnTo>
                  <a:pt x="440587" y="30265"/>
                </a:lnTo>
                <a:lnTo>
                  <a:pt x="491456" y="36580"/>
                </a:lnTo>
                <a:lnTo>
                  <a:pt x="541468" y="43410"/>
                </a:lnTo>
                <a:lnTo>
                  <a:pt x="590648" y="50741"/>
                </a:lnTo>
                <a:lnTo>
                  <a:pt x="639019" y="58560"/>
                </a:lnTo>
                <a:lnTo>
                  <a:pt x="686603" y="66852"/>
                </a:lnTo>
                <a:lnTo>
                  <a:pt x="733425" y="75604"/>
                </a:lnTo>
                <a:lnTo>
                  <a:pt x="779508" y="84800"/>
                </a:lnTo>
                <a:lnTo>
                  <a:pt x="824875" y="94428"/>
                </a:lnTo>
                <a:lnTo>
                  <a:pt x="869550" y="104472"/>
                </a:lnTo>
                <a:lnTo>
                  <a:pt x="913557" y="114920"/>
                </a:lnTo>
                <a:lnTo>
                  <a:pt x="956918" y="125756"/>
                </a:lnTo>
                <a:lnTo>
                  <a:pt x="999657" y="136967"/>
                </a:lnTo>
                <a:lnTo>
                  <a:pt x="1041797" y="148539"/>
                </a:lnTo>
                <a:lnTo>
                  <a:pt x="1083362" y="160457"/>
                </a:lnTo>
                <a:lnTo>
                  <a:pt x="1124376" y="172707"/>
                </a:lnTo>
                <a:lnTo>
                  <a:pt x="1164862" y="185276"/>
                </a:lnTo>
                <a:lnTo>
                  <a:pt x="1204842" y="198150"/>
                </a:lnTo>
                <a:lnTo>
                  <a:pt x="1244342" y="211313"/>
                </a:lnTo>
                <a:lnTo>
                  <a:pt x="1283383" y="224753"/>
                </a:lnTo>
                <a:lnTo>
                  <a:pt x="1321990" y="238455"/>
                </a:lnTo>
                <a:lnTo>
                  <a:pt x="1360186" y="252404"/>
                </a:lnTo>
                <a:lnTo>
                  <a:pt x="1397994" y="266588"/>
                </a:lnTo>
                <a:lnTo>
                  <a:pt x="1435438" y="280991"/>
                </a:lnTo>
                <a:lnTo>
                  <a:pt x="1472541" y="295600"/>
                </a:lnTo>
                <a:lnTo>
                  <a:pt x="1509327" y="310401"/>
                </a:lnTo>
                <a:lnTo>
                  <a:pt x="1545819" y="325379"/>
                </a:lnTo>
                <a:lnTo>
                  <a:pt x="1582041" y="340521"/>
                </a:lnTo>
                <a:lnTo>
                  <a:pt x="1618015" y="355812"/>
                </a:lnTo>
                <a:lnTo>
                  <a:pt x="1653766" y="371239"/>
                </a:lnTo>
                <a:lnTo>
                  <a:pt x="1689316" y="386786"/>
                </a:lnTo>
                <a:lnTo>
                  <a:pt x="1724690" y="402441"/>
                </a:lnTo>
                <a:lnTo>
                  <a:pt x="1759911" y="418189"/>
                </a:lnTo>
                <a:lnTo>
                  <a:pt x="1795001" y="434016"/>
                </a:lnTo>
                <a:lnTo>
                  <a:pt x="1829985" y="449908"/>
                </a:lnTo>
                <a:lnTo>
                  <a:pt x="1864886" y="465850"/>
                </a:lnTo>
                <a:lnTo>
                  <a:pt x="1899728" y="481829"/>
                </a:lnTo>
                <a:lnTo>
                  <a:pt x="1934533" y="497831"/>
                </a:lnTo>
                <a:lnTo>
                  <a:pt x="1969325" y="513842"/>
                </a:lnTo>
                <a:lnTo>
                  <a:pt x="2004128" y="529847"/>
                </a:lnTo>
                <a:lnTo>
                  <a:pt x="2038965" y="545832"/>
                </a:lnTo>
                <a:lnTo>
                  <a:pt x="2073860" y="561783"/>
                </a:lnTo>
                <a:lnTo>
                  <a:pt x="2108836" y="577687"/>
                </a:lnTo>
                <a:lnTo>
                  <a:pt x="2143916" y="593529"/>
                </a:lnTo>
                <a:lnTo>
                  <a:pt x="2179124" y="609295"/>
                </a:lnTo>
                <a:lnTo>
                  <a:pt x="2214483" y="624971"/>
                </a:lnTo>
                <a:lnTo>
                  <a:pt x="2250017" y="640543"/>
                </a:lnTo>
                <a:lnTo>
                  <a:pt x="2285748" y="655997"/>
                </a:lnTo>
                <a:lnTo>
                  <a:pt x="2321702" y="671318"/>
                </a:lnTo>
                <a:lnTo>
                  <a:pt x="2357900" y="686493"/>
                </a:lnTo>
                <a:lnTo>
                  <a:pt x="2394367" y="701508"/>
                </a:lnTo>
                <a:lnTo>
                  <a:pt x="2431125" y="716348"/>
                </a:lnTo>
                <a:lnTo>
                  <a:pt x="2468199" y="730999"/>
                </a:lnTo>
                <a:lnTo>
                  <a:pt x="2505612" y="745448"/>
                </a:lnTo>
                <a:lnTo>
                  <a:pt x="2543386" y="759680"/>
                </a:lnTo>
                <a:lnTo>
                  <a:pt x="2581546" y="773681"/>
                </a:lnTo>
                <a:lnTo>
                  <a:pt x="2620115" y="787437"/>
                </a:lnTo>
                <a:lnTo>
                  <a:pt x="2659117" y="800934"/>
                </a:lnTo>
                <a:lnTo>
                  <a:pt x="2698574" y="814158"/>
                </a:lnTo>
                <a:lnTo>
                  <a:pt x="2738511" y="827095"/>
                </a:lnTo>
                <a:lnTo>
                  <a:pt x="2778950" y="839730"/>
                </a:lnTo>
                <a:lnTo>
                  <a:pt x="2819915" y="852050"/>
                </a:lnTo>
                <a:lnTo>
                  <a:pt x="2861430" y="864041"/>
                </a:lnTo>
                <a:lnTo>
                  <a:pt x="2903518" y="875688"/>
                </a:lnTo>
                <a:lnTo>
                  <a:pt x="2946202" y="886978"/>
                </a:lnTo>
                <a:lnTo>
                  <a:pt x="2989506" y="897896"/>
                </a:lnTo>
                <a:lnTo>
                  <a:pt x="3033454" y="908428"/>
                </a:lnTo>
                <a:lnTo>
                  <a:pt x="3078068" y="918560"/>
                </a:lnTo>
                <a:lnTo>
                  <a:pt x="3123372" y="928278"/>
                </a:lnTo>
                <a:lnTo>
                  <a:pt x="3169390" y="937568"/>
                </a:lnTo>
                <a:lnTo>
                  <a:pt x="3216145" y="946416"/>
                </a:lnTo>
                <a:lnTo>
                  <a:pt x="3263660" y="954808"/>
                </a:lnTo>
                <a:lnTo>
                  <a:pt x="3311959" y="962730"/>
                </a:lnTo>
                <a:lnTo>
                  <a:pt x="3361065" y="970167"/>
                </a:lnTo>
                <a:lnTo>
                  <a:pt x="3411002" y="977106"/>
                </a:lnTo>
                <a:lnTo>
                  <a:pt x="3461793" y="983532"/>
                </a:lnTo>
                <a:lnTo>
                  <a:pt x="3513462" y="989432"/>
                </a:lnTo>
                <a:lnTo>
                  <a:pt x="3566031" y="994791"/>
                </a:lnTo>
                <a:lnTo>
                  <a:pt x="3619525" y="999595"/>
                </a:lnTo>
                <a:lnTo>
                  <a:pt x="3673967" y="1003830"/>
                </a:lnTo>
                <a:lnTo>
                  <a:pt x="3729380" y="1007483"/>
                </a:lnTo>
                <a:lnTo>
                  <a:pt x="3785788" y="1010538"/>
                </a:lnTo>
                <a:lnTo>
                  <a:pt x="3843214" y="1012982"/>
                </a:lnTo>
                <a:lnTo>
                  <a:pt x="3901682" y="1014801"/>
                </a:lnTo>
                <a:lnTo>
                  <a:pt x="3961214" y="1015981"/>
                </a:lnTo>
                <a:lnTo>
                  <a:pt x="4021836" y="1016507"/>
                </a:lnTo>
              </a:path>
            </a:pathLst>
          </a:custGeom>
          <a:ln w="50800">
            <a:solidFill>
              <a:srgbClr val="0070C0">
                <a:alpha val="70000"/>
              </a:srgb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5C3F3F3-A400-2D8E-05B2-B581E6A32AF3}"/>
              </a:ext>
            </a:extLst>
          </p:cNvPr>
          <p:cNvGrpSpPr/>
          <p:nvPr/>
        </p:nvGrpSpPr>
        <p:grpSpPr>
          <a:xfrm>
            <a:off x="8112544" y="2580329"/>
            <a:ext cx="3872476" cy="2177536"/>
            <a:chOff x="1558289" y="880572"/>
            <a:chExt cx="9064942" cy="5097317"/>
          </a:xfrm>
          <a:solidFill>
            <a:schemeClr val="bg1">
              <a:lumMod val="95000"/>
            </a:schemeClr>
          </a:solidFill>
        </p:grpSpPr>
        <p:pic>
          <p:nvPicPr>
            <p:cNvPr id="18" name="Graphic 17">
              <a:extLst>
                <a:ext uri="{FF2B5EF4-FFF2-40B4-BE49-F238E27FC236}">
                  <a16:creationId xmlns="" xmlns:a16="http://schemas.microsoft.com/office/drawing/2014/main" id="{79EC91C0-F3BE-A018-2C78-1DBE92FDC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16528" y="1910714"/>
              <a:ext cx="5605076" cy="4067175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="" xmlns:a16="http://schemas.microsoft.com/office/drawing/2014/main" id="{8AF594CB-F848-F2CC-9127-20A1B17F1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39452" y="1678353"/>
              <a:ext cx="2285047" cy="2399299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="" xmlns:a16="http://schemas.microsoft.com/office/drawing/2014/main" id="{8A96FA46-605B-1BAE-EBF6-E38A78A1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740" y="880572"/>
              <a:ext cx="3841491" cy="4881102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="" xmlns:a16="http://schemas.microsoft.com/office/drawing/2014/main" id="{A1DCC786-34B8-5549-3061-CA9CC99B2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58289" y="4378641"/>
              <a:ext cx="1373591" cy="142494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="" xmlns:a16="http://schemas.microsoft.com/office/drawing/2014/main" id="{D7C01FE9-45E2-62A5-C6CF-947488162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63090" y="2632708"/>
              <a:ext cx="1789840" cy="1980248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794" y="161931"/>
            <a:ext cx="8424738" cy="628642"/>
          </a:xfrm>
        </p:spPr>
        <p:txBody>
          <a:bodyPr/>
          <a:lstStyle/>
          <a:p>
            <a:r>
              <a:rPr lang="ru-RU" dirty="0"/>
              <a:t>Формирование «чистой» налоговой среды: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8BB7939-8E49-ADA6-49F2-5558C670033E}"/>
              </a:ext>
            </a:extLst>
          </p:cNvPr>
          <p:cNvSpPr txBox="1"/>
          <p:nvPr/>
        </p:nvSpPr>
        <p:spPr>
          <a:xfrm>
            <a:off x="378794" y="1281958"/>
            <a:ext cx="2127378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ko-KR" sz="1400" b="1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Используются различные показатели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6E4A415-AD03-2AAA-4FC6-7B5B5F6FD6E9}"/>
              </a:ext>
            </a:extLst>
          </p:cNvPr>
          <p:cNvSpPr txBox="1"/>
          <p:nvPr/>
        </p:nvSpPr>
        <p:spPr>
          <a:xfrm>
            <a:off x="3352800" y="1281958"/>
            <a:ext cx="3986761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ko-KR" sz="1400" b="1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Построение модели </a:t>
            </a:r>
            <a:br>
              <a:rPr lang="ru-RU" altLang="ko-KR" sz="1400" b="1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</a:br>
            <a:r>
              <a:rPr lang="ru-RU" altLang="ko-KR" sz="1400" b="1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с использованием предиктивной аналитики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D3100C-E8E9-13B5-C64A-C1D14AABC620}"/>
              </a:ext>
            </a:extLst>
          </p:cNvPr>
          <p:cNvSpPr txBox="1"/>
          <p:nvPr/>
        </p:nvSpPr>
        <p:spPr>
          <a:xfrm>
            <a:off x="8494094" y="1281958"/>
            <a:ext cx="3412156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ko-KR" sz="1400" b="1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Результат</a:t>
            </a:r>
            <a:br>
              <a:rPr lang="ru-RU" altLang="ko-KR" sz="1400" b="1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</a:br>
            <a:r>
              <a:rPr lang="ru-RU" altLang="ko-KR" sz="1400" b="1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моделирования</a:t>
            </a:r>
          </a:p>
        </p:txBody>
      </p:sp>
      <p:sp>
        <p:nvSpPr>
          <p:cNvPr id="6" name="object 23">
            <a:extLst>
              <a:ext uri="{FF2B5EF4-FFF2-40B4-BE49-F238E27FC236}">
                <a16:creationId xmlns="" xmlns:a16="http://schemas.microsoft.com/office/drawing/2014/main" id="{2C2A8D2D-679F-E4F0-DFAC-E7A884C43FF7}"/>
              </a:ext>
            </a:extLst>
          </p:cNvPr>
          <p:cNvSpPr txBox="1"/>
          <p:nvPr/>
        </p:nvSpPr>
        <p:spPr>
          <a:xfrm>
            <a:off x="9134347" y="2233040"/>
            <a:ext cx="23577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2C2B2C"/>
                </a:solidFill>
                <a:cs typeface="Tahoma"/>
              </a:rPr>
              <a:t>Перечень компаний</a:t>
            </a:r>
            <a:r>
              <a:rPr lang="ru-RU" sz="1200">
                <a:solidFill>
                  <a:srgbClr val="2C2B2C"/>
                </a:solidFill>
                <a:cs typeface="Tahoma"/>
              </a:rPr>
              <a:t> с </a:t>
            </a:r>
            <a:r>
              <a:rPr sz="1200">
                <a:solidFill>
                  <a:srgbClr val="2C2B2C"/>
                </a:solidFill>
                <a:cs typeface="Tahoma"/>
              </a:rPr>
              <a:t>высоким</a:t>
            </a:r>
            <a:r>
              <a:rPr lang="ru-RU" sz="1200">
                <a:solidFill>
                  <a:srgbClr val="2C2B2C"/>
                </a:solidFill>
                <a:cs typeface="Tahoma"/>
              </a:rPr>
              <a:t> </a:t>
            </a:r>
            <a:r>
              <a:rPr sz="1200">
                <a:solidFill>
                  <a:srgbClr val="2C2B2C"/>
                </a:solidFill>
                <a:cs typeface="Tahoma"/>
              </a:rPr>
              <a:t>риском недостоверности</a:t>
            </a:r>
            <a:r>
              <a:rPr lang="ru-RU" sz="1200">
                <a:solidFill>
                  <a:srgbClr val="2C2B2C"/>
                </a:solidFill>
                <a:cs typeface="Tahoma"/>
              </a:rPr>
              <a:t> </a:t>
            </a:r>
            <a:r>
              <a:rPr sz="1200">
                <a:solidFill>
                  <a:srgbClr val="2C2B2C"/>
                </a:solidFill>
                <a:cs typeface="Tahoma"/>
              </a:rPr>
              <a:t>сведений</a:t>
            </a:r>
            <a:endParaRPr sz="1200">
              <a:cs typeface="Tahoma"/>
            </a:endParaRPr>
          </a:p>
        </p:txBody>
      </p:sp>
      <p:pic>
        <p:nvPicPr>
          <p:cNvPr id="7" name="object 26">
            <a:extLst>
              <a:ext uri="{FF2B5EF4-FFF2-40B4-BE49-F238E27FC236}">
                <a16:creationId xmlns="" xmlns:a16="http://schemas.microsoft.com/office/drawing/2014/main" id="{87570E14-D100-F294-D80F-931C1E6DDA4C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421623" y="2192655"/>
            <a:ext cx="493775" cy="659892"/>
          </a:xfrm>
          <a:prstGeom prst="rect">
            <a:avLst/>
          </a:prstGeom>
        </p:spPr>
      </p:pic>
      <p:sp>
        <p:nvSpPr>
          <p:cNvPr id="8" name="object 27">
            <a:extLst>
              <a:ext uri="{FF2B5EF4-FFF2-40B4-BE49-F238E27FC236}">
                <a16:creationId xmlns="" xmlns:a16="http://schemas.microsoft.com/office/drawing/2014/main" id="{30A04163-8987-65E7-076A-0ED9589F5241}"/>
              </a:ext>
            </a:extLst>
          </p:cNvPr>
          <p:cNvSpPr/>
          <p:nvPr/>
        </p:nvSpPr>
        <p:spPr>
          <a:xfrm>
            <a:off x="9653016" y="299427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4063" y="0"/>
                </a:moveTo>
                <a:lnTo>
                  <a:pt x="0" y="1016"/>
                </a:lnTo>
                <a:lnTo>
                  <a:pt x="3301" y="5461"/>
                </a:lnTo>
                <a:lnTo>
                  <a:pt x="3301" y="9144"/>
                </a:lnTo>
                <a:lnTo>
                  <a:pt x="9143" y="9144"/>
                </a:lnTo>
                <a:lnTo>
                  <a:pt x="9143" y="2032"/>
                </a:lnTo>
                <a:lnTo>
                  <a:pt x="40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28">
            <a:extLst>
              <a:ext uri="{FF2B5EF4-FFF2-40B4-BE49-F238E27FC236}">
                <a16:creationId xmlns="" xmlns:a16="http://schemas.microsoft.com/office/drawing/2014/main" id="{CA69121B-327B-6B4D-74CB-68A9DA6E2CD0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499092" y="2969895"/>
            <a:ext cx="164591" cy="97535"/>
          </a:xfrm>
          <a:prstGeom prst="rect">
            <a:avLst/>
          </a:prstGeom>
        </p:spPr>
      </p:pic>
      <p:sp>
        <p:nvSpPr>
          <p:cNvPr id="11" name="object 32">
            <a:extLst>
              <a:ext uri="{FF2B5EF4-FFF2-40B4-BE49-F238E27FC236}">
                <a16:creationId xmlns="" xmlns:a16="http://schemas.microsoft.com/office/drawing/2014/main" id="{0059D05A-609B-1D46-4597-E3039105B594}"/>
              </a:ext>
            </a:extLst>
          </p:cNvPr>
          <p:cNvSpPr txBox="1"/>
          <p:nvPr/>
        </p:nvSpPr>
        <p:spPr>
          <a:xfrm>
            <a:off x="9134347" y="4877689"/>
            <a:ext cx="21412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2C2B2C"/>
                </a:solidFill>
                <a:cs typeface="Tahoma"/>
              </a:rPr>
              <a:t>Проведение мероприятий</a:t>
            </a:r>
            <a:r>
              <a:rPr lang="ru-RU" sz="1200">
                <a:solidFill>
                  <a:srgbClr val="2C2B2C"/>
                </a:solidFill>
                <a:cs typeface="Tahoma"/>
              </a:rPr>
              <a:t> по </a:t>
            </a:r>
            <a:r>
              <a:rPr sz="1200">
                <a:solidFill>
                  <a:srgbClr val="2C2B2C"/>
                </a:solidFill>
                <a:cs typeface="Tahoma"/>
              </a:rPr>
              <a:t>проверке достоверности</a:t>
            </a:r>
            <a:r>
              <a:rPr lang="ru-RU" sz="1200">
                <a:solidFill>
                  <a:srgbClr val="2C2B2C"/>
                </a:solidFill>
                <a:cs typeface="Tahoma"/>
              </a:rPr>
              <a:t> </a:t>
            </a:r>
            <a:r>
              <a:rPr sz="1200">
                <a:solidFill>
                  <a:srgbClr val="2C2B2C"/>
                </a:solidFill>
                <a:cs typeface="Tahoma"/>
              </a:rPr>
              <a:t>сведений </a:t>
            </a:r>
            <a:r>
              <a:rPr sz="1200" dirty="0">
                <a:solidFill>
                  <a:srgbClr val="2C2B2C"/>
                </a:solidFill>
                <a:cs typeface="Tahoma"/>
              </a:rPr>
              <a:t>ЕГРЮЛ</a:t>
            </a:r>
            <a:endParaRPr sz="1200">
              <a:cs typeface="Tahoma"/>
            </a:endParaRPr>
          </a:p>
        </p:txBody>
      </p:sp>
      <p:sp>
        <p:nvSpPr>
          <p:cNvPr id="12" name="object 33">
            <a:extLst>
              <a:ext uri="{FF2B5EF4-FFF2-40B4-BE49-F238E27FC236}">
                <a16:creationId xmlns="" xmlns:a16="http://schemas.microsoft.com/office/drawing/2014/main" id="{4553D1D4-11CB-AE71-45B4-F7B154410818}"/>
              </a:ext>
            </a:extLst>
          </p:cNvPr>
          <p:cNvSpPr txBox="1"/>
          <p:nvPr/>
        </p:nvSpPr>
        <p:spPr>
          <a:xfrm>
            <a:off x="9134347" y="5942406"/>
            <a:ext cx="197548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2C2B2C"/>
                </a:solidFill>
                <a:cs typeface="Tahoma"/>
              </a:rPr>
              <a:t>Метка</a:t>
            </a:r>
            <a:r>
              <a:rPr lang="ru-RU" sz="1200">
                <a:solidFill>
                  <a:srgbClr val="2C2B2C"/>
                </a:solidFill>
                <a:cs typeface="Tahoma"/>
              </a:rPr>
              <a:t> о </a:t>
            </a:r>
            <a:r>
              <a:rPr sz="1200">
                <a:solidFill>
                  <a:srgbClr val="2C2B2C"/>
                </a:solidFill>
                <a:cs typeface="Tahoma"/>
              </a:rPr>
              <a:t>недостоверности</a:t>
            </a:r>
            <a:r>
              <a:rPr lang="ru-RU" sz="1200">
                <a:solidFill>
                  <a:srgbClr val="2C2B2C"/>
                </a:solidFill>
                <a:cs typeface="Tahoma"/>
              </a:rPr>
              <a:t> в </a:t>
            </a:r>
            <a:r>
              <a:rPr sz="1200">
                <a:solidFill>
                  <a:srgbClr val="2C2B2C"/>
                </a:solidFill>
                <a:cs typeface="Tahoma"/>
              </a:rPr>
              <a:t>публичном </a:t>
            </a:r>
            <a:r>
              <a:rPr sz="1200" dirty="0">
                <a:solidFill>
                  <a:srgbClr val="2C2B2C"/>
                </a:solidFill>
                <a:cs typeface="Tahoma"/>
              </a:rPr>
              <a:t>реестре</a:t>
            </a:r>
            <a:endParaRPr sz="1200" dirty="0">
              <a:cs typeface="Tahoma"/>
            </a:endParaRPr>
          </a:p>
        </p:txBody>
      </p:sp>
      <p:pic>
        <p:nvPicPr>
          <p:cNvPr id="13" name="object 36">
            <a:extLst>
              <a:ext uri="{FF2B5EF4-FFF2-40B4-BE49-F238E27FC236}">
                <a16:creationId xmlns="" xmlns:a16="http://schemas.microsoft.com/office/drawing/2014/main" id="{E8BBC352-B596-A8B3-C300-B05735296EE7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427798" y="5936424"/>
            <a:ext cx="481425" cy="424383"/>
          </a:xfrm>
          <a:prstGeom prst="rect">
            <a:avLst/>
          </a:prstGeom>
        </p:spPr>
      </p:pic>
      <p:pic>
        <p:nvPicPr>
          <p:cNvPr id="14" name="object 38">
            <a:extLst>
              <a:ext uri="{FF2B5EF4-FFF2-40B4-BE49-F238E27FC236}">
                <a16:creationId xmlns="" xmlns:a16="http://schemas.microsoft.com/office/drawing/2014/main" id="{53083848-72E5-F54E-830D-ADDAB84F615A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78772" y="4898167"/>
            <a:ext cx="379476" cy="37947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D9DA0C9F-70C1-9533-05AA-BB99DA6BFCC8}"/>
              </a:ext>
            </a:extLst>
          </p:cNvPr>
          <p:cNvCxnSpPr>
            <a:cxnSpLocks/>
          </p:cNvCxnSpPr>
          <p:nvPr/>
        </p:nvCxnSpPr>
        <p:spPr>
          <a:xfrm>
            <a:off x="8668510" y="2994279"/>
            <a:ext cx="0" cy="1671221"/>
          </a:xfrm>
          <a:prstGeom prst="line">
            <a:avLst/>
          </a:prstGeom>
          <a:noFill/>
          <a:ln w="6350" cap="rnd">
            <a:solidFill>
              <a:srgbClr val="00D8C0"/>
            </a:solidFill>
            <a:prstDash val="lgDash"/>
            <a:round/>
            <a:headEnd type="oval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23E53C18-3EDF-A7E2-CB62-8A1151DECF58}"/>
              </a:ext>
            </a:extLst>
          </p:cNvPr>
          <p:cNvCxnSpPr>
            <a:cxnSpLocks/>
          </p:cNvCxnSpPr>
          <p:nvPr/>
        </p:nvCxnSpPr>
        <p:spPr>
          <a:xfrm>
            <a:off x="8668510" y="5452364"/>
            <a:ext cx="0" cy="337086"/>
          </a:xfrm>
          <a:prstGeom prst="line">
            <a:avLst/>
          </a:prstGeom>
          <a:noFill/>
          <a:ln w="6350" cap="rnd">
            <a:solidFill>
              <a:srgbClr val="00D8C0"/>
            </a:solidFill>
            <a:prstDash val="lgDash"/>
            <a:round/>
            <a:headEnd type="oval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Inhaltsplatzhalter 4">
            <a:extLst>
              <a:ext uri="{FF2B5EF4-FFF2-40B4-BE49-F238E27FC236}">
                <a16:creationId xmlns="" xmlns:a16="http://schemas.microsoft.com/office/drawing/2014/main" id="{4E3E1E61-0AED-0079-1F60-0F57FFF41115}"/>
              </a:ext>
            </a:extLst>
          </p:cNvPr>
          <p:cNvSpPr txBox="1">
            <a:spLocks/>
          </p:cNvSpPr>
          <p:nvPr/>
        </p:nvSpPr>
        <p:spPr>
          <a:xfrm>
            <a:off x="378794" y="2861867"/>
            <a:ext cx="2476500" cy="2308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996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1500">
                <a:solidFill>
                  <a:schemeClr val="tx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</a:rPr>
              <a:t>Регистрационные данные</a:t>
            </a:r>
            <a:endParaRPr lang="ru-RU" sz="1500" dirty="0">
              <a:solidFill>
                <a:schemeClr val="tx1">
                  <a:lumMod val="75000"/>
                </a:schemeClr>
              </a:solidFill>
              <a:latin typeface="+mn-lt"/>
              <a:ea typeface="Roboto Condensed" panose="02000000000000000000" pitchFamily="2" charset="0"/>
            </a:endParaRPr>
          </a:p>
        </p:txBody>
      </p:sp>
      <p:sp>
        <p:nvSpPr>
          <p:cNvPr id="33" name="Inhaltsplatzhalter 4">
            <a:extLst>
              <a:ext uri="{FF2B5EF4-FFF2-40B4-BE49-F238E27FC236}">
                <a16:creationId xmlns="" xmlns:a16="http://schemas.microsoft.com/office/drawing/2014/main" id="{E2B2F07E-D2A6-2A7C-A379-5EC3712E0AFC}"/>
              </a:ext>
            </a:extLst>
          </p:cNvPr>
          <p:cNvSpPr txBox="1">
            <a:spLocks/>
          </p:cNvSpPr>
          <p:nvPr/>
        </p:nvSpPr>
        <p:spPr>
          <a:xfrm>
            <a:off x="378794" y="4127576"/>
            <a:ext cx="2476500" cy="46166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996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1500" dirty="0">
                <a:solidFill>
                  <a:schemeClr val="tx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</a:rPr>
              <a:t>Учетные</a:t>
            </a:r>
            <a:br>
              <a:rPr lang="ru-RU" sz="1500" dirty="0">
                <a:solidFill>
                  <a:schemeClr val="tx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</a:rPr>
            </a:br>
            <a:r>
              <a:rPr lang="ru-RU" sz="1500" dirty="0">
                <a:solidFill>
                  <a:schemeClr val="tx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</a:rPr>
              <a:t>данные</a:t>
            </a:r>
          </a:p>
        </p:txBody>
      </p:sp>
      <p:sp>
        <p:nvSpPr>
          <p:cNvPr id="36" name="Inhaltsplatzhalter 4">
            <a:extLst>
              <a:ext uri="{FF2B5EF4-FFF2-40B4-BE49-F238E27FC236}">
                <a16:creationId xmlns="" xmlns:a16="http://schemas.microsoft.com/office/drawing/2014/main" id="{BFB3B8C3-28DB-DE55-6594-960A12852A4A}"/>
              </a:ext>
            </a:extLst>
          </p:cNvPr>
          <p:cNvSpPr txBox="1">
            <a:spLocks/>
          </p:cNvSpPr>
          <p:nvPr/>
        </p:nvSpPr>
        <p:spPr>
          <a:xfrm>
            <a:off x="378794" y="5537276"/>
            <a:ext cx="2476500" cy="46166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996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1500" dirty="0">
                <a:solidFill>
                  <a:schemeClr val="tx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</a:rPr>
              <a:t>Налоговые</a:t>
            </a:r>
            <a:br>
              <a:rPr lang="ru-RU" sz="1500" dirty="0">
                <a:solidFill>
                  <a:schemeClr val="tx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</a:rPr>
            </a:br>
            <a:r>
              <a:rPr lang="ru-RU" sz="1500" dirty="0">
                <a:solidFill>
                  <a:schemeClr val="tx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</a:rPr>
              <a:t>показатели</a:t>
            </a:r>
          </a:p>
        </p:txBody>
      </p:sp>
      <p:sp>
        <p:nvSpPr>
          <p:cNvPr id="39" name="object 42">
            <a:extLst>
              <a:ext uri="{FF2B5EF4-FFF2-40B4-BE49-F238E27FC236}">
                <a16:creationId xmlns="" xmlns:a16="http://schemas.microsoft.com/office/drawing/2014/main" id="{76F2F78D-C444-E86A-7BA5-BBB53814DC5D}"/>
              </a:ext>
            </a:extLst>
          </p:cNvPr>
          <p:cNvSpPr/>
          <p:nvPr/>
        </p:nvSpPr>
        <p:spPr>
          <a:xfrm flipV="1">
            <a:off x="3584251" y="2394322"/>
            <a:ext cx="3906520" cy="621914"/>
          </a:xfrm>
          <a:custGeom>
            <a:avLst/>
            <a:gdLst/>
            <a:ahLst/>
            <a:cxnLst/>
            <a:rect l="l" t="t" r="r" b="b"/>
            <a:pathLst>
              <a:path w="3906520" h="960120">
                <a:moveTo>
                  <a:pt x="0" y="0"/>
                </a:moveTo>
                <a:lnTo>
                  <a:pt x="58755" y="1654"/>
                </a:lnTo>
                <a:lnTo>
                  <a:pt x="116429" y="3942"/>
                </a:lnTo>
                <a:lnTo>
                  <a:pt x="173047" y="6849"/>
                </a:lnTo>
                <a:lnTo>
                  <a:pt x="228633" y="10359"/>
                </a:lnTo>
                <a:lnTo>
                  <a:pt x="283213" y="14458"/>
                </a:lnTo>
                <a:lnTo>
                  <a:pt x="336812" y="19131"/>
                </a:lnTo>
                <a:lnTo>
                  <a:pt x="389454" y="24364"/>
                </a:lnTo>
                <a:lnTo>
                  <a:pt x="441166" y="30142"/>
                </a:lnTo>
                <a:lnTo>
                  <a:pt x="491972" y="36450"/>
                </a:lnTo>
                <a:lnTo>
                  <a:pt x="541898" y="43274"/>
                </a:lnTo>
                <a:lnTo>
                  <a:pt x="590967" y="50598"/>
                </a:lnTo>
                <a:lnTo>
                  <a:pt x="639206" y="58409"/>
                </a:lnTo>
                <a:lnTo>
                  <a:pt x="686640" y="66692"/>
                </a:lnTo>
                <a:lnTo>
                  <a:pt x="733294" y="75431"/>
                </a:lnTo>
                <a:lnTo>
                  <a:pt x="779192" y="84613"/>
                </a:lnTo>
                <a:lnTo>
                  <a:pt x="824360" y="94223"/>
                </a:lnTo>
                <a:lnTo>
                  <a:pt x="868824" y="104245"/>
                </a:lnTo>
                <a:lnTo>
                  <a:pt x="912607" y="114665"/>
                </a:lnTo>
                <a:lnTo>
                  <a:pt x="955736" y="125469"/>
                </a:lnTo>
                <a:lnTo>
                  <a:pt x="998235" y="136642"/>
                </a:lnTo>
                <a:lnTo>
                  <a:pt x="1040130" y="148169"/>
                </a:lnTo>
                <a:lnTo>
                  <a:pt x="1081445" y="160036"/>
                </a:lnTo>
                <a:lnTo>
                  <a:pt x="1122206" y="172227"/>
                </a:lnTo>
                <a:lnTo>
                  <a:pt x="1162438" y="184729"/>
                </a:lnTo>
                <a:lnTo>
                  <a:pt x="1202165" y="197526"/>
                </a:lnTo>
                <a:lnTo>
                  <a:pt x="1241414" y="210604"/>
                </a:lnTo>
                <a:lnTo>
                  <a:pt x="1280209" y="223947"/>
                </a:lnTo>
                <a:lnTo>
                  <a:pt x="1318575" y="237543"/>
                </a:lnTo>
                <a:lnTo>
                  <a:pt x="1356537" y="251375"/>
                </a:lnTo>
                <a:lnTo>
                  <a:pt x="1394121" y="265430"/>
                </a:lnTo>
                <a:lnTo>
                  <a:pt x="1431351" y="279691"/>
                </a:lnTo>
                <a:lnTo>
                  <a:pt x="1468253" y="294146"/>
                </a:lnTo>
                <a:lnTo>
                  <a:pt x="1504852" y="308778"/>
                </a:lnTo>
                <a:lnTo>
                  <a:pt x="1541173" y="323574"/>
                </a:lnTo>
                <a:lnTo>
                  <a:pt x="1577241" y="338519"/>
                </a:lnTo>
                <a:lnTo>
                  <a:pt x="1613080" y="353598"/>
                </a:lnTo>
                <a:lnTo>
                  <a:pt x="1648717" y="368796"/>
                </a:lnTo>
                <a:lnTo>
                  <a:pt x="1684177" y="384099"/>
                </a:lnTo>
                <a:lnTo>
                  <a:pt x="1719484" y="399492"/>
                </a:lnTo>
                <a:lnTo>
                  <a:pt x="1754663" y="414960"/>
                </a:lnTo>
                <a:lnTo>
                  <a:pt x="1789740" y="430489"/>
                </a:lnTo>
                <a:lnTo>
                  <a:pt x="1824740" y="446064"/>
                </a:lnTo>
                <a:lnTo>
                  <a:pt x="1859687" y="461670"/>
                </a:lnTo>
                <a:lnTo>
                  <a:pt x="1894608" y="477293"/>
                </a:lnTo>
                <a:lnTo>
                  <a:pt x="1929526" y="492918"/>
                </a:lnTo>
                <a:lnTo>
                  <a:pt x="1964468" y="508530"/>
                </a:lnTo>
                <a:lnTo>
                  <a:pt x="1999458" y="524115"/>
                </a:lnTo>
                <a:lnTo>
                  <a:pt x="2034522" y="539658"/>
                </a:lnTo>
                <a:lnTo>
                  <a:pt x="2069684" y="555144"/>
                </a:lnTo>
                <a:lnTo>
                  <a:pt x="2104970" y="570559"/>
                </a:lnTo>
                <a:lnTo>
                  <a:pt x="2140404" y="585887"/>
                </a:lnTo>
                <a:lnTo>
                  <a:pt x="2176012" y="601115"/>
                </a:lnTo>
                <a:lnTo>
                  <a:pt x="2211819" y="616228"/>
                </a:lnTo>
                <a:lnTo>
                  <a:pt x="2247851" y="631210"/>
                </a:lnTo>
                <a:lnTo>
                  <a:pt x="2284131" y="646047"/>
                </a:lnTo>
                <a:lnTo>
                  <a:pt x="2320686" y="660725"/>
                </a:lnTo>
                <a:lnTo>
                  <a:pt x="2357540" y="675229"/>
                </a:lnTo>
                <a:lnTo>
                  <a:pt x="2394718" y="689544"/>
                </a:lnTo>
                <a:lnTo>
                  <a:pt x="2432247" y="703656"/>
                </a:lnTo>
                <a:lnTo>
                  <a:pt x="2470150" y="717550"/>
                </a:lnTo>
                <a:lnTo>
                  <a:pt x="2508452" y="731210"/>
                </a:lnTo>
                <a:lnTo>
                  <a:pt x="2547180" y="744623"/>
                </a:lnTo>
                <a:lnTo>
                  <a:pt x="2586357" y="757774"/>
                </a:lnTo>
                <a:lnTo>
                  <a:pt x="2626010" y="770648"/>
                </a:lnTo>
                <a:lnTo>
                  <a:pt x="2666163" y="783231"/>
                </a:lnTo>
                <a:lnTo>
                  <a:pt x="2706842" y="795507"/>
                </a:lnTo>
                <a:lnTo>
                  <a:pt x="2748070" y="807463"/>
                </a:lnTo>
                <a:lnTo>
                  <a:pt x="2789875" y="819083"/>
                </a:lnTo>
                <a:lnTo>
                  <a:pt x="2832280" y="830352"/>
                </a:lnTo>
                <a:lnTo>
                  <a:pt x="2875311" y="841257"/>
                </a:lnTo>
                <a:lnTo>
                  <a:pt x="2918993" y="851782"/>
                </a:lnTo>
                <a:lnTo>
                  <a:pt x="2963350" y="861913"/>
                </a:lnTo>
                <a:lnTo>
                  <a:pt x="3008409" y="871635"/>
                </a:lnTo>
                <a:lnTo>
                  <a:pt x="3054194" y="880933"/>
                </a:lnTo>
                <a:lnTo>
                  <a:pt x="3100731" y="889793"/>
                </a:lnTo>
                <a:lnTo>
                  <a:pt x="3148044" y="898200"/>
                </a:lnTo>
                <a:lnTo>
                  <a:pt x="3196158" y="906140"/>
                </a:lnTo>
                <a:lnTo>
                  <a:pt x="3245099" y="913597"/>
                </a:lnTo>
                <a:lnTo>
                  <a:pt x="3294892" y="920557"/>
                </a:lnTo>
                <a:lnTo>
                  <a:pt x="3345562" y="927005"/>
                </a:lnTo>
                <a:lnTo>
                  <a:pt x="3397134" y="932928"/>
                </a:lnTo>
                <a:lnTo>
                  <a:pt x="3449633" y="938309"/>
                </a:lnTo>
                <a:lnTo>
                  <a:pt x="3503084" y="943134"/>
                </a:lnTo>
                <a:lnTo>
                  <a:pt x="3557512" y="947389"/>
                </a:lnTo>
                <a:lnTo>
                  <a:pt x="3612943" y="951059"/>
                </a:lnTo>
                <a:lnTo>
                  <a:pt x="3669401" y="954129"/>
                </a:lnTo>
                <a:lnTo>
                  <a:pt x="3726912" y="956585"/>
                </a:lnTo>
                <a:lnTo>
                  <a:pt x="3785501" y="958412"/>
                </a:lnTo>
                <a:lnTo>
                  <a:pt x="3845192" y="959595"/>
                </a:lnTo>
                <a:lnTo>
                  <a:pt x="3906011" y="960120"/>
                </a:lnTo>
              </a:path>
            </a:pathLst>
          </a:custGeom>
          <a:ln w="76200">
            <a:solidFill>
              <a:srgbClr val="00D8C0">
                <a:alpha val="70000"/>
              </a:srgb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9">
            <a:extLst>
              <a:ext uri="{FF2B5EF4-FFF2-40B4-BE49-F238E27FC236}">
                <a16:creationId xmlns="" xmlns:a16="http://schemas.microsoft.com/office/drawing/2014/main" id="{80DB2071-95F3-E07B-FF24-4A3BEF5D3765}"/>
              </a:ext>
            </a:extLst>
          </p:cNvPr>
          <p:cNvSpPr/>
          <p:nvPr/>
        </p:nvSpPr>
        <p:spPr>
          <a:xfrm>
            <a:off x="3584251" y="4324161"/>
            <a:ext cx="3906520" cy="898022"/>
          </a:xfrm>
          <a:custGeom>
            <a:avLst/>
            <a:gdLst/>
            <a:ahLst/>
            <a:cxnLst/>
            <a:rect l="l" t="t" r="r" b="b"/>
            <a:pathLst>
              <a:path w="3906520" h="962025">
                <a:moveTo>
                  <a:pt x="0" y="0"/>
                </a:moveTo>
                <a:lnTo>
                  <a:pt x="58755" y="1659"/>
                </a:lnTo>
                <a:lnTo>
                  <a:pt x="116429" y="3953"/>
                </a:lnTo>
                <a:lnTo>
                  <a:pt x="173047" y="6865"/>
                </a:lnTo>
                <a:lnTo>
                  <a:pt x="228633" y="10383"/>
                </a:lnTo>
                <a:lnTo>
                  <a:pt x="283213" y="14490"/>
                </a:lnTo>
                <a:lnTo>
                  <a:pt x="336812" y="19172"/>
                </a:lnTo>
                <a:lnTo>
                  <a:pt x="389454" y="24415"/>
                </a:lnTo>
                <a:lnTo>
                  <a:pt x="441166" y="30204"/>
                </a:lnTo>
                <a:lnTo>
                  <a:pt x="491972" y="36523"/>
                </a:lnTo>
                <a:lnTo>
                  <a:pt x="541898" y="43359"/>
                </a:lnTo>
                <a:lnTo>
                  <a:pt x="590967" y="50697"/>
                </a:lnTo>
                <a:lnTo>
                  <a:pt x="639206" y="58522"/>
                </a:lnTo>
                <a:lnTo>
                  <a:pt x="686640" y="66818"/>
                </a:lnTo>
                <a:lnTo>
                  <a:pt x="733294" y="75573"/>
                </a:lnTo>
                <a:lnTo>
                  <a:pt x="779192" y="84770"/>
                </a:lnTo>
                <a:lnTo>
                  <a:pt x="824360" y="94396"/>
                </a:lnTo>
                <a:lnTo>
                  <a:pt x="868824" y="104435"/>
                </a:lnTo>
                <a:lnTo>
                  <a:pt x="912607" y="114873"/>
                </a:lnTo>
                <a:lnTo>
                  <a:pt x="955736" y="125694"/>
                </a:lnTo>
                <a:lnTo>
                  <a:pt x="998235" y="136886"/>
                </a:lnTo>
                <a:lnTo>
                  <a:pt x="1040130" y="148432"/>
                </a:lnTo>
                <a:lnTo>
                  <a:pt x="1081445" y="160318"/>
                </a:lnTo>
                <a:lnTo>
                  <a:pt x="1122206" y="172529"/>
                </a:lnTo>
                <a:lnTo>
                  <a:pt x="1162438" y="185051"/>
                </a:lnTo>
                <a:lnTo>
                  <a:pt x="1202165" y="197868"/>
                </a:lnTo>
                <a:lnTo>
                  <a:pt x="1241414" y="210967"/>
                </a:lnTo>
                <a:lnTo>
                  <a:pt x="1280209" y="224333"/>
                </a:lnTo>
                <a:lnTo>
                  <a:pt x="1318575" y="237950"/>
                </a:lnTo>
                <a:lnTo>
                  <a:pt x="1356537" y="251804"/>
                </a:lnTo>
                <a:lnTo>
                  <a:pt x="1394121" y="265881"/>
                </a:lnTo>
                <a:lnTo>
                  <a:pt x="1431351" y="280166"/>
                </a:lnTo>
                <a:lnTo>
                  <a:pt x="1468253" y="294643"/>
                </a:lnTo>
                <a:lnTo>
                  <a:pt x="1504852" y="309299"/>
                </a:lnTo>
                <a:lnTo>
                  <a:pt x="1541173" y="324118"/>
                </a:lnTo>
                <a:lnTo>
                  <a:pt x="1577241" y="339087"/>
                </a:lnTo>
                <a:lnTo>
                  <a:pt x="1613080" y="354189"/>
                </a:lnTo>
                <a:lnTo>
                  <a:pt x="1648717" y="369411"/>
                </a:lnTo>
                <a:lnTo>
                  <a:pt x="1684177" y="384738"/>
                </a:lnTo>
                <a:lnTo>
                  <a:pt x="1719484" y="400155"/>
                </a:lnTo>
                <a:lnTo>
                  <a:pt x="1754663" y="415648"/>
                </a:lnTo>
                <a:lnTo>
                  <a:pt x="1789740" y="431201"/>
                </a:lnTo>
                <a:lnTo>
                  <a:pt x="1824740" y="446801"/>
                </a:lnTo>
                <a:lnTo>
                  <a:pt x="1859687" y="462431"/>
                </a:lnTo>
                <a:lnTo>
                  <a:pt x="1894608" y="478079"/>
                </a:lnTo>
                <a:lnTo>
                  <a:pt x="1929526" y="493728"/>
                </a:lnTo>
                <a:lnTo>
                  <a:pt x="1964468" y="509364"/>
                </a:lnTo>
                <a:lnTo>
                  <a:pt x="1999458" y="524973"/>
                </a:lnTo>
                <a:lnTo>
                  <a:pt x="2034522" y="540540"/>
                </a:lnTo>
                <a:lnTo>
                  <a:pt x="2069684" y="556050"/>
                </a:lnTo>
                <a:lnTo>
                  <a:pt x="2104970" y="571489"/>
                </a:lnTo>
                <a:lnTo>
                  <a:pt x="2140404" y="586841"/>
                </a:lnTo>
                <a:lnTo>
                  <a:pt x="2176012" y="602093"/>
                </a:lnTo>
                <a:lnTo>
                  <a:pt x="2211819" y="617229"/>
                </a:lnTo>
                <a:lnTo>
                  <a:pt x="2247851" y="632234"/>
                </a:lnTo>
                <a:lnTo>
                  <a:pt x="2284131" y="647094"/>
                </a:lnTo>
                <a:lnTo>
                  <a:pt x="2320686" y="661795"/>
                </a:lnTo>
                <a:lnTo>
                  <a:pt x="2357540" y="676321"/>
                </a:lnTo>
                <a:lnTo>
                  <a:pt x="2394718" y="690658"/>
                </a:lnTo>
                <a:lnTo>
                  <a:pt x="2432247" y="704792"/>
                </a:lnTo>
                <a:lnTo>
                  <a:pt x="2470150" y="718707"/>
                </a:lnTo>
                <a:lnTo>
                  <a:pt x="2508452" y="732388"/>
                </a:lnTo>
                <a:lnTo>
                  <a:pt x="2547180" y="745822"/>
                </a:lnTo>
                <a:lnTo>
                  <a:pt x="2586357" y="758993"/>
                </a:lnTo>
                <a:lnTo>
                  <a:pt x="2626010" y="771887"/>
                </a:lnTo>
                <a:lnTo>
                  <a:pt x="2666163" y="784489"/>
                </a:lnTo>
                <a:lnTo>
                  <a:pt x="2706842" y="796784"/>
                </a:lnTo>
                <a:lnTo>
                  <a:pt x="2748070" y="808757"/>
                </a:lnTo>
                <a:lnTo>
                  <a:pt x="2789875" y="820395"/>
                </a:lnTo>
                <a:lnTo>
                  <a:pt x="2832280" y="831682"/>
                </a:lnTo>
                <a:lnTo>
                  <a:pt x="2875311" y="842603"/>
                </a:lnTo>
                <a:lnTo>
                  <a:pt x="2918993" y="853144"/>
                </a:lnTo>
                <a:lnTo>
                  <a:pt x="2963350" y="863291"/>
                </a:lnTo>
                <a:lnTo>
                  <a:pt x="3008409" y="873027"/>
                </a:lnTo>
                <a:lnTo>
                  <a:pt x="3054194" y="882340"/>
                </a:lnTo>
                <a:lnTo>
                  <a:pt x="3100731" y="891213"/>
                </a:lnTo>
                <a:lnTo>
                  <a:pt x="3148044" y="899633"/>
                </a:lnTo>
                <a:lnTo>
                  <a:pt x="3196158" y="907584"/>
                </a:lnTo>
                <a:lnTo>
                  <a:pt x="3245099" y="915053"/>
                </a:lnTo>
                <a:lnTo>
                  <a:pt x="3294892" y="922023"/>
                </a:lnTo>
                <a:lnTo>
                  <a:pt x="3345562" y="928481"/>
                </a:lnTo>
                <a:lnTo>
                  <a:pt x="3397134" y="934412"/>
                </a:lnTo>
                <a:lnTo>
                  <a:pt x="3449633" y="939801"/>
                </a:lnTo>
                <a:lnTo>
                  <a:pt x="3503084" y="944634"/>
                </a:lnTo>
                <a:lnTo>
                  <a:pt x="3557512" y="948895"/>
                </a:lnTo>
                <a:lnTo>
                  <a:pt x="3612943" y="952571"/>
                </a:lnTo>
                <a:lnTo>
                  <a:pt x="3669401" y="955645"/>
                </a:lnTo>
                <a:lnTo>
                  <a:pt x="3726912" y="958105"/>
                </a:lnTo>
                <a:lnTo>
                  <a:pt x="3785501" y="959934"/>
                </a:lnTo>
                <a:lnTo>
                  <a:pt x="3845192" y="961118"/>
                </a:lnTo>
                <a:lnTo>
                  <a:pt x="3906011" y="961644"/>
                </a:lnTo>
              </a:path>
            </a:pathLst>
          </a:custGeom>
          <a:ln w="76200">
            <a:solidFill>
              <a:srgbClr val="00B0F0">
                <a:alpha val="70000"/>
              </a:srgb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50">
            <a:extLst>
              <a:ext uri="{FF2B5EF4-FFF2-40B4-BE49-F238E27FC236}">
                <a16:creationId xmlns="" xmlns:a16="http://schemas.microsoft.com/office/drawing/2014/main" id="{952A99F5-355A-7E85-0F15-B480591F23FC}"/>
              </a:ext>
            </a:extLst>
          </p:cNvPr>
          <p:cNvSpPr/>
          <p:nvPr/>
        </p:nvSpPr>
        <p:spPr>
          <a:xfrm>
            <a:off x="3663499" y="2488829"/>
            <a:ext cx="3901440" cy="1855165"/>
          </a:xfrm>
          <a:custGeom>
            <a:avLst/>
            <a:gdLst/>
            <a:ahLst/>
            <a:cxnLst/>
            <a:rect l="l" t="t" r="r" b="b"/>
            <a:pathLst>
              <a:path w="3901440" h="906779">
                <a:moveTo>
                  <a:pt x="0" y="906779"/>
                </a:moveTo>
                <a:lnTo>
                  <a:pt x="59337" y="905193"/>
                </a:lnTo>
                <a:lnTo>
                  <a:pt x="117570" y="902996"/>
                </a:lnTo>
                <a:lnTo>
                  <a:pt x="174725" y="900202"/>
                </a:lnTo>
                <a:lnTo>
                  <a:pt x="230827" y="896826"/>
                </a:lnTo>
                <a:lnTo>
                  <a:pt x="285903" y="892881"/>
                </a:lnTo>
                <a:lnTo>
                  <a:pt x="339979" y="888382"/>
                </a:lnTo>
                <a:lnTo>
                  <a:pt x="393079" y="883344"/>
                </a:lnTo>
                <a:lnTo>
                  <a:pt x="445231" y="877781"/>
                </a:lnTo>
                <a:lnTo>
                  <a:pt x="496460" y="871707"/>
                </a:lnTo>
                <a:lnTo>
                  <a:pt x="546792" y="865137"/>
                </a:lnTo>
                <a:lnTo>
                  <a:pt x="596253" y="858084"/>
                </a:lnTo>
                <a:lnTo>
                  <a:pt x="644870" y="850563"/>
                </a:lnTo>
                <a:lnTo>
                  <a:pt x="692667" y="842589"/>
                </a:lnTo>
                <a:lnTo>
                  <a:pt x="739671" y="834176"/>
                </a:lnTo>
                <a:lnTo>
                  <a:pt x="785908" y="825338"/>
                </a:lnTo>
                <a:lnTo>
                  <a:pt x="831403" y="816090"/>
                </a:lnTo>
                <a:lnTo>
                  <a:pt x="876183" y="806445"/>
                </a:lnTo>
                <a:lnTo>
                  <a:pt x="920274" y="796418"/>
                </a:lnTo>
                <a:lnTo>
                  <a:pt x="963702" y="786024"/>
                </a:lnTo>
                <a:lnTo>
                  <a:pt x="1006491" y="775277"/>
                </a:lnTo>
                <a:lnTo>
                  <a:pt x="1048669" y="764191"/>
                </a:lnTo>
                <a:lnTo>
                  <a:pt x="1090262" y="752781"/>
                </a:lnTo>
                <a:lnTo>
                  <a:pt x="1131295" y="741060"/>
                </a:lnTo>
                <a:lnTo>
                  <a:pt x="1171794" y="729043"/>
                </a:lnTo>
                <a:lnTo>
                  <a:pt x="1211785" y="716745"/>
                </a:lnTo>
                <a:lnTo>
                  <a:pt x="1251294" y="704180"/>
                </a:lnTo>
                <a:lnTo>
                  <a:pt x="1290347" y="691362"/>
                </a:lnTo>
                <a:lnTo>
                  <a:pt x="1328970" y="678305"/>
                </a:lnTo>
                <a:lnTo>
                  <a:pt x="1367188" y="665025"/>
                </a:lnTo>
                <a:lnTo>
                  <a:pt x="1405029" y="651534"/>
                </a:lnTo>
                <a:lnTo>
                  <a:pt x="1442517" y="637848"/>
                </a:lnTo>
                <a:lnTo>
                  <a:pt x="1479679" y="623981"/>
                </a:lnTo>
                <a:lnTo>
                  <a:pt x="1516540" y="609946"/>
                </a:lnTo>
                <a:lnTo>
                  <a:pt x="1553127" y="595760"/>
                </a:lnTo>
                <a:lnTo>
                  <a:pt x="1589466" y="581435"/>
                </a:lnTo>
                <a:lnTo>
                  <a:pt x="1625581" y="566986"/>
                </a:lnTo>
                <a:lnTo>
                  <a:pt x="1661500" y="552428"/>
                </a:lnTo>
                <a:lnTo>
                  <a:pt x="1697249" y="537775"/>
                </a:lnTo>
                <a:lnTo>
                  <a:pt x="1732852" y="523040"/>
                </a:lnTo>
                <a:lnTo>
                  <a:pt x="1768336" y="508240"/>
                </a:lnTo>
                <a:lnTo>
                  <a:pt x="1803728" y="493387"/>
                </a:lnTo>
                <a:lnTo>
                  <a:pt x="1839052" y="478496"/>
                </a:lnTo>
                <a:lnTo>
                  <a:pt x="1874336" y="463582"/>
                </a:lnTo>
                <a:lnTo>
                  <a:pt x="1909604" y="448658"/>
                </a:lnTo>
                <a:lnTo>
                  <a:pt x="1944883" y="433740"/>
                </a:lnTo>
                <a:lnTo>
                  <a:pt x="1980198" y="418841"/>
                </a:lnTo>
                <a:lnTo>
                  <a:pt x="2015577" y="403976"/>
                </a:lnTo>
                <a:lnTo>
                  <a:pt x="2051043" y="389159"/>
                </a:lnTo>
                <a:lnTo>
                  <a:pt x="2086624" y="374405"/>
                </a:lnTo>
                <a:lnTo>
                  <a:pt x="2122346" y="359727"/>
                </a:lnTo>
                <a:lnTo>
                  <a:pt x="2158234" y="345141"/>
                </a:lnTo>
                <a:lnTo>
                  <a:pt x="2194314" y="330660"/>
                </a:lnTo>
                <a:lnTo>
                  <a:pt x="2230613" y="316298"/>
                </a:lnTo>
                <a:lnTo>
                  <a:pt x="2267155" y="302071"/>
                </a:lnTo>
                <a:lnTo>
                  <a:pt x="2303968" y="287993"/>
                </a:lnTo>
                <a:lnTo>
                  <a:pt x="2341076" y="274077"/>
                </a:lnTo>
                <a:lnTo>
                  <a:pt x="2378507" y="260338"/>
                </a:lnTo>
                <a:lnTo>
                  <a:pt x="2416285" y="246791"/>
                </a:lnTo>
                <a:lnTo>
                  <a:pt x="2454438" y="233450"/>
                </a:lnTo>
                <a:lnTo>
                  <a:pt x="2492990" y="220329"/>
                </a:lnTo>
                <a:lnTo>
                  <a:pt x="2531967" y="207442"/>
                </a:lnTo>
                <a:lnTo>
                  <a:pt x="2571396" y="194804"/>
                </a:lnTo>
                <a:lnTo>
                  <a:pt x="2611303" y="182429"/>
                </a:lnTo>
                <a:lnTo>
                  <a:pt x="2651713" y="170332"/>
                </a:lnTo>
                <a:lnTo>
                  <a:pt x="2692653" y="158526"/>
                </a:lnTo>
                <a:lnTo>
                  <a:pt x="2734148" y="147027"/>
                </a:lnTo>
                <a:lnTo>
                  <a:pt x="2776224" y="135848"/>
                </a:lnTo>
                <a:lnTo>
                  <a:pt x="2818907" y="125004"/>
                </a:lnTo>
                <a:lnTo>
                  <a:pt x="2862223" y="114509"/>
                </a:lnTo>
                <a:lnTo>
                  <a:pt x="2906199" y="104378"/>
                </a:lnTo>
                <a:lnTo>
                  <a:pt x="2950859" y="94624"/>
                </a:lnTo>
                <a:lnTo>
                  <a:pt x="2996230" y="85262"/>
                </a:lnTo>
                <a:lnTo>
                  <a:pt x="3042339" y="76307"/>
                </a:lnTo>
                <a:lnTo>
                  <a:pt x="3089210" y="67773"/>
                </a:lnTo>
                <a:lnTo>
                  <a:pt x="3136869" y="59674"/>
                </a:lnTo>
                <a:lnTo>
                  <a:pt x="3185343" y="52024"/>
                </a:lnTo>
                <a:lnTo>
                  <a:pt x="3234658" y="44838"/>
                </a:lnTo>
                <a:lnTo>
                  <a:pt x="3284840" y="38130"/>
                </a:lnTo>
                <a:lnTo>
                  <a:pt x="3335913" y="31915"/>
                </a:lnTo>
                <a:lnTo>
                  <a:pt x="3387905" y="26206"/>
                </a:lnTo>
                <a:lnTo>
                  <a:pt x="3440842" y="21019"/>
                </a:lnTo>
                <a:lnTo>
                  <a:pt x="3494748" y="16367"/>
                </a:lnTo>
                <a:lnTo>
                  <a:pt x="3549651" y="12264"/>
                </a:lnTo>
                <a:lnTo>
                  <a:pt x="3605576" y="8726"/>
                </a:lnTo>
                <a:lnTo>
                  <a:pt x="3662549" y="5767"/>
                </a:lnTo>
                <a:lnTo>
                  <a:pt x="3720596" y="3400"/>
                </a:lnTo>
                <a:lnTo>
                  <a:pt x="3779743" y="1640"/>
                </a:lnTo>
                <a:lnTo>
                  <a:pt x="3840015" y="502"/>
                </a:lnTo>
                <a:lnTo>
                  <a:pt x="3901439" y="0"/>
                </a:lnTo>
              </a:path>
            </a:pathLst>
          </a:custGeom>
          <a:ln w="215900">
            <a:solidFill>
              <a:srgbClr val="00B0F0">
                <a:alpha val="70000"/>
              </a:srgb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val 62">
            <a:extLst>
              <a:ext uri="{FF2B5EF4-FFF2-40B4-BE49-F238E27FC236}">
                <a16:creationId xmlns="" xmlns:a16="http://schemas.microsoft.com/office/drawing/2014/main" id="{351374AD-A5C4-A2E5-48C8-E1B88DF35BD3}"/>
              </a:ext>
            </a:extLst>
          </p:cNvPr>
          <p:cNvSpPr/>
          <p:nvPr/>
        </p:nvSpPr>
        <p:spPr>
          <a:xfrm>
            <a:off x="7370414" y="2291697"/>
            <a:ext cx="401986" cy="401986"/>
          </a:xfrm>
          <a:prstGeom prst="ellipse">
            <a:avLst/>
          </a:prstGeom>
          <a:gradFill>
            <a:gsLst>
              <a:gs pos="100000">
                <a:srgbClr val="00FDC7"/>
              </a:gs>
              <a:gs pos="5000">
                <a:srgbClr val="002060"/>
              </a:gs>
              <a:gs pos="64000">
                <a:srgbClr val="008CCC"/>
              </a:gs>
            </a:gsLst>
            <a:lin ang="20400000" scaled="0"/>
          </a:gradFill>
          <a:ln>
            <a:noFill/>
          </a:ln>
          <a:effectLst>
            <a:innerShdw blurRad="2159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83318BEA-7B56-5E6D-678C-5EFB4EAD1EF1}"/>
              </a:ext>
            </a:extLst>
          </p:cNvPr>
          <p:cNvSpPr/>
          <p:nvPr/>
        </p:nvSpPr>
        <p:spPr>
          <a:xfrm>
            <a:off x="7370414" y="4903616"/>
            <a:ext cx="401986" cy="401986"/>
          </a:xfrm>
          <a:prstGeom prst="ellipse">
            <a:avLst/>
          </a:prstGeom>
          <a:gradFill>
            <a:gsLst>
              <a:gs pos="100000">
                <a:srgbClr val="00FDC7"/>
              </a:gs>
              <a:gs pos="5000">
                <a:srgbClr val="002060"/>
              </a:gs>
              <a:gs pos="64000">
                <a:srgbClr val="008CCC"/>
              </a:gs>
            </a:gsLst>
            <a:lin ang="20400000" scaled="0"/>
          </a:gradFill>
          <a:ln>
            <a:noFill/>
          </a:ln>
          <a:effectLst>
            <a:innerShdw blurRad="2159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790824BD-AD18-CDEA-CB73-F7F808BCD67B}"/>
              </a:ext>
            </a:extLst>
          </p:cNvPr>
          <p:cNvSpPr/>
          <p:nvPr/>
        </p:nvSpPr>
        <p:spPr>
          <a:xfrm>
            <a:off x="7370414" y="5957301"/>
            <a:ext cx="401986" cy="401986"/>
          </a:xfrm>
          <a:prstGeom prst="ellipse">
            <a:avLst/>
          </a:prstGeom>
          <a:gradFill>
            <a:gsLst>
              <a:gs pos="100000">
                <a:srgbClr val="00FDC7"/>
              </a:gs>
              <a:gs pos="5000">
                <a:srgbClr val="002060"/>
              </a:gs>
              <a:gs pos="64000">
                <a:srgbClr val="008CCC"/>
              </a:gs>
            </a:gsLst>
            <a:lin ang="20400000" scaled="0"/>
          </a:gradFill>
          <a:ln>
            <a:noFill/>
          </a:ln>
          <a:effectLst>
            <a:innerShdw blurRad="2159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50D184E6-4421-0E84-1B5D-2180B8051794}"/>
              </a:ext>
            </a:extLst>
          </p:cNvPr>
          <p:cNvSpPr/>
          <p:nvPr/>
        </p:nvSpPr>
        <p:spPr>
          <a:xfrm>
            <a:off x="3096143" y="2627525"/>
            <a:ext cx="699516" cy="699516"/>
          </a:xfrm>
          <a:prstGeom prst="roundRect">
            <a:avLst/>
          </a:prstGeom>
          <a:solidFill>
            <a:srgbClr val="00D8C0"/>
          </a:solidFill>
          <a:ln>
            <a:noFill/>
          </a:ln>
          <a:effectLst>
            <a:innerShdw blurRad="2159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2D86BF6B-8518-C2D0-8820-E9D7937A253E}"/>
              </a:ext>
            </a:extLst>
          </p:cNvPr>
          <p:cNvSpPr/>
          <p:nvPr/>
        </p:nvSpPr>
        <p:spPr>
          <a:xfrm>
            <a:off x="3096143" y="4008650"/>
            <a:ext cx="699516" cy="69951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innerShdw blurRad="2159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4A5578E6-6936-AF05-0CB7-40CCD30A819D}"/>
              </a:ext>
            </a:extLst>
          </p:cNvPr>
          <p:cNvSpPr/>
          <p:nvPr/>
        </p:nvSpPr>
        <p:spPr>
          <a:xfrm>
            <a:off x="3096143" y="5418350"/>
            <a:ext cx="699516" cy="69951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innerShdw blurRad="2159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10" name="Rectangle: Rounded Corners 2">
            <a:extLst>
              <a:ext uri="{FF2B5EF4-FFF2-40B4-BE49-F238E27FC236}">
                <a16:creationId xmlns="" xmlns:a16="http://schemas.microsoft.com/office/drawing/2014/main" id="{B8D12D3A-43C5-21DE-5DCC-912CAC2E7586}"/>
              </a:ext>
            </a:extLst>
          </p:cNvPr>
          <p:cNvSpPr/>
          <p:nvPr/>
        </p:nvSpPr>
        <p:spPr>
          <a:xfrm>
            <a:off x="5388429" y="249186"/>
            <a:ext cx="3597132" cy="428627"/>
          </a:xfrm>
          <a:prstGeom prst="round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>
            <a:innerShdw blurRad="2159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400" b="1" dirty="0"/>
              <a:t>Обеспечение достоверности ЕГРЮЛ</a:t>
            </a:r>
          </a:p>
        </p:txBody>
      </p:sp>
    </p:spTree>
    <p:extLst>
      <p:ext uri="{BB962C8B-B14F-4D97-AF65-F5344CB8AC3E}">
        <p14:creationId xmlns:p14="http://schemas.microsoft.com/office/powerpoint/2010/main" val="247713942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1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4" grpId="0" animBg="1"/>
          <p:bldP spid="70" grpId="0" animBg="1"/>
          <p:bldP spid="42" grpId="0" animBg="1"/>
          <p:bldP spid="38" grpId="0" animBg="1"/>
          <p:bldP spid="40" grpId="0" animBg="1"/>
          <p:bldP spid="45" grpId="0" animBg="1"/>
          <p:bldP spid="49" grpId="0" animBg="1"/>
          <p:bldP spid="3" grpId="0"/>
          <p:bldP spid="4" grpId="0"/>
          <p:bldP spid="5" grpId="0"/>
          <p:bldP spid="6" grpId="0"/>
          <p:bldP spid="8" grpId="0" animBg="1"/>
          <p:bldP spid="11" grpId="0"/>
          <p:bldP spid="12" grpId="0"/>
          <p:bldP spid="30" grpId="0"/>
          <p:bldP spid="33" grpId="0"/>
          <p:bldP spid="36" grpId="0"/>
          <p:bldP spid="39" grpId="0" animBg="1"/>
          <p:bldP spid="46" grpId="0" animBg="1"/>
          <p:bldP spid="47" grpId="0" animBg="1"/>
          <p:bldP spid="63" grpId="0" animBg="1"/>
          <p:bldP spid="64" grpId="0" animBg="1"/>
          <p:bldP spid="65" grpId="0" animBg="1"/>
          <p:bldP spid="29" grpId="0" animBg="1"/>
          <p:bldP spid="32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4" grpId="0" animBg="1"/>
          <p:bldP spid="70" grpId="0" animBg="1"/>
          <p:bldP spid="42" grpId="0" animBg="1"/>
          <p:bldP spid="38" grpId="0" animBg="1"/>
          <p:bldP spid="40" grpId="0" animBg="1"/>
          <p:bldP spid="45" grpId="0" animBg="1"/>
          <p:bldP spid="49" grpId="0" animBg="1"/>
          <p:bldP spid="3" grpId="0"/>
          <p:bldP spid="4" grpId="0"/>
          <p:bldP spid="5" grpId="0"/>
          <p:bldP spid="6" grpId="0"/>
          <p:bldP spid="8" grpId="0" animBg="1"/>
          <p:bldP spid="11" grpId="0"/>
          <p:bldP spid="12" grpId="0"/>
          <p:bldP spid="30" grpId="0"/>
          <p:bldP spid="33" grpId="0"/>
          <p:bldP spid="36" grpId="0"/>
          <p:bldP spid="39" grpId="0" animBg="1"/>
          <p:bldP spid="46" grpId="0" animBg="1"/>
          <p:bldP spid="47" grpId="0" animBg="1"/>
          <p:bldP spid="63" grpId="0" animBg="1"/>
          <p:bldP spid="64" grpId="0" animBg="1"/>
          <p:bldP spid="65" grpId="0" animBg="1"/>
          <p:bldP spid="29" grpId="0" animBg="1"/>
          <p:bldP spid="32" grpId="0" animBg="1"/>
          <p:bldP spid="3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794" y="161931"/>
            <a:ext cx="8424738" cy="628642"/>
          </a:xfrm>
        </p:spPr>
        <p:txBody>
          <a:bodyPr/>
          <a:lstStyle/>
          <a:p>
            <a:r>
              <a:rPr lang="ru-RU" dirty="0"/>
              <a:t>Управление рисками: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7B29681-B630-2C78-1F69-22CED0406149}"/>
              </a:ext>
            </a:extLst>
          </p:cNvPr>
          <p:cNvSpPr/>
          <p:nvPr/>
        </p:nvSpPr>
        <p:spPr>
          <a:xfrm>
            <a:off x="3171826" y="261938"/>
            <a:ext cx="3448050" cy="428627"/>
          </a:xfrm>
          <a:prstGeom prst="round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>
            <a:innerShdw blurRad="2159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400" b="1" dirty="0"/>
              <a:t>Сервис оценки юридических лиц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D892299-A8A9-A1C1-C3EE-21A9CE914853}"/>
              </a:ext>
            </a:extLst>
          </p:cNvPr>
          <p:cNvSpPr txBox="1"/>
          <p:nvPr/>
        </p:nvSpPr>
        <p:spPr>
          <a:xfrm>
            <a:off x="6438900" y="1518724"/>
            <a:ext cx="5438775" cy="4824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00"/>
              </a:spcAft>
              <a:buSzPct val="60000"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Финансовая устойчивость</a:t>
            </a:r>
            <a:endParaRPr lang="en-US" sz="1400" b="1" dirty="0">
              <a:solidFill>
                <a:schemeClr val="tx1">
                  <a:lumMod val="50000"/>
                </a:schemeClr>
              </a:solidFill>
              <a:ea typeface="Roboto Condensed" panose="02000000000000000000" pitchFamily="2" charset="0"/>
            </a:endParaRPr>
          </a:p>
          <a:p>
            <a:pPr marL="432000" indent="-432000">
              <a:spcAft>
                <a:spcPts val="300"/>
              </a:spcAft>
              <a:buSzPct val="60000"/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Налоговая нагрузка &gt;75 % от среднеотраслевого показателя</a:t>
            </a:r>
          </a:p>
          <a:p>
            <a:pPr marL="432000" indent="-432000">
              <a:spcAft>
                <a:spcPts val="300"/>
              </a:spcAft>
              <a:buSzPct val="60000"/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Среднемесячная з/п превышает средний уровень по Росстат</a:t>
            </a:r>
          </a:p>
          <a:p>
            <a:pPr marL="432000" indent="-432000">
              <a:spcAft>
                <a:spcPts val="300"/>
              </a:spcAft>
              <a:buSzPct val="60000"/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Коэффициент текущей ликвидности ≥1</a:t>
            </a:r>
          </a:p>
          <a:p>
            <a:pPr marL="432000" indent="-432000">
              <a:spcAft>
                <a:spcPts val="300"/>
              </a:spcAft>
              <a:buSzPct val="60000"/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Коэффициент платежеспособности ≥ 1,1</a:t>
            </a:r>
          </a:p>
          <a:p>
            <a:pPr marL="432000" indent="-432000">
              <a:spcAft>
                <a:spcPts val="300"/>
              </a:spcAft>
              <a:buSzPct val="60000"/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Коэффициент автономии ≥ 0,25</a:t>
            </a:r>
          </a:p>
          <a:p>
            <a:pPr marL="432000" indent="-432000">
              <a:spcAft>
                <a:spcPts val="300"/>
              </a:spcAft>
              <a:buSzPct val="60000"/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Коэффициент покрытия процентов ≥ 2,5</a:t>
            </a:r>
          </a:p>
          <a:p>
            <a:pPr marL="432000" indent="-432000">
              <a:spcAft>
                <a:spcPts val="300"/>
              </a:spcAft>
              <a:buSzPct val="60000"/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Рентабельность активов ≥ 10 %</a:t>
            </a:r>
          </a:p>
          <a:p>
            <a:pPr marL="432000" indent="-432000">
              <a:spcAft>
                <a:spcPts val="300"/>
              </a:spcAft>
              <a:buSzPct val="60000"/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Отсутствуют иностранные участники</a:t>
            </a:r>
          </a:p>
          <a:p>
            <a:pPr>
              <a:spcBef>
                <a:spcPts val="600"/>
              </a:spcBef>
              <a:spcAft>
                <a:spcPts val="300"/>
              </a:spcAft>
              <a:buSzPct val="60000"/>
            </a:pPr>
            <a:r>
              <a:rPr lang="ru-RU" sz="1400" b="1" dirty="0" err="1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Ресурсообеспеченность</a:t>
            </a:r>
            <a:endParaRPr lang="en-US" sz="1400" b="1" dirty="0">
              <a:solidFill>
                <a:schemeClr val="tx1">
                  <a:lumMod val="50000"/>
                </a:schemeClr>
              </a:solidFill>
              <a:ea typeface="Roboto Condensed" panose="02000000000000000000" pitchFamily="2" charset="0"/>
            </a:endParaRPr>
          </a:p>
          <a:p>
            <a:pPr marL="432000" indent="-432000">
              <a:spcAft>
                <a:spcPts val="300"/>
              </a:spcAft>
              <a:buSzPct val="60000"/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Численность &gt; 50 человек</a:t>
            </a:r>
          </a:p>
          <a:p>
            <a:pPr marL="432000" indent="-432000">
              <a:spcAft>
                <a:spcPts val="300"/>
              </a:spcAft>
              <a:buSzPct val="60000"/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Отсутствие снижения численности сотрудников</a:t>
            </a:r>
          </a:p>
          <a:p>
            <a:pPr marL="432000" indent="-432000">
              <a:spcAft>
                <a:spcPts val="300"/>
              </a:spcAft>
              <a:buSzPct val="60000"/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Отсутствие снижения стоимости основных средств</a:t>
            </a:r>
          </a:p>
          <a:p>
            <a:pPr marL="432000" indent="-432000">
              <a:spcAft>
                <a:spcPts val="300"/>
              </a:spcAft>
              <a:buSzPct val="60000"/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Отсутствие снижения стоимости внеоборотных активов</a:t>
            </a:r>
          </a:p>
          <a:p>
            <a:pPr>
              <a:spcBef>
                <a:spcPts val="600"/>
              </a:spcBef>
              <a:spcAft>
                <a:spcPts val="300"/>
              </a:spcAft>
              <a:buSzPct val="60000"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Положительный опыт</a:t>
            </a:r>
            <a:endParaRPr lang="en-US" sz="1400" b="1" dirty="0">
              <a:solidFill>
                <a:schemeClr val="tx1">
                  <a:lumMod val="50000"/>
                </a:schemeClr>
              </a:solidFill>
              <a:ea typeface="Roboto Condensed" panose="02000000000000000000" pitchFamily="2" charset="0"/>
            </a:endParaRPr>
          </a:p>
          <a:p>
            <a:pPr marL="432000" indent="-432000">
              <a:spcAft>
                <a:spcPts val="300"/>
              </a:spcAft>
              <a:buSzPct val="60000"/>
              <a:buBlip>
                <a:blip r:embed="rId2"/>
              </a:buBlip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Отсутствие при исполнении госконтрактов фактов нарушения сроков и (или) расторжения контрактов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EBCDAA5-23AC-E307-BE70-0579D7076C3D}"/>
              </a:ext>
            </a:extLst>
          </p:cNvPr>
          <p:cNvSpPr txBox="1"/>
          <p:nvPr/>
        </p:nvSpPr>
        <p:spPr>
          <a:xfrm>
            <a:off x="6438900" y="1099366"/>
            <a:ext cx="1864519" cy="259675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D8C0"/>
            </a:solidFill>
          </a:ln>
        </p:spPr>
        <p:txBody>
          <a:bodyPr wrap="square" tIns="0" bIns="0" anchor="ctr">
            <a:spAutoFit/>
          </a:bodyPr>
          <a:lstStyle/>
          <a:p>
            <a:pPr algn="ctr">
              <a:spcAft>
                <a:spcPts val="300"/>
              </a:spcAft>
              <a:buSzPct val="60000"/>
            </a:pP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Roboto Condensed" panose="02000000000000000000" pitchFamily="2" charset="0"/>
              </a:rPr>
              <a:t>Показатели оценки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2BE69D8-F2BC-80C9-9688-70A61E2E9C6E}"/>
              </a:ext>
            </a:extLst>
          </p:cNvPr>
          <p:cNvSpPr txBox="1"/>
          <p:nvPr/>
        </p:nvSpPr>
        <p:spPr>
          <a:xfrm>
            <a:off x="378794" y="1281958"/>
            <a:ext cx="2127378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ko-KR" sz="1400" b="1" dirty="0">
                <a:solidFill>
                  <a:schemeClr val="tx1">
                    <a:lumMod val="75000"/>
                  </a:schemeClr>
                </a:solidFill>
                <a:ea typeface="Roboto Condensed" panose="02000000000000000000" pitchFamily="2" charset="0"/>
                <a:cs typeface="Arial" pitchFamily="34" charset="0"/>
              </a:rPr>
              <a:t>Этапы оценки</a:t>
            </a:r>
          </a:p>
        </p:txBody>
      </p:sp>
      <p:graphicFrame>
        <p:nvGraphicFramePr>
          <p:cNvPr id="8" name="Table 6">
            <a:extLst>
              <a:ext uri="{FF2B5EF4-FFF2-40B4-BE49-F238E27FC236}">
                <a16:creationId xmlns="" xmlns:a16="http://schemas.microsoft.com/office/drawing/2014/main" id="{FC4C9839-2BE7-3262-6263-BAA04A398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185217"/>
              </p:ext>
            </p:extLst>
          </p:nvPr>
        </p:nvGraphicFramePr>
        <p:xfrm>
          <a:off x="378794" y="1778059"/>
          <a:ext cx="5536231" cy="372096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87454">
                  <a:extLst>
                    <a:ext uri="{9D8B030D-6E8A-4147-A177-3AD203B41FA5}">
                      <a16:colId xmlns="" xmlns:a16="http://schemas.microsoft.com/office/drawing/2014/main" val="3129342037"/>
                    </a:ext>
                  </a:extLst>
                </a:gridCol>
                <a:gridCol w="4848777">
                  <a:extLst>
                    <a:ext uri="{9D8B030D-6E8A-4147-A177-3AD203B41FA5}">
                      <a16:colId xmlns="" xmlns:a16="http://schemas.microsoft.com/office/drawing/2014/main" val="987030430"/>
                    </a:ext>
                  </a:extLst>
                </a:gridCol>
              </a:tblGrid>
              <a:tr h="893762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2000" b="1" dirty="0"/>
                        <a:t>12 критериев отбора</a:t>
                      </a:r>
                    </a:p>
                    <a:p>
                      <a:pPr marL="432000" indent="-432000" algn="l" defTabSz="914400" rtl="0" eaLnBrk="1" latinLnBrk="0" hangingPunct="1">
                        <a:spcAft>
                          <a:spcPts val="600"/>
                        </a:spcAft>
                        <a:buSzPct val="100000"/>
                        <a:buFontTx/>
                        <a:buBlip>
                          <a:blip r:embed="rId3"/>
                        </a:buBlip>
                      </a:pPr>
                      <a:r>
                        <a:rPr lang="ru-RU" sz="16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Roboto Condensed" panose="02000000000000000000" pitchFamily="2" charset="0"/>
                          <a:cs typeface="+mn-cs"/>
                        </a:rPr>
                        <a:t>Финансовые критерии</a:t>
                      </a:r>
                    </a:p>
                    <a:p>
                      <a:pPr marL="432000" indent="-432000" algn="l" defTabSz="914400" rtl="0" eaLnBrk="1" latinLnBrk="0" hangingPunct="1">
                        <a:spcAft>
                          <a:spcPts val="600"/>
                        </a:spcAft>
                        <a:buSzPct val="100000"/>
                        <a:buFontTx/>
                        <a:buBlip>
                          <a:blip r:embed="rId3"/>
                        </a:buBlip>
                      </a:pPr>
                      <a:r>
                        <a:rPr lang="ru-RU" sz="16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Roboto Condensed" panose="02000000000000000000" pitchFamily="2" charset="0"/>
                          <a:cs typeface="+mn-cs"/>
                        </a:rPr>
                        <a:t>Юридические критерии</a:t>
                      </a:r>
                    </a:p>
                    <a:p>
                      <a:pPr marL="432000" indent="-432000" algn="l" defTabSz="914400" rtl="0" eaLnBrk="1" latinLnBrk="0" hangingPunct="1">
                        <a:spcAft>
                          <a:spcPts val="600"/>
                        </a:spcAft>
                        <a:buSzPct val="100000"/>
                        <a:buFontTx/>
                        <a:buBlip>
                          <a:blip r:embed="rId3"/>
                        </a:buBlip>
                      </a:pPr>
                      <a:r>
                        <a:rPr lang="ru-RU" sz="16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Roboto Condensed" panose="02000000000000000000" pitchFamily="2" charset="0"/>
                          <a:cs typeface="+mn-cs"/>
                        </a:rPr>
                        <a:t>Критерии благонадежности при соответствии критериям</a:t>
                      </a:r>
                    </a:p>
                  </a:txBody>
                  <a:tcPr marB="32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25634578"/>
                  </a:ext>
                </a:extLst>
              </a:tr>
              <a:tr h="893762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2000" b="1" dirty="0"/>
                        <a:t>13 показателей оценки</a:t>
                      </a:r>
                    </a:p>
                    <a:p>
                      <a:pPr marL="432000" indent="-432000" algn="l" defTabSz="914400" rtl="0" eaLnBrk="1" latinLnBrk="0" hangingPunct="1">
                        <a:spcAft>
                          <a:spcPts val="600"/>
                        </a:spcAft>
                        <a:buSzPct val="100000"/>
                        <a:buFontTx/>
                        <a:buBlip>
                          <a:blip r:embed="rId3"/>
                        </a:buBlip>
                      </a:pPr>
                      <a:r>
                        <a:rPr lang="ru-RU" sz="16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Roboto Condensed" panose="02000000000000000000" pitchFamily="2" charset="0"/>
                          <a:cs typeface="+mn-cs"/>
                        </a:rPr>
                        <a:t>За </a:t>
                      </a:r>
                      <a:r>
                        <a:rPr lang="ru-RU" sz="160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Roboto Condensed" panose="02000000000000000000" pitchFamily="2" charset="0"/>
                          <a:cs typeface="+mn-cs"/>
                        </a:rPr>
                        <a:t>соответствие установленным пороговым </a:t>
                      </a:r>
                      <a:r>
                        <a:rPr lang="ru-RU" sz="16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Roboto Condensed" panose="02000000000000000000" pitchFamily="2" charset="0"/>
                          <a:cs typeface="+mn-cs"/>
                        </a:rPr>
                        <a:t>значениям</a:t>
                      </a:r>
                      <a:r>
                        <a:rPr lang="ru-RU" sz="160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Roboto Condensed" panose="02000000000000000000" pitchFamily="2" charset="0"/>
                          <a:cs typeface="+mn-cs"/>
                        </a:rPr>
                        <a:t>, участникам присваивается по баллу за каждый показатель</a:t>
                      </a:r>
                      <a:r>
                        <a:rPr lang="ru-RU" sz="16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Roboto Condensed" panose="02000000000000000000" pitchFamily="2" charset="0"/>
                          <a:cs typeface="+mn-cs"/>
                        </a:rPr>
                        <a:t>.</a:t>
                      </a:r>
                    </a:p>
                  </a:txBody>
                  <a:tcPr marT="28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158886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78134AF-20B2-605C-A75D-73E6839CFCC9}"/>
              </a:ext>
            </a:extLst>
          </p:cNvPr>
          <p:cNvSpPr/>
          <p:nvPr/>
        </p:nvSpPr>
        <p:spPr>
          <a:xfrm>
            <a:off x="378794" y="1722440"/>
            <a:ext cx="455487" cy="455487"/>
          </a:xfrm>
          <a:prstGeom prst="round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>
            <a:innerShdw blurRad="2159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100" dirty="0"/>
              <a:t>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3B578925-2B1F-743D-8903-FBA21C360169}"/>
              </a:ext>
            </a:extLst>
          </p:cNvPr>
          <p:cNvSpPr/>
          <p:nvPr/>
        </p:nvSpPr>
        <p:spPr>
          <a:xfrm>
            <a:off x="378794" y="3957099"/>
            <a:ext cx="455487" cy="455487"/>
          </a:xfrm>
          <a:prstGeom prst="round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>
            <a:innerShdw blurRad="2159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1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6094828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 animBg="1"/>
          <p:bldP spid="7" grpId="0"/>
          <p:bldP spid="9" grpId="0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 animBg="1"/>
          <p:bldP spid="7" grpId="0"/>
          <p:bldP spid="9" grpId="0" animBg="1"/>
          <p:bldP spid="10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B51D0CA-089B-9BBA-121A-3D1E2DD2C4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859220"/>
              </p:ext>
            </p:extLst>
          </p:nvPr>
        </p:nvGraphicFramePr>
        <p:xfrm>
          <a:off x="378794" y="1722440"/>
          <a:ext cx="5847506" cy="446881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726106">
                  <a:extLst>
                    <a:ext uri="{9D8B030D-6E8A-4147-A177-3AD203B41FA5}">
                      <a16:colId xmlns="" xmlns:a16="http://schemas.microsoft.com/office/drawing/2014/main" val="3129342037"/>
                    </a:ext>
                  </a:extLst>
                </a:gridCol>
                <a:gridCol w="5121400">
                  <a:extLst>
                    <a:ext uri="{9D8B030D-6E8A-4147-A177-3AD203B41FA5}">
                      <a16:colId xmlns="" xmlns:a16="http://schemas.microsoft.com/office/drawing/2014/main" val="987030430"/>
                    </a:ext>
                  </a:extLst>
                </a:gridCol>
              </a:tblGrid>
              <a:tr h="893762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Отдельная вкладка </a:t>
                      </a:r>
                      <a:br>
                        <a:rPr lang="ru-RU" sz="1600" dirty="0"/>
                      </a:br>
                      <a:r>
                        <a:rPr lang="ru-RU" sz="1600" dirty="0"/>
                        <a:t>«Сервис оценки юридических лиц»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25634578"/>
                  </a:ext>
                </a:extLst>
              </a:tr>
              <a:tr h="893762"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Автоматический расчет показателей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38634331"/>
                  </a:ext>
                </a:extLst>
              </a:tr>
              <a:tr h="893762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/>
                        <a:t>Выписка с ЭЦП в PDF </a:t>
                      </a:r>
                      <a:r>
                        <a:rPr lang="ru-RU" sz="1600" dirty="0"/>
                        <a:t>формате,</a:t>
                      </a:r>
                    </a:p>
                    <a:p>
                      <a:r>
                        <a:rPr lang="ru-RU" sz="1600"/>
                        <a:t>доступная к скачиванию</a:t>
                      </a:r>
                      <a:endParaRPr lang="ru-RU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5116822"/>
                  </a:ext>
                </a:extLst>
              </a:tr>
              <a:tr h="893762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/>
                        <a:t>Заявление о корректировке </a:t>
                      </a:r>
                      <a:r>
                        <a:rPr lang="ru-RU" sz="1600" dirty="0"/>
                        <a:t>сведений выписки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7320121"/>
                  </a:ext>
                </a:extLst>
              </a:tr>
              <a:tr h="893762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Обратная связь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D8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158886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794" y="161931"/>
            <a:ext cx="8424738" cy="628642"/>
          </a:xfrm>
        </p:spPr>
        <p:txBody>
          <a:bodyPr/>
          <a:lstStyle/>
          <a:p>
            <a:r>
              <a:rPr lang="ru-RU" dirty="0"/>
              <a:t>Управление рисками: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D05AF1C-029B-3023-68A9-F52A424910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53" t="5555" r="27792" b="13195"/>
          <a:stretch/>
        </p:blipFill>
        <p:spPr>
          <a:xfrm>
            <a:off x="6019800" y="616570"/>
            <a:ext cx="6019800" cy="6079499"/>
          </a:xfrm>
          <a:prstGeom prst="roundRect">
            <a:avLst>
              <a:gd name="adj" fmla="val 1475"/>
            </a:avLst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B1BBDB9-E853-F915-587F-94B9BD268470}"/>
              </a:ext>
            </a:extLst>
          </p:cNvPr>
          <p:cNvSpPr/>
          <p:nvPr/>
        </p:nvSpPr>
        <p:spPr>
          <a:xfrm>
            <a:off x="378794" y="1940590"/>
            <a:ext cx="455487" cy="455487"/>
          </a:xfrm>
          <a:prstGeom prst="round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>
            <a:innerShdw blurRad="2159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100" dirty="0"/>
              <a:t>1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186F505A-5DBC-3CC7-049F-6B88948B51B9}"/>
              </a:ext>
            </a:extLst>
          </p:cNvPr>
          <p:cNvSpPr/>
          <p:nvPr/>
        </p:nvSpPr>
        <p:spPr>
          <a:xfrm>
            <a:off x="378794" y="2828796"/>
            <a:ext cx="455487" cy="455487"/>
          </a:xfrm>
          <a:prstGeom prst="round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>
            <a:innerShdw blurRad="2159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100" dirty="0"/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0138618-1C11-F825-44D5-7C6D49B99CA3}"/>
              </a:ext>
            </a:extLst>
          </p:cNvPr>
          <p:cNvSpPr/>
          <p:nvPr/>
        </p:nvSpPr>
        <p:spPr>
          <a:xfrm>
            <a:off x="378794" y="3717002"/>
            <a:ext cx="455487" cy="455487"/>
          </a:xfrm>
          <a:prstGeom prst="round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>
            <a:innerShdw blurRad="2159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100" dirty="0"/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0786BDA-360D-AB9D-3605-02378807BDE7}"/>
              </a:ext>
            </a:extLst>
          </p:cNvPr>
          <p:cNvSpPr/>
          <p:nvPr/>
        </p:nvSpPr>
        <p:spPr>
          <a:xfrm>
            <a:off x="378794" y="4605208"/>
            <a:ext cx="455487" cy="455487"/>
          </a:xfrm>
          <a:prstGeom prst="round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>
            <a:innerShdw blurRad="2159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100" dirty="0"/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AEA9D9A-206F-D204-D790-3D2C81E5781D}"/>
              </a:ext>
            </a:extLst>
          </p:cNvPr>
          <p:cNvSpPr/>
          <p:nvPr/>
        </p:nvSpPr>
        <p:spPr>
          <a:xfrm>
            <a:off x="378794" y="5493415"/>
            <a:ext cx="455487" cy="455487"/>
          </a:xfrm>
          <a:prstGeom prst="round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>
            <a:innerShdw blurRad="2159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100" dirty="0"/>
              <a:t>5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EDD1F25F-10D9-ED60-0F87-00A0621528F2}"/>
              </a:ext>
            </a:extLst>
          </p:cNvPr>
          <p:cNvSpPr/>
          <p:nvPr/>
        </p:nvSpPr>
        <p:spPr>
          <a:xfrm>
            <a:off x="6724649" y="465977"/>
            <a:ext cx="4029075" cy="2343897"/>
          </a:xfrm>
          <a:custGeom>
            <a:avLst/>
            <a:gdLst>
              <a:gd name="connsiteX0" fmla="*/ 0 w 4057650"/>
              <a:gd name="connsiteY0" fmla="*/ 0 h 4714875"/>
              <a:gd name="connsiteX1" fmla="*/ 3267075 w 4057650"/>
              <a:gd name="connsiteY1" fmla="*/ 1295400 h 4714875"/>
              <a:gd name="connsiteX2" fmla="*/ 4057650 w 4057650"/>
              <a:gd name="connsiteY2" fmla="*/ 2400300 h 4714875"/>
              <a:gd name="connsiteX3" fmla="*/ 2495550 w 4057650"/>
              <a:gd name="connsiteY3" fmla="*/ 4714875 h 4714875"/>
              <a:gd name="connsiteX0" fmla="*/ 0 w 4057650"/>
              <a:gd name="connsiteY0" fmla="*/ 0 h 4714875"/>
              <a:gd name="connsiteX1" fmla="*/ 3286125 w 4057650"/>
              <a:gd name="connsiteY1" fmla="*/ 1076325 h 4714875"/>
              <a:gd name="connsiteX2" fmla="*/ 4057650 w 4057650"/>
              <a:gd name="connsiteY2" fmla="*/ 2400300 h 4714875"/>
              <a:gd name="connsiteX3" fmla="*/ 2495550 w 4057650"/>
              <a:gd name="connsiteY3" fmla="*/ 4714875 h 4714875"/>
              <a:gd name="connsiteX0" fmla="*/ 0 w 4057650"/>
              <a:gd name="connsiteY0" fmla="*/ 0 h 4714875"/>
              <a:gd name="connsiteX1" fmla="*/ 3286125 w 4057650"/>
              <a:gd name="connsiteY1" fmla="*/ 1076325 h 4714875"/>
              <a:gd name="connsiteX2" fmla="*/ 4057650 w 4057650"/>
              <a:gd name="connsiteY2" fmla="*/ 2400300 h 4714875"/>
              <a:gd name="connsiteX3" fmla="*/ 2495550 w 4057650"/>
              <a:gd name="connsiteY3" fmla="*/ 4714875 h 4714875"/>
              <a:gd name="connsiteX0" fmla="*/ 0 w 4057650"/>
              <a:gd name="connsiteY0" fmla="*/ 0 h 4714875"/>
              <a:gd name="connsiteX1" fmla="*/ 3286125 w 4057650"/>
              <a:gd name="connsiteY1" fmla="*/ 1076325 h 4714875"/>
              <a:gd name="connsiteX2" fmla="*/ 4057650 w 4057650"/>
              <a:gd name="connsiteY2" fmla="*/ 2400300 h 4714875"/>
              <a:gd name="connsiteX3" fmla="*/ 2495550 w 4057650"/>
              <a:gd name="connsiteY3" fmla="*/ 4714875 h 4714875"/>
              <a:gd name="connsiteX0" fmla="*/ 0 w 4057650"/>
              <a:gd name="connsiteY0" fmla="*/ 0 h 4714875"/>
              <a:gd name="connsiteX1" fmla="*/ 3286125 w 4057650"/>
              <a:gd name="connsiteY1" fmla="*/ 1076325 h 4714875"/>
              <a:gd name="connsiteX2" fmla="*/ 4057650 w 4057650"/>
              <a:gd name="connsiteY2" fmla="*/ 2400300 h 4714875"/>
              <a:gd name="connsiteX3" fmla="*/ 2495550 w 4057650"/>
              <a:gd name="connsiteY3" fmla="*/ 4714875 h 4714875"/>
              <a:gd name="connsiteX0" fmla="*/ 0 w 4057650"/>
              <a:gd name="connsiteY0" fmla="*/ 0 h 2400300"/>
              <a:gd name="connsiteX1" fmla="*/ 3286125 w 4057650"/>
              <a:gd name="connsiteY1" fmla="*/ 1076325 h 2400300"/>
              <a:gd name="connsiteX2" fmla="*/ 4057650 w 4057650"/>
              <a:gd name="connsiteY2" fmla="*/ 2400300 h 2400300"/>
              <a:gd name="connsiteX0" fmla="*/ 0 w 4038600"/>
              <a:gd name="connsiteY0" fmla="*/ 0 h 2238375"/>
              <a:gd name="connsiteX1" fmla="*/ 3286125 w 4038600"/>
              <a:gd name="connsiteY1" fmla="*/ 1076325 h 2238375"/>
              <a:gd name="connsiteX2" fmla="*/ 4038600 w 4038600"/>
              <a:gd name="connsiteY2" fmla="*/ 2238375 h 2238375"/>
              <a:gd name="connsiteX0" fmla="*/ 0 w 4038600"/>
              <a:gd name="connsiteY0" fmla="*/ 0 h 2238375"/>
              <a:gd name="connsiteX1" fmla="*/ 3286125 w 4038600"/>
              <a:gd name="connsiteY1" fmla="*/ 1076325 h 2238375"/>
              <a:gd name="connsiteX2" fmla="*/ 4038600 w 4038600"/>
              <a:gd name="connsiteY2" fmla="*/ 2238375 h 2238375"/>
              <a:gd name="connsiteX0" fmla="*/ 0 w 4029075"/>
              <a:gd name="connsiteY0" fmla="*/ 0 h 2343150"/>
              <a:gd name="connsiteX1" fmla="*/ 3286125 w 4029075"/>
              <a:gd name="connsiteY1" fmla="*/ 1076325 h 2343150"/>
              <a:gd name="connsiteX2" fmla="*/ 4029075 w 4029075"/>
              <a:gd name="connsiteY2" fmla="*/ 2343150 h 2343150"/>
              <a:gd name="connsiteX0" fmla="*/ 0 w 4029075"/>
              <a:gd name="connsiteY0" fmla="*/ 0 h 2343150"/>
              <a:gd name="connsiteX1" fmla="*/ 3286125 w 4029075"/>
              <a:gd name="connsiteY1" fmla="*/ 1076325 h 2343150"/>
              <a:gd name="connsiteX2" fmla="*/ 4029075 w 4029075"/>
              <a:gd name="connsiteY2" fmla="*/ 2343150 h 2343150"/>
              <a:gd name="connsiteX0" fmla="*/ 0 w 4029075"/>
              <a:gd name="connsiteY0" fmla="*/ 0 h 2343150"/>
              <a:gd name="connsiteX1" fmla="*/ 4029075 w 4029075"/>
              <a:gd name="connsiteY1" fmla="*/ 2343150 h 2343150"/>
              <a:gd name="connsiteX0" fmla="*/ 0 w 4029075"/>
              <a:gd name="connsiteY0" fmla="*/ 0 h 2343150"/>
              <a:gd name="connsiteX1" fmla="*/ 4029075 w 4029075"/>
              <a:gd name="connsiteY1" fmla="*/ 2343150 h 2343150"/>
              <a:gd name="connsiteX0" fmla="*/ 0 w 4029075"/>
              <a:gd name="connsiteY0" fmla="*/ 747 h 2343897"/>
              <a:gd name="connsiteX1" fmla="*/ 4029075 w 4029075"/>
              <a:gd name="connsiteY1" fmla="*/ 2343897 h 234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29075" h="2343897">
                <a:moveTo>
                  <a:pt x="0" y="747"/>
                </a:moveTo>
                <a:cubicBezTo>
                  <a:pt x="2076450" y="-27828"/>
                  <a:pt x="3324225" y="762747"/>
                  <a:pt x="4029075" y="2343897"/>
                </a:cubicBezTo>
              </a:path>
            </a:pathLst>
          </a:custGeom>
          <a:noFill/>
          <a:ln w="6350">
            <a:solidFill>
              <a:srgbClr val="FF0000"/>
            </a:solidFill>
            <a:prstDash val="lgDash"/>
            <a:headEnd type="oval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38B1850F-38F1-FB5C-9F02-F010B6B7EE7D}"/>
              </a:ext>
            </a:extLst>
          </p:cNvPr>
          <p:cNvSpPr/>
          <p:nvPr/>
        </p:nvSpPr>
        <p:spPr>
          <a:xfrm>
            <a:off x="8753475" y="3257551"/>
            <a:ext cx="2009775" cy="1981200"/>
          </a:xfrm>
          <a:custGeom>
            <a:avLst/>
            <a:gdLst>
              <a:gd name="connsiteX0" fmla="*/ 1990725 w 1990725"/>
              <a:gd name="connsiteY0" fmla="*/ 0 h 1952625"/>
              <a:gd name="connsiteX1" fmla="*/ 0 w 1990725"/>
              <a:gd name="connsiteY1" fmla="*/ 1952625 h 1952625"/>
              <a:gd name="connsiteX0" fmla="*/ 1990725 w 1990725"/>
              <a:gd name="connsiteY0" fmla="*/ 0 h 1952625"/>
              <a:gd name="connsiteX1" fmla="*/ 0 w 1990725"/>
              <a:gd name="connsiteY1" fmla="*/ 1952625 h 1952625"/>
              <a:gd name="connsiteX0" fmla="*/ 1990725 w 1990725"/>
              <a:gd name="connsiteY0" fmla="*/ 0 h 1952625"/>
              <a:gd name="connsiteX1" fmla="*/ 0 w 1990725"/>
              <a:gd name="connsiteY1" fmla="*/ 1952625 h 1952625"/>
              <a:gd name="connsiteX0" fmla="*/ 2047875 w 2047875"/>
              <a:gd name="connsiteY0" fmla="*/ 0 h 1990725"/>
              <a:gd name="connsiteX1" fmla="*/ 0 w 2047875"/>
              <a:gd name="connsiteY1" fmla="*/ 1990725 h 1990725"/>
              <a:gd name="connsiteX0" fmla="*/ 2009775 w 2009775"/>
              <a:gd name="connsiteY0" fmla="*/ 0 h 1981200"/>
              <a:gd name="connsiteX1" fmla="*/ 0 w 2009775"/>
              <a:gd name="connsiteY1" fmla="*/ 198120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9775" h="1981200">
                <a:moveTo>
                  <a:pt x="2009775" y="0"/>
                </a:moveTo>
                <a:cubicBezTo>
                  <a:pt x="1689100" y="1127125"/>
                  <a:pt x="415925" y="806450"/>
                  <a:pt x="0" y="1981200"/>
                </a:cubicBezTo>
              </a:path>
            </a:pathLst>
          </a:custGeom>
          <a:noFill/>
          <a:ln w="6350">
            <a:solidFill>
              <a:srgbClr val="FF0000"/>
            </a:solidFill>
            <a:prstDash val="lgDash"/>
            <a:headEnd type="oval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3DE759F-276A-4788-D398-F135D9E18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624" y="5450855"/>
            <a:ext cx="1381582" cy="147961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="" xmlns:a16="http://schemas.microsoft.com/office/drawing/2014/main" id="{3A06304E-B8DA-AC21-F39D-7C431EF59556}"/>
              </a:ext>
            </a:extLst>
          </p:cNvPr>
          <p:cNvSpPr/>
          <p:nvPr/>
        </p:nvSpPr>
        <p:spPr>
          <a:xfrm>
            <a:off x="3171826" y="261938"/>
            <a:ext cx="3448050" cy="428627"/>
          </a:xfrm>
          <a:prstGeom prst="round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>
            <a:innerShdw blurRad="2159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400" b="1" dirty="0"/>
              <a:t>Сервис оценки юридических лиц</a:t>
            </a:r>
          </a:p>
        </p:txBody>
      </p:sp>
    </p:spTree>
    <p:extLst>
      <p:ext uri="{BB962C8B-B14F-4D97-AF65-F5344CB8AC3E}">
        <p14:creationId xmlns:p14="http://schemas.microsoft.com/office/powerpoint/2010/main" val="63868098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79FF2696-995B-DE3E-71E5-C171BB11B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398" y="3101144"/>
            <a:ext cx="2058439" cy="655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2C0E69-8652-F7CD-36AF-AD83D07D7BA5}"/>
              </a:ext>
            </a:extLst>
          </p:cNvPr>
          <p:cNvSpPr txBox="1"/>
          <p:nvPr/>
        </p:nvSpPr>
        <p:spPr>
          <a:xfrm>
            <a:off x="8997163" y="3244334"/>
            <a:ext cx="1861337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121917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Спасибо!</a:t>
            </a:r>
            <a:endParaRPr lang="ru-RU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0BE3267-318C-6C21-C1A2-C59206E2A9E9}"/>
              </a:ext>
            </a:extLst>
          </p:cNvPr>
          <p:cNvCxnSpPr>
            <a:cxnSpLocks/>
          </p:cNvCxnSpPr>
          <p:nvPr/>
        </p:nvCxnSpPr>
        <p:spPr>
          <a:xfrm flipH="1">
            <a:off x="3435350" y="3429000"/>
            <a:ext cx="57086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7AABA0E-B332-B975-5F06-C88AAF452D36}"/>
              </a:ext>
            </a:extLst>
          </p:cNvPr>
          <p:cNvGrpSpPr/>
          <p:nvPr/>
        </p:nvGrpSpPr>
        <p:grpSpPr>
          <a:xfrm>
            <a:off x="5309299" y="2737300"/>
            <a:ext cx="1573402" cy="1383400"/>
            <a:chOff x="9189848" y="4762305"/>
            <a:chExt cx="2514169" cy="2210561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D6B4E3C8-81A6-E392-A280-5BE254A615AA}"/>
                </a:ext>
              </a:extLst>
            </p:cNvPr>
            <p:cNvSpPr/>
            <p:nvPr/>
          </p:nvSpPr>
          <p:spPr>
            <a:xfrm>
              <a:off x="9199373" y="4771830"/>
              <a:ext cx="1919668" cy="1279303"/>
            </a:xfrm>
            <a:custGeom>
              <a:avLst/>
              <a:gdLst>
                <a:gd name="connsiteX0" fmla="*/ 239092 w 1919668"/>
                <a:gd name="connsiteY0" fmla="*/ 303070 h 1279303"/>
                <a:gd name="connsiteX1" fmla="*/ 136506 w 1919668"/>
                <a:gd name="connsiteY1" fmla="*/ 405656 h 1279303"/>
                <a:gd name="connsiteX2" fmla="*/ 136506 w 1919668"/>
                <a:gd name="connsiteY2" fmla="*/ 893726 h 1279303"/>
                <a:gd name="connsiteX3" fmla="*/ 239092 w 1919668"/>
                <a:gd name="connsiteY3" fmla="*/ 996312 h 1279303"/>
                <a:gd name="connsiteX4" fmla="*/ 728815 w 1919668"/>
                <a:gd name="connsiteY4" fmla="*/ 996312 h 1279303"/>
                <a:gd name="connsiteX5" fmla="*/ 831401 w 1919668"/>
                <a:gd name="connsiteY5" fmla="*/ 893726 h 1279303"/>
                <a:gd name="connsiteX6" fmla="*/ 831401 w 1919668"/>
                <a:gd name="connsiteY6" fmla="*/ 405656 h 1279303"/>
                <a:gd name="connsiteX7" fmla="*/ 728815 w 1919668"/>
                <a:gd name="connsiteY7" fmla="*/ 303070 h 1279303"/>
                <a:gd name="connsiteX8" fmla="*/ 99155 w 1919668"/>
                <a:gd name="connsiteY8" fmla="*/ 0 h 1279303"/>
                <a:gd name="connsiteX9" fmla="*/ 1820513 w 1919668"/>
                <a:gd name="connsiteY9" fmla="*/ 0 h 1279303"/>
                <a:gd name="connsiteX10" fmla="*/ 1919668 w 1919668"/>
                <a:gd name="connsiteY10" fmla="*/ 99155 h 1279303"/>
                <a:gd name="connsiteX11" fmla="*/ 1919668 w 1919668"/>
                <a:gd name="connsiteY11" fmla="*/ 1180148 h 1279303"/>
                <a:gd name="connsiteX12" fmla="*/ 1820513 w 1919668"/>
                <a:gd name="connsiteY12" fmla="*/ 1279303 h 1279303"/>
                <a:gd name="connsiteX13" fmla="*/ 99155 w 1919668"/>
                <a:gd name="connsiteY13" fmla="*/ 1279303 h 1279303"/>
                <a:gd name="connsiteX14" fmla="*/ 0 w 1919668"/>
                <a:gd name="connsiteY14" fmla="*/ 1180148 h 1279303"/>
                <a:gd name="connsiteX15" fmla="*/ 0 w 1919668"/>
                <a:gd name="connsiteY15" fmla="*/ 99155 h 1279303"/>
                <a:gd name="connsiteX16" fmla="*/ 99155 w 1919668"/>
                <a:gd name="connsiteY16" fmla="*/ 0 h 127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19668" h="1279303">
                  <a:moveTo>
                    <a:pt x="239092" y="303070"/>
                  </a:moveTo>
                  <a:cubicBezTo>
                    <a:pt x="182435" y="303070"/>
                    <a:pt x="136506" y="348999"/>
                    <a:pt x="136506" y="405656"/>
                  </a:cubicBezTo>
                  <a:lnTo>
                    <a:pt x="136506" y="893726"/>
                  </a:lnTo>
                  <a:cubicBezTo>
                    <a:pt x="136506" y="950383"/>
                    <a:pt x="182435" y="996312"/>
                    <a:pt x="239092" y="996312"/>
                  </a:cubicBezTo>
                  <a:lnTo>
                    <a:pt x="728815" y="996312"/>
                  </a:lnTo>
                  <a:cubicBezTo>
                    <a:pt x="785472" y="996312"/>
                    <a:pt x="831401" y="950383"/>
                    <a:pt x="831401" y="893726"/>
                  </a:cubicBezTo>
                  <a:lnTo>
                    <a:pt x="831401" y="405656"/>
                  </a:lnTo>
                  <a:cubicBezTo>
                    <a:pt x="831401" y="348999"/>
                    <a:pt x="785472" y="303070"/>
                    <a:pt x="728815" y="303070"/>
                  </a:cubicBezTo>
                  <a:close/>
                  <a:moveTo>
                    <a:pt x="99155" y="0"/>
                  </a:moveTo>
                  <a:lnTo>
                    <a:pt x="1820513" y="0"/>
                  </a:lnTo>
                  <a:cubicBezTo>
                    <a:pt x="1875282" y="0"/>
                    <a:pt x="1919668" y="44387"/>
                    <a:pt x="1919668" y="99155"/>
                  </a:cubicBezTo>
                  <a:lnTo>
                    <a:pt x="1919668" y="1180148"/>
                  </a:lnTo>
                  <a:cubicBezTo>
                    <a:pt x="1919668" y="1234916"/>
                    <a:pt x="1875282" y="1279303"/>
                    <a:pt x="1820513" y="1279303"/>
                  </a:cubicBezTo>
                  <a:lnTo>
                    <a:pt x="99155" y="1279303"/>
                  </a:lnTo>
                  <a:cubicBezTo>
                    <a:pt x="44387" y="1279303"/>
                    <a:pt x="0" y="1234916"/>
                    <a:pt x="0" y="1180148"/>
                  </a:cubicBezTo>
                  <a:lnTo>
                    <a:pt x="0" y="99155"/>
                  </a:lnTo>
                  <a:cubicBezTo>
                    <a:pt x="0" y="44387"/>
                    <a:pt x="44387" y="0"/>
                    <a:pt x="9915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1EE3D81-78E3-A35F-5F6A-790F47D24C36}"/>
                </a:ext>
              </a:extLst>
            </p:cNvPr>
            <p:cNvSpPr/>
            <p:nvPr/>
          </p:nvSpPr>
          <p:spPr>
            <a:xfrm>
              <a:off x="9189848" y="4762305"/>
              <a:ext cx="1938718" cy="1298352"/>
            </a:xfrm>
            <a:custGeom>
              <a:avLst/>
              <a:gdLst>
                <a:gd name="connsiteX0" fmla="*/ 1830038 w 1938718"/>
                <a:gd name="connsiteY0" fmla="*/ 1298353 h 1298352"/>
                <a:gd name="connsiteX1" fmla="*/ 108680 w 1938718"/>
                <a:gd name="connsiteY1" fmla="*/ 1298353 h 1298352"/>
                <a:gd name="connsiteX2" fmla="*/ 0 w 1938718"/>
                <a:gd name="connsiteY2" fmla="*/ 1189673 h 1298352"/>
                <a:gd name="connsiteX3" fmla="*/ 0 w 1938718"/>
                <a:gd name="connsiteY3" fmla="*/ 108680 h 1298352"/>
                <a:gd name="connsiteX4" fmla="*/ 108680 w 1938718"/>
                <a:gd name="connsiteY4" fmla="*/ 0 h 1298352"/>
                <a:gd name="connsiteX5" fmla="*/ 1830038 w 1938718"/>
                <a:gd name="connsiteY5" fmla="*/ 0 h 1298352"/>
                <a:gd name="connsiteX6" fmla="*/ 1938718 w 1938718"/>
                <a:gd name="connsiteY6" fmla="*/ 108680 h 1298352"/>
                <a:gd name="connsiteX7" fmla="*/ 1938718 w 1938718"/>
                <a:gd name="connsiteY7" fmla="*/ 1189673 h 1298352"/>
                <a:gd name="connsiteX8" fmla="*/ 1830038 w 1938718"/>
                <a:gd name="connsiteY8" fmla="*/ 1298353 h 1298352"/>
                <a:gd name="connsiteX9" fmla="*/ 108680 w 1938718"/>
                <a:gd name="connsiteY9" fmla="*/ 19050 h 1298352"/>
                <a:gd name="connsiteX10" fmla="*/ 19050 w 1938718"/>
                <a:gd name="connsiteY10" fmla="*/ 108680 h 1298352"/>
                <a:gd name="connsiteX11" fmla="*/ 19050 w 1938718"/>
                <a:gd name="connsiteY11" fmla="*/ 1189673 h 1298352"/>
                <a:gd name="connsiteX12" fmla="*/ 108680 w 1938718"/>
                <a:gd name="connsiteY12" fmla="*/ 1279303 h 1298352"/>
                <a:gd name="connsiteX13" fmla="*/ 1830038 w 1938718"/>
                <a:gd name="connsiteY13" fmla="*/ 1279303 h 1298352"/>
                <a:gd name="connsiteX14" fmla="*/ 1919668 w 1938718"/>
                <a:gd name="connsiteY14" fmla="*/ 1189673 h 1298352"/>
                <a:gd name="connsiteX15" fmla="*/ 1919668 w 1938718"/>
                <a:gd name="connsiteY15" fmla="*/ 108680 h 1298352"/>
                <a:gd name="connsiteX16" fmla="*/ 1830038 w 1938718"/>
                <a:gd name="connsiteY16" fmla="*/ 19050 h 1298352"/>
                <a:gd name="connsiteX17" fmla="*/ 108680 w 1938718"/>
                <a:gd name="connsiteY17" fmla="*/ 19050 h 1298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8718" h="1298352">
                  <a:moveTo>
                    <a:pt x="1830038" y="1298353"/>
                  </a:moveTo>
                  <a:lnTo>
                    <a:pt x="108680" y="1298353"/>
                  </a:lnTo>
                  <a:cubicBezTo>
                    <a:pt x="48768" y="1298353"/>
                    <a:pt x="0" y="1249585"/>
                    <a:pt x="0" y="1189673"/>
                  </a:cubicBezTo>
                  <a:lnTo>
                    <a:pt x="0" y="108680"/>
                  </a:lnTo>
                  <a:cubicBezTo>
                    <a:pt x="0" y="48768"/>
                    <a:pt x="48768" y="0"/>
                    <a:pt x="108680" y="0"/>
                  </a:cubicBezTo>
                  <a:lnTo>
                    <a:pt x="1830038" y="0"/>
                  </a:lnTo>
                  <a:cubicBezTo>
                    <a:pt x="1889951" y="0"/>
                    <a:pt x="1938718" y="48768"/>
                    <a:pt x="1938718" y="108680"/>
                  </a:cubicBezTo>
                  <a:lnTo>
                    <a:pt x="1938718" y="1189673"/>
                  </a:lnTo>
                  <a:cubicBezTo>
                    <a:pt x="1938718" y="1249585"/>
                    <a:pt x="1889951" y="1298353"/>
                    <a:pt x="1830038" y="1298353"/>
                  </a:cubicBezTo>
                  <a:close/>
                  <a:moveTo>
                    <a:pt x="108680" y="19050"/>
                  </a:moveTo>
                  <a:cubicBezTo>
                    <a:pt x="59245" y="19050"/>
                    <a:pt x="19050" y="59245"/>
                    <a:pt x="19050" y="108680"/>
                  </a:cubicBezTo>
                  <a:lnTo>
                    <a:pt x="19050" y="1189673"/>
                  </a:lnTo>
                  <a:cubicBezTo>
                    <a:pt x="19050" y="1239107"/>
                    <a:pt x="59245" y="1279303"/>
                    <a:pt x="108680" y="1279303"/>
                  </a:cubicBezTo>
                  <a:lnTo>
                    <a:pt x="1830038" y="1279303"/>
                  </a:lnTo>
                  <a:cubicBezTo>
                    <a:pt x="1879473" y="1279303"/>
                    <a:pt x="1919668" y="1239107"/>
                    <a:pt x="1919668" y="1189673"/>
                  </a:cubicBezTo>
                  <a:lnTo>
                    <a:pt x="1919668" y="108680"/>
                  </a:lnTo>
                  <a:cubicBezTo>
                    <a:pt x="1919668" y="59245"/>
                    <a:pt x="1879473" y="19050"/>
                    <a:pt x="1830038" y="19050"/>
                  </a:cubicBezTo>
                  <a:lnTo>
                    <a:pt x="108680" y="19050"/>
                  </a:ln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9606E354-1B28-EA3B-8695-4E4F89BD6AFD}"/>
                </a:ext>
              </a:extLst>
            </p:cNvPr>
            <p:cNvSpPr/>
            <p:nvPr/>
          </p:nvSpPr>
          <p:spPr>
            <a:xfrm>
              <a:off x="9280811" y="4834028"/>
              <a:ext cx="90677" cy="90677"/>
            </a:xfrm>
            <a:custGeom>
              <a:avLst/>
              <a:gdLst>
                <a:gd name="connsiteX0" fmla="*/ 45339 w 90677"/>
                <a:gd name="connsiteY0" fmla="*/ 90678 h 90677"/>
                <a:gd name="connsiteX1" fmla="*/ 0 w 90677"/>
                <a:gd name="connsiteY1" fmla="*/ 45339 h 90677"/>
                <a:gd name="connsiteX2" fmla="*/ 45339 w 90677"/>
                <a:gd name="connsiteY2" fmla="*/ 0 h 90677"/>
                <a:gd name="connsiteX3" fmla="*/ 90678 w 90677"/>
                <a:gd name="connsiteY3" fmla="*/ 45339 h 90677"/>
                <a:gd name="connsiteX4" fmla="*/ 45339 w 90677"/>
                <a:gd name="connsiteY4" fmla="*/ 90678 h 90677"/>
                <a:gd name="connsiteX5" fmla="*/ 45339 w 90677"/>
                <a:gd name="connsiteY5" fmla="*/ 19050 h 90677"/>
                <a:gd name="connsiteX6" fmla="*/ 19050 w 90677"/>
                <a:gd name="connsiteY6" fmla="*/ 45339 h 90677"/>
                <a:gd name="connsiteX7" fmla="*/ 45339 w 90677"/>
                <a:gd name="connsiteY7" fmla="*/ 71628 h 90677"/>
                <a:gd name="connsiteX8" fmla="*/ 71628 w 90677"/>
                <a:gd name="connsiteY8" fmla="*/ 45339 h 90677"/>
                <a:gd name="connsiteX9" fmla="*/ 45339 w 90677"/>
                <a:gd name="connsiteY9" fmla="*/ 19050 h 9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677" h="90677">
                  <a:moveTo>
                    <a:pt x="45339" y="90678"/>
                  </a:moveTo>
                  <a:cubicBezTo>
                    <a:pt x="20288" y="90678"/>
                    <a:pt x="0" y="70295"/>
                    <a:pt x="0" y="45339"/>
                  </a:cubicBezTo>
                  <a:cubicBezTo>
                    <a:pt x="0" y="20288"/>
                    <a:pt x="20383" y="0"/>
                    <a:pt x="45339" y="0"/>
                  </a:cubicBezTo>
                  <a:cubicBezTo>
                    <a:pt x="70390" y="0"/>
                    <a:pt x="90678" y="20383"/>
                    <a:pt x="90678" y="45339"/>
                  </a:cubicBezTo>
                  <a:cubicBezTo>
                    <a:pt x="90678" y="70390"/>
                    <a:pt x="70295" y="90678"/>
                    <a:pt x="45339" y="90678"/>
                  </a:cubicBezTo>
                  <a:close/>
                  <a:moveTo>
                    <a:pt x="45339" y="19050"/>
                  </a:moveTo>
                  <a:cubicBezTo>
                    <a:pt x="30861" y="19050"/>
                    <a:pt x="19050" y="30861"/>
                    <a:pt x="19050" y="45339"/>
                  </a:cubicBezTo>
                  <a:cubicBezTo>
                    <a:pt x="19050" y="59817"/>
                    <a:pt x="30861" y="71628"/>
                    <a:pt x="45339" y="71628"/>
                  </a:cubicBezTo>
                  <a:cubicBezTo>
                    <a:pt x="59817" y="71628"/>
                    <a:pt x="71628" y="59817"/>
                    <a:pt x="71628" y="45339"/>
                  </a:cubicBezTo>
                  <a:cubicBezTo>
                    <a:pt x="71628" y="30861"/>
                    <a:pt x="59817" y="19050"/>
                    <a:pt x="45339" y="19050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FE070AB7-CE56-F4E2-8D13-606CACB91786}"/>
                </a:ext>
              </a:extLst>
            </p:cNvPr>
            <p:cNvSpPr/>
            <p:nvPr/>
          </p:nvSpPr>
          <p:spPr>
            <a:xfrm>
              <a:off x="9401398" y="4834028"/>
              <a:ext cx="90678" cy="90677"/>
            </a:xfrm>
            <a:custGeom>
              <a:avLst/>
              <a:gdLst>
                <a:gd name="connsiteX0" fmla="*/ 45339 w 90678"/>
                <a:gd name="connsiteY0" fmla="*/ 90678 h 90677"/>
                <a:gd name="connsiteX1" fmla="*/ 0 w 90678"/>
                <a:gd name="connsiteY1" fmla="*/ 45339 h 90677"/>
                <a:gd name="connsiteX2" fmla="*/ 45339 w 90678"/>
                <a:gd name="connsiteY2" fmla="*/ 0 h 90677"/>
                <a:gd name="connsiteX3" fmla="*/ 90678 w 90678"/>
                <a:gd name="connsiteY3" fmla="*/ 45339 h 90677"/>
                <a:gd name="connsiteX4" fmla="*/ 45339 w 90678"/>
                <a:gd name="connsiteY4" fmla="*/ 90678 h 90677"/>
                <a:gd name="connsiteX5" fmla="*/ 45339 w 90678"/>
                <a:gd name="connsiteY5" fmla="*/ 19050 h 90677"/>
                <a:gd name="connsiteX6" fmla="*/ 19050 w 90678"/>
                <a:gd name="connsiteY6" fmla="*/ 45339 h 90677"/>
                <a:gd name="connsiteX7" fmla="*/ 45339 w 90678"/>
                <a:gd name="connsiteY7" fmla="*/ 71628 h 90677"/>
                <a:gd name="connsiteX8" fmla="*/ 71628 w 90678"/>
                <a:gd name="connsiteY8" fmla="*/ 45339 h 90677"/>
                <a:gd name="connsiteX9" fmla="*/ 45339 w 90678"/>
                <a:gd name="connsiteY9" fmla="*/ 19050 h 9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678" h="90677">
                  <a:moveTo>
                    <a:pt x="45339" y="90678"/>
                  </a:moveTo>
                  <a:cubicBezTo>
                    <a:pt x="20288" y="90678"/>
                    <a:pt x="0" y="70295"/>
                    <a:pt x="0" y="45339"/>
                  </a:cubicBezTo>
                  <a:cubicBezTo>
                    <a:pt x="0" y="20288"/>
                    <a:pt x="20384" y="0"/>
                    <a:pt x="45339" y="0"/>
                  </a:cubicBezTo>
                  <a:cubicBezTo>
                    <a:pt x="70295" y="0"/>
                    <a:pt x="90678" y="20383"/>
                    <a:pt x="90678" y="45339"/>
                  </a:cubicBezTo>
                  <a:cubicBezTo>
                    <a:pt x="90678" y="70390"/>
                    <a:pt x="70390" y="90678"/>
                    <a:pt x="45339" y="90678"/>
                  </a:cubicBezTo>
                  <a:close/>
                  <a:moveTo>
                    <a:pt x="45339" y="19050"/>
                  </a:moveTo>
                  <a:cubicBezTo>
                    <a:pt x="30861" y="19050"/>
                    <a:pt x="19050" y="30861"/>
                    <a:pt x="19050" y="45339"/>
                  </a:cubicBezTo>
                  <a:cubicBezTo>
                    <a:pt x="19050" y="59817"/>
                    <a:pt x="30861" y="71628"/>
                    <a:pt x="45339" y="71628"/>
                  </a:cubicBezTo>
                  <a:cubicBezTo>
                    <a:pt x="59817" y="71628"/>
                    <a:pt x="71628" y="59817"/>
                    <a:pt x="71628" y="45339"/>
                  </a:cubicBezTo>
                  <a:cubicBezTo>
                    <a:pt x="71628" y="30861"/>
                    <a:pt x="59817" y="19050"/>
                    <a:pt x="45339" y="19050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605D1B89-67FC-7676-6A8B-A23A7A785650}"/>
                </a:ext>
              </a:extLst>
            </p:cNvPr>
            <p:cNvSpPr/>
            <p:nvPr/>
          </p:nvSpPr>
          <p:spPr>
            <a:xfrm>
              <a:off x="9521984" y="4834028"/>
              <a:ext cx="90678" cy="90677"/>
            </a:xfrm>
            <a:custGeom>
              <a:avLst/>
              <a:gdLst>
                <a:gd name="connsiteX0" fmla="*/ 45339 w 90678"/>
                <a:gd name="connsiteY0" fmla="*/ 90678 h 90677"/>
                <a:gd name="connsiteX1" fmla="*/ 0 w 90678"/>
                <a:gd name="connsiteY1" fmla="*/ 45339 h 90677"/>
                <a:gd name="connsiteX2" fmla="*/ 45339 w 90678"/>
                <a:gd name="connsiteY2" fmla="*/ 0 h 90677"/>
                <a:gd name="connsiteX3" fmla="*/ 90678 w 90678"/>
                <a:gd name="connsiteY3" fmla="*/ 45339 h 90677"/>
                <a:gd name="connsiteX4" fmla="*/ 45339 w 90678"/>
                <a:gd name="connsiteY4" fmla="*/ 90678 h 90677"/>
                <a:gd name="connsiteX5" fmla="*/ 45339 w 90678"/>
                <a:gd name="connsiteY5" fmla="*/ 19050 h 90677"/>
                <a:gd name="connsiteX6" fmla="*/ 19050 w 90678"/>
                <a:gd name="connsiteY6" fmla="*/ 45339 h 90677"/>
                <a:gd name="connsiteX7" fmla="*/ 45339 w 90678"/>
                <a:gd name="connsiteY7" fmla="*/ 71628 h 90677"/>
                <a:gd name="connsiteX8" fmla="*/ 71628 w 90678"/>
                <a:gd name="connsiteY8" fmla="*/ 45339 h 90677"/>
                <a:gd name="connsiteX9" fmla="*/ 45339 w 90678"/>
                <a:gd name="connsiteY9" fmla="*/ 19050 h 9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678" h="90677">
                  <a:moveTo>
                    <a:pt x="45339" y="90678"/>
                  </a:moveTo>
                  <a:cubicBezTo>
                    <a:pt x="20288" y="90678"/>
                    <a:pt x="0" y="70295"/>
                    <a:pt x="0" y="45339"/>
                  </a:cubicBezTo>
                  <a:cubicBezTo>
                    <a:pt x="0" y="20288"/>
                    <a:pt x="20383" y="0"/>
                    <a:pt x="45339" y="0"/>
                  </a:cubicBezTo>
                  <a:cubicBezTo>
                    <a:pt x="70390" y="0"/>
                    <a:pt x="90678" y="20383"/>
                    <a:pt x="90678" y="45339"/>
                  </a:cubicBezTo>
                  <a:cubicBezTo>
                    <a:pt x="90773" y="70390"/>
                    <a:pt x="70390" y="90678"/>
                    <a:pt x="45339" y="90678"/>
                  </a:cubicBezTo>
                  <a:close/>
                  <a:moveTo>
                    <a:pt x="45339" y="19050"/>
                  </a:moveTo>
                  <a:cubicBezTo>
                    <a:pt x="30861" y="19050"/>
                    <a:pt x="19050" y="30861"/>
                    <a:pt x="19050" y="45339"/>
                  </a:cubicBezTo>
                  <a:cubicBezTo>
                    <a:pt x="19050" y="59817"/>
                    <a:pt x="30861" y="71628"/>
                    <a:pt x="45339" y="71628"/>
                  </a:cubicBezTo>
                  <a:cubicBezTo>
                    <a:pt x="59817" y="71628"/>
                    <a:pt x="71628" y="59817"/>
                    <a:pt x="71628" y="45339"/>
                  </a:cubicBezTo>
                  <a:cubicBezTo>
                    <a:pt x="71723" y="30861"/>
                    <a:pt x="59912" y="19050"/>
                    <a:pt x="45339" y="19050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692D8B99-F100-6488-E340-D9C8358A5025}"/>
                </a:ext>
              </a:extLst>
            </p:cNvPr>
            <p:cNvSpPr/>
            <p:nvPr/>
          </p:nvSpPr>
          <p:spPr>
            <a:xfrm>
              <a:off x="9332437" y="5070152"/>
              <a:ext cx="702373" cy="702373"/>
            </a:xfrm>
            <a:custGeom>
              <a:avLst/>
              <a:gdLst>
                <a:gd name="connsiteX0" fmla="*/ 580073 w 702373"/>
                <a:gd name="connsiteY0" fmla="*/ 702374 h 702373"/>
                <a:gd name="connsiteX1" fmla="*/ 540353 w 702373"/>
                <a:gd name="connsiteY1" fmla="*/ 701802 h 702373"/>
                <a:gd name="connsiteX2" fmla="*/ 540639 w 702373"/>
                <a:gd name="connsiteY2" fmla="*/ 682752 h 702373"/>
                <a:gd name="connsiteX3" fmla="*/ 580073 w 702373"/>
                <a:gd name="connsiteY3" fmla="*/ 683324 h 702373"/>
                <a:gd name="connsiteX4" fmla="*/ 588931 w 702373"/>
                <a:gd name="connsiteY4" fmla="*/ 682943 h 702373"/>
                <a:gd name="connsiteX5" fmla="*/ 590645 w 702373"/>
                <a:gd name="connsiteY5" fmla="*/ 701897 h 702373"/>
                <a:gd name="connsiteX6" fmla="*/ 580073 w 702373"/>
                <a:gd name="connsiteY6" fmla="*/ 702374 h 702373"/>
                <a:gd name="connsiteX7" fmla="*/ 502253 w 702373"/>
                <a:gd name="connsiteY7" fmla="*/ 701326 h 702373"/>
                <a:gd name="connsiteX8" fmla="*/ 464153 w 702373"/>
                <a:gd name="connsiteY8" fmla="*/ 700850 h 702373"/>
                <a:gd name="connsiteX9" fmla="*/ 464439 w 702373"/>
                <a:gd name="connsiteY9" fmla="*/ 681800 h 702373"/>
                <a:gd name="connsiteX10" fmla="*/ 502539 w 702373"/>
                <a:gd name="connsiteY10" fmla="*/ 682276 h 702373"/>
                <a:gd name="connsiteX11" fmla="*/ 502253 w 702373"/>
                <a:gd name="connsiteY11" fmla="*/ 701326 h 702373"/>
                <a:gd name="connsiteX12" fmla="*/ 426053 w 702373"/>
                <a:gd name="connsiteY12" fmla="*/ 700278 h 702373"/>
                <a:gd name="connsiteX13" fmla="*/ 387953 w 702373"/>
                <a:gd name="connsiteY13" fmla="*/ 699802 h 702373"/>
                <a:gd name="connsiteX14" fmla="*/ 388239 w 702373"/>
                <a:gd name="connsiteY14" fmla="*/ 680752 h 702373"/>
                <a:gd name="connsiteX15" fmla="*/ 426339 w 702373"/>
                <a:gd name="connsiteY15" fmla="*/ 681228 h 702373"/>
                <a:gd name="connsiteX16" fmla="*/ 426053 w 702373"/>
                <a:gd name="connsiteY16" fmla="*/ 700278 h 702373"/>
                <a:gd name="connsiteX17" fmla="*/ 349853 w 702373"/>
                <a:gd name="connsiteY17" fmla="*/ 699230 h 702373"/>
                <a:gd name="connsiteX18" fmla="*/ 311753 w 702373"/>
                <a:gd name="connsiteY18" fmla="*/ 698754 h 702373"/>
                <a:gd name="connsiteX19" fmla="*/ 312039 w 702373"/>
                <a:gd name="connsiteY19" fmla="*/ 679704 h 702373"/>
                <a:gd name="connsiteX20" fmla="*/ 350139 w 702373"/>
                <a:gd name="connsiteY20" fmla="*/ 680180 h 702373"/>
                <a:gd name="connsiteX21" fmla="*/ 349853 w 702373"/>
                <a:gd name="connsiteY21" fmla="*/ 699230 h 702373"/>
                <a:gd name="connsiteX22" fmla="*/ 273653 w 702373"/>
                <a:gd name="connsiteY22" fmla="*/ 698183 h 702373"/>
                <a:gd name="connsiteX23" fmla="*/ 235553 w 702373"/>
                <a:gd name="connsiteY23" fmla="*/ 697706 h 702373"/>
                <a:gd name="connsiteX24" fmla="*/ 235839 w 702373"/>
                <a:gd name="connsiteY24" fmla="*/ 678656 h 702373"/>
                <a:gd name="connsiteX25" fmla="*/ 273939 w 702373"/>
                <a:gd name="connsiteY25" fmla="*/ 679133 h 702373"/>
                <a:gd name="connsiteX26" fmla="*/ 273653 w 702373"/>
                <a:gd name="connsiteY26" fmla="*/ 698183 h 702373"/>
                <a:gd name="connsiteX27" fmla="*/ 197453 w 702373"/>
                <a:gd name="connsiteY27" fmla="*/ 697135 h 702373"/>
                <a:gd name="connsiteX28" fmla="*/ 159353 w 702373"/>
                <a:gd name="connsiteY28" fmla="*/ 696659 h 702373"/>
                <a:gd name="connsiteX29" fmla="*/ 159639 w 702373"/>
                <a:gd name="connsiteY29" fmla="*/ 677609 h 702373"/>
                <a:gd name="connsiteX30" fmla="*/ 197739 w 702373"/>
                <a:gd name="connsiteY30" fmla="*/ 678085 h 702373"/>
                <a:gd name="connsiteX31" fmla="*/ 197453 w 702373"/>
                <a:gd name="connsiteY31" fmla="*/ 697135 h 702373"/>
                <a:gd name="connsiteX32" fmla="*/ 121253 w 702373"/>
                <a:gd name="connsiteY32" fmla="*/ 696087 h 702373"/>
                <a:gd name="connsiteX33" fmla="*/ 114586 w 702373"/>
                <a:gd name="connsiteY33" fmla="*/ 695992 h 702373"/>
                <a:gd name="connsiteX34" fmla="*/ 80962 w 702373"/>
                <a:gd name="connsiteY34" fmla="*/ 690563 h 702373"/>
                <a:gd name="connsiteX35" fmla="*/ 86773 w 702373"/>
                <a:gd name="connsiteY35" fmla="*/ 672370 h 702373"/>
                <a:gd name="connsiteX36" fmla="*/ 114967 w 702373"/>
                <a:gd name="connsiteY36" fmla="*/ 676942 h 702373"/>
                <a:gd name="connsiteX37" fmla="*/ 121634 w 702373"/>
                <a:gd name="connsiteY37" fmla="*/ 677037 h 702373"/>
                <a:gd name="connsiteX38" fmla="*/ 121253 w 702373"/>
                <a:gd name="connsiteY38" fmla="*/ 696087 h 702373"/>
                <a:gd name="connsiteX39" fmla="*/ 630460 w 702373"/>
                <a:gd name="connsiteY39" fmla="*/ 690848 h 702373"/>
                <a:gd name="connsiteX40" fmla="*/ 622173 w 702373"/>
                <a:gd name="connsiteY40" fmla="*/ 673703 h 702373"/>
                <a:gd name="connsiteX41" fmla="*/ 650081 w 702373"/>
                <a:gd name="connsiteY41" fmla="*/ 653415 h 702373"/>
                <a:gd name="connsiteX42" fmla="*/ 663797 w 702373"/>
                <a:gd name="connsiteY42" fmla="*/ 666560 h 702373"/>
                <a:gd name="connsiteX43" fmla="*/ 630460 w 702373"/>
                <a:gd name="connsiteY43" fmla="*/ 690848 h 702373"/>
                <a:gd name="connsiteX44" fmla="*/ 44482 w 702373"/>
                <a:gd name="connsiteY44" fmla="*/ 671227 h 702373"/>
                <a:gd name="connsiteX45" fmla="*/ 17050 w 702373"/>
                <a:gd name="connsiteY45" fmla="*/ 640366 h 702373"/>
                <a:gd name="connsiteX46" fmla="*/ 33337 w 702373"/>
                <a:gd name="connsiteY46" fmla="*/ 630460 h 702373"/>
                <a:gd name="connsiteX47" fmla="*/ 56293 w 702373"/>
                <a:gd name="connsiteY47" fmla="*/ 656273 h 702373"/>
                <a:gd name="connsiteX48" fmla="*/ 44482 w 702373"/>
                <a:gd name="connsiteY48" fmla="*/ 671227 h 702373"/>
                <a:gd name="connsiteX49" fmla="*/ 686753 w 702373"/>
                <a:gd name="connsiteY49" fmla="*/ 632270 h 702373"/>
                <a:gd name="connsiteX50" fmla="*/ 669227 w 702373"/>
                <a:gd name="connsiteY50" fmla="*/ 624745 h 702373"/>
                <a:gd name="connsiteX51" fmla="*/ 677037 w 702373"/>
                <a:gd name="connsiteY51" fmla="*/ 591122 h 702373"/>
                <a:gd name="connsiteX52" fmla="*/ 696087 w 702373"/>
                <a:gd name="connsiteY52" fmla="*/ 592074 h 702373"/>
                <a:gd name="connsiteX53" fmla="*/ 686753 w 702373"/>
                <a:gd name="connsiteY53" fmla="*/ 632270 h 702373"/>
                <a:gd name="connsiteX54" fmla="*/ 2095 w 702373"/>
                <a:gd name="connsiteY54" fmla="*/ 601885 h 702373"/>
                <a:gd name="connsiteX55" fmla="*/ 0 w 702373"/>
                <a:gd name="connsiteY55" fmla="*/ 579787 h 702373"/>
                <a:gd name="connsiteX56" fmla="*/ 286 w 702373"/>
                <a:gd name="connsiteY56" fmla="*/ 562070 h 702373"/>
                <a:gd name="connsiteX57" fmla="*/ 19336 w 702373"/>
                <a:gd name="connsiteY57" fmla="*/ 562356 h 702373"/>
                <a:gd name="connsiteX58" fmla="*/ 19145 w 702373"/>
                <a:gd name="connsiteY58" fmla="*/ 579977 h 702373"/>
                <a:gd name="connsiteX59" fmla="*/ 20860 w 702373"/>
                <a:gd name="connsiteY59" fmla="*/ 598456 h 702373"/>
                <a:gd name="connsiteX60" fmla="*/ 2095 w 702373"/>
                <a:gd name="connsiteY60" fmla="*/ 601885 h 702373"/>
                <a:gd name="connsiteX61" fmla="*/ 696659 w 702373"/>
                <a:gd name="connsiteY61" fmla="*/ 553593 h 702373"/>
                <a:gd name="connsiteX62" fmla="*/ 677609 w 702373"/>
                <a:gd name="connsiteY62" fmla="*/ 553307 h 702373"/>
                <a:gd name="connsiteX63" fmla="*/ 678085 w 702373"/>
                <a:gd name="connsiteY63" fmla="*/ 515207 h 702373"/>
                <a:gd name="connsiteX64" fmla="*/ 697135 w 702373"/>
                <a:gd name="connsiteY64" fmla="*/ 515493 h 702373"/>
                <a:gd name="connsiteX65" fmla="*/ 696659 w 702373"/>
                <a:gd name="connsiteY65" fmla="*/ 553593 h 702373"/>
                <a:gd name="connsiteX66" fmla="*/ 19812 w 702373"/>
                <a:gd name="connsiteY66" fmla="*/ 524161 h 702373"/>
                <a:gd name="connsiteX67" fmla="*/ 762 w 702373"/>
                <a:gd name="connsiteY67" fmla="*/ 523875 h 702373"/>
                <a:gd name="connsiteX68" fmla="*/ 1238 w 702373"/>
                <a:gd name="connsiteY68" fmla="*/ 485775 h 702373"/>
                <a:gd name="connsiteX69" fmla="*/ 20288 w 702373"/>
                <a:gd name="connsiteY69" fmla="*/ 486061 h 702373"/>
                <a:gd name="connsiteX70" fmla="*/ 19812 w 702373"/>
                <a:gd name="connsiteY70" fmla="*/ 524161 h 702373"/>
                <a:gd name="connsiteX71" fmla="*/ 697706 w 702373"/>
                <a:gd name="connsiteY71" fmla="*/ 477393 h 702373"/>
                <a:gd name="connsiteX72" fmla="*/ 678656 w 702373"/>
                <a:gd name="connsiteY72" fmla="*/ 477107 h 702373"/>
                <a:gd name="connsiteX73" fmla="*/ 679132 w 702373"/>
                <a:gd name="connsiteY73" fmla="*/ 439007 h 702373"/>
                <a:gd name="connsiteX74" fmla="*/ 698182 w 702373"/>
                <a:gd name="connsiteY74" fmla="*/ 439293 h 702373"/>
                <a:gd name="connsiteX75" fmla="*/ 697706 w 702373"/>
                <a:gd name="connsiteY75" fmla="*/ 477393 h 702373"/>
                <a:gd name="connsiteX76" fmla="*/ 20860 w 702373"/>
                <a:gd name="connsiteY76" fmla="*/ 447961 h 702373"/>
                <a:gd name="connsiteX77" fmla="*/ 1810 w 702373"/>
                <a:gd name="connsiteY77" fmla="*/ 447675 h 702373"/>
                <a:gd name="connsiteX78" fmla="*/ 2286 w 702373"/>
                <a:gd name="connsiteY78" fmla="*/ 409575 h 702373"/>
                <a:gd name="connsiteX79" fmla="*/ 21336 w 702373"/>
                <a:gd name="connsiteY79" fmla="*/ 409861 h 702373"/>
                <a:gd name="connsiteX80" fmla="*/ 20860 w 702373"/>
                <a:gd name="connsiteY80" fmla="*/ 447961 h 702373"/>
                <a:gd name="connsiteX81" fmla="*/ 698754 w 702373"/>
                <a:gd name="connsiteY81" fmla="*/ 401193 h 702373"/>
                <a:gd name="connsiteX82" fmla="*/ 679704 w 702373"/>
                <a:gd name="connsiteY82" fmla="*/ 400907 h 702373"/>
                <a:gd name="connsiteX83" fmla="*/ 680180 w 702373"/>
                <a:gd name="connsiteY83" fmla="*/ 362807 h 702373"/>
                <a:gd name="connsiteX84" fmla="*/ 699230 w 702373"/>
                <a:gd name="connsiteY84" fmla="*/ 363093 h 702373"/>
                <a:gd name="connsiteX85" fmla="*/ 698754 w 702373"/>
                <a:gd name="connsiteY85" fmla="*/ 401193 h 702373"/>
                <a:gd name="connsiteX86" fmla="*/ 21908 w 702373"/>
                <a:gd name="connsiteY86" fmla="*/ 371761 h 702373"/>
                <a:gd name="connsiteX87" fmla="*/ 2858 w 702373"/>
                <a:gd name="connsiteY87" fmla="*/ 371475 h 702373"/>
                <a:gd name="connsiteX88" fmla="*/ 3334 w 702373"/>
                <a:gd name="connsiteY88" fmla="*/ 333375 h 702373"/>
                <a:gd name="connsiteX89" fmla="*/ 22384 w 702373"/>
                <a:gd name="connsiteY89" fmla="*/ 333661 h 702373"/>
                <a:gd name="connsiteX90" fmla="*/ 21908 w 702373"/>
                <a:gd name="connsiteY90" fmla="*/ 371761 h 702373"/>
                <a:gd name="connsiteX91" fmla="*/ 699802 w 702373"/>
                <a:gd name="connsiteY91" fmla="*/ 324993 h 702373"/>
                <a:gd name="connsiteX92" fmla="*/ 680752 w 702373"/>
                <a:gd name="connsiteY92" fmla="*/ 324707 h 702373"/>
                <a:gd name="connsiteX93" fmla="*/ 681228 w 702373"/>
                <a:gd name="connsiteY93" fmla="*/ 286607 h 702373"/>
                <a:gd name="connsiteX94" fmla="*/ 700278 w 702373"/>
                <a:gd name="connsiteY94" fmla="*/ 286893 h 702373"/>
                <a:gd name="connsiteX95" fmla="*/ 699802 w 702373"/>
                <a:gd name="connsiteY95" fmla="*/ 324993 h 702373"/>
                <a:gd name="connsiteX96" fmla="*/ 22955 w 702373"/>
                <a:gd name="connsiteY96" fmla="*/ 295656 h 702373"/>
                <a:gd name="connsiteX97" fmla="*/ 3905 w 702373"/>
                <a:gd name="connsiteY97" fmla="*/ 295370 h 702373"/>
                <a:gd name="connsiteX98" fmla="*/ 4382 w 702373"/>
                <a:gd name="connsiteY98" fmla="*/ 257270 h 702373"/>
                <a:gd name="connsiteX99" fmla="*/ 23432 w 702373"/>
                <a:gd name="connsiteY99" fmla="*/ 257556 h 702373"/>
                <a:gd name="connsiteX100" fmla="*/ 22955 w 702373"/>
                <a:gd name="connsiteY100" fmla="*/ 295656 h 702373"/>
                <a:gd name="connsiteX101" fmla="*/ 700850 w 702373"/>
                <a:gd name="connsiteY101" fmla="*/ 248793 h 702373"/>
                <a:gd name="connsiteX102" fmla="*/ 681800 w 702373"/>
                <a:gd name="connsiteY102" fmla="*/ 248507 h 702373"/>
                <a:gd name="connsiteX103" fmla="*/ 682276 w 702373"/>
                <a:gd name="connsiteY103" fmla="*/ 210407 h 702373"/>
                <a:gd name="connsiteX104" fmla="*/ 701326 w 702373"/>
                <a:gd name="connsiteY104" fmla="*/ 210693 h 702373"/>
                <a:gd name="connsiteX105" fmla="*/ 700850 w 702373"/>
                <a:gd name="connsiteY105" fmla="*/ 248793 h 702373"/>
                <a:gd name="connsiteX106" fmla="*/ 24003 w 702373"/>
                <a:gd name="connsiteY106" fmla="*/ 219456 h 702373"/>
                <a:gd name="connsiteX107" fmla="*/ 4953 w 702373"/>
                <a:gd name="connsiteY107" fmla="*/ 219170 h 702373"/>
                <a:gd name="connsiteX108" fmla="*/ 5429 w 702373"/>
                <a:gd name="connsiteY108" fmla="*/ 181070 h 702373"/>
                <a:gd name="connsiteX109" fmla="*/ 24479 w 702373"/>
                <a:gd name="connsiteY109" fmla="*/ 181356 h 702373"/>
                <a:gd name="connsiteX110" fmla="*/ 24003 w 702373"/>
                <a:gd name="connsiteY110" fmla="*/ 219456 h 702373"/>
                <a:gd name="connsiteX111" fmla="*/ 701897 w 702373"/>
                <a:gd name="connsiteY111" fmla="*/ 172688 h 702373"/>
                <a:gd name="connsiteX112" fmla="*/ 682847 w 702373"/>
                <a:gd name="connsiteY112" fmla="*/ 172402 h 702373"/>
                <a:gd name="connsiteX113" fmla="*/ 683324 w 702373"/>
                <a:gd name="connsiteY113" fmla="*/ 134302 h 702373"/>
                <a:gd name="connsiteX114" fmla="*/ 702374 w 702373"/>
                <a:gd name="connsiteY114" fmla="*/ 134588 h 702373"/>
                <a:gd name="connsiteX115" fmla="*/ 701897 w 702373"/>
                <a:gd name="connsiteY115" fmla="*/ 172688 h 702373"/>
                <a:gd name="connsiteX116" fmla="*/ 25051 w 702373"/>
                <a:gd name="connsiteY116" fmla="*/ 143256 h 702373"/>
                <a:gd name="connsiteX117" fmla="*/ 6001 w 702373"/>
                <a:gd name="connsiteY117" fmla="*/ 142970 h 702373"/>
                <a:gd name="connsiteX118" fmla="*/ 6382 w 702373"/>
                <a:gd name="connsiteY118" fmla="*/ 114491 h 702373"/>
                <a:gd name="connsiteX119" fmla="*/ 6953 w 702373"/>
                <a:gd name="connsiteY119" fmla="*/ 104108 h 702373"/>
                <a:gd name="connsiteX120" fmla="*/ 25908 w 702373"/>
                <a:gd name="connsiteY120" fmla="*/ 106108 h 702373"/>
                <a:gd name="connsiteX121" fmla="*/ 25432 w 702373"/>
                <a:gd name="connsiteY121" fmla="*/ 114776 h 702373"/>
                <a:gd name="connsiteX122" fmla="*/ 25051 w 702373"/>
                <a:gd name="connsiteY122" fmla="*/ 143256 h 702373"/>
                <a:gd name="connsiteX123" fmla="*/ 680657 w 702373"/>
                <a:gd name="connsiteY123" fmla="*/ 98870 h 702373"/>
                <a:gd name="connsiteX124" fmla="*/ 666464 w 702373"/>
                <a:gd name="connsiteY124" fmla="*/ 67437 h 702373"/>
                <a:gd name="connsiteX125" fmla="*/ 682180 w 702373"/>
                <a:gd name="connsiteY125" fmla="*/ 56674 h 702373"/>
                <a:gd name="connsiteX126" fmla="*/ 699135 w 702373"/>
                <a:gd name="connsiteY126" fmla="*/ 94298 h 702373"/>
                <a:gd name="connsiteX127" fmla="*/ 680657 w 702373"/>
                <a:gd name="connsiteY127" fmla="*/ 98870 h 702373"/>
                <a:gd name="connsiteX128" fmla="*/ 35528 w 702373"/>
                <a:gd name="connsiteY128" fmla="*/ 72866 h 702373"/>
                <a:gd name="connsiteX129" fmla="*/ 18478 w 702373"/>
                <a:gd name="connsiteY129" fmla="*/ 64389 h 702373"/>
                <a:gd name="connsiteX130" fmla="*/ 43148 w 702373"/>
                <a:gd name="connsiteY130" fmla="*/ 31242 h 702373"/>
                <a:gd name="connsiteX131" fmla="*/ 56198 w 702373"/>
                <a:gd name="connsiteY131" fmla="*/ 45149 h 702373"/>
                <a:gd name="connsiteX132" fmla="*/ 35528 w 702373"/>
                <a:gd name="connsiteY132" fmla="*/ 72866 h 702373"/>
                <a:gd name="connsiteX133" fmla="*/ 642176 w 702373"/>
                <a:gd name="connsiteY133" fmla="*/ 42863 h 702373"/>
                <a:gd name="connsiteX134" fmla="*/ 610934 w 702373"/>
                <a:gd name="connsiteY134" fmla="*/ 28384 h 702373"/>
                <a:gd name="connsiteX135" fmla="*/ 615696 w 702373"/>
                <a:gd name="connsiteY135" fmla="*/ 9906 h 702373"/>
                <a:gd name="connsiteX136" fmla="*/ 653129 w 702373"/>
                <a:gd name="connsiteY136" fmla="*/ 27242 h 702373"/>
                <a:gd name="connsiteX137" fmla="*/ 642176 w 702373"/>
                <a:gd name="connsiteY137" fmla="*/ 42863 h 702373"/>
                <a:gd name="connsiteX138" fmla="*/ 85058 w 702373"/>
                <a:gd name="connsiteY138" fmla="*/ 26384 h 702373"/>
                <a:gd name="connsiteX139" fmla="*/ 77724 w 702373"/>
                <a:gd name="connsiteY139" fmla="*/ 8858 h 702373"/>
                <a:gd name="connsiteX140" fmla="*/ 118015 w 702373"/>
                <a:gd name="connsiteY140" fmla="*/ 0 h 702373"/>
                <a:gd name="connsiteX141" fmla="*/ 118777 w 702373"/>
                <a:gd name="connsiteY141" fmla="*/ 19050 h 702373"/>
                <a:gd name="connsiteX142" fmla="*/ 85058 w 702373"/>
                <a:gd name="connsiteY142" fmla="*/ 26384 h 702373"/>
                <a:gd name="connsiteX143" fmla="*/ 575405 w 702373"/>
                <a:gd name="connsiteY143" fmla="*/ 25051 h 702373"/>
                <a:gd name="connsiteX144" fmla="*/ 537305 w 702373"/>
                <a:gd name="connsiteY144" fmla="*/ 24575 h 702373"/>
                <a:gd name="connsiteX145" fmla="*/ 537591 w 702373"/>
                <a:gd name="connsiteY145" fmla="*/ 5525 h 702373"/>
                <a:gd name="connsiteX146" fmla="*/ 575691 w 702373"/>
                <a:gd name="connsiteY146" fmla="*/ 6001 h 702373"/>
                <a:gd name="connsiteX147" fmla="*/ 575405 w 702373"/>
                <a:gd name="connsiteY147" fmla="*/ 25051 h 702373"/>
                <a:gd name="connsiteX148" fmla="*/ 499205 w 702373"/>
                <a:gd name="connsiteY148" fmla="*/ 24003 h 702373"/>
                <a:gd name="connsiteX149" fmla="*/ 461105 w 702373"/>
                <a:gd name="connsiteY149" fmla="*/ 23527 h 702373"/>
                <a:gd name="connsiteX150" fmla="*/ 461391 w 702373"/>
                <a:gd name="connsiteY150" fmla="*/ 4477 h 702373"/>
                <a:gd name="connsiteX151" fmla="*/ 499491 w 702373"/>
                <a:gd name="connsiteY151" fmla="*/ 4953 h 702373"/>
                <a:gd name="connsiteX152" fmla="*/ 499205 w 702373"/>
                <a:gd name="connsiteY152" fmla="*/ 24003 h 702373"/>
                <a:gd name="connsiteX153" fmla="*/ 423005 w 702373"/>
                <a:gd name="connsiteY153" fmla="*/ 22955 h 702373"/>
                <a:gd name="connsiteX154" fmla="*/ 384905 w 702373"/>
                <a:gd name="connsiteY154" fmla="*/ 22479 h 702373"/>
                <a:gd name="connsiteX155" fmla="*/ 385191 w 702373"/>
                <a:gd name="connsiteY155" fmla="*/ 3429 h 702373"/>
                <a:gd name="connsiteX156" fmla="*/ 423291 w 702373"/>
                <a:gd name="connsiteY156" fmla="*/ 3905 h 702373"/>
                <a:gd name="connsiteX157" fmla="*/ 423005 w 702373"/>
                <a:gd name="connsiteY157" fmla="*/ 22955 h 702373"/>
                <a:gd name="connsiteX158" fmla="*/ 346805 w 702373"/>
                <a:gd name="connsiteY158" fmla="*/ 21907 h 702373"/>
                <a:gd name="connsiteX159" fmla="*/ 308705 w 702373"/>
                <a:gd name="connsiteY159" fmla="*/ 21431 h 702373"/>
                <a:gd name="connsiteX160" fmla="*/ 308991 w 702373"/>
                <a:gd name="connsiteY160" fmla="*/ 2381 h 702373"/>
                <a:gd name="connsiteX161" fmla="*/ 347091 w 702373"/>
                <a:gd name="connsiteY161" fmla="*/ 2857 h 702373"/>
                <a:gd name="connsiteX162" fmla="*/ 346805 w 702373"/>
                <a:gd name="connsiteY162" fmla="*/ 21907 h 702373"/>
                <a:gd name="connsiteX163" fmla="*/ 270605 w 702373"/>
                <a:gd name="connsiteY163" fmla="*/ 20860 h 702373"/>
                <a:gd name="connsiteX164" fmla="*/ 232505 w 702373"/>
                <a:gd name="connsiteY164" fmla="*/ 20383 h 702373"/>
                <a:gd name="connsiteX165" fmla="*/ 232791 w 702373"/>
                <a:gd name="connsiteY165" fmla="*/ 1333 h 702373"/>
                <a:gd name="connsiteX166" fmla="*/ 270891 w 702373"/>
                <a:gd name="connsiteY166" fmla="*/ 1810 h 702373"/>
                <a:gd name="connsiteX167" fmla="*/ 270605 w 702373"/>
                <a:gd name="connsiteY167" fmla="*/ 20860 h 702373"/>
                <a:gd name="connsiteX168" fmla="*/ 194405 w 702373"/>
                <a:gd name="connsiteY168" fmla="*/ 19907 h 702373"/>
                <a:gd name="connsiteX169" fmla="*/ 156305 w 702373"/>
                <a:gd name="connsiteY169" fmla="*/ 19431 h 702373"/>
                <a:gd name="connsiteX170" fmla="*/ 156591 w 702373"/>
                <a:gd name="connsiteY170" fmla="*/ 381 h 702373"/>
                <a:gd name="connsiteX171" fmla="*/ 194691 w 702373"/>
                <a:gd name="connsiteY171" fmla="*/ 857 h 702373"/>
                <a:gd name="connsiteX172" fmla="*/ 194405 w 702373"/>
                <a:gd name="connsiteY172" fmla="*/ 19907 h 70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702373" h="702373">
                  <a:moveTo>
                    <a:pt x="580073" y="702374"/>
                  </a:moveTo>
                  <a:lnTo>
                    <a:pt x="540353" y="701802"/>
                  </a:lnTo>
                  <a:lnTo>
                    <a:pt x="540639" y="682752"/>
                  </a:lnTo>
                  <a:lnTo>
                    <a:pt x="580073" y="683324"/>
                  </a:lnTo>
                  <a:cubicBezTo>
                    <a:pt x="583121" y="683324"/>
                    <a:pt x="586073" y="683228"/>
                    <a:pt x="588931" y="682943"/>
                  </a:cubicBezTo>
                  <a:lnTo>
                    <a:pt x="590645" y="701897"/>
                  </a:lnTo>
                  <a:cubicBezTo>
                    <a:pt x="587216" y="702183"/>
                    <a:pt x="583692" y="702374"/>
                    <a:pt x="580073" y="702374"/>
                  </a:cubicBezTo>
                  <a:close/>
                  <a:moveTo>
                    <a:pt x="502253" y="701326"/>
                  </a:moveTo>
                  <a:lnTo>
                    <a:pt x="464153" y="700850"/>
                  </a:lnTo>
                  <a:lnTo>
                    <a:pt x="464439" y="681800"/>
                  </a:lnTo>
                  <a:lnTo>
                    <a:pt x="502539" y="682276"/>
                  </a:lnTo>
                  <a:lnTo>
                    <a:pt x="502253" y="701326"/>
                  </a:lnTo>
                  <a:close/>
                  <a:moveTo>
                    <a:pt x="426053" y="700278"/>
                  </a:moveTo>
                  <a:lnTo>
                    <a:pt x="387953" y="699802"/>
                  </a:lnTo>
                  <a:lnTo>
                    <a:pt x="388239" y="680752"/>
                  </a:lnTo>
                  <a:lnTo>
                    <a:pt x="426339" y="681228"/>
                  </a:lnTo>
                  <a:lnTo>
                    <a:pt x="426053" y="700278"/>
                  </a:lnTo>
                  <a:close/>
                  <a:moveTo>
                    <a:pt x="349853" y="699230"/>
                  </a:moveTo>
                  <a:lnTo>
                    <a:pt x="311753" y="698754"/>
                  </a:lnTo>
                  <a:lnTo>
                    <a:pt x="312039" y="679704"/>
                  </a:lnTo>
                  <a:lnTo>
                    <a:pt x="350139" y="680180"/>
                  </a:lnTo>
                  <a:lnTo>
                    <a:pt x="349853" y="699230"/>
                  </a:lnTo>
                  <a:close/>
                  <a:moveTo>
                    <a:pt x="273653" y="698183"/>
                  </a:moveTo>
                  <a:lnTo>
                    <a:pt x="235553" y="697706"/>
                  </a:lnTo>
                  <a:lnTo>
                    <a:pt x="235839" y="678656"/>
                  </a:lnTo>
                  <a:lnTo>
                    <a:pt x="273939" y="679133"/>
                  </a:lnTo>
                  <a:lnTo>
                    <a:pt x="273653" y="698183"/>
                  </a:lnTo>
                  <a:close/>
                  <a:moveTo>
                    <a:pt x="197453" y="697135"/>
                  </a:moveTo>
                  <a:lnTo>
                    <a:pt x="159353" y="696659"/>
                  </a:lnTo>
                  <a:lnTo>
                    <a:pt x="159639" y="677609"/>
                  </a:lnTo>
                  <a:lnTo>
                    <a:pt x="197739" y="678085"/>
                  </a:lnTo>
                  <a:lnTo>
                    <a:pt x="197453" y="697135"/>
                  </a:lnTo>
                  <a:close/>
                  <a:moveTo>
                    <a:pt x="121253" y="696087"/>
                  </a:moveTo>
                  <a:lnTo>
                    <a:pt x="114586" y="695992"/>
                  </a:lnTo>
                  <a:cubicBezTo>
                    <a:pt x="103061" y="695801"/>
                    <a:pt x="91726" y="693992"/>
                    <a:pt x="80962" y="690563"/>
                  </a:cubicBezTo>
                  <a:lnTo>
                    <a:pt x="86773" y="672370"/>
                  </a:lnTo>
                  <a:cubicBezTo>
                    <a:pt x="95822" y="675227"/>
                    <a:pt x="105347" y="676751"/>
                    <a:pt x="114967" y="676942"/>
                  </a:cubicBezTo>
                  <a:lnTo>
                    <a:pt x="121634" y="677037"/>
                  </a:lnTo>
                  <a:lnTo>
                    <a:pt x="121253" y="696087"/>
                  </a:lnTo>
                  <a:close/>
                  <a:moveTo>
                    <a:pt x="630460" y="690848"/>
                  </a:moveTo>
                  <a:lnTo>
                    <a:pt x="622173" y="673703"/>
                  </a:lnTo>
                  <a:cubicBezTo>
                    <a:pt x="632651" y="668655"/>
                    <a:pt x="641985" y="661797"/>
                    <a:pt x="650081" y="653415"/>
                  </a:cubicBezTo>
                  <a:lnTo>
                    <a:pt x="663797" y="666560"/>
                  </a:lnTo>
                  <a:cubicBezTo>
                    <a:pt x="654177" y="676656"/>
                    <a:pt x="642938" y="684848"/>
                    <a:pt x="630460" y="690848"/>
                  </a:cubicBezTo>
                  <a:close/>
                  <a:moveTo>
                    <a:pt x="44482" y="671227"/>
                  </a:moveTo>
                  <a:cubicBezTo>
                    <a:pt x="33528" y="662654"/>
                    <a:pt x="24289" y="652272"/>
                    <a:pt x="17050" y="640366"/>
                  </a:cubicBezTo>
                  <a:lnTo>
                    <a:pt x="33337" y="630460"/>
                  </a:lnTo>
                  <a:cubicBezTo>
                    <a:pt x="39434" y="640366"/>
                    <a:pt x="47149" y="649034"/>
                    <a:pt x="56293" y="656273"/>
                  </a:cubicBezTo>
                  <a:lnTo>
                    <a:pt x="44482" y="671227"/>
                  </a:lnTo>
                  <a:close/>
                  <a:moveTo>
                    <a:pt x="686753" y="632270"/>
                  </a:moveTo>
                  <a:lnTo>
                    <a:pt x="669227" y="624745"/>
                  </a:lnTo>
                  <a:cubicBezTo>
                    <a:pt x="673799" y="614077"/>
                    <a:pt x="676466" y="602742"/>
                    <a:pt x="677037" y="591122"/>
                  </a:cubicBezTo>
                  <a:lnTo>
                    <a:pt x="696087" y="592074"/>
                  </a:lnTo>
                  <a:cubicBezTo>
                    <a:pt x="695420" y="605981"/>
                    <a:pt x="692182" y="619506"/>
                    <a:pt x="686753" y="632270"/>
                  </a:cubicBezTo>
                  <a:close/>
                  <a:moveTo>
                    <a:pt x="2095" y="601885"/>
                  </a:moveTo>
                  <a:cubicBezTo>
                    <a:pt x="667" y="594646"/>
                    <a:pt x="0" y="587216"/>
                    <a:pt x="0" y="579787"/>
                  </a:cubicBezTo>
                  <a:lnTo>
                    <a:pt x="286" y="562070"/>
                  </a:lnTo>
                  <a:lnTo>
                    <a:pt x="19336" y="562356"/>
                  </a:lnTo>
                  <a:lnTo>
                    <a:pt x="19145" y="579977"/>
                  </a:lnTo>
                  <a:cubicBezTo>
                    <a:pt x="19145" y="586169"/>
                    <a:pt x="19717" y="592360"/>
                    <a:pt x="20860" y="598456"/>
                  </a:cubicBezTo>
                  <a:lnTo>
                    <a:pt x="2095" y="601885"/>
                  </a:lnTo>
                  <a:close/>
                  <a:moveTo>
                    <a:pt x="696659" y="553593"/>
                  </a:moveTo>
                  <a:lnTo>
                    <a:pt x="677609" y="553307"/>
                  </a:lnTo>
                  <a:lnTo>
                    <a:pt x="678085" y="515207"/>
                  </a:lnTo>
                  <a:lnTo>
                    <a:pt x="697135" y="515493"/>
                  </a:lnTo>
                  <a:lnTo>
                    <a:pt x="696659" y="553593"/>
                  </a:lnTo>
                  <a:close/>
                  <a:moveTo>
                    <a:pt x="19812" y="524161"/>
                  </a:moveTo>
                  <a:lnTo>
                    <a:pt x="762" y="523875"/>
                  </a:lnTo>
                  <a:lnTo>
                    <a:pt x="1238" y="485775"/>
                  </a:lnTo>
                  <a:lnTo>
                    <a:pt x="20288" y="486061"/>
                  </a:lnTo>
                  <a:lnTo>
                    <a:pt x="19812" y="524161"/>
                  </a:lnTo>
                  <a:close/>
                  <a:moveTo>
                    <a:pt x="697706" y="477393"/>
                  </a:moveTo>
                  <a:lnTo>
                    <a:pt x="678656" y="477107"/>
                  </a:lnTo>
                  <a:lnTo>
                    <a:pt x="679132" y="439007"/>
                  </a:lnTo>
                  <a:lnTo>
                    <a:pt x="698182" y="439293"/>
                  </a:lnTo>
                  <a:lnTo>
                    <a:pt x="697706" y="477393"/>
                  </a:lnTo>
                  <a:close/>
                  <a:moveTo>
                    <a:pt x="20860" y="447961"/>
                  </a:moveTo>
                  <a:lnTo>
                    <a:pt x="1810" y="447675"/>
                  </a:lnTo>
                  <a:lnTo>
                    <a:pt x="2286" y="409575"/>
                  </a:lnTo>
                  <a:lnTo>
                    <a:pt x="21336" y="409861"/>
                  </a:lnTo>
                  <a:lnTo>
                    <a:pt x="20860" y="447961"/>
                  </a:lnTo>
                  <a:close/>
                  <a:moveTo>
                    <a:pt x="698754" y="401193"/>
                  </a:moveTo>
                  <a:lnTo>
                    <a:pt x="679704" y="400907"/>
                  </a:lnTo>
                  <a:lnTo>
                    <a:pt x="680180" y="362807"/>
                  </a:lnTo>
                  <a:lnTo>
                    <a:pt x="699230" y="363093"/>
                  </a:lnTo>
                  <a:lnTo>
                    <a:pt x="698754" y="401193"/>
                  </a:lnTo>
                  <a:close/>
                  <a:moveTo>
                    <a:pt x="21908" y="371761"/>
                  </a:moveTo>
                  <a:lnTo>
                    <a:pt x="2858" y="371475"/>
                  </a:lnTo>
                  <a:lnTo>
                    <a:pt x="3334" y="333375"/>
                  </a:lnTo>
                  <a:lnTo>
                    <a:pt x="22384" y="333661"/>
                  </a:lnTo>
                  <a:lnTo>
                    <a:pt x="21908" y="371761"/>
                  </a:lnTo>
                  <a:close/>
                  <a:moveTo>
                    <a:pt x="699802" y="324993"/>
                  </a:moveTo>
                  <a:lnTo>
                    <a:pt x="680752" y="324707"/>
                  </a:lnTo>
                  <a:lnTo>
                    <a:pt x="681228" y="286607"/>
                  </a:lnTo>
                  <a:lnTo>
                    <a:pt x="700278" y="286893"/>
                  </a:lnTo>
                  <a:lnTo>
                    <a:pt x="699802" y="324993"/>
                  </a:lnTo>
                  <a:close/>
                  <a:moveTo>
                    <a:pt x="22955" y="295656"/>
                  </a:moveTo>
                  <a:lnTo>
                    <a:pt x="3905" y="295370"/>
                  </a:lnTo>
                  <a:lnTo>
                    <a:pt x="4382" y="257270"/>
                  </a:lnTo>
                  <a:lnTo>
                    <a:pt x="23432" y="257556"/>
                  </a:lnTo>
                  <a:lnTo>
                    <a:pt x="22955" y="295656"/>
                  </a:lnTo>
                  <a:close/>
                  <a:moveTo>
                    <a:pt x="700850" y="248793"/>
                  </a:moveTo>
                  <a:lnTo>
                    <a:pt x="681800" y="248507"/>
                  </a:lnTo>
                  <a:lnTo>
                    <a:pt x="682276" y="210407"/>
                  </a:lnTo>
                  <a:lnTo>
                    <a:pt x="701326" y="210693"/>
                  </a:lnTo>
                  <a:lnTo>
                    <a:pt x="700850" y="248793"/>
                  </a:lnTo>
                  <a:close/>
                  <a:moveTo>
                    <a:pt x="24003" y="219456"/>
                  </a:moveTo>
                  <a:lnTo>
                    <a:pt x="4953" y="219170"/>
                  </a:lnTo>
                  <a:lnTo>
                    <a:pt x="5429" y="181070"/>
                  </a:lnTo>
                  <a:lnTo>
                    <a:pt x="24479" y="181356"/>
                  </a:lnTo>
                  <a:lnTo>
                    <a:pt x="24003" y="219456"/>
                  </a:lnTo>
                  <a:close/>
                  <a:moveTo>
                    <a:pt x="701897" y="172688"/>
                  </a:moveTo>
                  <a:lnTo>
                    <a:pt x="682847" y="172402"/>
                  </a:lnTo>
                  <a:lnTo>
                    <a:pt x="683324" y="134302"/>
                  </a:lnTo>
                  <a:lnTo>
                    <a:pt x="702374" y="134588"/>
                  </a:lnTo>
                  <a:lnTo>
                    <a:pt x="701897" y="172688"/>
                  </a:lnTo>
                  <a:close/>
                  <a:moveTo>
                    <a:pt x="25051" y="143256"/>
                  </a:moveTo>
                  <a:lnTo>
                    <a:pt x="6001" y="142970"/>
                  </a:lnTo>
                  <a:lnTo>
                    <a:pt x="6382" y="114491"/>
                  </a:lnTo>
                  <a:cubicBezTo>
                    <a:pt x="6382" y="110966"/>
                    <a:pt x="6667" y="107537"/>
                    <a:pt x="6953" y="104108"/>
                  </a:cubicBezTo>
                  <a:lnTo>
                    <a:pt x="25908" y="106108"/>
                  </a:lnTo>
                  <a:cubicBezTo>
                    <a:pt x="25622" y="108966"/>
                    <a:pt x="25432" y="111824"/>
                    <a:pt x="25432" y="114776"/>
                  </a:cubicBezTo>
                  <a:lnTo>
                    <a:pt x="25051" y="143256"/>
                  </a:lnTo>
                  <a:close/>
                  <a:moveTo>
                    <a:pt x="680657" y="98870"/>
                  </a:moveTo>
                  <a:cubicBezTo>
                    <a:pt x="677894" y="87630"/>
                    <a:pt x="673132" y="77057"/>
                    <a:pt x="666464" y="67437"/>
                  </a:cubicBezTo>
                  <a:lnTo>
                    <a:pt x="682180" y="56674"/>
                  </a:lnTo>
                  <a:cubicBezTo>
                    <a:pt x="690086" y="68199"/>
                    <a:pt x="695801" y="80867"/>
                    <a:pt x="699135" y="94298"/>
                  </a:cubicBezTo>
                  <a:lnTo>
                    <a:pt x="680657" y="98870"/>
                  </a:lnTo>
                  <a:close/>
                  <a:moveTo>
                    <a:pt x="35528" y="72866"/>
                  </a:moveTo>
                  <a:lnTo>
                    <a:pt x="18478" y="64389"/>
                  </a:lnTo>
                  <a:cubicBezTo>
                    <a:pt x="24670" y="51911"/>
                    <a:pt x="32957" y="40767"/>
                    <a:pt x="43148" y="31242"/>
                  </a:cubicBezTo>
                  <a:lnTo>
                    <a:pt x="56198" y="45149"/>
                  </a:lnTo>
                  <a:cubicBezTo>
                    <a:pt x="47625" y="53150"/>
                    <a:pt x="40672" y="62484"/>
                    <a:pt x="35528" y="72866"/>
                  </a:cubicBezTo>
                  <a:close/>
                  <a:moveTo>
                    <a:pt x="642176" y="42863"/>
                  </a:moveTo>
                  <a:cubicBezTo>
                    <a:pt x="632651" y="36195"/>
                    <a:pt x="622173" y="31242"/>
                    <a:pt x="610934" y="28384"/>
                  </a:cubicBezTo>
                  <a:lnTo>
                    <a:pt x="615696" y="9906"/>
                  </a:lnTo>
                  <a:cubicBezTo>
                    <a:pt x="629126" y="13430"/>
                    <a:pt x="641795" y="19241"/>
                    <a:pt x="653129" y="27242"/>
                  </a:cubicBezTo>
                  <a:lnTo>
                    <a:pt x="642176" y="42863"/>
                  </a:lnTo>
                  <a:close/>
                  <a:moveTo>
                    <a:pt x="85058" y="26384"/>
                  </a:moveTo>
                  <a:lnTo>
                    <a:pt x="77724" y="8858"/>
                  </a:lnTo>
                  <a:cubicBezTo>
                    <a:pt x="90583" y="3524"/>
                    <a:pt x="104108" y="476"/>
                    <a:pt x="118015" y="0"/>
                  </a:cubicBezTo>
                  <a:lnTo>
                    <a:pt x="118777" y="19050"/>
                  </a:lnTo>
                  <a:cubicBezTo>
                    <a:pt x="107061" y="19431"/>
                    <a:pt x="95726" y="21907"/>
                    <a:pt x="85058" y="26384"/>
                  </a:cubicBezTo>
                  <a:close/>
                  <a:moveTo>
                    <a:pt x="575405" y="25051"/>
                  </a:moveTo>
                  <a:lnTo>
                    <a:pt x="537305" y="24575"/>
                  </a:lnTo>
                  <a:lnTo>
                    <a:pt x="537591" y="5525"/>
                  </a:lnTo>
                  <a:lnTo>
                    <a:pt x="575691" y="6001"/>
                  </a:lnTo>
                  <a:lnTo>
                    <a:pt x="575405" y="25051"/>
                  </a:lnTo>
                  <a:close/>
                  <a:moveTo>
                    <a:pt x="499205" y="24003"/>
                  </a:moveTo>
                  <a:lnTo>
                    <a:pt x="461105" y="23527"/>
                  </a:lnTo>
                  <a:lnTo>
                    <a:pt x="461391" y="4477"/>
                  </a:lnTo>
                  <a:lnTo>
                    <a:pt x="499491" y="4953"/>
                  </a:lnTo>
                  <a:lnTo>
                    <a:pt x="499205" y="24003"/>
                  </a:lnTo>
                  <a:close/>
                  <a:moveTo>
                    <a:pt x="423005" y="22955"/>
                  </a:moveTo>
                  <a:lnTo>
                    <a:pt x="384905" y="22479"/>
                  </a:lnTo>
                  <a:lnTo>
                    <a:pt x="385191" y="3429"/>
                  </a:lnTo>
                  <a:lnTo>
                    <a:pt x="423291" y="3905"/>
                  </a:lnTo>
                  <a:lnTo>
                    <a:pt x="423005" y="22955"/>
                  </a:lnTo>
                  <a:close/>
                  <a:moveTo>
                    <a:pt x="346805" y="21907"/>
                  </a:moveTo>
                  <a:lnTo>
                    <a:pt x="308705" y="21431"/>
                  </a:lnTo>
                  <a:lnTo>
                    <a:pt x="308991" y="2381"/>
                  </a:lnTo>
                  <a:lnTo>
                    <a:pt x="347091" y="2857"/>
                  </a:lnTo>
                  <a:lnTo>
                    <a:pt x="346805" y="21907"/>
                  </a:lnTo>
                  <a:close/>
                  <a:moveTo>
                    <a:pt x="270605" y="20860"/>
                  </a:moveTo>
                  <a:lnTo>
                    <a:pt x="232505" y="20383"/>
                  </a:lnTo>
                  <a:lnTo>
                    <a:pt x="232791" y="1333"/>
                  </a:lnTo>
                  <a:lnTo>
                    <a:pt x="270891" y="1810"/>
                  </a:lnTo>
                  <a:lnTo>
                    <a:pt x="270605" y="20860"/>
                  </a:lnTo>
                  <a:close/>
                  <a:moveTo>
                    <a:pt x="194405" y="19907"/>
                  </a:moveTo>
                  <a:lnTo>
                    <a:pt x="156305" y="19431"/>
                  </a:lnTo>
                  <a:lnTo>
                    <a:pt x="156591" y="381"/>
                  </a:lnTo>
                  <a:lnTo>
                    <a:pt x="194691" y="857"/>
                  </a:lnTo>
                  <a:lnTo>
                    <a:pt x="194405" y="19907"/>
                  </a:ln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ED4F5A04-72CE-492A-A9BA-BA8D97EE4687}"/>
                </a:ext>
              </a:extLst>
            </p:cNvPr>
            <p:cNvSpPr/>
            <p:nvPr/>
          </p:nvSpPr>
          <p:spPr>
            <a:xfrm>
              <a:off x="9893734" y="5651737"/>
              <a:ext cx="683346" cy="683344"/>
            </a:xfrm>
            <a:custGeom>
              <a:avLst/>
              <a:gdLst>
                <a:gd name="connsiteX0" fmla="*/ 568940 w 683346"/>
                <a:gd name="connsiteY0" fmla="*/ 683335 h 683344"/>
                <a:gd name="connsiteX1" fmla="*/ 105168 w 683346"/>
                <a:gd name="connsiteY1" fmla="*/ 677049 h 683344"/>
                <a:gd name="connsiteX2" fmla="*/ 12 w 683346"/>
                <a:gd name="connsiteY2" fmla="*/ 568940 h 683344"/>
                <a:gd name="connsiteX3" fmla="*/ 6298 w 683346"/>
                <a:gd name="connsiteY3" fmla="*/ 105168 h 683344"/>
                <a:gd name="connsiteX4" fmla="*/ 114407 w 683346"/>
                <a:gd name="connsiteY4" fmla="*/ 12 h 683344"/>
                <a:gd name="connsiteX5" fmla="*/ 578179 w 683346"/>
                <a:gd name="connsiteY5" fmla="*/ 6298 h 683344"/>
                <a:gd name="connsiteX6" fmla="*/ 683335 w 683346"/>
                <a:gd name="connsiteY6" fmla="*/ 114407 h 683344"/>
                <a:gd name="connsiteX7" fmla="*/ 677048 w 683346"/>
                <a:gd name="connsiteY7" fmla="*/ 578179 h 683344"/>
                <a:gd name="connsiteX8" fmla="*/ 568940 w 683346"/>
                <a:gd name="connsiteY8" fmla="*/ 683335 h 68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3346" h="683344">
                  <a:moveTo>
                    <a:pt x="568940" y="683335"/>
                  </a:moveTo>
                  <a:lnTo>
                    <a:pt x="105168" y="677049"/>
                  </a:lnTo>
                  <a:cubicBezTo>
                    <a:pt x="46303" y="676287"/>
                    <a:pt x="-846" y="627804"/>
                    <a:pt x="12" y="568940"/>
                  </a:cubicBezTo>
                  <a:lnTo>
                    <a:pt x="6298" y="105168"/>
                  </a:lnTo>
                  <a:cubicBezTo>
                    <a:pt x="7060" y="46303"/>
                    <a:pt x="55542" y="-846"/>
                    <a:pt x="114407" y="12"/>
                  </a:cubicBezTo>
                  <a:lnTo>
                    <a:pt x="578179" y="6298"/>
                  </a:lnTo>
                  <a:cubicBezTo>
                    <a:pt x="637044" y="7060"/>
                    <a:pt x="684192" y="55542"/>
                    <a:pt x="683335" y="114407"/>
                  </a:cubicBezTo>
                  <a:lnTo>
                    <a:pt x="677048" y="578179"/>
                  </a:lnTo>
                  <a:cubicBezTo>
                    <a:pt x="676191" y="637044"/>
                    <a:pt x="627804" y="684097"/>
                    <a:pt x="568940" y="683335"/>
                  </a:cubicBezTo>
                  <a:close/>
                </a:path>
              </a:pathLst>
            </a:custGeom>
            <a:solidFill>
              <a:srgbClr val="66C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043BFCF-1967-891C-779B-AC2387564799}"/>
                </a:ext>
              </a:extLst>
            </p:cNvPr>
            <p:cNvSpPr/>
            <p:nvPr/>
          </p:nvSpPr>
          <p:spPr>
            <a:xfrm>
              <a:off x="9883422" y="6067797"/>
              <a:ext cx="657420" cy="901259"/>
            </a:xfrm>
            <a:custGeom>
              <a:avLst/>
              <a:gdLst>
                <a:gd name="connsiteX0" fmla="*/ 612113 w 657420"/>
                <a:gd name="connsiteY0" fmla="*/ 170882 h 901259"/>
                <a:gd name="connsiteX1" fmla="*/ 507052 w 657420"/>
                <a:gd name="connsiteY1" fmla="*/ 4766 h 901259"/>
                <a:gd name="connsiteX2" fmla="*/ 498003 w 657420"/>
                <a:gd name="connsiteY2" fmla="*/ 4 h 901259"/>
                <a:gd name="connsiteX3" fmla="*/ 451997 w 657420"/>
                <a:gd name="connsiteY3" fmla="*/ 23911 h 901259"/>
                <a:gd name="connsiteX4" fmla="*/ 441234 w 657420"/>
                <a:gd name="connsiteY4" fmla="*/ 74584 h 901259"/>
                <a:gd name="connsiteX5" fmla="*/ 477620 w 657420"/>
                <a:gd name="connsiteY5" fmla="*/ 227746 h 901259"/>
                <a:gd name="connsiteX6" fmla="*/ 262640 w 657420"/>
                <a:gd name="connsiteY6" fmla="*/ 173549 h 901259"/>
                <a:gd name="connsiteX7" fmla="*/ 209872 w 657420"/>
                <a:gd name="connsiteY7" fmla="*/ 134020 h 901259"/>
                <a:gd name="connsiteX8" fmla="*/ 169962 w 657420"/>
                <a:gd name="connsiteY8" fmla="*/ 66393 h 901259"/>
                <a:gd name="connsiteX9" fmla="*/ 96524 w 657420"/>
                <a:gd name="connsiteY9" fmla="*/ 30103 h 901259"/>
                <a:gd name="connsiteX10" fmla="*/ 81665 w 657420"/>
                <a:gd name="connsiteY10" fmla="*/ 31912 h 901259"/>
                <a:gd name="connsiteX11" fmla="*/ 72712 w 657420"/>
                <a:gd name="connsiteY11" fmla="*/ 43152 h 901259"/>
                <a:gd name="connsiteX12" fmla="*/ 80237 w 657420"/>
                <a:gd name="connsiteY12" fmla="*/ 116685 h 901259"/>
                <a:gd name="connsiteX13" fmla="*/ 25373 w 657420"/>
                <a:gd name="connsiteY13" fmla="*/ 122971 h 901259"/>
                <a:gd name="connsiteX14" fmla="*/ 19943 w 657420"/>
                <a:gd name="connsiteY14" fmla="*/ 128782 h 901259"/>
                <a:gd name="connsiteX15" fmla="*/ 20324 w 657420"/>
                <a:gd name="connsiteY15" fmla="*/ 136783 h 901259"/>
                <a:gd name="connsiteX16" fmla="*/ 56710 w 657420"/>
                <a:gd name="connsiteY16" fmla="*/ 211459 h 901259"/>
                <a:gd name="connsiteX17" fmla="*/ 31850 w 657420"/>
                <a:gd name="connsiteY17" fmla="*/ 219269 h 901259"/>
                <a:gd name="connsiteX18" fmla="*/ 227 w 657420"/>
                <a:gd name="connsiteY18" fmla="*/ 269180 h 901259"/>
                <a:gd name="connsiteX19" fmla="*/ 6513 w 657420"/>
                <a:gd name="connsiteY19" fmla="*/ 280801 h 901259"/>
                <a:gd name="connsiteX20" fmla="*/ 140435 w 657420"/>
                <a:gd name="connsiteY20" fmla="*/ 332998 h 901259"/>
                <a:gd name="connsiteX21" fmla="*/ 144149 w 657420"/>
                <a:gd name="connsiteY21" fmla="*/ 333664 h 901259"/>
                <a:gd name="connsiteX22" fmla="*/ 147674 w 657420"/>
                <a:gd name="connsiteY22" fmla="*/ 332998 h 901259"/>
                <a:gd name="connsiteX23" fmla="*/ 169010 w 657420"/>
                <a:gd name="connsiteY23" fmla="*/ 341761 h 901259"/>
                <a:gd name="connsiteX24" fmla="*/ 406468 w 657420"/>
                <a:gd name="connsiteY24" fmla="*/ 415865 h 901259"/>
                <a:gd name="connsiteX25" fmla="*/ 321219 w 657420"/>
                <a:gd name="connsiteY25" fmla="*/ 582076 h 901259"/>
                <a:gd name="connsiteX26" fmla="*/ 157961 w 657420"/>
                <a:gd name="connsiteY26" fmla="*/ 886210 h 901259"/>
                <a:gd name="connsiteX27" fmla="*/ 158151 w 657420"/>
                <a:gd name="connsiteY27" fmla="*/ 896306 h 901259"/>
                <a:gd name="connsiteX28" fmla="*/ 166914 w 657420"/>
                <a:gd name="connsiteY28" fmla="*/ 901259 h 901259"/>
                <a:gd name="connsiteX29" fmla="*/ 614113 w 657420"/>
                <a:gd name="connsiteY29" fmla="*/ 901259 h 901259"/>
                <a:gd name="connsiteX30" fmla="*/ 624305 w 657420"/>
                <a:gd name="connsiteY30" fmla="*/ 891829 h 901259"/>
                <a:gd name="connsiteX31" fmla="*/ 646974 w 657420"/>
                <a:gd name="connsiteY31" fmla="*/ 598936 h 901259"/>
                <a:gd name="connsiteX32" fmla="*/ 646974 w 657420"/>
                <a:gd name="connsiteY32" fmla="*/ 598745 h 901259"/>
                <a:gd name="connsiteX33" fmla="*/ 646974 w 657420"/>
                <a:gd name="connsiteY33" fmla="*/ 598555 h 901259"/>
                <a:gd name="connsiteX34" fmla="*/ 657166 w 657420"/>
                <a:gd name="connsiteY34" fmla="*/ 339284 h 901259"/>
                <a:gd name="connsiteX35" fmla="*/ 612113 w 657420"/>
                <a:gd name="connsiteY35" fmla="*/ 170882 h 90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57420" h="901259">
                  <a:moveTo>
                    <a:pt x="612113" y="170882"/>
                  </a:moveTo>
                  <a:lnTo>
                    <a:pt x="507052" y="4766"/>
                  </a:lnTo>
                  <a:cubicBezTo>
                    <a:pt x="505147" y="1718"/>
                    <a:pt x="501908" y="-92"/>
                    <a:pt x="498003" y="4"/>
                  </a:cubicBezTo>
                  <a:cubicBezTo>
                    <a:pt x="479810" y="670"/>
                    <a:pt x="463046" y="9338"/>
                    <a:pt x="451997" y="23911"/>
                  </a:cubicBezTo>
                  <a:cubicBezTo>
                    <a:pt x="440948" y="38389"/>
                    <a:pt x="437043" y="56868"/>
                    <a:pt x="441234" y="74584"/>
                  </a:cubicBezTo>
                  <a:lnTo>
                    <a:pt x="477620" y="227746"/>
                  </a:lnTo>
                  <a:lnTo>
                    <a:pt x="262640" y="173549"/>
                  </a:lnTo>
                  <a:cubicBezTo>
                    <a:pt x="240638" y="168025"/>
                    <a:pt x="221397" y="153642"/>
                    <a:pt x="209872" y="134020"/>
                  </a:cubicBezTo>
                  <a:lnTo>
                    <a:pt x="169962" y="66393"/>
                  </a:lnTo>
                  <a:cubicBezTo>
                    <a:pt x="154817" y="40771"/>
                    <a:pt x="125957" y="26483"/>
                    <a:pt x="96524" y="30103"/>
                  </a:cubicBezTo>
                  <a:lnTo>
                    <a:pt x="81665" y="31912"/>
                  </a:lnTo>
                  <a:cubicBezTo>
                    <a:pt x="76141" y="32579"/>
                    <a:pt x="72140" y="37532"/>
                    <a:pt x="72712" y="43152"/>
                  </a:cubicBezTo>
                  <a:lnTo>
                    <a:pt x="80237" y="116685"/>
                  </a:lnTo>
                  <a:cubicBezTo>
                    <a:pt x="61853" y="113065"/>
                    <a:pt x="42803" y="115256"/>
                    <a:pt x="25373" y="122971"/>
                  </a:cubicBezTo>
                  <a:cubicBezTo>
                    <a:pt x="22801" y="124114"/>
                    <a:pt x="20896" y="126210"/>
                    <a:pt x="19943" y="128782"/>
                  </a:cubicBezTo>
                  <a:cubicBezTo>
                    <a:pt x="18991" y="131353"/>
                    <a:pt x="19181" y="134306"/>
                    <a:pt x="20324" y="136783"/>
                  </a:cubicBezTo>
                  <a:lnTo>
                    <a:pt x="56710" y="211459"/>
                  </a:lnTo>
                  <a:cubicBezTo>
                    <a:pt x="47756" y="211935"/>
                    <a:pt x="39374" y="214411"/>
                    <a:pt x="31850" y="219269"/>
                  </a:cubicBezTo>
                  <a:cubicBezTo>
                    <a:pt x="7656" y="234985"/>
                    <a:pt x="512" y="267847"/>
                    <a:pt x="227" y="269180"/>
                  </a:cubicBezTo>
                  <a:cubicBezTo>
                    <a:pt x="-821" y="274038"/>
                    <a:pt x="1846" y="278991"/>
                    <a:pt x="6513" y="280801"/>
                  </a:cubicBezTo>
                  <a:lnTo>
                    <a:pt x="140435" y="332998"/>
                  </a:lnTo>
                  <a:cubicBezTo>
                    <a:pt x="141673" y="333474"/>
                    <a:pt x="142911" y="333664"/>
                    <a:pt x="144149" y="333664"/>
                  </a:cubicBezTo>
                  <a:cubicBezTo>
                    <a:pt x="145388" y="333664"/>
                    <a:pt x="146531" y="333379"/>
                    <a:pt x="147674" y="332998"/>
                  </a:cubicBezTo>
                  <a:cubicBezTo>
                    <a:pt x="154532" y="336427"/>
                    <a:pt x="161580" y="339475"/>
                    <a:pt x="169010" y="341761"/>
                  </a:cubicBezTo>
                  <a:lnTo>
                    <a:pt x="406468" y="415865"/>
                  </a:lnTo>
                  <a:lnTo>
                    <a:pt x="321219" y="582076"/>
                  </a:lnTo>
                  <a:lnTo>
                    <a:pt x="157961" y="886210"/>
                  </a:lnTo>
                  <a:cubicBezTo>
                    <a:pt x="156246" y="889353"/>
                    <a:pt x="156341" y="893258"/>
                    <a:pt x="158151" y="896306"/>
                  </a:cubicBezTo>
                  <a:cubicBezTo>
                    <a:pt x="159961" y="899354"/>
                    <a:pt x="163295" y="901259"/>
                    <a:pt x="166914" y="901259"/>
                  </a:cubicBezTo>
                  <a:lnTo>
                    <a:pt x="614113" y="901259"/>
                  </a:lnTo>
                  <a:cubicBezTo>
                    <a:pt x="619447" y="901259"/>
                    <a:pt x="623924" y="897163"/>
                    <a:pt x="624305" y="891829"/>
                  </a:cubicBezTo>
                  <a:lnTo>
                    <a:pt x="646974" y="598936"/>
                  </a:lnTo>
                  <a:cubicBezTo>
                    <a:pt x="646974" y="598840"/>
                    <a:pt x="646974" y="598840"/>
                    <a:pt x="646974" y="598745"/>
                  </a:cubicBezTo>
                  <a:cubicBezTo>
                    <a:pt x="646974" y="598650"/>
                    <a:pt x="646974" y="598650"/>
                    <a:pt x="646974" y="598555"/>
                  </a:cubicBezTo>
                  <a:lnTo>
                    <a:pt x="657166" y="339284"/>
                  </a:lnTo>
                  <a:cubicBezTo>
                    <a:pt x="659643" y="279658"/>
                    <a:pt x="644021" y="221365"/>
                    <a:pt x="612113" y="1708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4A2D79A2-4F08-08FE-2339-5764EAA0339C}"/>
                </a:ext>
              </a:extLst>
            </p:cNvPr>
            <p:cNvSpPr/>
            <p:nvPr/>
          </p:nvSpPr>
          <p:spPr>
            <a:xfrm>
              <a:off x="10824528" y="5269130"/>
              <a:ext cx="347852" cy="288036"/>
            </a:xfrm>
            <a:custGeom>
              <a:avLst/>
              <a:gdLst>
                <a:gd name="connsiteX0" fmla="*/ 347853 w 347852"/>
                <a:gd name="connsiteY0" fmla="*/ 144018 h 288036"/>
                <a:gd name="connsiteX1" fmla="*/ 173927 w 347852"/>
                <a:gd name="connsiteY1" fmla="*/ 288036 h 288036"/>
                <a:gd name="connsiteX2" fmla="*/ 0 w 347852"/>
                <a:gd name="connsiteY2" fmla="*/ 144018 h 288036"/>
                <a:gd name="connsiteX3" fmla="*/ 173927 w 347852"/>
                <a:gd name="connsiteY3" fmla="*/ 0 h 288036"/>
                <a:gd name="connsiteX4" fmla="*/ 347853 w 347852"/>
                <a:gd name="connsiteY4" fmla="*/ 144018 h 28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852" h="288036">
                  <a:moveTo>
                    <a:pt x="347853" y="144018"/>
                  </a:moveTo>
                  <a:cubicBezTo>
                    <a:pt x="347853" y="223557"/>
                    <a:pt x="269983" y="288036"/>
                    <a:pt x="173927" y="288036"/>
                  </a:cubicBezTo>
                  <a:cubicBezTo>
                    <a:pt x="77870" y="288036"/>
                    <a:pt x="0" y="223557"/>
                    <a:pt x="0" y="144018"/>
                  </a:cubicBezTo>
                  <a:cubicBezTo>
                    <a:pt x="0" y="64479"/>
                    <a:pt x="77870" y="0"/>
                    <a:pt x="173927" y="0"/>
                  </a:cubicBezTo>
                  <a:cubicBezTo>
                    <a:pt x="269983" y="0"/>
                    <a:pt x="347853" y="64479"/>
                    <a:pt x="347853" y="144018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21" name="Graphic 4">
              <a:extLst>
                <a:ext uri="{FF2B5EF4-FFF2-40B4-BE49-F238E27FC236}">
                  <a16:creationId xmlns="" xmlns:a16="http://schemas.microsoft.com/office/drawing/2014/main" id="{5BF78B99-132B-06D7-F1BD-C1AA936160AC}"/>
                </a:ext>
              </a:extLst>
            </p:cNvPr>
            <p:cNvGrpSpPr/>
            <p:nvPr/>
          </p:nvGrpSpPr>
          <p:grpSpPr>
            <a:xfrm>
              <a:off x="10929206" y="5861107"/>
              <a:ext cx="369874" cy="507493"/>
              <a:chOff x="10442423" y="1146232"/>
              <a:chExt cx="369874" cy="507493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D37EC923-17F9-66B5-773A-C65B92AD0A74}"/>
                  </a:ext>
                </a:extLst>
              </p:cNvPr>
              <p:cNvSpPr/>
              <p:nvPr/>
            </p:nvSpPr>
            <p:spPr>
              <a:xfrm>
                <a:off x="10451950" y="1155759"/>
                <a:ext cx="350805" cy="488441"/>
              </a:xfrm>
              <a:custGeom>
                <a:avLst/>
                <a:gdLst>
                  <a:gd name="connsiteX0" fmla="*/ 350806 w 350805"/>
                  <a:gd name="connsiteY0" fmla="*/ 488442 h 488441"/>
                  <a:gd name="connsiteX1" fmla="*/ 7810 w 350805"/>
                  <a:gd name="connsiteY1" fmla="*/ 352139 h 488441"/>
                  <a:gd name="connsiteX2" fmla="*/ 0 w 350805"/>
                  <a:gd name="connsiteY2" fmla="*/ 7334 h 488441"/>
                  <a:gd name="connsiteX3" fmla="*/ 320135 w 350805"/>
                  <a:gd name="connsiteY3" fmla="*/ 0 h 488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805" h="488441">
                    <a:moveTo>
                      <a:pt x="350806" y="488442"/>
                    </a:moveTo>
                    <a:lnTo>
                      <a:pt x="7810" y="352139"/>
                    </a:lnTo>
                    <a:lnTo>
                      <a:pt x="0" y="7334"/>
                    </a:lnTo>
                    <a:lnTo>
                      <a:pt x="32013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="" xmlns:a16="http://schemas.microsoft.com/office/drawing/2014/main" id="{E343E318-6AC6-5891-0A0B-2A9CE0821EEC}"/>
                  </a:ext>
                </a:extLst>
              </p:cNvPr>
              <p:cNvSpPr/>
              <p:nvPr/>
            </p:nvSpPr>
            <p:spPr>
              <a:xfrm>
                <a:off x="10442423" y="1146232"/>
                <a:ext cx="369874" cy="507493"/>
              </a:xfrm>
              <a:custGeom>
                <a:avLst/>
                <a:gdLst>
                  <a:gd name="connsiteX0" fmla="*/ 360332 w 369874"/>
                  <a:gd name="connsiteY0" fmla="*/ 507494 h 507493"/>
                  <a:gd name="connsiteX1" fmla="*/ 356808 w 369874"/>
                  <a:gd name="connsiteY1" fmla="*/ 506827 h 507493"/>
                  <a:gd name="connsiteX2" fmla="*/ 13908 w 369874"/>
                  <a:gd name="connsiteY2" fmla="*/ 370524 h 507493"/>
                  <a:gd name="connsiteX3" fmla="*/ 7907 w 369874"/>
                  <a:gd name="connsiteY3" fmla="*/ 361857 h 507493"/>
                  <a:gd name="connsiteX4" fmla="*/ 2 w 369874"/>
                  <a:gd name="connsiteY4" fmla="*/ 17051 h 507493"/>
                  <a:gd name="connsiteX5" fmla="*/ 9336 w 369874"/>
                  <a:gd name="connsiteY5" fmla="*/ 7336 h 507493"/>
                  <a:gd name="connsiteX6" fmla="*/ 329471 w 369874"/>
                  <a:gd name="connsiteY6" fmla="*/ 2 h 507493"/>
                  <a:gd name="connsiteX7" fmla="*/ 339187 w 369874"/>
                  <a:gd name="connsiteY7" fmla="*/ 8955 h 507493"/>
                  <a:gd name="connsiteX8" fmla="*/ 369857 w 369874"/>
                  <a:gd name="connsiteY8" fmla="*/ 497397 h 507493"/>
                  <a:gd name="connsiteX9" fmla="*/ 365952 w 369874"/>
                  <a:gd name="connsiteY9" fmla="*/ 505684 h 507493"/>
                  <a:gd name="connsiteX10" fmla="*/ 360332 w 369874"/>
                  <a:gd name="connsiteY10" fmla="*/ 507494 h 507493"/>
                  <a:gd name="connsiteX11" fmla="*/ 26767 w 369874"/>
                  <a:gd name="connsiteY11" fmla="*/ 355189 h 507493"/>
                  <a:gd name="connsiteX12" fmla="*/ 349855 w 369874"/>
                  <a:gd name="connsiteY12" fmla="*/ 483586 h 507493"/>
                  <a:gd name="connsiteX13" fmla="*/ 320708 w 369874"/>
                  <a:gd name="connsiteY13" fmla="*/ 19337 h 507493"/>
                  <a:gd name="connsiteX14" fmla="*/ 19242 w 369874"/>
                  <a:gd name="connsiteY14" fmla="*/ 26195 h 507493"/>
                  <a:gd name="connsiteX15" fmla="*/ 26767 w 369874"/>
                  <a:gd name="connsiteY15" fmla="*/ 355189 h 50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9874" h="507493">
                    <a:moveTo>
                      <a:pt x="360332" y="507494"/>
                    </a:moveTo>
                    <a:cubicBezTo>
                      <a:pt x="359189" y="507494"/>
                      <a:pt x="357951" y="507303"/>
                      <a:pt x="356808" y="506827"/>
                    </a:cubicBezTo>
                    <a:lnTo>
                      <a:pt x="13908" y="370524"/>
                    </a:lnTo>
                    <a:cubicBezTo>
                      <a:pt x="10384" y="369095"/>
                      <a:pt x="8003" y="365762"/>
                      <a:pt x="7907" y="361857"/>
                    </a:cubicBezTo>
                    <a:lnTo>
                      <a:pt x="2" y="17051"/>
                    </a:lnTo>
                    <a:cubicBezTo>
                      <a:pt x="-94" y="11813"/>
                      <a:pt x="4002" y="7431"/>
                      <a:pt x="9336" y="7336"/>
                    </a:cubicBezTo>
                    <a:lnTo>
                      <a:pt x="329471" y="2"/>
                    </a:lnTo>
                    <a:cubicBezTo>
                      <a:pt x="334520" y="-94"/>
                      <a:pt x="338901" y="3812"/>
                      <a:pt x="339187" y="8955"/>
                    </a:cubicBezTo>
                    <a:lnTo>
                      <a:pt x="369857" y="497397"/>
                    </a:lnTo>
                    <a:cubicBezTo>
                      <a:pt x="370048" y="500636"/>
                      <a:pt x="368619" y="503779"/>
                      <a:pt x="365952" y="505684"/>
                    </a:cubicBezTo>
                    <a:cubicBezTo>
                      <a:pt x="364238" y="506827"/>
                      <a:pt x="362333" y="507494"/>
                      <a:pt x="360332" y="507494"/>
                    </a:cubicBezTo>
                    <a:close/>
                    <a:moveTo>
                      <a:pt x="26767" y="355189"/>
                    </a:moveTo>
                    <a:lnTo>
                      <a:pt x="349855" y="483586"/>
                    </a:lnTo>
                    <a:lnTo>
                      <a:pt x="320708" y="19337"/>
                    </a:lnTo>
                    <a:lnTo>
                      <a:pt x="19242" y="26195"/>
                    </a:lnTo>
                    <a:lnTo>
                      <a:pt x="26767" y="355189"/>
                    </a:lnTo>
                    <a:close/>
                  </a:path>
                </a:pathLst>
              </a:custGeom>
              <a:solidFill>
                <a:srgbClr val="0807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2" name="Graphic 4">
              <a:extLst>
                <a:ext uri="{FF2B5EF4-FFF2-40B4-BE49-F238E27FC236}">
                  <a16:creationId xmlns="" xmlns:a16="http://schemas.microsoft.com/office/drawing/2014/main" id="{8F3835B5-7C01-37EA-2375-A5638A8BB91B}"/>
                </a:ext>
              </a:extLst>
            </p:cNvPr>
            <p:cNvGrpSpPr/>
            <p:nvPr/>
          </p:nvGrpSpPr>
          <p:grpSpPr>
            <a:xfrm>
              <a:off x="10700117" y="5386665"/>
              <a:ext cx="703420" cy="641416"/>
              <a:chOff x="10213334" y="671790"/>
              <a:chExt cx="703420" cy="641416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6C7739FF-4096-F6FE-AB0F-5177D54ACE2F}"/>
                  </a:ext>
                </a:extLst>
              </p:cNvPr>
              <p:cNvSpPr/>
              <p:nvPr/>
            </p:nvSpPr>
            <p:spPr>
              <a:xfrm>
                <a:off x="10222512" y="681279"/>
                <a:ext cx="684392" cy="622371"/>
              </a:xfrm>
              <a:custGeom>
                <a:avLst/>
                <a:gdLst>
                  <a:gd name="connsiteX0" fmla="*/ 333165 w 684392"/>
                  <a:gd name="connsiteY0" fmla="*/ 620117 h 622371"/>
                  <a:gd name="connsiteX1" fmla="*/ 558813 w 684392"/>
                  <a:gd name="connsiteY1" fmla="*/ 559347 h 622371"/>
                  <a:gd name="connsiteX2" fmla="*/ 627678 w 684392"/>
                  <a:gd name="connsiteY2" fmla="*/ 133675 h 622371"/>
                  <a:gd name="connsiteX3" fmla="*/ 215341 w 684392"/>
                  <a:gd name="connsiteY3" fmla="*/ 60714 h 622371"/>
                  <a:gd name="connsiteX4" fmla="*/ 191338 w 684392"/>
                  <a:gd name="connsiteY4" fmla="*/ 85288 h 622371"/>
                  <a:gd name="connsiteX5" fmla="*/ 151428 w 684392"/>
                  <a:gd name="connsiteY5" fmla="*/ 123293 h 622371"/>
                  <a:gd name="connsiteX6" fmla="*/ 68466 w 684392"/>
                  <a:gd name="connsiteY6" fmla="*/ 162250 h 622371"/>
                  <a:gd name="connsiteX7" fmla="*/ 121996 w 684392"/>
                  <a:gd name="connsiteY7" fmla="*/ 522962 h 622371"/>
                  <a:gd name="connsiteX8" fmla="*/ 294494 w 684392"/>
                  <a:gd name="connsiteY8" fmla="*/ 545631 h 622371"/>
                  <a:gd name="connsiteX9" fmla="*/ 333165 w 684392"/>
                  <a:gd name="connsiteY9" fmla="*/ 620117 h 622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4392" h="622371">
                    <a:moveTo>
                      <a:pt x="333165" y="620117"/>
                    </a:moveTo>
                    <a:cubicBezTo>
                      <a:pt x="409842" y="629451"/>
                      <a:pt x="490995" y="609925"/>
                      <a:pt x="558813" y="559347"/>
                    </a:cubicBezTo>
                    <a:cubicBezTo>
                      <a:pt x="695877" y="457049"/>
                      <a:pt x="723690" y="268740"/>
                      <a:pt x="627678" y="133675"/>
                    </a:cubicBezTo>
                    <a:cubicBezTo>
                      <a:pt x="470135" y="-87781"/>
                      <a:pt x="250488" y="24423"/>
                      <a:pt x="215341" y="60714"/>
                    </a:cubicBezTo>
                    <a:cubicBezTo>
                      <a:pt x="207150" y="69191"/>
                      <a:pt x="199148" y="77478"/>
                      <a:pt x="191338" y="85288"/>
                    </a:cubicBezTo>
                    <a:cubicBezTo>
                      <a:pt x="176765" y="97004"/>
                      <a:pt x="163430" y="109672"/>
                      <a:pt x="151428" y="123293"/>
                    </a:cubicBezTo>
                    <a:cubicBezTo>
                      <a:pt x="121710" y="149010"/>
                      <a:pt x="94659" y="164822"/>
                      <a:pt x="68466" y="162250"/>
                    </a:cubicBezTo>
                    <a:cubicBezTo>
                      <a:pt x="28365" y="158250"/>
                      <a:pt x="-88125" y="450667"/>
                      <a:pt x="121996" y="522962"/>
                    </a:cubicBezTo>
                    <a:cubicBezTo>
                      <a:pt x="121996" y="522962"/>
                      <a:pt x="212769" y="568396"/>
                      <a:pt x="294494" y="545631"/>
                    </a:cubicBezTo>
                    <a:lnTo>
                      <a:pt x="333165" y="62011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15E2ECBE-45A0-FCAF-4EC1-6D88A631ACE9}"/>
                  </a:ext>
                </a:extLst>
              </p:cNvPr>
              <p:cNvSpPr/>
              <p:nvPr/>
            </p:nvSpPr>
            <p:spPr>
              <a:xfrm>
                <a:off x="10213334" y="671790"/>
                <a:ext cx="703420" cy="641416"/>
              </a:xfrm>
              <a:custGeom>
                <a:avLst/>
                <a:gdLst>
                  <a:gd name="connsiteX0" fmla="*/ 379871 w 703420"/>
                  <a:gd name="connsiteY0" fmla="*/ 641417 h 641416"/>
                  <a:gd name="connsiteX1" fmla="*/ 341200 w 703420"/>
                  <a:gd name="connsiteY1" fmla="*/ 639036 h 641416"/>
                  <a:gd name="connsiteX2" fmla="*/ 332913 w 703420"/>
                  <a:gd name="connsiteY2" fmla="*/ 628463 h 641416"/>
                  <a:gd name="connsiteX3" fmla="*/ 343486 w 703420"/>
                  <a:gd name="connsiteY3" fmla="*/ 620176 h 641416"/>
                  <a:gd name="connsiteX4" fmla="*/ 562370 w 703420"/>
                  <a:gd name="connsiteY4" fmla="*/ 561216 h 641416"/>
                  <a:gd name="connsiteX5" fmla="*/ 629236 w 703420"/>
                  <a:gd name="connsiteY5" fmla="*/ 148784 h 641416"/>
                  <a:gd name="connsiteX6" fmla="*/ 421781 w 703420"/>
                  <a:gd name="connsiteY6" fmla="*/ 19815 h 641416"/>
                  <a:gd name="connsiteX7" fmla="*/ 231567 w 703420"/>
                  <a:gd name="connsiteY7" fmla="*/ 76870 h 641416"/>
                  <a:gd name="connsiteX8" fmla="*/ 207469 w 703420"/>
                  <a:gd name="connsiteY8" fmla="*/ 101540 h 641416"/>
                  <a:gd name="connsiteX9" fmla="*/ 206612 w 703420"/>
                  <a:gd name="connsiteY9" fmla="*/ 102302 h 641416"/>
                  <a:gd name="connsiteX10" fmla="*/ 167845 w 703420"/>
                  <a:gd name="connsiteY10" fmla="*/ 139164 h 641416"/>
                  <a:gd name="connsiteX11" fmla="*/ 166988 w 703420"/>
                  <a:gd name="connsiteY11" fmla="*/ 140021 h 641416"/>
                  <a:gd name="connsiteX12" fmla="*/ 76881 w 703420"/>
                  <a:gd name="connsiteY12" fmla="*/ 181264 h 641416"/>
                  <a:gd name="connsiteX13" fmla="*/ 20969 w 703420"/>
                  <a:gd name="connsiteY13" fmla="*/ 317281 h 641416"/>
                  <a:gd name="connsiteX14" fmla="*/ 134412 w 703420"/>
                  <a:gd name="connsiteY14" fmla="*/ 523497 h 641416"/>
                  <a:gd name="connsiteX15" fmla="*/ 135555 w 703420"/>
                  <a:gd name="connsiteY15" fmla="*/ 523973 h 641416"/>
                  <a:gd name="connsiteX16" fmla="*/ 301290 w 703420"/>
                  <a:gd name="connsiteY16" fmla="*/ 545976 h 641416"/>
                  <a:gd name="connsiteX17" fmla="*/ 313006 w 703420"/>
                  <a:gd name="connsiteY17" fmla="*/ 552644 h 641416"/>
                  <a:gd name="connsiteX18" fmla="*/ 306338 w 703420"/>
                  <a:gd name="connsiteY18" fmla="*/ 564360 h 641416"/>
                  <a:gd name="connsiteX19" fmla="*/ 127554 w 703420"/>
                  <a:gd name="connsiteY19" fmla="*/ 541309 h 641416"/>
                  <a:gd name="connsiteX20" fmla="*/ 7444 w 703420"/>
                  <a:gd name="connsiteY20" fmla="*/ 282324 h 641416"/>
                  <a:gd name="connsiteX21" fmla="*/ 78596 w 703420"/>
                  <a:gd name="connsiteY21" fmla="*/ 162309 h 641416"/>
                  <a:gd name="connsiteX22" fmla="*/ 153843 w 703420"/>
                  <a:gd name="connsiteY22" fmla="*/ 126019 h 641416"/>
                  <a:gd name="connsiteX23" fmla="*/ 194134 w 703420"/>
                  <a:gd name="connsiteY23" fmla="*/ 87729 h 641416"/>
                  <a:gd name="connsiteX24" fmla="*/ 217661 w 703420"/>
                  <a:gd name="connsiteY24" fmla="*/ 63630 h 641416"/>
                  <a:gd name="connsiteX25" fmla="*/ 423020 w 703420"/>
                  <a:gd name="connsiteY25" fmla="*/ 765 h 641416"/>
                  <a:gd name="connsiteX26" fmla="*/ 644571 w 703420"/>
                  <a:gd name="connsiteY26" fmla="*/ 137735 h 641416"/>
                  <a:gd name="connsiteX27" fmla="*/ 573610 w 703420"/>
                  <a:gd name="connsiteY27" fmla="*/ 576552 h 641416"/>
                  <a:gd name="connsiteX28" fmla="*/ 379871 w 703420"/>
                  <a:gd name="connsiteY28" fmla="*/ 641417 h 64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03420" h="641416">
                    <a:moveTo>
                      <a:pt x="379871" y="641417"/>
                    </a:moveTo>
                    <a:cubicBezTo>
                      <a:pt x="367013" y="641417"/>
                      <a:pt x="354059" y="640655"/>
                      <a:pt x="341200" y="639036"/>
                    </a:cubicBezTo>
                    <a:cubicBezTo>
                      <a:pt x="335961" y="638369"/>
                      <a:pt x="332246" y="633702"/>
                      <a:pt x="332913" y="628463"/>
                    </a:cubicBezTo>
                    <a:cubicBezTo>
                      <a:pt x="333580" y="623224"/>
                      <a:pt x="338247" y="619509"/>
                      <a:pt x="343486" y="620176"/>
                    </a:cubicBezTo>
                    <a:cubicBezTo>
                      <a:pt x="421019" y="629606"/>
                      <a:pt x="498743" y="608651"/>
                      <a:pt x="562370" y="561216"/>
                    </a:cubicBezTo>
                    <a:cubicBezTo>
                      <a:pt x="694292" y="462823"/>
                      <a:pt x="723629" y="281562"/>
                      <a:pt x="629236" y="148784"/>
                    </a:cubicBezTo>
                    <a:cubicBezTo>
                      <a:pt x="572753" y="69345"/>
                      <a:pt x="502934" y="25911"/>
                      <a:pt x="421781" y="19815"/>
                    </a:cubicBezTo>
                    <a:cubicBezTo>
                      <a:pt x="326912" y="12671"/>
                      <a:pt x="248045" y="59820"/>
                      <a:pt x="231567" y="76870"/>
                    </a:cubicBezTo>
                    <a:cubicBezTo>
                      <a:pt x="223280" y="85442"/>
                      <a:pt x="215279" y="93634"/>
                      <a:pt x="207469" y="101540"/>
                    </a:cubicBezTo>
                    <a:cubicBezTo>
                      <a:pt x="207183" y="101825"/>
                      <a:pt x="206897" y="102016"/>
                      <a:pt x="206612" y="102302"/>
                    </a:cubicBezTo>
                    <a:cubicBezTo>
                      <a:pt x="192610" y="113541"/>
                      <a:pt x="179561" y="125924"/>
                      <a:pt x="167845" y="139164"/>
                    </a:cubicBezTo>
                    <a:cubicBezTo>
                      <a:pt x="167559" y="139449"/>
                      <a:pt x="167273" y="139735"/>
                      <a:pt x="166988" y="140021"/>
                    </a:cubicBezTo>
                    <a:cubicBezTo>
                      <a:pt x="130983" y="171167"/>
                      <a:pt x="103170" y="183836"/>
                      <a:pt x="76881" y="181264"/>
                    </a:cubicBezTo>
                    <a:cubicBezTo>
                      <a:pt x="66689" y="182216"/>
                      <a:pt x="30590" y="236985"/>
                      <a:pt x="20969" y="317281"/>
                    </a:cubicBezTo>
                    <a:cubicBezTo>
                      <a:pt x="13826" y="377193"/>
                      <a:pt x="18969" y="483778"/>
                      <a:pt x="134412" y="523497"/>
                    </a:cubicBezTo>
                    <a:cubicBezTo>
                      <a:pt x="134793" y="523592"/>
                      <a:pt x="135174" y="523783"/>
                      <a:pt x="135555" y="523973"/>
                    </a:cubicBezTo>
                    <a:cubicBezTo>
                      <a:pt x="136412" y="524450"/>
                      <a:pt x="224138" y="567408"/>
                      <a:pt x="301290" y="545976"/>
                    </a:cubicBezTo>
                    <a:cubicBezTo>
                      <a:pt x="306338" y="544548"/>
                      <a:pt x="311577" y="547500"/>
                      <a:pt x="313006" y="552644"/>
                    </a:cubicBezTo>
                    <a:cubicBezTo>
                      <a:pt x="314435" y="557692"/>
                      <a:pt x="311482" y="562931"/>
                      <a:pt x="306338" y="564360"/>
                    </a:cubicBezTo>
                    <a:cubicBezTo>
                      <a:pt x="224614" y="587124"/>
                      <a:pt x="136317" y="545595"/>
                      <a:pt x="127554" y="541309"/>
                    </a:cubicBezTo>
                    <a:cubicBezTo>
                      <a:pt x="-24846" y="488540"/>
                      <a:pt x="-2938" y="329759"/>
                      <a:pt x="7444" y="282324"/>
                    </a:cubicBezTo>
                    <a:cubicBezTo>
                      <a:pt x="20493" y="222507"/>
                      <a:pt x="51640" y="159642"/>
                      <a:pt x="78596" y="162309"/>
                    </a:cubicBezTo>
                    <a:cubicBezTo>
                      <a:pt x="99170" y="164310"/>
                      <a:pt x="122411" y="153165"/>
                      <a:pt x="153843" y="126019"/>
                    </a:cubicBezTo>
                    <a:cubicBezTo>
                      <a:pt x="166035" y="112303"/>
                      <a:pt x="179561" y="99444"/>
                      <a:pt x="194134" y="87729"/>
                    </a:cubicBezTo>
                    <a:cubicBezTo>
                      <a:pt x="201754" y="80013"/>
                      <a:pt x="209564" y="71917"/>
                      <a:pt x="217661" y="63630"/>
                    </a:cubicBezTo>
                    <a:cubicBezTo>
                      <a:pt x="242235" y="38198"/>
                      <a:pt x="327865" y="-6379"/>
                      <a:pt x="423020" y="765"/>
                    </a:cubicBezTo>
                    <a:cubicBezTo>
                      <a:pt x="510078" y="7337"/>
                      <a:pt x="584659" y="53439"/>
                      <a:pt x="644571" y="137735"/>
                    </a:cubicBezTo>
                    <a:cubicBezTo>
                      <a:pt x="745060" y="279086"/>
                      <a:pt x="713913" y="471872"/>
                      <a:pt x="573610" y="576552"/>
                    </a:cubicBezTo>
                    <a:cubicBezTo>
                      <a:pt x="516746" y="618938"/>
                      <a:pt x="449023" y="641417"/>
                      <a:pt x="379871" y="641417"/>
                    </a:cubicBezTo>
                    <a:close/>
                  </a:path>
                </a:pathLst>
              </a:custGeom>
              <a:solidFill>
                <a:srgbClr val="0807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8514E3DE-AF4B-0E32-9F0F-83F3750CC944}"/>
                </a:ext>
              </a:extLst>
            </p:cNvPr>
            <p:cNvSpPr/>
            <p:nvPr/>
          </p:nvSpPr>
          <p:spPr>
            <a:xfrm>
              <a:off x="10995597" y="5341160"/>
              <a:ext cx="470284" cy="661680"/>
            </a:xfrm>
            <a:custGeom>
              <a:avLst/>
              <a:gdLst>
                <a:gd name="connsiteX0" fmla="*/ 303657 w 470284"/>
                <a:gd name="connsiteY0" fmla="*/ 38841 h 661680"/>
                <a:gd name="connsiteX1" fmla="*/ 0 w 470284"/>
                <a:gd name="connsiteY1" fmla="*/ 37317 h 661680"/>
                <a:gd name="connsiteX2" fmla="*/ 84677 w 470284"/>
                <a:gd name="connsiteY2" fmla="*/ 69702 h 661680"/>
                <a:gd name="connsiteX3" fmla="*/ 212884 w 470284"/>
                <a:gd name="connsiteY3" fmla="*/ 628248 h 661680"/>
                <a:gd name="connsiteX4" fmla="*/ 192786 w 470284"/>
                <a:gd name="connsiteY4" fmla="*/ 661681 h 661680"/>
                <a:gd name="connsiteX5" fmla="*/ 427768 w 470284"/>
                <a:gd name="connsiteY5" fmla="*/ 489945 h 661680"/>
                <a:gd name="connsiteX6" fmla="*/ 303657 w 470284"/>
                <a:gd name="connsiteY6" fmla="*/ 38841 h 66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284" h="661680">
                  <a:moveTo>
                    <a:pt x="303657" y="38841"/>
                  </a:moveTo>
                  <a:cubicBezTo>
                    <a:pt x="206597" y="-14309"/>
                    <a:pt x="93440" y="-11070"/>
                    <a:pt x="0" y="37317"/>
                  </a:cubicBezTo>
                  <a:cubicBezTo>
                    <a:pt x="29051" y="44270"/>
                    <a:pt x="57531" y="54843"/>
                    <a:pt x="84677" y="69702"/>
                  </a:cubicBezTo>
                  <a:cubicBezTo>
                    <a:pt x="269081" y="170667"/>
                    <a:pt x="326517" y="420698"/>
                    <a:pt x="212884" y="628248"/>
                  </a:cubicBezTo>
                  <a:cubicBezTo>
                    <a:pt x="206597" y="639773"/>
                    <a:pt x="199834" y="650917"/>
                    <a:pt x="192786" y="661681"/>
                  </a:cubicBezTo>
                  <a:cubicBezTo>
                    <a:pt x="288417" y="643869"/>
                    <a:pt x="376523" y="583671"/>
                    <a:pt x="427768" y="489945"/>
                  </a:cubicBezTo>
                  <a:cubicBezTo>
                    <a:pt x="516922" y="326972"/>
                    <a:pt x="461296" y="125137"/>
                    <a:pt x="303657" y="38841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AF202A24-76A4-6F8E-F182-75CC8247C9C9}"/>
                </a:ext>
              </a:extLst>
            </p:cNvPr>
            <p:cNvSpPr/>
            <p:nvPr/>
          </p:nvSpPr>
          <p:spPr>
            <a:xfrm>
              <a:off x="10974737" y="5351528"/>
              <a:ext cx="367474" cy="670553"/>
            </a:xfrm>
            <a:custGeom>
              <a:avLst/>
              <a:gdLst>
                <a:gd name="connsiteX0" fmla="*/ 0 w 367474"/>
                <a:gd name="connsiteY0" fmla="*/ 5899 h 670553"/>
                <a:gd name="connsiteX1" fmla="*/ 99155 w 367474"/>
                <a:gd name="connsiteY1" fmla="*/ 136201 h 670553"/>
                <a:gd name="connsiteX2" fmla="*/ 69342 w 367474"/>
                <a:gd name="connsiteY2" fmla="*/ 197732 h 670553"/>
                <a:gd name="connsiteX3" fmla="*/ 139637 w 367474"/>
                <a:gd name="connsiteY3" fmla="*/ 608450 h 670553"/>
                <a:gd name="connsiteX4" fmla="*/ 201359 w 367474"/>
                <a:gd name="connsiteY4" fmla="*/ 662743 h 670553"/>
                <a:gd name="connsiteX5" fmla="*/ 292417 w 367474"/>
                <a:gd name="connsiteY5" fmla="*/ 670553 h 670553"/>
                <a:gd name="connsiteX6" fmla="*/ 320992 w 367474"/>
                <a:gd name="connsiteY6" fmla="*/ 587019 h 670553"/>
                <a:gd name="connsiteX7" fmla="*/ 367475 w 367474"/>
                <a:gd name="connsiteY7" fmla="*/ 226879 h 670553"/>
                <a:gd name="connsiteX8" fmla="*/ 0 w 367474"/>
                <a:gd name="connsiteY8" fmla="*/ 5899 h 67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474" h="670553">
                  <a:moveTo>
                    <a:pt x="0" y="5899"/>
                  </a:moveTo>
                  <a:cubicBezTo>
                    <a:pt x="0" y="5899"/>
                    <a:pt x="25813" y="93624"/>
                    <a:pt x="99155" y="136201"/>
                  </a:cubicBezTo>
                  <a:cubicBezTo>
                    <a:pt x="137922" y="158680"/>
                    <a:pt x="63627" y="151631"/>
                    <a:pt x="69342" y="197732"/>
                  </a:cubicBezTo>
                  <a:cubicBezTo>
                    <a:pt x="112109" y="543109"/>
                    <a:pt x="139637" y="608450"/>
                    <a:pt x="139637" y="608450"/>
                  </a:cubicBezTo>
                  <a:cubicBezTo>
                    <a:pt x="146113" y="638073"/>
                    <a:pt x="171164" y="660076"/>
                    <a:pt x="201359" y="662743"/>
                  </a:cubicBezTo>
                  <a:lnTo>
                    <a:pt x="292417" y="670553"/>
                  </a:lnTo>
                  <a:lnTo>
                    <a:pt x="320992" y="587019"/>
                  </a:lnTo>
                  <a:lnTo>
                    <a:pt x="367475" y="226879"/>
                  </a:lnTo>
                  <a:cubicBezTo>
                    <a:pt x="367379" y="226783"/>
                    <a:pt x="180499" y="-42869"/>
                    <a:pt x="0" y="5899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539F6E84-770B-6293-5578-759F87AD2B7B}"/>
                </a:ext>
              </a:extLst>
            </p:cNvPr>
            <p:cNvSpPr/>
            <p:nvPr/>
          </p:nvSpPr>
          <p:spPr>
            <a:xfrm>
              <a:off x="10752722" y="5687172"/>
              <a:ext cx="68366" cy="30204"/>
            </a:xfrm>
            <a:custGeom>
              <a:avLst/>
              <a:gdLst>
                <a:gd name="connsiteX0" fmla="*/ 24467 w 68366"/>
                <a:gd name="connsiteY0" fmla="*/ 30204 h 30204"/>
                <a:gd name="connsiteX1" fmla="*/ 6560 w 68366"/>
                <a:gd name="connsiteY1" fmla="*/ 27347 h 30204"/>
                <a:gd name="connsiteX2" fmla="*/ 464 w 68366"/>
                <a:gd name="connsiteY2" fmla="*/ 15345 h 30204"/>
                <a:gd name="connsiteX3" fmla="*/ 12465 w 68366"/>
                <a:gd name="connsiteY3" fmla="*/ 9249 h 30204"/>
                <a:gd name="connsiteX4" fmla="*/ 53137 w 68366"/>
                <a:gd name="connsiteY4" fmla="*/ 1820 h 30204"/>
                <a:gd name="connsiteX5" fmla="*/ 66472 w 68366"/>
                <a:gd name="connsiteY5" fmla="*/ 3820 h 30204"/>
                <a:gd name="connsiteX6" fmla="*/ 64567 w 68366"/>
                <a:gd name="connsiteY6" fmla="*/ 17060 h 30204"/>
                <a:gd name="connsiteX7" fmla="*/ 24467 w 68366"/>
                <a:gd name="connsiteY7" fmla="*/ 30204 h 30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366" h="30204">
                  <a:moveTo>
                    <a:pt x="24467" y="30204"/>
                  </a:moveTo>
                  <a:cubicBezTo>
                    <a:pt x="18752" y="30204"/>
                    <a:pt x="12751" y="29347"/>
                    <a:pt x="6560" y="27347"/>
                  </a:cubicBezTo>
                  <a:cubicBezTo>
                    <a:pt x="1607" y="25727"/>
                    <a:pt x="-1156" y="20298"/>
                    <a:pt x="464" y="15345"/>
                  </a:cubicBezTo>
                  <a:cubicBezTo>
                    <a:pt x="2083" y="10392"/>
                    <a:pt x="7512" y="7630"/>
                    <a:pt x="12465" y="9249"/>
                  </a:cubicBezTo>
                  <a:cubicBezTo>
                    <a:pt x="33230" y="16107"/>
                    <a:pt x="52946" y="1915"/>
                    <a:pt x="53137" y="1820"/>
                  </a:cubicBezTo>
                  <a:cubicBezTo>
                    <a:pt x="57328" y="-1228"/>
                    <a:pt x="63329" y="-371"/>
                    <a:pt x="66472" y="3820"/>
                  </a:cubicBezTo>
                  <a:cubicBezTo>
                    <a:pt x="69615" y="8011"/>
                    <a:pt x="68758" y="14012"/>
                    <a:pt x="64567" y="17060"/>
                  </a:cubicBezTo>
                  <a:cubicBezTo>
                    <a:pt x="63614" y="17822"/>
                    <a:pt x="46660" y="30204"/>
                    <a:pt x="24467" y="30204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2DBF45D0-8C9E-B749-8DB3-6222B4B8C06B}"/>
                </a:ext>
              </a:extLst>
            </p:cNvPr>
            <p:cNvSpPr/>
            <p:nvPr/>
          </p:nvSpPr>
          <p:spPr>
            <a:xfrm>
              <a:off x="10929746" y="5459885"/>
              <a:ext cx="65003" cy="96137"/>
            </a:xfrm>
            <a:custGeom>
              <a:avLst/>
              <a:gdLst>
                <a:gd name="connsiteX0" fmla="*/ 51087 w 65003"/>
                <a:gd name="connsiteY0" fmla="*/ 96138 h 96137"/>
                <a:gd name="connsiteX1" fmla="*/ 46039 w 65003"/>
                <a:gd name="connsiteY1" fmla="*/ 94709 h 96137"/>
                <a:gd name="connsiteX2" fmla="*/ 43086 w 65003"/>
                <a:gd name="connsiteY2" fmla="*/ 81565 h 96137"/>
                <a:gd name="connsiteX3" fmla="*/ 40896 w 65003"/>
                <a:gd name="connsiteY3" fmla="*/ 45370 h 96137"/>
                <a:gd name="connsiteX4" fmla="*/ 8034 w 65003"/>
                <a:gd name="connsiteY4" fmla="*/ 18985 h 96137"/>
                <a:gd name="connsiteX5" fmla="*/ 128 w 65003"/>
                <a:gd name="connsiteY5" fmla="*/ 8032 h 96137"/>
                <a:gd name="connsiteX6" fmla="*/ 11082 w 65003"/>
                <a:gd name="connsiteY6" fmla="*/ 126 h 96137"/>
                <a:gd name="connsiteX7" fmla="*/ 58231 w 65003"/>
                <a:gd name="connsiteY7" fmla="*/ 37464 h 96137"/>
                <a:gd name="connsiteX8" fmla="*/ 59184 w 65003"/>
                <a:gd name="connsiteY8" fmla="*/ 91661 h 96137"/>
                <a:gd name="connsiteX9" fmla="*/ 51087 w 65003"/>
                <a:gd name="connsiteY9" fmla="*/ 96138 h 9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003" h="96137">
                  <a:moveTo>
                    <a:pt x="51087" y="96138"/>
                  </a:moveTo>
                  <a:cubicBezTo>
                    <a:pt x="49373" y="96138"/>
                    <a:pt x="47563" y="95662"/>
                    <a:pt x="46039" y="94709"/>
                  </a:cubicBezTo>
                  <a:cubicBezTo>
                    <a:pt x="41562" y="91947"/>
                    <a:pt x="40229" y="86041"/>
                    <a:pt x="43086" y="81565"/>
                  </a:cubicBezTo>
                  <a:cubicBezTo>
                    <a:pt x="47087" y="75278"/>
                    <a:pt x="47372" y="59657"/>
                    <a:pt x="40896" y="45370"/>
                  </a:cubicBezTo>
                  <a:cubicBezTo>
                    <a:pt x="37085" y="36892"/>
                    <a:pt x="27751" y="22224"/>
                    <a:pt x="8034" y="18985"/>
                  </a:cubicBezTo>
                  <a:cubicBezTo>
                    <a:pt x="2796" y="18128"/>
                    <a:pt x="-729" y="13270"/>
                    <a:pt x="128" y="8032"/>
                  </a:cubicBezTo>
                  <a:cubicBezTo>
                    <a:pt x="986" y="2888"/>
                    <a:pt x="5843" y="-731"/>
                    <a:pt x="11082" y="126"/>
                  </a:cubicBezTo>
                  <a:cubicBezTo>
                    <a:pt x="32228" y="3555"/>
                    <a:pt x="48992" y="16795"/>
                    <a:pt x="58231" y="37464"/>
                  </a:cubicBezTo>
                  <a:cubicBezTo>
                    <a:pt x="66899" y="56609"/>
                    <a:pt x="67280" y="78898"/>
                    <a:pt x="59184" y="91661"/>
                  </a:cubicBezTo>
                  <a:cubicBezTo>
                    <a:pt x="57374" y="94519"/>
                    <a:pt x="54326" y="96138"/>
                    <a:pt x="51087" y="96138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C3961FBF-5536-A302-B7FF-630F4E782B32}"/>
                </a:ext>
              </a:extLst>
            </p:cNvPr>
            <p:cNvSpPr/>
            <p:nvPr/>
          </p:nvSpPr>
          <p:spPr>
            <a:xfrm>
              <a:off x="10878851" y="5540002"/>
              <a:ext cx="31465" cy="26803"/>
            </a:xfrm>
            <a:custGeom>
              <a:avLst/>
              <a:gdLst>
                <a:gd name="connsiteX0" fmla="*/ 21781 w 31465"/>
                <a:gd name="connsiteY0" fmla="*/ 23831 h 26803"/>
                <a:gd name="connsiteX1" fmla="*/ 1207 w 31465"/>
                <a:gd name="connsiteY1" fmla="*/ 21831 h 26803"/>
                <a:gd name="connsiteX2" fmla="*/ 9685 w 31465"/>
                <a:gd name="connsiteY2" fmla="*/ 2972 h 26803"/>
                <a:gd name="connsiteX3" fmla="*/ 30259 w 31465"/>
                <a:gd name="connsiteY3" fmla="*/ 4972 h 26803"/>
                <a:gd name="connsiteX4" fmla="*/ 21781 w 31465"/>
                <a:gd name="connsiteY4" fmla="*/ 23831 h 26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65" h="26803">
                  <a:moveTo>
                    <a:pt x="21781" y="23831"/>
                  </a:moveTo>
                  <a:cubicBezTo>
                    <a:pt x="13780" y="28499"/>
                    <a:pt x="4541" y="27546"/>
                    <a:pt x="1207" y="21831"/>
                  </a:cubicBezTo>
                  <a:cubicBezTo>
                    <a:pt x="-2126" y="16021"/>
                    <a:pt x="1684" y="7639"/>
                    <a:pt x="9685" y="2972"/>
                  </a:cubicBezTo>
                  <a:cubicBezTo>
                    <a:pt x="17686" y="-1696"/>
                    <a:pt x="26925" y="-743"/>
                    <a:pt x="30259" y="4972"/>
                  </a:cubicBezTo>
                  <a:cubicBezTo>
                    <a:pt x="33592" y="10782"/>
                    <a:pt x="29782" y="19164"/>
                    <a:pt x="21781" y="23831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BE64722E-BA50-D994-EE90-9F30A75BB678}"/>
                </a:ext>
              </a:extLst>
            </p:cNvPr>
            <p:cNvSpPr/>
            <p:nvPr/>
          </p:nvSpPr>
          <p:spPr>
            <a:xfrm>
              <a:off x="10650506" y="5518209"/>
              <a:ext cx="518173" cy="818492"/>
            </a:xfrm>
            <a:custGeom>
              <a:avLst/>
              <a:gdLst>
                <a:gd name="connsiteX0" fmla="*/ 405003 w 518173"/>
                <a:gd name="connsiteY0" fmla="*/ 0 h 818492"/>
                <a:gd name="connsiteX1" fmla="*/ 295942 w 518173"/>
                <a:gd name="connsiteY1" fmla="*/ 155734 h 818492"/>
                <a:gd name="connsiteX2" fmla="*/ 412718 w 518173"/>
                <a:gd name="connsiteY2" fmla="*/ 345186 h 818492"/>
                <a:gd name="connsiteX3" fmla="*/ 245935 w 518173"/>
                <a:gd name="connsiteY3" fmla="*/ 518541 h 818492"/>
                <a:gd name="connsiteX4" fmla="*/ 0 w 518173"/>
                <a:gd name="connsiteY4" fmla="*/ 794290 h 818492"/>
                <a:gd name="connsiteX5" fmla="*/ 462058 w 518173"/>
                <a:gd name="connsiteY5" fmla="*/ 646367 h 818492"/>
                <a:gd name="connsiteX6" fmla="*/ 405003 w 518173"/>
                <a:gd name="connsiteY6" fmla="*/ 0 h 81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173" h="818492">
                  <a:moveTo>
                    <a:pt x="405003" y="0"/>
                  </a:moveTo>
                  <a:cubicBezTo>
                    <a:pt x="405003" y="0"/>
                    <a:pt x="280416" y="90869"/>
                    <a:pt x="295942" y="155734"/>
                  </a:cubicBezTo>
                  <a:cubicBezTo>
                    <a:pt x="311563" y="220599"/>
                    <a:pt x="425767" y="233648"/>
                    <a:pt x="412718" y="345186"/>
                  </a:cubicBezTo>
                  <a:cubicBezTo>
                    <a:pt x="399764" y="456819"/>
                    <a:pt x="381190" y="511588"/>
                    <a:pt x="245935" y="518541"/>
                  </a:cubicBezTo>
                  <a:cubicBezTo>
                    <a:pt x="65532" y="527780"/>
                    <a:pt x="0" y="693039"/>
                    <a:pt x="0" y="794290"/>
                  </a:cubicBezTo>
                  <a:cubicBezTo>
                    <a:pt x="0" y="895541"/>
                    <a:pt x="462058" y="646367"/>
                    <a:pt x="462058" y="646367"/>
                  </a:cubicBezTo>
                  <a:cubicBezTo>
                    <a:pt x="462058" y="646367"/>
                    <a:pt x="620459" y="482822"/>
                    <a:pt x="405003" y="0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BF8E035A-BF1A-38E6-8416-5744E798B405}"/>
                </a:ext>
              </a:extLst>
            </p:cNvPr>
            <p:cNvSpPr/>
            <p:nvPr/>
          </p:nvSpPr>
          <p:spPr>
            <a:xfrm>
              <a:off x="10960545" y="5698612"/>
              <a:ext cx="177927" cy="177927"/>
            </a:xfrm>
            <a:custGeom>
              <a:avLst/>
              <a:gdLst>
                <a:gd name="connsiteX0" fmla="*/ 177927 w 177927"/>
                <a:gd name="connsiteY0" fmla="*/ 88963 h 177927"/>
                <a:gd name="connsiteX1" fmla="*/ 88964 w 177927"/>
                <a:gd name="connsiteY1" fmla="*/ 177927 h 177927"/>
                <a:gd name="connsiteX2" fmla="*/ 0 w 177927"/>
                <a:gd name="connsiteY2" fmla="*/ 88963 h 177927"/>
                <a:gd name="connsiteX3" fmla="*/ 88964 w 177927"/>
                <a:gd name="connsiteY3" fmla="*/ 0 h 177927"/>
                <a:gd name="connsiteX4" fmla="*/ 177927 w 177927"/>
                <a:gd name="connsiteY4" fmla="*/ 88963 h 17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27" h="177927">
                  <a:moveTo>
                    <a:pt x="177927" y="88963"/>
                  </a:moveTo>
                  <a:cubicBezTo>
                    <a:pt x="177927" y="138097"/>
                    <a:pt x="138097" y="177927"/>
                    <a:pt x="88964" y="177927"/>
                  </a:cubicBezTo>
                  <a:cubicBezTo>
                    <a:pt x="39830" y="177927"/>
                    <a:pt x="0" y="138097"/>
                    <a:pt x="0" y="88963"/>
                  </a:cubicBezTo>
                  <a:cubicBezTo>
                    <a:pt x="0" y="39830"/>
                    <a:pt x="39830" y="0"/>
                    <a:pt x="88964" y="0"/>
                  </a:cubicBezTo>
                  <a:cubicBezTo>
                    <a:pt x="138097" y="0"/>
                    <a:pt x="177927" y="39830"/>
                    <a:pt x="177927" y="889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281878DD-2D70-31E3-9909-A1E3B63B7A2C}"/>
                </a:ext>
              </a:extLst>
            </p:cNvPr>
            <p:cNvSpPr/>
            <p:nvPr/>
          </p:nvSpPr>
          <p:spPr>
            <a:xfrm>
              <a:off x="11000074" y="5744208"/>
              <a:ext cx="80324" cy="74323"/>
            </a:xfrm>
            <a:custGeom>
              <a:avLst/>
              <a:gdLst>
                <a:gd name="connsiteX0" fmla="*/ 9525 w 80324"/>
                <a:gd name="connsiteY0" fmla="*/ 74324 h 74323"/>
                <a:gd name="connsiteX1" fmla="*/ 0 w 80324"/>
                <a:gd name="connsiteY1" fmla="*/ 64799 h 74323"/>
                <a:gd name="connsiteX2" fmla="*/ 68104 w 80324"/>
                <a:gd name="connsiteY2" fmla="*/ 410 h 74323"/>
                <a:gd name="connsiteX3" fmla="*/ 79915 w 80324"/>
                <a:gd name="connsiteY3" fmla="*/ 6792 h 74323"/>
                <a:gd name="connsiteX4" fmla="*/ 73533 w 80324"/>
                <a:gd name="connsiteY4" fmla="*/ 18698 h 74323"/>
                <a:gd name="connsiteX5" fmla="*/ 18955 w 80324"/>
                <a:gd name="connsiteY5" fmla="*/ 64799 h 74323"/>
                <a:gd name="connsiteX6" fmla="*/ 9525 w 80324"/>
                <a:gd name="connsiteY6" fmla="*/ 74324 h 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324" h="74323">
                  <a:moveTo>
                    <a:pt x="9525" y="74324"/>
                  </a:moveTo>
                  <a:cubicBezTo>
                    <a:pt x="4286" y="74324"/>
                    <a:pt x="0" y="70038"/>
                    <a:pt x="0" y="64799"/>
                  </a:cubicBezTo>
                  <a:cubicBezTo>
                    <a:pt x="0" y="21365"/>
                    <a:pt x="65342" y="1267"/>
                    <a:pt x="68104" y="410"/>
                  </a:cubicBezTo>
                  <a:cubicBezTo>
                    <a:pt x="73152" y="-1114"/>
                    <a:pt x="78391" y="1743"/>
                    <a:pt x="79915" y="6792"/>
                  </a:cubicBezTo>
                  <a:cubicBezTo>
                    <a:pt x="81439" y="11840"/>
                    <a:pt x="78581" y="17174"/>
                    <a:pt x="73533" y="18698"/>
                  </a:cubicBezTo>
                  <a:cubicBezTo>
                    <a:pt x="58388" y="23270"/>
                    <a:pt x="18955" y="40510"/>
                    <a:pt x="18955" y="64799"/>
                  </a:cubicBezTo>
                  <a:cubicBezTo>
                    <a:pt x="19050" y="70038"/>
                    <a:pt x="14764" y="74324"/>
                    <a:pt x="9525" y="74324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DD0E4931-4ADA-6E8B-BE82-7BD98724103D}"/>
                </a:ext>
              </a:extLst>
            </p:cNvPr>
            <p:cNvSpPr/>
            <p:nvPr/>
          </p:nvSpPr>
          <p:spPr>
            <a:xfrm>
              <a:off x="11307160" y="5908638"/>
              <a:ext cx="304609" cy="304609"/>
            </a:xfrm>
            <a:custGeom>
              <a:avLst/>
              <a:gdLst>
                <a:gd name="connsiteX0" fmla="*/ 304610 w 304609"/>
                <a:gd name="connsiteY0" fmla="*/ 152305 h 304609"/>
                <a:gd name="connsiteX1" fmla="*/ 152305 w 304609"/>
                <a:gd name="connsiteY1" fmla="*/ 304610 h 304609"/>
                <a:gd name="connsiteX2" fmla="*/ 0 w 304609"/>
                <a:gd name="connsiteY2" fmla="*/ 152305 h 304609"/>
                <a:gd name="connsiteX3" fmla="*/ 152305 w 304609"/>
                <a:gd name="connsiteY3" fmla="*/ 0 h 304609"/>
                <a:gd name="connsiteX4" fmla="*/ 304610 w 304609"/>
                <a:gd name="connsiteY4" fmla="*/ 152305 h 30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609" h="304609">
                  <a:moveTo>
                    <a:pt x="304610" y="152305"/>
                  </a:moveTo>
                  <a:cubicBezTo>
                    <a:pt x="304610" y="236420"/>
                    <a:pt x="236420" y="304610"/>
                    <a:pt x="152305" y="304610"/>
                  </a:cubicBezTo>
                  <a:cubicBezTo>
                    <a:pt x="68189" y="304610"/>
                    <a:pt x="0" y="236420"/>
                    <a:pt x="0" y="152305"/>
                  </a:cubicBezTo>
                  <a:cubicBezTo>
                    <a:pt x="0" y="68189"/>
                    <a:pt x="68189" y="0"/>
                    <a:pt x="152305" y="0"/>
                  </a:cubicBezTo>
                  <a:cubicBezTo>
                    <a:pt x="236420" y="0"/>
                    <a:pt x="304610" y="68189"/>
                    <a:pt x="304610" y="152305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7FCD7D2-DCAD-90F3-E5E3-2EAD4A1E0182}"/>
                </a:ext>
              </a:extLst>
            </p:cNvPr>
            <p:cNvSpPr/>
            <p:nvPr/>
          </p:nvSpPr>
          <p:spPr>
            <a:xfrm>
              <a:off x="9903462" y="6068559"/>
              <a:ext cx="636696" cy="606936"/>
            </a:xfrm>
            <a:custGeom>
              <a:avLst/>
              <a:gdLst>
                <a:gd name="connsiteX0" fmla="*/ 616933 w 636696"/>
                <a:gd name="connsiteY0" fmla="*/ 606937 h 606936"/>
                <a:gd name="connsiteX1" fmla="*/ 616552 w 636696"/>
                <a:gd name="connsiteY1" fmla="*/ 606937 h 606936"/>
                <a:gd name="connsiteX2" fmla="*/ 310038 w 636696"/>
                <a:gd name="connsiteY2" fmla="*/ 595602 h 606936"/>
                <a:gd name="connsiteX3" fmla="*/ 302132 w 636696"/>
                <a:gd name="connsiteY3" fmla="*/ 590935 h 606936"/>
                <a:gd name="connsiteX4" fmla="*/ 301846 w 636696"/>
                <a:gd name="connsiteY4" fmla="*/ 581791 h 606936"/>
                <a:gd name="connsiteX5" fmla="*/ 387476 w 636696"/>
                <a:gd name="connsiteY5" fmla="*/ 414818 h 606936"/>
                <a:gd name="connsiteX6" fmla="*/ 149255 w 636696"/>
                <a:gd name="connsiteY6" fmla="*/ 340523 h 606936"/>
                <a:gd name="connsiteX7" fmla="*/ 52291 w 636696"/>
                <a:gd name="connsiteY7" fmla="*/ 240891 h 606936"/>
                <a:gd name="connsiteX8" fmla="*/ 951 w 636696"/>
                <a:gd name="connsiteY8" fmla="*/ 135735 h 606936"/>
                <a:gd name="connsiteX9" fmla="*/ 570 w 636696"/>
                <a:gd name="connsiteY9" fmla="*/ 128306 h 606936"/>
                <a:gd name="connsiteX10" fmla="*/ 5619 w 636696"/>
                <a:gd name="connsiteY10" fmla="*/ 122876 h 606936"/>
                <a:gd name="connsiteX11" fmla="*/ 60959 w 636696"/>
                <a:gd name="connsiteY11" fmla="*/ 116780 h 606936"/>
                <a:gd name="connsiteX12" fmla="*/ 53339 w 636696"/>
                <a:gd name="connsiteY12" fmla="*/ 42295 h 606936"/>
                <a:gd name="connsiteX13" fmla="*/ 61721 w 636696"/>
                <a:gd name="connsiteY13" fmla="*/ 31913 h 606936"/>
                <a:gd name="connsiteX14" fmla="*/ 76580 w 636696"/>
                <a:gd name="connsiteY14" fmla="*/ 30103 h 606936"/>
                <a:gd name="connsiteX15" fmla="*/ 149351 w 636696"/>
                <a:gd name="connsiteY15" fmla="*/ 66107 h 606936"/>
                <a:gd name="connsiteX16" fmla="*/ 189261 w 636696"/>
                <a:gd name="connsiteY16" fmla="*/ 133735 h 606936"/>
                <a:gd name="connsiteX17" fmla="*/ 242505 w 636696"/>
                <a:gd name="connsiteY17" fmla="*/ 173549 h 606936"/>
                <a:gd name="connsiteX18" fmla="*/ 458628 w 636696"/>
                <a:gd name="connsiteY18" fmla="*/ 228033 h 606936"/>
                <a:gd name="connsiteX19" fmla="*/ 421956 w 636696"/>
                <a:gd name="connsiteY19" fmla="*/ 73728 h 606936"/>
                <a:gd name="connsiteX20" fmla="*/ 432529 w 636696"/>
                <a:gd name="connsiteY20" fmla="*/ 23626 h 606936"/>
                <a:gd name="connsiteX21" fmla="*/ 477963 w 636696"/>
                <a:gd name="connsiteY21" fmla="*/ 4 h 606936"/>
                <a:gd name="connsiteX22" fmla="*/ 486345 w 636696"/>
                <a:gd name="connsiteY22" fmla="*/ 4481 h 606936"/>
                <a:gd name="connsiteX23" fmla="*/ 591406 w 636696"/>
                <a:gd name="connsiteY23" fmla="*/ 170597 h 606936"/>
                <a:gd name="connsiteX24" fmla="*/ 636459 w 636696"/>
                <a:gd name="connsiteY24" fmla="*/ 338522 h 606936"/>
                <a:gd name="connsiteX25" fmla="*/ 626268 w 636696"/>
                <a:gd name="connsiteY25" fmla="*/ 597793 h 606936"/>
                <a:gd name="connsiteX26" fmla="*/ 616933 w 636696"/>
                <a:gd name="connsiteY26" fmla="*/ 606937 h 606936"/>
                <a:gd name="connsiteX27" fmla="*/ 325754 w 636696"/>
                <a:gd name="connsiteY27" fmla="*/ 577124 h 606936"/>
                <a:gd name="connsiteX28" fmla="*/ 607789 w 636696"/>
                <a:gd name="connsiteY28" fmla="*/ 587601 h 606936"/>
                <a:gd name="connsiteX29" fmla="*/ 617600 w 636696"/>
                <a:gd name="connsiteY29" fmla="*/ 337761 h 606936"/>
                <a:gd name="connsiteX30" fmla="*/ 575404 w 636696"/>
                <a:gd name="connsiteY30" fmla="*/ 180693 h 606936"/>
                <a:gd name="connsiteX31" fmla="*/ 473486 w 636696"/>
                <a:gd name="connsiteY31" fmla="*/ 19530 h 606936"/>
                <a:gd name="connsiteX32" fmla="*/ 447769 w 636696"/>
                <a:gd name="connsiteY32" fmla="*/ 35056 h 606936"/>
                <a:gd name="connsiteX33" fmla="*/ 440530 w 636696"/>
                <a:gd name="connsiteY33" fmla="*/ 69155 h 606936"/>
                <a:gd name="connsiteX34" fmla="*/ 480821 w 636696"/>
                <a:gd name="connsiteY34" fmla="*/ 238796 h 606936"/>
                <a:gd name="connsiteX35" fmla="*/ 478249 w 636696"/>
                <a:gd name="connsiteY35" fmla="*/ 247749 h 606936"/>
                <a:gd name="connsiteX36" fmla="*/ 469200 w 636696"/>
                <a:gd name="connsiteY36" fmla="*/ 250226 h 606936"/>
                <a:gd name="connsiteX37" fmla="*/ 237838 w 636696"/>
                <a:gd name="connsiteY37" fmla="*/ 191933 h 606936"/>
                <a:gd name="connsiteX38" fmla="*/ 172877 w 636696"/>
                <a:gd name="connsiteY38" fmla="*/ 143260 h 606936"/>
                <a:gd name="connsiteX39" fmla="*/ 132968 w 636696"/>
                <a:gd name="connsiteY39" fmla="*/ 75632 h 606936"/>
                <a:gd name="connsiteX40" fmla="*/ 78866 w 636696"/>
                <a:gd name="connsiteY40" fmla="*/ 48867 h 606936"/>
                <a:gd name="connsiteX41" fmla="*/ 73341 w 636696"/>
                <a:gd name="connsiteY41" fmla="*/ 49534 h 606936"/>
                <a:gd name="connsiteX42" fmla="*/ 81438 w 636696"/>
                <a:gd name="connsiteY42" fmla="*/ 128782 h 606936"/>
                <a:gd name="connsiteX43" fmla="*/ 77818 w 636696"/>
                <a:gd name="connsiteY43" fmla="*/ 137259 h 606936"/>
                <a:gd name="connsiteX44" fmla="*/ 68674 w 636696"/>
                <a:gd name="connsiteY44" fmla="*/ 138593 h 606936"/>
                <a:gd name="connsiteX45" fmla="*/ 22763 w 636696"/>
                <a:gd name="connsiteY45" fmla="*/ 136688 h 606936"/>
                <a:gd name="connsiteX46" fmla="*/ 69817 w 636696"/>
                <a:gd name="connsiteY46" fmla="*/ 233081 h 606936"/>
                <a:gd name="connsiteX47" fmla="*/ 70484 w 636696"/>
                <a:gd name="connsiteY47" fmla="*/ 234700 h 606936"/>
                <a:gd name="connsiteX48" fmla="*/ 155066 w 636696"/>
                <a:gd name="connsiteY48" fmla="*/ 322044 h 606936"/>
                <a:gd name="connsiteX49" fmla="*/ 404049 w 636696"/>
                <a:gd name="connsiteY49" fmla="*/ 399768 h 606936"/>
                <a:gd name="connsiteX50" fmla="*/ 409955 w 636696"/>
                <a:gd name="connsiteY50" fmla="*/ 405197 h 606936"/>
                <a:gd name="connsiteX51" fmla="*/ 409669 w 636696"/>
                <a:gd name="connsiteY51" fmla="*/ 413199 h 606936"/>
                <a:gd name="connsiteX52" fmla="*/ 325754 w 636696"/>
                <a:gd name="connsiteY52" fmla="*/ 577124 h 6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36696" h="606936">
                  <a:moveTo>
                    <a:pt x="616933" y="606937"/>
                  </a:moveTo>
                  <a:cubicBezTo>
                    <a:pt x="616838" y="606937"/>
                    <a:pt x="616743" y="606937"/>
                    <a:pt x="616552" y="606937"/>
                  </a:cubicBezTo>
                  <a:lnTo>
                    <a:pt x="310038" y="595602"/>
                  </a:lnTo>
                  <a:cubicBezTo>
                    <a:pt x="306799" y="595507"/>
                    <a:pt x="303846" y="593697"/>
                    <a:pt x="302132" y="590935"/>
                  </a:cubicBezTo>
                  <a:cubicBezTo>
                    <a:pt x="300513" y="588173"/>
                    <a:pt x="300417" y="584649"/>
                    <a:pt x="301846" y="581791"/>
                  </a:cubicBezTo>
                  <a:lnTo>
                    <a:pt x="387476" y="414818"/>
                  </a:lnTo>
                  <a:lnTo>
                    <a:pt x="149255" y="340523"/>
                  </a:lnTo>
                  <a:cubicBezTo>
                    <a:pt x="101916" y="325759"/>
                    <a:pt x="65721" y="288516"/>
                    <a:pt x="52291" y="240891"/>
                  </a:cubicBezTo>
                  <a:lnTo>
                    <a:pt x="951" y="135735"/>
                  </a:lnTo>
                  <a:cubicBezTo>
                    <a:pt x="-192" y="133449"/>
                    <a:pt x="-287" y="130687"/>
                    <a:pt x="570" y="128306"/>
                  </a:cubicBezTo>
                  <a:cubicBezTo>
                    <a:pt x="1427" y="125924"/>
                    <a:pt x="3332" y="123924"/>
                    <a:pt x="5619" y="122876"/>
                  </a:cubicBezTo>
                  <a:cubicBezTo>
                    <a:pt x="23240" y="115066"/>
                    <a:pt x="42480" y="112970"/>
                    <a:pt x="60959" y="116780"/>
                  </a:cubicBezTo>
                  <a:lnTo>
                    <a:pt x="53339" y="42295"/>
                  </a:lnTo>
                  <a:cubicBezTo>
                    <a:pt x="52767" y="37151"/>
                    <a:pt x="56482" y="32484"/>
                    <a:pt x="61721" y="31913"/>
                  </a:cubicBezTo>
                  <a:lnTo>
                    <a:pt x="76580" y="30103"/>
                  </a:lnTo>
                  <a:cubicBezTo>
                    <a:pt x="105821" y="26579"/>
                    <a:pt x="134396" y="40676"/>
                    <a:pt x="149351" y="66107"/>
                  </a:cubicBezTo>
                  <a:lnTo>
                    <a:pt x="189261" y="133735"/>
                  </a:lnTo>
                  <a:cubicBezTo>
                    <a:pt x="200881" y="153452"/>
                    <a:pt x="220312" y="168025"/>
                    <a:pt x="242505" y="173549"/>
                  </a:cubicBezTo>
                  <a:lnTo>
                    <a:pt x="458628" y="228033"/>
                  </a:lnTo>
                  <a:lnTo>
                    <a:pt x="421956" y="73728"/>
                  </a:lnTo>
                  <a:cubicBezTo>
                    <a:pt x="417765" y="56201"/>
                    <a:pt x="421671" y="38009"/>
                    <a:pt x="432529" y="23626"/>
                  </a:cubicBezTo>
                  <a:cubicBezTo>
                    <a:pt x="443388" y="9338"/>
                    <a:pt x="459961" y="671"/>
                    <a:pt x="477963" y="4"/>
                  </a:cubicBezTo>
                  <a:cubicBezTo>
                    <a:pt x="481488" y="-91"/>
                    <a:pt x="484536" y="1528"/>
                    <a:pt x="486345" y="4481"/>
                  </a:cubicBezTo>
                  <a:lnTo>
                    <a:pt x="591406" y="170597"/>
                  </a:lnTo>
                  <a:cubicBezTo>
                    <a:pt x="623220" y="220984"/>
                    <a:pt x="638841" y="278991"/>
                    <a:pt x="636459" y="338522"/>
                  </a:cubicBezTo>
                  <a:lnTo>
                    <a:pt x="626268" y="597793"/>
                  </a:lnTo>
                  <a:cubicBezTo>
                    <a:pt x="626172" y="602937"/>
                    <a:pt x="621981" y="606937"/>
                    <a:pt x="616933" y="606937"/>
                  </a:cubicBezTo>
                  <a:close/>
                  <a:moveTo>
                    <a:pt x="325754" y="577124"/>
                  </a:moveTo>
                  <a:lnTo>
                    <a:pt x="607789" y="587601"/>
                  </a:lnTo>
                  <a:lnTo>
                    <a:pt x="617600" y="337761"/>
                  </a:lnTo>
                  <a:cubicBezTo>
                    <a:pt x="619791" y="282134"/>
                    <a:pt x="605217" y="227747"/>
                    <a:pt x="575404" y="180693"/>
                  </a:cubicBezTo>
                  <a:lnTo>
                    <a:pt x="473486" y="19530"/>
                  </a:lnTo>
                  <a:cubicBezTo>
                    <a:pt x="463295" y="21245"/>
                    <a:pt x="454151" y="26769"/>
                    <a:pt x="447769" y="35056"/>
                  </a:cubicBezTo>
                  <a:cubicBezTo>
                    <a:pt x="440340" y="44867"/>
                    <a:pt x="437673" y="57249"/>
                    <a:pt x="440530" y="69155"/>
                  </a:cubicBezTo>
                  <a:lnTo>
                    <a:pt x="480821" y="238796"/>
                  </a:lnTo>
                  <a:cubicBezTo>
                    <a:pt x="481583" y="242034"/>
                    <a:pt x="480630" y="245463"/>
                    <a:pt x="478249" y="247749"/>
                  </a:cubicBezTo>
                  <a:cubicBezTo>
                    <a:pt x="475868" y="250130"/>
                    <a:pt x="472439" y="250988"/>
                    <a:pt x="469200" y="250226"/>
                  </a:cubicBezTo>
                  <a:lnTo>
                    <a:pt x="237838" y="191933"/>
                  </a:lnTo>
                  <a:cubicBezTo>
                    <a:pt x="210692" y="185075"/>
                    <a:pt x="187070" y="167358"/>
                    <a:pt x="172877" y="143260"/>
                  </a:cubicBezTo>
                  <a:lnTo>
                    <a:pt x="132968" y="75632"/>
                  </a:lnTo>
                  <a:cubicBezTo>
                    <a:pt x="121823" y="56773"/>
                    <a:pt x="100583" y="46391"/>
                    <a:pt x="78866" y="48867"/>
                  </a:cubicBezTo>
                  <a:lnTo>
                    <a:pt x="73341" y="49534"/>
                  </a:lnTo>
                  <a:lnTo>
                    <a:pt x="81438" y="128782"/>
                  </a:lnTo>
                  <a:cubicBezTo>
                    <a:pt x="81819" y="132020"/>
                    <a:pt x="80390" y="135259"/>
                    <a:pt x="77818" y="137259"/>
                  </a:cubicBezTo>
                  <a:cubicBezTo>
                    <a:pt x="75246" y="139259"/>
                    <a:pt x="71722" y="139736"/>
                    <a:pt x="68674" y="138593"/>
                  </a:cubicBezTo>
                  <a:cubicBezTo>
                    <a:pt x="53625" y="132973"/>
                    <a:pt x="37718" y="132306"/>
                    <a:pt x="22763" y="136688"/>
                  </a:cubicBezTo>
                  <a:lnTo>
                    <a:pt x="69817" y="233081"/>
                  </a:lnTo>
                  <a:cubicBezTo>
                    <a:pt x="70103" y="233652"/>
                    <a:pt x="70293" y="234128"/>
                    <a:pt x="70484" y="234700"/>
                  </a:cubicBezTo>
                  <a:cubicBezTo>
                    <a:pt x="82009" y="276515"/>
                    <a:pt x="113632" y="309186"/>
                    <a:pt x="155066" y="322044"/>
                  </a:cubicBezTo>
                  <a:lnTo>
                    <a:pt x="404049" y="399768"/>
                  </a:lnTo>
                  <a:cubicBezTo>
                    <a:pt x="406716" y="400625"/>
                    <a:pt x="408907" y="402626"/>
                    <a:pt x="409955" y="405197"/>
                  </a:cubicBezTo>
                  <a:cubicBezTo>
                    <a:pt x="411003" y="407769"/>
                    <a:pt x="410907" y="410722"/>
                    <a:pt x="409669" y="413199"/>
                  </a:cubicBezTo>
                  <a:lnTo>
                    <a:pt x="325754" y="577124"/>
                  </a:ln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0D98EC6C-6B97-B169-74EB-0B42E315C720}"/>
                </a:ext>
              </a:extLst>
            </p:cNvPr>
            <p:cNvSpPr/>
            <p:nvPr/>
          </p:nvSpPr>
          <p:spPr>
            <a:xfrm>
              <a:off x="9965996" y="6188820"/>
              <a:ext cx="168858" cy="187019"/>
            </a:xfrm>
            <a:custGeom>
              <a:avLst/>
              <a:gdLst>
                <a:gd name="connsiteX0" fmla="*/ 159302 w 168858"/>
                <a:gd name="connsiteY0" fmla="*/ 187019 h 187019"/>
                <a:gd name="connsiteX1" fmla="*/ 155492 w 168858"/>
                <a:gd name="connsiteY1" fmla="*/ 186258 h 187019"/>
                <a:gd name="connsiteX2" fmla="*/ 92151 w 168858"/>
                <a:gd name="connsiteY2" fmla="*/ 158540 h 187019"/>
                <a:gd name="connsiteX3" fmla="*/ 25380 w 168858"/>
                <a:gd name="connsiteY3" fmla="*/ 85864 h 187019"/>
                <a:gd name="connsiteX4" fmla="*/ 520 w 168858"/>
                <a:gd name="connsiteY4" fmla="*/ 12617 h 187019"/>
                <a:gd name="connsiteX5" fmla="*/ 6426 w 168858"/>
                <a:gd name="connsiteY5" fmla="*/ 520 h 187019"/>
                <a:gd name="connsiteX6" fmla="*/ 18522 w 168858"/>
                <a:gd name="connsiteY6" fmla="*/ 6426 h 187019"/>
                <a:gd name="connsiteX7" fmla="*/ 43383 w 168858"/>
                <a:gd name="connsiteY7" fmla="*/ 79673 h 187019"/>
                <a:gd name="connsiteX8" fmla="*/ 99771 w 168858"/>
                <a:gd name="connsiteY8" fmla="*/ 141014 h 187019"/>
                <a:gd name="connsiteX9" fmla="*/ 163112 w 168858"/>
                <a:gd name="connsiteY9" fmla="*/ 168732 h 187019"/>
                <a:gd name="connsiteX10" fmla="*/ 168065 w 168858"/>
                <a:gd name="connsiteY10" fmla="*/ 181305 h 187019"/>
                <a:gd name="connsiteX11" fmla="*/ 159302 w 168858"/>
                <a:gd name="connsiteY11" fmla="*/ 187019 h 18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858" h="187019">
                  <a:moveTo>
                    <a:pt x="159302" y="187019"/>
                  </a:moveTo>
                  <a:cubicBezTo>
                    <a:pt x="158064" y="187019"/>
                    <a:pt x="156730" y="186734"/>
                    <a:pt x="155492" y="186258"/>
                  </a:cubicBezTo>
                  <a:lnTo>
                    <a:pt x="92151" y="158540"/>
                  </a:lnTo>
                  <a:cubicBezTo>
                    <a:pt x="60718" y="144824"/>
                    <a:pt x="36429" y="118249"/>
                    <a:pt x="25380" y="85864"/>
                  </a:cubicBezTo>
                  <a:lnTo>
                    <a:pt x="520" y="12617"/>
                  </a:lnTo>
                  <a:cubicBezTo>
                    <a:pt x="-1194" y="7664"/>
                    <a:pt x="1473" y="2235"/>
                    <a:pt x="6426" y="520"/>
                  </a:cubicBezTo>
                  <a:cubicBezTo>
                    <a:pt x="11474" y="-1194"/>
                    <a:pt x="16808" y="1473"/>
                    <a:pt x="18522" y="6426"/>
                  </a:cubicBezTo>
                  <a:lnTo>
                    <a:pt x="43383" y="79673"/>
                  </a:lnTo>
                  <a:cubicBezTo>
                    <a:pt x="52717" y="107105"/>
                    <a:pt x="73196" y="129489"/>
                    <a:pt x="99771" y="141014"/>
                  </a:cubicBezTo>
                  <a:lnTo>
                    <a:pt x="163112" y="168732"/>
                  </a:lnTo>
                  <a:cubicBezTo>
                    <a:pt x="167970" y="170827"/>
                    <a:pt x="170160" y="176447"/>
                    <a:pt x="168065" y="181305"/>
                  </a:cubicBezTo>
                  <a:cubicBezTo>
                    <a:pt x="166541" y="184924"/>
                    <a:pt x="163017" y="187019"/>
                    <a:pt x="159302" y="187019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EAABA84D-BBF4-614B-465F-6AA8E8172D0A}"/>
                </a:ext>
              </a:extLst>
            </p:cNvPr>
            <p:cNvSpPr/>
            <p:nvPr/>
          </p:nvSpPr>
          <p:spPr>
            <a:xfrm>
              <a:off x="9884303" y="6279488"/>
              <a:ext cx="152865" cy="121306"/>
            </a:xfrm>
            <a:custGeom>
              <a:avLst/>
              <a:gdLst>
                <a:gd name="connsiteX0" fmla="*/ 143459 w 152865"/>
                <a:gd name="connsiteY0" fmla="*/ 121307 h 121306"/>
                <a:gd name="connsiteX1" fmla="*/ 140030 w 152865"/>
                <a:gd name="connsiteY1" fmla="*/ 120640 h 121306"/>
                <a:gd name="connsiteX2" fmla="*/ 6108 w 152865"/>
                <a:gd name="connsiteY2" fmla="*/ 68443 h 121306"/>
                <a:gd name="connsiteX3" fmla="*/ 203 w 152865"/>
                <a:gd name="connsiteY3" fmla="*/ 57584 h 121306"/>
                <a:gd name="connsiteX4" fmla="*/ 31540 w 152865"/>
                <a:gd name="connsiteY4" fmla="*/ 8054 h 121306"/>
                <a:gd name="connsiteX5" fmla="*/ 71640 w 152865"/>
                <a:gd name="connsiteY5" fmla="*/ 1387 h 121306"/>
                <a:gd name="connsiteX6" fmla="*/ 78974 w 152865"/>
                <a:gd name="connsiteY6" fmla="*/ 12721 h 121306"/>
                <a:gd name="connsiteX7" fmla="*/ 67640 w 152865"/>
                <a:gd name="connsiteY7" fmla="*/ 20056 h 121306"/>
                <a:gd name="connsiteX8" fmla="*/ 41827 w 152865"/>
                <a:gd name="connsiteY8" fmla="*/ 24056 h 121306"/>
                <a:gd name="connsiteX9" fmla="*/ 21062 w 152865"/>
                <a:gd name="connsiteY9" fmla="*/ 53870 h 121306"/>
                <a:gd name="connsiteX10" fmla="*/ 146792 w 152865"/>
                <a:gd name="connsiteY10" fmla="*/ 102923 h 121306"/>
                <a:gd name="connsiteX11" fmla="*/ 152222 w 152865"/>
                <a:gd name="connsiteY11" fmla="*/ 115211 h 121306"/>
                <a:gd name="connsiteX12" fmla="*/ 143459 w 152865"/>
                <a:gd name="connsiteY12" fmla="*/ 121307 h 12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865" h="121306">
                  <a:moveTo>
                    <a:pt x="143459" y="121307"/>
                  </a:moveTo>
                  <a:cubicBezTo>
                    <a:pt x="142316" y="121307"/>
                    <a:pt x="141173" y="121116"/>
                    <a:pt x="140030" y="120640"/>
                  </a:cubicBezTo>
                  <a:lnTo>
                    <a:pt x="6108" y="68443"/>
                  </a:lnTo>
                  <a:cubicBezTo>
                    <a:pt x="1727" y="66728"/>
                    <a:pt x="-750" y="62156"/>
                    <a:pt x="203" y="57584"/>
                  </a:cubicBezTo>
                  <a:cubicBezTo>
                    <a:pt x="488" y="56251"/>
                    <a:pt x="7632" y="23580"/>
                    <a:pt x="31540" y="8054"/>
                  </a:cubicBezTo>
                  <a:cubicBezTo>
                    <a:pt x="43256" y="434"/>
                    <a:pt x="56781" y="-1756"/>
                    <a:pt x="71640" y="1387"/>
                  </a:cubicBezTo>
                  <a:cubicBezTo>
                    <a:pt x="76784" y="2530"/>
                    <a:pt x="80022" y="7578"/>
                    <a:pt x="78974" y="12721"/>
                  </a:cubicBezTo>
                  <a:cubicBezTo>
                    <a:pt x="77831" y="17865"/>
                    <a:pt x="72783" y="21104"/>
                    <a:pt x="67640" y="20056"/>
                  </a:cubicBezTo>
                  <a:cubicBezTo>
                    <a:pt x="57734" y="17960"/>
                    <a:pt x="49256" y="19199"/>
                    <a:pt x="41827" y="24056"/>
                  </a:cubicBezTo>
                  <a:cubicBezTo>
                    <a:pt x="30587" y="31391"/>
                    <a:pt x="24206" y="45202"/>
                    <a:pt x="21062" y="53870"/>
                  </a:cubicBezTo>
                  <a:lnTo>
                    <a:pt x="146792" y="102923"/>
                  </a:lnTo>
                  <a:cubicBezTo>
                    <a:pt x="151650" y="104828"/>
                    <a:pt x="154127" y="110353"/>
                    <a:pt x="152222" y="115211"/>
                  </a:cubicBezTo>
                  <a:cubicBezTo>
                    <a:pt x="150793" y="119021"/>
                    <a:pt x="147269" y="121307"/>
                    <a:pt x="143459" y="121307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86599AB7-3D56-95C5-A282-C728EA31B76D}"/>
                </a:ext>
              </a:extLst>
            </p:cNvPr>
            <p:cNvSpPr/>
            <p:nvPr/>
          </p:nvSpPr>
          <p:spPr>
            <a:xfrm>
              <a:off x="10040917" y="6645111"/>
              <a:ext cx="489028" cy="323278"/>
            </a:xfrm>
            <a:custGeom>
              <a:avLst/>
              <a:gdLst>
                <a:gd name="connsiteX0" fmla="*/ 9514 w 489028"/>
                <a:gd name="connsiteY0" fmla="*/ 323279 h 323278"/>
                <a:gd name="connsiteX1" fmla="*/ 5037 w 489028"/>
                <a:gd name="connsiteY1" fmla="*/ 322136 h 323278"/>
                <a:gd name="connsiteX2" fmla="*/ 1132 w 489028"/>
                <a:gd name="connsiteY2" fmla="*/ 309277 h 323278"/>
                <a:gd name="connsiteX3" fmla="*/ 164581 w 489028"/>
                <a:gd name="connsiteY3" fmla="*/ 5048 h 323278"/>
                <a:gd name="connsiteX4" fmla="*/ 173344 w 489028"/>
                <a:gd name="connsiteY4" fmla="*/ 0 h 323278"/>
                <a:gd name="connsiteX5" fmla="*/ 479858 w 489028"/>
                <a:gd name="connsiteY5" fmla="*/ 11335 h 323278"/>
                <a:gd name="connsiteX6" fmla="*/ 486621 w 489028"/>
                <a:gd name="connsiteY6" fmla="*/ 14573 h 323278"/>
                <a:gd name="connsiteX7" fmla="*/ 489002 w 489028"/>
                <a:gd name="connsiteY7" fmla="*/ 21717 h 323278"/>
                <a:gd name="connsiteX8" fmla="*/ 466333 w 489028"/>
                <a:gd name="connsiteY8" fmla="*/ 294132 h 323278"/>
                <a:gd name="connsiteX9" fmla="*/ 456046 w 489028"/>
                <a:gd name="connsiteY9" fmla="*/ 302800 h 323278"/>
                <a:gd name="connsiteX10" fmla="*/ 447378 w 489028"/>
                <a:gd name="connsiteY10" fmla="*/ 292513 h 323278"/>
                <a:gd name="connsiteX11" fmla="*/ 469285 w 489028"/>
                <a:gd name="connsiteY11" fmla="*/ 30099 h 323278"/>
                <a:gd name="connsiteX12" fmla="*/ 178678 w 489028"/>
                <a:gd name="connsiteY12" fmla="*/ 19336 h 323278"/>
                <a:gd name="connsiteX13" fmla="*/ 17991 w 489028"/>
                <a:gd name="connsiteY13" fmla="*/ 318325 h 323278"/>
                <a:gd name="connsiteX14" fmla="*/ 9514 w 489028"/>
                <a:gd name="connsiteY14" fmla="*/ 323279 h 32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89028" h="323278">
                  <a:moveTo>
                    <a:pt x="9514" y="323279"/>
                  </a:moveTo>
                  <a:cubicBezTo>
                    <a:pt x="7990" y="323279"/>
                    <a:pt x="6466" y="322898"/>
                    <a:pt x="5037" y="322136"/>
                  </a:cubicBezTo>
                  <a:cubicBezTo>
                    <a:pt x="370" y="319659"/>
                    <a:pt x="-1345" y="313849"/>
                    <a:pt x="1132" y="309277"/>
                  </a:cubicBezTo>
                  <a:lnTo>
                    <a:pt x="164581" y="5048"/>
                  </a:lnTo>
                  <a:cubicBezTo>
                    <a:pt x="166295" y="1810"/>
                    <a:pt x="169629" y="0"/>
                    <a:pt x="173344" y="0"/>
                  </a:cubicBezTo>
                  <a:lnTo>
                    <a:pt x="479858" y="11335"/>
                  </a:lnTo>
                  <a:cubicBezTo>
                    <a:pt x="482430" y="11430"/>
                    <a:pt x="484906" y="12573"/>
                    <a:pt x="486621" y="14573"/>
                  </a:cubicBezTo>
                  <a:cubicBezTo>
                    <a:pt x="488335" y="16478"/>
                    <a:pt x="489193" y="19050"/>
                    <a:pt x="489002" y="21717"/>
                  </a:cubicBezTo>
                  <a:lnTo>
                    <a:pt x="466333" y="294132"/>
                  </a:lnTo>
                  <a:cubicBezTo>
                    <a:pt x="465856" y="299371"/>
                    <a:pt x="461380" y="303276"/>
                    <a:pt x="456046" y="302800"/>
                  </a:cubicBezTo>
                  <a:cubicBezTo>
                    <a:pt x="450807" y="302324"/>
                    <a:pt x="446902" y="297751"/>
                    <a:pt x="447378" y="292513"/>
                  </a:cubicBezTo>
                  <a:lnTo>
                    <a:pt x="469285" y="30099"/>
                  </a:lnTo>
                  <a:lnTo>
                    <a:pt x="178678" y="19336"/>
                  </a:lnTo>
                  <a:lnTo>
                    <a:pt x="17991" y="318325"/>
                  </a:lnTo>
                  <a:cubicBezTo>
                    <a:pt x="16181" y="321469"/>
                    <a:pt x="12943" y="323279"/>
                    <a:pt x="9514" y="323279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36" name="Graphic 4">
              <a:extLst>
                <a:ext uri="{FF2B5EF4-FFF2-40B4-BE49-F238E27FC236}">
                  <a16:creationId xmlns="" xmlns:a16="http://schemas.microsoft.com/office/drawing/2014/main" id="{D4FBE262-5E4D-A127-629D-57F5B2F1A074}"/>
                </a:ext>
              </a:extLst>
            </p:cNvPr>
            <p:cNvGrpSpPr/>
            <p:nvPr/>
          </p:nvGrpSpPr>
          <p:grpSpPr>
            <a:xfrm>
              <a:off x="10263315" y="6146668"/>
              <a:ext cx="1331216" cy="821816"/>
              <a:chOff x="9776532" y="1431793"/>
              <a:chExt cx="1331216" cy="821816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64CF40C8-4D1D-F49C-A467-4AF2F7B21F7C}"/>
                  </a:ext>
                </a:extLst>
              </p:cNvPr>
              <p:cNvSpPr/>
              <p:nvPr/>
            </p:nvSpPr>
            <p:spPr>
              <a:xfrm>
                <a:off x="9786152" y="1441220"/>
                <a:ext cx="1312164" cy="802769"/>
              </a:xfrm>
              <a:custGeom>
                <a:avLst/>
                <a:gdLst>
                  <a:gd name="connsiteX0" fmla="*/ 0 w 1312164"/>
                  <a:gd name="connsiteY0" fmla="*/ 802770 h 802769"/>
                  <a:gd name="connsiteX1" fmla="*/ 257842 w 1312164"/>
                  <a:gd name="connsiteY1" fmla="*/ 148117 h 802769"/>
                  <a:gd name="connsiteX2" fmla="*/ 472154 w 1312164"/>
                  <a:gd name="connsiteY2" fmla="*/ 3 h 802769"/>
                  <a:gd name="connsiteX3" fmla="*/ 978408 w 1312164"/>
                  <a:gd name="connsiteY3" fmla="*/ 2765 h 802769"/>
                  <a:gd name="connsiteX4" fmla="*/ 1182815 w 1312164"/>
                  <a:gd name="connsiteY4" fmla="*/ 170500 h 802769"/>
                  <a:gd name="connsiteX5" fmla="*/ 1312164 w 1312164"/>
                  <a:gd name="connsiteY5" fmla="*/ 802770 h 802769"/>
                  <a:gd name="connsiteX6" fmla="*/ 0 w 1312164"/>
                  <a:gd name="connsiteY6" fmla="*/ 802770 h 80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2164" h="802769">
                    <a:moveTo>
                      <a:pt x="0" y="802770"/>
                    </a:moveTo>
                    <a:cubicBezTo>
                      <a:pt x="0" y="792769"/>
                      <a:pt x="167831" y="390052"/>
                      <a:pt x="257842" y="148117"/>
                    </a:cubicBezTo>
                    <a:cubicBezTo>
                      <a:pt x="291084" y="58677"/>
                      <a:pt x="376714" y="-473"/>
                      <a:pt x="472154" y="3"/>
                    </a:cubicBezTo>
                    <a:lnTo>
                      <a:pt x="978408" y="2765"/>
                    </a:lnTo>
                    <a:cubicBezTo>
                      <a:pt x="1077659" y="3337"/>
                      <a:pt x="1162907" y="73345"/>
                      <a:pt x="1182815" y="170500"/>
                    </a:cubicBezTo>
                    <a:lnTo>
                      <a:pt x="1312164" y="802770"/>
                    </a:lnTo>
                    <a:lnTo>
                      <a:pt x="0" y="80277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2C8448C1-F39C-874A-1B2A-3F054A4B6B06}"/>
                  </a:ext>
                </a:extLst>
              </p:cNvPr>
              <p:cNvSpPr/>
              <p:nvPr/>
            </p:nvSpPr>
            <p:spPr>
              <a:xfrm>
                <a:off x="9776532" y="1431793"/>
                <a:ext cx="1331216" cy="821816"/>
              </a:xfrm>
              <a:custGeom>
                <a:avLst/>
                <a:gdLst>
                  <a:gd name="connsiteX0" fmla="*/ 1321784 w 1331216"/>
                  <a:gd name="connsiteY0" fmla="*/ 821722 h 821816"/>
                  <a:gd name="connsiteX1" fmla="*/ 1312450 w 1331216"/>
                  <a:gd name="connsiteY1" fmla="*/ 814102 h 821816"/>
                  <a:gd name="connsiteX2" fmla="*/ 1183100 w 1331216"/>
                  <a:gd name="connsiteY2" fmla="*/ 181832 h 821816"/>
                  <a:gd name="connsiteX3" fmla="*/ 987933 w 1331216"/>
                  <a:gd name="connsiteY3" fmla="*/ 21717 h 821816"/>
                  <a:gd name="connsiteX4" fmla="*/ 481679 w 1331216"/>
                  <a:gd name="connsiteY4" fmla="*/ 18955 h 821816"/>
                  <a:gd name="connsiteX5" fmla="*/ 480536 w 1331216"/>
                  <a:gd name="connsiteY5" fmla="*/ 18955 h 821816"/>
                  <a:gd name="connsiteX6" fmla="*/ 276320 w 1331216"/>
                  <a:gd name="connsiteY6" fmla="*/ 160877 h 821816"/>
                  <a:gd name="connsiteX7" fmla="*/ 89535 w 1331216"/>
                  <a:gd name="connsiteY7" fmla="*/ 635032 h 821816"/>
                  <a:gd name="connsiteX8" fmla="*/ 18955 w 1331216"/>
                  <a:gd name="connsiteY8" fmla="*/ 813435 h 821816"/>
                  <a:gd name="connsiteX9" fmla="*/ 9525 w 1331216"/>
                  <a:gd name="connsiteY9" fmla="*/ 821817 h 821816"/>
                  <a:gd name="connsiteX10" fmla="*/ 0 w 1331216"/>
                  <a:gd name="connsiteY10" fmla="*/ 812292 h 821816"/>
                  <a:gd name="connsiteX11" fmla="*/ 71819 w 1331216"/>
                  <a:gd name="connsiteY11" fmla="*/ 627983 h 821816"/>
                  <a:gd name="connsiteX12" fmla="*/ 258413 w 1331216"/>
                  <a:gd name="connsiteY12" fmla="*/ 154305 h 821816"/>
                  <a:gd name="connsiteX13" fmla="*/ 480441 w 1331216"/>
                  <a:gd name="connsiteY13" fmla="*/ 0 h 821816"/>
                  <a:gd name="connsiteX14" fmla="*/ 481679 w 1331216"/>
                  <a:gd name="connsiteY14" fmla="*/ 0 h 821816"/>
                  <a:gd name="connsiteX15" fmla="*/ 987933 w 1331216"/>
                  <a:gd name="connsiteY15" fmla="*/ 2762 h 821816"/>
                  <a:gd name="connsiteX16" fmla="*/ 1201674 w 1331216"/>
                  <a:gd name="connsiteY16" fmla="*/ 178117 h 821816"/>
                  <a:gd name="connsiteX17" fmla="*/ 1331024 w 1331216"/>
                  <a:gd name="connsiteY17" fmla="*/ 810387 h 821816"/>
                  <a:gd name="connsiteX18" fmla="*/ 1323594 w 1331216"/>
                  <a:gd name="connsiteY18" fmla="*/ 821627 h 821816"/>
                  <a:gd name="connsiteX19" fmla="*/ 1321784 w 1331216"/>
                  <a:gd name="connsiteY19" fmla="*/ 821722 h 821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31216" h="821816">
                    <a:moveTo>
                      <a:pt x="1321784" y="821722"/>
                    </a:moveTo>
                    <a:cubicBezTo>
                      <a:pt x="1317308" y="821722"/>
                      <a:pt x="1313402" y="818579"/>
                      <a:pt x="1312450" y="814102"/>
                    </a:cubicBezTo>
                    <a:lnTo>
                      <a:pt x="1183100" y="181832"/>
                    </a:lnTo>
                    <a:cubicBezTo>
                      <a:pt x="1164241" y="89535"/>
                      <a:pt x="1082135" y="22193"/>
                      <a:pt x="987933" y="21717"/>
                    </a:cubicBezTo>
                    <a:lnTo>
                      <a:pt x="481679" y="18955"/>
                    </a:lnTo>
                    <a:cubicBezTo>
                      <a:pt x="481298" y="18955"/>
                      <a:pt x="480917" y="18955"/>
                      <a:pt x="480536" y="18955"/>
                    </a:cubicBezTo>
                    <a:cubicBezTo>
                      <a:pt x="389858" y="18955"/>
                      <a:pt x="307943" y="75819"/>
                      <a:pt x="276320" y="160877"/>
                    </a:cubicBezTo>
                    <a:cubicBezTo>
                      <a:pt x="224219" y="300895"/>
                      <a:pt x="146399" y="494062"/>
                      <a:pt x="89535" y="635032"/>
                    </a:cubicBezTo>
                    <a:cubicBezTo>
                      <a:pt x="52959" y="725805"/>
                      <a:pt x="21336" y="804291"/>
                      <a:pt x="18955" y="813435"/>
                    </a:cubicBezTo>
                    <a:cubicBezTo>
                      <a:pt x="18383" y="818102"/>
                      <a:pt x="14383" y="821817"/>
                      <a:pt x="9525" y="821817"/>
                    </a:cubicBezTo>
                    <a:cubicBezTo>
                      <a:pt x="4286" y="821817"/>
                      <a:pt x="0" y="817531"/>
                      <a:pt x="0" y="812292"/>
                    </a:cubicBezTo>
                    <a:cubicBezTo>
                      <a:pt x="0" y="806958"/>
                      <a:pt x="8763" y="784574"/>
                      <a:pt x="71819" y="627983"/>
                    </a:cubicBezTo>
                    <a:cubicBezTo>
                      <a:pt x="128588" y="487109"/>
                      <a:pt x="206407" y="294037"/>
                      <a:pt x="258413" y="154305"/>
                    </a:cubicBezTo>
                    <a:cubicBezTo>
                      <a:pt x="292799" y="61913"/>
                      <a:pt x="381953" y="0"/>
                      <a:pt x="480441" y="0"/>
                    </a:cubicBezTo>
                    <a:cubicBezTo>
                      <a:pt x="480822" y="0"/>
                      <a:pt x="481298" y="0"/>
                      <a:pt x="481679" y="0"/>
                    </a:cubicBezTo>
                    <a:lnTo>
                      <a:pt x="987933" y="2762"/>
                    </a:lnTo>
                    <a:cubicBezTo>
                      <a:pt x="1091089" y="3334"/>
                      <a:pt x="1181005" y="77057"/>
                      <a:pt x="1201674" y="178117"/>
                    </a:cubicBezTo>
                    <a:lnTo>
                      <a:pt x="1331024" y="810387"/>
                    </a:lnTo>
                    <a:cubicBezTo>
                      <a:pt x="1332071" y="815531"/>
                      <a:pt x="1328738" y="820579"/>
                      <a:pt x="1323594" y="821627"/>
                    </a:cubicBezTo>
                    <a:cubicBezTo>
                      <a:pt x="1323023" y="821627"/>
                      <a:pt x="1322356" y="821722"/>
                      <a:pt x="1321784" y="821722"/>
                    </a:cubicBezTo>
                    <a:close/>
                  </a:path>
                </a:pathLst>
              </a:custGeom>
              <a:solidFill>
                <a:srgbClr val="0807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71D33E5E-6169-03E4-62AF-CBDA14708616}"/>
                </a:ext>
              </a:extLst>
            </p:cNvPr>
            <p:cNvSpPr/>
            <p:nvPr/>
          </p:nvSpPr>
          <p:spPr>
            <a:xfrm>
              <a:off x="11070104" y="5320848"/>
              <a:ext cx="549178" cy="1119276"/>
            </a:xfrm>
            <a:custGeom>
              <a:avLst/>
              <a:gdLst>
                <a:gd name="connsiteX0" fmla="*/ 76273 w 549178"/>
                <a:gd name="connsiteY0" fmla="*/ 10480 h 1119276"/>
                <a:gd name="connsiteX1" fmla="*/ 429270 w 549178"/>
                <a:gd name="connsiteY1" fmla="*/ 363477 h 1119276"/>
                <a:gd name="connsiteX2" fmla="*/ 424031 w 549178"/>
                <a:gd name="connsiteY2" fmla="*/ 822867 h 1119276"/>
                <a:gd name="connsiteX3" fmla="*/ 533092 w 549178"/>
                <a:gd name="connsiteY3" fmla="*/ 1046133 h 1119276"/>
                <a:gd name="connsiteX4" fmla="*/ 102181 w 549178"/>
                <a:gd name="connsiteY4" fmla="*/ 1098045 h 1119276"/>
                <a:gd name="connsiteX5" fmla="*/ 78845 w 549178"/>
                <a:gd name="connsiteY5" fmla="*/ 615222 h 1119276"/>
                <a:gd name="connsiteX6" fmla="*/ 55509 w 549178"/>
                <a:gd name="connsiteY6" fmla="*/ 181740 h 1119276"/>
                <a:gd name="connsiteX7" fmla="*/ 76273 w 549178"/>
                <a:gd name="connsiteY7" fmla="*/ 10480 h 111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9178" h="1119276">
                  <a:moveTo>
                    <a:pt x="76273" y="10480"/>
                  </a:moveTo>
                  <a:cubicBezTo>
                    <a:pt x="161903" y="-33621"/>
                    <a:pt x="462988" y="57248"/>
                    <a:pt x="429270" y="363477"/>
                  </a:cubicBezTo>
                  <a:cubicBezTo>
                    <a:pt x="412506" y="515781"/>
                    <a:pt x="377359" y="745048"/>
                    <a:pt x="424031" y="822867"/>
                  </a:cubicBezTo>
                  <a:cubicBezTo>
                    <a:pt x="470799" y="900782"/>
                    <a:pt x="592719" y="983840"/>
                    <a:pt x="533092" y="1046133"/>
                  </a:cubicBezTo>
                  <a:cubicBezTo>
                    <a:pt x="473371" y="1108427"/>
                    <a:pt x="146377" y="1144812"/>
                    <a:pt x="102181" y="1098045"/>
                  </a:cubicBezTo>
                  <a:cubicBezTo>
                    <a:pt x="58081" y="1051277"/>
                    <a:pt x="-89938" y="898210"/>
                    <a:pt x="78845" y="615222"/>
                  </a:cubicBezTo>
                  <a:cubicBezTo>
                    <a:pt x="247533" y="332330"/>
                    <a:pt x="73702" y="192122"/>
                    <a:pt x="55509" y="181740"/>
                  </a:cubicBezTo>
                  <a:cubicBezTo>
                    <a:pt x="37316" y="171453"/>
                    <a:pt x="-49361" y="75250"/>
                    <a:pt x="76273" y="10480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A4E36009-A040-1637-CE82-C84D9BF59A0F}"/>
                </a:ext>
              </a:extLst>
            </p:cNvPr>
            <p:cNvSpPr/>
            <p:nvPr/>
          </p:nvSpPr>
          <p:spPr>
            <a:xfrm rot="20802852">
              <a:off x="11009566" y="5992862"/>
              <a:ext cx="515473" cy="515473"/>
            </a:xfrm>
            <a:custGeom>
              <a:avLst/>
              <a:gdLst>
                <a:gd name="connsiteX0" fmla="*/ 515474 w 515473"/>
                <a:gd name="connsiteY0" fmla="*/ 257737 h 515473"/>
                <a:gd name="connsiteX1" fmla="*/ 257737 w 515473"/>
                <a:gd name="connsiteY1" fmla="*/ 515474 h 515473"/>
                <a:gd name="connsiteX2" fmla="*/ 0 w 515473"/>
                <a:gd name="connsiteY2" fmla="*/ 257737 h 515473"/>
                <a:gd name="connsiteX3" fmla="*/ 257737 w 515473"/>
                <a:gd name="connsiteY3" fmla="*/ 0 h 515473"/>
                <a:gd name="connsiteX4" fmla="*/ 515474 w 515473"/>
                <a:gd name="connsiteY4" fmla="*/ 257737 h 51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473" h="515473">
                  <a:moveTo>
                    <a:pt x="515474" y="257737"/>
                  </a:moveTo>
                  <a:cubicBezTo>
                    <a:pt x="515474" y="400081"/>
                    <a:pt x="400081" y="515474"/>
                    <a:pt x="257737" y="515474"/>
                  </a:cubicBezTo>
                  <a:cubicBezTo>
                    <a:pt x="115393" y="515474"/>
                    <a:pt x="0" y="400081"/>
                    <a:pt x="0" y="257737"/>
                  </a:cubicBezTo>
                  <a:cubicBezTo>
                    <a:pt x="0" y="115393"/>
                    <a:pt x="115393" y="0"/>
                    <a:pt x="257737" y="0"/>
                  </a:cubicBezTo>
                  <a:cubicBezTo>
                    <a:pt x="400081" y="0"/>
                    <a:pt x="515474" y="115393"/>
                    <a:pt x="515474" y="257737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72B17006-931B-494B-7AB2-C7F4240C63AC}"/>
                </a:ext>
              </a:extLst>
            </p:cNvPr>
            <p:cNvSpPr/>
            <p:nvPr/>
          </p:nvSpPr>
          <p:spPr>
            <a:xfrm rot="20802852">
              <a:off x="11224356" y="6028668"/>
              <a:ext cx="479661" cy="479661"/>
            </a:xfrm>
            <a:custGeom>
              <a:avLst/>
              <a:gdLst>
                <a:gd name="connsiteX0" fmla="*/ 479661 w 479661"/>
                <a:gd name="connsiteY0" fmla="*/ 239831 h 479661"/>
                <a:gd name="connsiteX1" fmla="*/ 239831 w 479661"/>
                <a:gd name="connsiteY1" fmla="*/ 479661 h 479661"/>
                <a:gd name="connsiteX2" fmla="*/ 0 w 479661"/>
                <a:gd name="connsiteY2" fmla="*/ 239831 h 479661"/>
                <a:gd name="connsiteX3" fmla="*/ 239831 w 479661"/>
                <a:gd name="connsiteY3" fmla="*/ 0 h 479661"/>
                <a:gd name="connsiteX4" fmla="*/ 479661 w 479661"/>
                <a:gd name="connsiteY4" fmla="*/ 239831 h 47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661" h="479661">
                  <a:moveTo>
                    <a:pt x="479661" y="239831"/>
                  </a:moveTo>
                  <a:cubicBezTo>
                    <a:pt x="479661" y="372285"/>
                    <a:pt x="372285" y="479661"/>
                    <a:pt x="239831" y="479661"/>
                  </a:cubicBezTo>
                  <a:cubicBezTo>
                    <a:pt x="107376" y="479661"/>
                    <a:pt x="0" y="372285"/>
                    <a:pt x="0" y="239831"/>
                  </a:cubicBezTo>
                  <a:cubicBezTo>
                    <a:pt x="0" y="107376"/>
                    <a:pt x="107376" y="0"/>
                    <a:pt x="239831" y="0"/>
                  </a:cubicBezTo>
                  <a:cubicBezTo>
                    <a:pt x="372285" y="0"/>
                    <a:pt x="479661" y="107376"/>
                    <a:pt x="479661" y="239831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40" name="Graphic 4">
              <a:extLst>
                <a:ext uri="{FF2B5EF4-FFF2-40B4-BE49-F238E27FC236}">
                  <a16:creationId xmlns="" xmlns:a16="http://schemas.microsoft.com/office/drawing/2014/main" id="{59D904F8-CF76-9717-1B97-4C8CC706E4D4}"/>
                </a:ext>
              </a:extLst>
            </p:cNvPr>
            <p:cNvGrpSpPr/>
            <p:nvPr/>
          </p:nvGrpSpPr>
          <p:grpSpPr>
            <a:xfrm>
              <a:off x="10672004" y="6695089"/>
              <a:ext cx="96165" cy="277777"/>
              <a:chOff x="10185221" y="1980214"/>
              <a:chExt cx="96165" cy="277777"/>
            </a:xfrm>
            <a:solidFill>
              <a:srgbClr val="080717"/>
            </a:solidFill>
          </p:grpSpPr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FBDF95AF-9539-D49C-A9C7-84C5C6E6E811}"/>
                  </a:ext>
                </a:extLst>
              </p:cNvPr>
              <p:cNvSpPr/>
              <p:nvPr/>
            </p:nvSpPr>
            <p:spPr>
              <a:xfrm>
                <a:off x="10194775" y="1989672"/>
                <a:ext cx="77152" cy="258794"/>
              </a:xfrm>
              <a:custGeom>
                <a:avLst/>
                <a:gdLst>
                  <a:gd name="connsiteX0" fmla="*/ 77153 w 77152"/>
                  <a:gd name="connsiteY0" fmla="*/ 0 h 258794"/>
                  <a:gd name="connsiteX1" fmla="*/ 0 w 77152"/>
                  <a:gd name="connsiteY1" fmla="*/ 258794 h 258794"/>
                  <a:gd name="connsiteX2" fmla="*/ 77153 w 77152"/>
                  <a:gd name="connsiteY2" fmla="*/ 0 h 2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152" h="258794">
                    <a:moveTo>
                      <a:pt x="77153" y="0"/>
                    </a:moveTo>
                    <a:lnTo>
                      <a:pt x="0" y="258794"/>
                    </a:lnTo>
                    <a:lnTo>
                      <a:pt x="77153" y="0"/>
                    </a:lnTo>
                    <a:close/>
                  </a:path>
                </a:pathLst>
              </a:custGeom>
              <a:solidFill>
                <a:srgbClr val="0807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1E73BC73-8155-B920-348E-E51E1EC5AB2E}"/>
                  </a:ext>
                </a:extLst>
              </p:cNvPr>
              <p:cNvSpPr/>
              <p:nvPr/>
            </p:nvSpPr>
            <p:spPr>
              <a:xfrm>
                <a:off x="10185221" y="1980214"/>
                <a:ext cx="96165" cy="277777"/>
              </a:xfrm>
              <a:custGeom>
                <a:avLst/>
                <a:gdLst>
                  <a:gd name="connsiteX0" fmla="*/ 9554 w 96165"/>
                  <a:gd name="connsiteY0" fmla="*/ 277778 h 277777"/>
                  <a:gd name="connsiteX1" fmla="*/ 6792 w 96165"/>
                  <a:gd name="connsiteY1" fmla="*/ 277397 h 277777"/>
                  <a:gd name="connsiteX2" fmla="*/ 410 w 96165"/>
                  <a:gd name="connsiteY2" fmla="*/ 265586 h 277777"/>
                  <a:gd name="connsiteX3" fmla="*/ 77562 w 96165"/>
                  <a:gd name="connsiteY3" fmla="*/ 6792 h 277777"/>
                  <a:gd name="connsiteX4" fmla="*/ 89373 w 96165"/>
                  <a:gd name="connsiteY4" fmla="*/ 410 h 277777"/>
                  <a:gd name="connsiteX5" fmla="*/ 95755 w 96165"/>
                  <a:gd name="connsiteY5" fmla="*/ 12221 h 277777"/>
                  <a:gd name="connsiteX6" fmla="*/ 18603 w 96165"/>
                  <a:gd name="connsiteY6" fmla="*/ 271015 h 277777"/>
                  <a:gd name="connsiteX7" fmla="*/ 9554 w 96165"/>
                  <a:gd name="connsiteY7" fmla="*/ 277778 h 277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65" h="277777">
                    <a:moveTo>
                      <a:pt x="9554" y="277778"/>
                    </a:moveTo>
                    <a:cubicBezTo>
                      <a:pt x="8697" y="277778"/>
                      <a:pt x="7744" y="277683"/>
                      <a:pt x="6792" y="277397"/>
                    </a:cubicBezTo>
                    <a:cubicBezTo>
                      <a:pt x="1743" y="275873"/>
                      <a:pt x="-1114" y="270634"/>
                      <a:pt x="410" y="265586"/>
                    </a:cubicBezTo>
                    <a:lnTo>
                      <a:pt x="77562" y="6792"/>
                    </a:lnTo>
                    <a:cubicBezTo>
                      <a:pt x="79086" y="1743"/>
                      <a:pt x="84420" y="-1114"/>
                      <a:pt x="89373" y="410"/>
                    </a:cubicBezTo>
                    <a:cubicBezTo>
                      <a:pt x="94422" y="1934"/>
                      <a:pt x="97279" y="7173"/>
                      <a:pt x="95755" y="12221"/>
                    </a:cubicBezTo>
                    <a:lnTo>
                      <a:pt x="18603" y="271015"/>
                    </a:lnTo>
                    <a:cubicBezTo>
                      <a:pt x="17460" y="275111"/>
                      <a:pt x="13650" y="277778"/>
                      <a:pt x="9554" y="277778"/>
                    </a:cubicBezTo>
                    <a:close/>
                  </a:path>
                </a:pathLst>
              </a:custGeom>
              <a:solidFill>
                <a:srgbClr val="08071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D6801CCA-0D4B-8B5A-42F2-7CBC45D811CD}"/>
                </a:ext>
              </a:extLst>
            </p:cNvPr>
            <p:cNvSpPr/>
            <p:nvPr/>
          </p:nvSpPr>
          <p:spPr>
            <a:xfrm>
              <a:off x="10154444" y="5169498"/>
              <a:ext cx="518445" cy="19050"/>
            </a:xfrm>
            <a:custGeom>
              <a:avLst/>
              <a:gdLst>
                <a:gd name="connsiteX0" fmla="*/ 508921 w 518445"/>
                <a:gd name="connsiteY0" fmla="*/ 19050 h 19050"/>
                <a:gd name="connsiteX1" fmla="*/ 9525 w 518445"/>
                <a:gd name="connsiteY1" fmla="*/ 19050 h 19050"/>
                <a:gd name="connsiteX2" fmla="*/ 0 w 518445"/>
                <a:gd name="connsiteY2" fmla="*/ 9525 h 19050"/>
                <a:gd name="connsiteX3" fmla="*/ 9525 w 518445"/>
                <a:gd name="connsiteY3" fmla="*/ 0 h 19050"/>
                <a:gd name="connsiteX4" fmla="*/ 508921 w 518445"/>
                <a:gd name="connsiteY4" fmla="*/ 0 h 19050"/>
                <a:gd name="connsiteX5" fmla="*/ 518446 w 518445"/>
                <a:gd name="connsiteY5" fmla="*/ 9525 h 19050"/>
                <a:gd name="connsiteX6" fmla="*/ 508921 w 518445"/>
                <a:gd name="connsiteY6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445" h="19050">
                  <a:moveTo>
                    <a:pt x="508921" y="19050"/>
                  </a:moveTo>
                  <a:lnTo>
                    <a:pt x="9525" y="19050"/>
                  </a:lnTo>
                  <a:cubicBezTo>
                    <a:pt x="4286" y="19050"/>
                    <a:pt x="0" y="14764"/>
                    <a:pt x="0" y="9525"/>
                  </a:cubicBezTo>
                  <a:cubicBezTo>
                    <a:pt x="0" y="4286"/>
                    <a:pt x="4286" y="0"/>
                    <a:pt x="9525" y="0"/>
                  </a:cubicBezTo>
                  <a:lnTo>
                    <a:pt x="508921" y="0"/>
                  </a:lnTo>
                  <a:cubicBezTo>
                    <a:pt x="514160" y="0"/>
                    <a:pt x="518446" y="4286"/>
                    <a:pt x="518446" y="9525"/>
                  </a:cubicBezTo>
                  <a:cubicBezTo>
                    <a:pt x="518446" y="14764"/>
                    <a:pt x="514160" y="19050"/>
                    <a:pt x="508921" y="19050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E04CE3BB-BBCE-F79E-573F-043FACB4AD2A}"/>
                </a:ext>
              </a:extLst>
            </p:cNvPr>
            <p:cNvSpPr/>
            <p:nvPr/>
          </p:nvSpPr>
          <p:spPr>
            <a:xfrm>
              <a:off x="10154444" y="5260271"/>
              <a:ext cx="518445" cy="19050"/>
            </a:xfrm>
            <a:custGeom>
              <a:avLst/>
              <a:gdLst>
                <a:gd name="connsiteX0" fmla="*/ 508921 w 518445"/>
                <a:gd name="connsiteY0" fmla="*/ 19050 h 19050"/>
                <a:gd name="connsiteX1" fmla="*/ 9525 w 518445"/>
                <a:gd name="connsiteY1" fmla="*/ 19050 h 19050"/>
                <a:gd name="connsiteX2" fmla="*/ 0 w 518445"/>
                <a:gd name="connsiteY2" fmla="*/ 9525 h 19050"/>
                <a:gd name="connsiteX3" fmla="*/ 9525 w 518445"/>
                <a:gd name="connsiteY3" fmla="*/ 0 h 19050"/>
                <a:gd name="connsiteX4" fmla="*/ 508921 w 518445"/>
                <a:gd name="connsiteY4" fmla="*/ 0 h 19050"/>
                <a:gd name="connsiteX5" fmla="*/ 518446 w 518445"/>
                <a:gd name="connsiteY5" fmla="*/ 9525 h 19050"/>
                <a:gd name="connsiteX6" fmla="*/ 508921 w 518445"/>
                <a:gd name="connsiteY6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445" h="19050">
                  <a:moveTo>
                    <a:pt x="508921" y="19050"/>
                  </a:moveTo>
                  <a:lnTo>
                    <a:pt x="9525" y="19050"/>
                  </a:lnTo>
                  <a:cubicBezTo>
                    <a:pt x="4286" y="19050"/>
                    <a:pt x="0" y="14764"/>
                    <a:pt x="0" y="9525"/>
                  </a:cubicBezTo>
                  <a:cubicBezTo>
                    <a:pt x="0" y="4286"/>
                    <a:pt x="4286" y="0"/>
                    <a:pt x="9525" y="0"/>
                  </a:cubicBezTo>
                  <a:lnTo>
                    <a:pt x="508921" y="0"/>
                  </a:lnTo>
                  <a:cubicBezTo>
                    <a:pt x="514160" y="0"/>
                    <a:pt x="518446" y="4286"/>
                    <a:pt x="518446" y="9525"/>
                  </a:cubicBezTo>
                  <a:cubicBezTo>
                    <a:pt x="518446" y="14859"/>
                    <a:pt x="514160" y="19050"/>
                    <a:pt x="508921" y="19050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66AA2770-2AA3-BAC6-F6E6-C33784E7001F}"/>
                </a:ext>
              </a:extLst>
            </p:cNvPr>
            <p:cNvSpPr/>
            <p:nvPr/>
          </p:nvSpPr>
          <p:spPr>
            <a:xfrm>
              <a:off x="10154444" y="5351140"/>
              <a:ext cx="341376" cy="19050"/>
            </a:xfrm>
            <a:custGeom>
              <a:avLst/>
              <a:gdLst>
                <a:gd name="connsiteX0" fmla="*/ 331851 w 341376"/>
                <a:gd name="connsiteY0" fmla="*/ 19050 h 19050"/>
                <a:gd name="connsiteX1" fmla="*/ 9525 w 341376"/>
                <a:gd name="connsiteY1" fmla="*/ 19050 h 19050"/>
                <a:gd name="connsiteX2" fmla="*/ 0 w 341376"/>
                <a:gd name="connsiteY2" fmla="*/ 9525 h 19050"/>
                <a:gd name="connsiteX3" fmla="*/ 9525 w 341376"/>
                <a:gd name="connsiteY3" fmla="*/ 0 h 19050"/>
                <a:gd name="connsiteX4" fmla="*/ 331851 w 341376"/>
                <a:gd name="connsiteY4" fmla="*/ 0 h 19050"/>
                <a:gd name="connsiteX5" fmla="*/ 341376 w 341376"/>
                <a:gd name="connsiteY5" fmla="*/ 9525 h 19050"/>
                <a:gd name="connsiteX6" fmla="*/ 331851 w 341376"/>
                <a:gd name="connsiteY6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1376" h="19050">
                  <a:moveTo>
                    <a:pt x="331851" y="19050"/>
                  </a:moveTo>
                  <a:lnTo>
                    <a:pt x="9525" y="19050"/>
                  </a:lnTo>
                  <a:cubicBezTo>
                    <a:pt x="4286" y="19050"/>
                    <a:pt x="0" y="14764"/>
                    <a:pt x="0" y="9525"/>
                  </a:cubicBezTo>
                  <a:cubicBezTo>
                    <a:pt x="0" y="4286"/>
                    <a:pt x="4286" y="0"/>
                    <a:pt x="9525" y="0"/>
                  </a:cubicBezTo>
                  <a:lnTo>
                    <a:pt x="331851" y="0"/>
                  </a:lnTo>
                  <a:cubicBezTo>
                    <a:pt x="337090" y="0"/>
                    <a:pt x="341376" y="4286"/>
                    <a:pt x="341376" y="9525"/>
                  </a:cubicBezTo>
                  <a:cubicBezTo>
                    <a:pt x="341376" y="14764"/>
                    <a:pt x="337090" y="19050"/>
                    <a:pt x="331851" y="19050"/>
                  </a:cubicBezTo>
                  <a:close/>
                </a:path>
              </a:pathLst>
            </a:custGeom>
            <a:solidFill>
              <a:srgbClr val="0807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Graphic 71" descr="Checkmark with solid fill">
              <a:extLst>
                <a:ext uri="{FF2B5EF4-FFF2-40B4-BE49-F238E27FC236}">
                  <a16:creationId xmlns="" xmlns:a16="http://schemas.microsoft.com/office/drawing/2014/main" id="{E010F326-934E-E5E3-803A-A27B0D9EE6A5}"/>
                </a:ext>
              </a:extLst>
            </p:cNvPr>
            <p:cNvSpPr/>
            <p:nvPr/>
          </p:nvSpPr>
          <p:spPr>
            <a:xfrm>
              <a:off x="10040280" y="5856355"/>
              <a:ext cx="390255" cy="274108"/>
            </a:xfrm>
            <a:custGeom>
              <a:avLst/>
              <a:gdLst>
                <a:gd name="connsiteX0" fmla="*/ 802958 w 880109"/>
                <a:gd name="connsiteY0" fmla="*/ 0 h 618172"/>
                <a:gd name="connsiteX1" fmla="*/ 315278 w 880109"/>
                <a:gd name="connsiteY1" fmla="*/ 461010 h 618172"/>
                <a:gd name="connsiteX2" fmla="*/ 80963 w 880109"/>
                <a:gd name="connsiteY2" fmla="*/ 220980 h 618172"/>
                <a:gd name="connsiteX3" fmla="*/ 0 w 880109"/>
                <a:gd name="connsiteY3" fmla="*/ 298132 h 618172"/>
                <a:gd name="connsiteX4" fmla="*/ 311468 w 880109"/>
                <a:gd name="connsiteY4" fmla="*/ 618173 h 618172"/>
                <a:gd name="connsiteX5" fmla="*/ 393383 w 880109"/>
                <a:gd name="connsiteY5" fmla="*/ 541973 h 618172"/>
                <a:gd name="connsiteX6" fmla="*/ 880110 w 880109"/>
                <a:gd name="connsiteY6" fmla="*/ 80010 h 6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9" h="618172">
                  <a:moveTo>
                    <a:pt x="802958" y="0"/>
                  </a:moveTo>
                  <a:lnTo>
                    <a:pt x="315278" y="461010"/>
                  </a:lnTo>
                  <a:lnTo>
                    <a:pt x="80963" y="220980"/>
                  </a:lnTo>
                  <a:lnTo>
                    <a:pt x="0" y="298132"/>
                  </a:lnTo>
                  <a:lnTo>
                    <a:pt x="311468" y="618173"/>
                  </a:lnTo>
                  <a:lnTo>
                    <a:pt x="393383" y="541973"/>
                  </a:lnTo>
                  <a:lnTo>
                    <a:pt x="880110" y="8001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0929076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Foru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Golos Text"/>
        <a:ea typeface=""/>
        <a:cs typeface=""/>
      </a:majorFont>
      <a:minorFont>
        <a:latin typeface="Golo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6350">
          <a:solidFill>
            <a:srgbClr val="00D8C0"/>
          </a:solidFill>
          <a:headEnd type="oval"/>
          <a:tailEnd type="oval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>
        <a:spAutoFit/>
      </a:bodyPr>
      <a:lstStyle>
        <a:defPPr algn="l">
          <a:defRPr dirty="0">
            <a:solidFill>
              <a:schemeClr val="tx1">
                <a:lumMod val="85000"/>
                <a:lumOff val="1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5980</TotalTime>
  <Words>325</Words>
  <Application>Microsoft Office PowerPoint</Application>
  <PresentationFormat>Произвольный</PresentationFormat>
  <Paragraphs>125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8" baseType="lpstr">
      <vt:lpstr>Arial</vt:lpstr>
      <vt:lpstr>Golos Text</vt:lpstr>
      <vt:lpstr>Wingdings</vt:lpstr>
      <vt:lpstr>Roboto Condensed</vt:lpstr>
      <vt:lpstr>DIN Pro Cond Medium</vt:lpstr>
      <vt:lpstr>Tahoma</vt:lpstr>
      <vt:lpstr>DIN Pro Cond Black</vt:lpstr>
      <vt:lpstr>Calibri</vt:lpstr>
      <vt:lpstr>Times New Roman</vt:lpstr>
      <vt:lpstr>Forum</vt:lpstr>
      <vt:lpstr>Презентация PowerPoint</vt:lpstr>
      <vt:lpstr>Масштабы АИС Налог-3</vt:lpstr>
      <vt:lpstr>Функциональные подсистемы</vt:lpstr>
      <vt:lpstr>Снижение издержек:</vt:lpstr>
      <vt:lpstr>Формирование «чистой» налоговой среды: </vt:lpstr>
      <vt:lpstr>Управление рисками:</vt:lpstr>
      <vt:lpstr>Управление рисками: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Гильцебах Инна Сергеевна</dc:creator>
  <cp:lastModifiedBy>Volvach-DV</cp:lastModifiedBy>
  <cp:revision>289</cp:revision>
  <cp:lastPrinted>2023-05-22T12:36:04Z</cp:lastPrinted>
  <dcterms:modified xsi:type="dcterms:W3CDTF">2023-10-05T17:01:55Z</dcterms:modified>
</cp:coreProperties>
</file>